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commentAuthors.xml" ContentType="application/vnd.openxmlformats-officedocument.presentationml.commentAuthors+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gif" ContentType="image/gif"/>
  <Default Extension="vml" ContentType="application/vnd.openxmlformats-officedocument.vmlDrawing"/>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5"/>
  </p:notesMasterIdLst>
  <p:handoutMasterIdLst>
    <p:handoutMasterId r:id="rId66"/>
  </p:handoutMasterIdLst>
  <p:sldIdLst>
    <p:sldId id="311" r:id="rId2"/>
    <p:sldId id="259" r:id="rId3"/>
    <p:sldId id="260" r:id="rId4"/>
    <p:sldId id="263" r:id="rId5"/>
    <p:sldId id="264" r:id="rId6"/>
    <p:sldId id="265" r:id="rId7"/>
    <p:sldId id="266" r:id="rId8"/>
    <p:sldId id="267" r:id="rId9"/>
    <p:sldId id="268" r:id="rId10"/>
    <p:sldId id="276" r:id="rId11"/>
    <p:sldId id="300" r:id="rId12"/>
    <p:sldId id="299" r:id="rId13"/>
    <p:sldId id="301" r:id="rId14"/>
    <p:sldId id="302" r:id="rId15"/>
    <p:sldId id="303" r:id="rId16"/>
    <p:sldId id="304" r:id="rId17"/>
    <p:sldId id="305" r:id="rId18"/>
    <p:sldId id="306" r:id="rId19"/>
    <p:sldId id="307" r:id="rId20"/>
    <p:sldId id="283" r:id="rId21"/>
    <p:sldId id="343" r:id="rId22"/>
    <p:sldId id="285" r:id="rId23"/>
    <p:sldId id="286" r:id="rId24"/>
    <p:sldId id="313" r:id="rId25"/>
    <p:sldId id="312" r:id="rId26"/>
    <p:sldId id="287" r:id="rId27"/>
    <p:sldId id="288" r:id="rId28"/>
    <p:sldId id="289" r:id="rId29"/>
    <p:sldId id="290" r:id="rId30"/>
    <p:sldId id="291" r:id="rId31"/>
    <p:sldId id="292" r:id="rId32"/>
    <p:sldId id="293" r:id="rId33"/>
    <p:sldId id="330" r:id="rId34"/>
    <p:sldId id="331" r:id="rId35"/>
    <p:sldId id="341" r:id="rId36"/>
    <p:sldId id="332" r:id="rId37"/>
    <p:sldId id="333" r:id="rId38"/>
    <p:sldId id="334" r:id="rId39"/>
    <p:sldId id="335" r:id="rId40"/>
    <p:sldId id="336" r:id="rId41"/>
    <p:sldId id="337" r:id="rId42"/>
    <p:sldId id="338" r:id="rId43"/>
    <p:sldId id="277" r:id="rId44"/>
    <p:sldId id="278" r:id="rId45"/>
    <p:sldId id="282" r:id="rId46"/>
    <p:sldId id="279" r:id="rId47"/>
    <p:sldId id="280" r:id="rId48"/>
    <p:sldId id="270" r:id="rId49"/>
    <p:sldId id="271" r:id="rId50"/>
    <p:sldId id="273" r:id="rId51"/>
    <p:sldId id="275" r:id="rId52"/>
    <p:sldId id="274" r:id="rId53"/>
    <p:sldId id="322" r:id="rId54"/>
    <p:sldId id="323" r:id="rId55"/>
    <p:sldId id="324" r:id="rId56"/>
    <p:sldId id="325" r:id="rId57"/>
    <p:sldId id="326" r:id="rId58"/>
    <p:sldId id="339" r:id="rId59"/>
    <p:sldId id="340" r:id="rId60"/>
    <p:sldId id="328" r:id="rId61"/>
    <p:sldId id="329" r:id="rId62"/>
    <p:sldId id="314" r:id="rId63"/>
    <p:sldId id="309" r:id="rId64"/>
  </p:sldIdLst>
  <p:sldSz cx="9144000" cy="6858000" type="screen4x3"/>
  <p:notesSz cx="6858000" cy="9144000"/>
  <p:defaultText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Pe Sang" initials="P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0066"/>
    <a:srgbClr val="B50BAD"/>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0" d="100"/>
          <a:sy n="70" d="100"/>
        </p:scale>
        <p:origin x="-1386" y="35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commentAuthors" Target="commentAuthor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0.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83.wmf"/><Relationship Id="rId2" Type="http://schemas.openxmlformats.org/officeDocument/2006/relationships/image" Target="../media/image82.wmf"/><Relationship Id="rId1" Type="http://schemas.openxmlformats.org/officeDocument/2006/relationships/image" Target="../media/image81.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86.wmf"/><Relationship Id="rId2" Type="http://schemas.openxmlformats.org/officeDocument/2006/relationships/image" Target="../media/image85.wmf"/><Relationship Id="rId1" Type="http://schemas.openxmlformats.org/officeDocument/2006/relationships/image" Target="../media/image84.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2.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9.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62.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68.wmf"/><Relationship Id="rId2" Type="http://schemas.openxmlformats.org/officeDocument/2006/relationships/image" Target="../media/image67.wmf"/><Relationship Id="rId1" Type="http://schemas.openxmlformats.org/officeDocument/2006/relationships/image" Target="../media/image66.jpeg"/><Relationship Id="rId4" Type="http://schemas.openxmlformats.org/officeDocument/2006/relationships/image" Target="../media/image69.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71.wmf"/><Relationship Id="rId2" Type="http://schemas.openxmlformats.org/officeDocument/2006/relationships/image" Target="../media/image70.wmf"/><Relationship Id="rId1" Type="http://schemas.openxmlformats.org/officeDocument/2006/relationships/image" Target="../media/image66.jpeg"/><Relationship Id="rId5" Type="http://schemas.openxmlformats.org/officeDocument/2006/relationships/image" Target="../media/image73.wmf"/><Relationship Id="rId4" Type="http://schemas.openxmlformats.org/officeDocument/2006/relationships/image" Target="../media/image72.w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75.wmf"/><Relationship Id="rId1" Type="http://schemas.openxmlformats.org/officeDocument/2006/relationships/image" Target="../media/image66.jpeg"/></Relationships>
</file>

<file path=ppt/drawings/_rels/vmlDrawing8.vml.rels><?xml version="1.0" encoding="UTF-8" standalone="yes"?>
<Relationships xmlns="http://schemas.openxmlformats.org/package/2006/relationships"><Relationship Id="rId3" Type="http://schemas.openxmlformats.org/officeDocument/2006/relationships/image" Target="../media/image77.wmf"/><Relationship Id="rId2" Type="http://schemas.openxmlformats.org/officeDocument/2006/relationships/image" Target="../media/image76.wmf"/><Relationship Id="rId1" Type="http://schemas.openxmlformats.org/officeDocument/2006/relationships/image" Target="../media/image66.jpeg"/><Relationship Id="rId4" Type="http://schemas.openxmlformats.org/officeDocument/2006/relationships/image" Target="../media/image78.w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80.wmf"/><Relationship Id="rId1" Type="http://schemas.openxmlformats.org/officeDocument/2006/relationships/image" Target="../media/image66.jpe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vi-VN"/>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2096470-EC4D-4CAC-9819-983EAD0A9CC5}" type="datetimeFigureOut">
              <a:rPr lang="vi-VN" smtClean="0"/>
              <a:pPr/>
              <a:t>31/01/2012</a:t>
            </a:fld>
            <a:endParaRPr lang="vi-VN"/>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vi-VN"/>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D17375D-0CEC-4A0E-B2B1-68155A754C79}" type="slidenum">
              <a:rPr lang="vi-VN" smtClean="0"/>
              <a:pPr/>
              <a:t>‹#›</a:t>
            </a:fld>
            <a:endParaRPr lang="vi-VN"/>
          </a:p>
        </p:txBody>
      </p:sp>
    </p:spTree>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vi-VN"/>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876AD8D-9A7B-44D5-8915-83A1C09371C1}" type="datetimeFigureOut">
              <a:rPr lang="vi-VN" smtClean="0"/>
              <a:pPr/>
              <a:t>31/01/2012</a:t>
            </a:fld>
            <a:endParaRPr lang="vi-VN"/>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vi-VN"/>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vi-VN"/>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90EB7C3-064F-4662-80E9-3B2751823590}" type="slidenum">
              <a:rPr lang="vi-VN" smtClean="0"/>
              <a:pPr/>
              <a:t>‹#›</a:t>
            </a:fld>
            <a:endParaRPr lang="vi-VN"/>
          </a:p>
        </p:txBody>
      </p:sp>
    </p:spTree>
  </p:cSld>
  <p:clrMap bg1="lt1" tx1="dk1" bg2="lt2" tx2="dk2" accent1="accent1" accent2="accent2" accent3="accent3" accent4="accent4" accent5="accent5" accent6="accent6" hlink="hlink" folHlink="folHlink"/>
  <p:hf hdr="0" ft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vi-VN"/>
          </a:p>
        </p:txBody>
      </p:sp>
      <p:sp>
        <p:nvSpPr>
          <p:cNvPr id="5" name="Slide Number Placeholder 4"/>
          <p:cNvSpPr>
            <a:spLocks noGrp="1"/>
          </p:cNvSpPr>
          <p:nvPr>
            <p:ph type="sldNum" sz="quarter" idx="11"/>
          </p:nvPr>
        </p:nvSpPr>
        <p:spPr/>
        <p:txBody>
          <a:bodyPr/>
          <a:lstStyle/>
          <a:p>
            <a:fld id="{090EB7C3-064F-4662-80E9-3B2751823590}" type="slidenum">
              <a:rPr lang="vi-VN" smtClean="0"/>
              <a:pPr/>
              <a:t>1</a:t>
            </a:fld>
            <a:endParaRPr lang="vi-VN"/>
          </a:p>
        </p:txBody>
      </p:sp>
      <p:sp>
        <p:nvSpPr>
          <p:cNvPr id="6" name="Date Placeholder 5"/>
          <p:cNvSpPr>
            <a:spLocks noGrp="1"/>
          </p:cNvSpPr>
          <p:nvPr>
            <p:ph type="dt" idx="12"/>
          </p:nvPr>
        </p:nvSpPr>
        <p:spPr/>
        <p:txBody>
          <a:bodyPr/>
          <a:lstStyle/>
          <a:p>
            <a:fld id="{7B36DFEB-6C10-4E29-BBB9-274205110C63}" type="datetime1">
              <a:rPr lang="vi-VN" smtClean="0"/>
              <a:pPr/>
              <a:t>31/01/2012</a:t>
            </a:fld>
            <a:endParaRPr lang="vi-V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vi-VN"/>
          </a:p>
        </p:txBody>
      </p:sp>
      <p:sp>
        <p:nvSpPr>
          <p:cNvPr id="4" name="Slide Number Placeholder 3"/>
          <p:cNvSpPr>
            <a:spLocks noGrp="1"/>
          </p:cNvSpPr>
          <p:nvPr>
            <p:ph type="sldNum" sz="quarter" idx="10"/>
          </p:nvPr>
        </p:nvSpPr>
        <p:spPr/>
        <p:txBody>
          <a:bodyPr/>
          <a:lstStyle/>
          <a:p>
            <a:fld id="{090EB7C3-064F-4662-80E9-3B2751823590}" type="slidenum">
              <a:rPr lang="vi-VN" smtClean="0"/>
              <a:pPr/>
              <a:t>2</a:t>
            </a:fld>
            <a:endParaRPr lang="vi-VN"/>
          </a:p>
        </p:txBody>
      </p:sp>
      <p:sp>
        <p:nvSpPr>
          <p:cNvPr id="6" name="Date Placeholder 5"/>
          <p:cNvSpPr>
            <a:spLocks noGrp="1"/>
          </p:cNvSpPr>
          <p:nvPr>
            <p:ph type="dt" idx="12"/>
          </p:nvPr>
        </p:nvSpPr>
        <p:spPr/>
        <p:txBody>
          <a:bodyPr/>
          <a:lstStyle/>
          <a:p>
            <a:fld id="{3EB3C367-2F0A-4E59-AA39-014A2DE2021E}" type="datetime1">
              <a:rPr lang="vi-VN" smtClean="0"/>
              <a:pPr/>
              <a:t>31/01/2012</a:t>
            </a:fld>
            <a:endParaRPr lang="vi-V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vi-VN"/>
          </a:p>
        </p:txBody>
      </p:sp>
      <p:sp>
        <p:nvSpPr>
          <p:cNvPr id="4" name="Date Placeholder 3"/>
          <p:cNvSpPr>
            <a:spLocks noGrp="1"/>
          </p:cNvSpPr>
          <p:nvPr>
            <p:ph type="dt" idx="10"/>
          </p:nvPr>
        </p:nvSpPr>
        <p:spPr/>
        <p:txBody>
          <a:bodyPr/>
          <a:lstStyle/>
          <a:p>
            <a:fld id="{EAC17131-484F-46F2-A278-9DCFD92463E2}" type="datetime1">
              <a:rPr lang="vi-VN" smtClean="0"/>
              <a:pPr/>
              <a:t>31/01/2012</a:t>
            </a:fld>
            <a:endParaRPr lang="vi-VN"/>
          </a:p>
        </p:txBody>
      </p:sp>
      <p:sp>
        <p:nvSpPr>
          <p:cNvPr id="5" name="Slide Number Placeholder 4"/>
          <p:cNvSpPr>
            <a:spLocks noGrp="1"/>
          </p:cNvSpPr>
          <p:nvPr>
            <p:ph type="sldNum" sz="quarter" idx="11"/>
          </p:nvPr>
        </p:nvSpPr>
        <p:spPr/>
        <p:txBody>
          <a:bodyPr/>
          <a:lstStyle/>
          <a:p>
            <a:fld id="{090EB7C3-064F-4662-80E9-3B2751823590}" type="slidenum">
              <a:rPr lang="vi-VN" smtClean="0"/>
              <a:pPr/>
              <a:t>21</a:t>
            </a:fld>
            <a:endParaRPr lang="vi-V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vi-VN"/>
          </a:p>
        </p:txBody>
      </p:sp>
      <p:sp>
        <p:nvSpPr>
          <p:cNvPr id="4" name="Date Placeholder 3"/>
          <p:cNvSpPr>
            <a:spLocks noGrp="1"/>
          </p:cNvSpPr>
          <p:nvPr>
            <p:ph type="dt" idx="10"/>
          </p:nvPr>
        </p:nvSpPr>
        <p:spPr/>
        <p:txBody>
          <a:bodyPr/>
          <a:lstStyle/>
          <a:p>
            <a:fld id="{C4823A29-93B9-4A56-AF8A-60B1844D047B}" type="datetime1">
              <a:rPr lang="vi-VN" smtClean="0"/>
              <a:pPr/>
              <a:t>31/01/2012</a:t>
            </a:fld>
            <a:endParaRPr lang="vi-VN"/>
          </a:p>
        </p:txBody>
      </p:sp>
      <p:sp>
        <p:nvSpPr>
          <p:cNvPr id="5" name="Slide Number Placeholder 4"/>
          <p:cNvSpPr>
            <a:spLocks noGrp="1"/>
          </p:cNvSpPr>
          <p:nvPr>
            <p:ph type="sldNum" sz="quarter" idx="11"/>
          </p:nvPr>
        </p:nvSpPr>
        <p:spPr/>
        <p:txBody>
          <a:bodyPr/>
          <a:lstStyle/>
          <a:p>
            <a:fld id="{090EB7C3-064F-4662-80E9-3B2751823590}" type="slidenum">
              <a:rPr lang="vi-VN" smtClean="0"/>
              <a:pPr/>
              <a:t>37</a:t>
            </a:fld>
            <a:endParaRPr lang="vi-V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vi-VN"/>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vi-VN"/>
          </a:p>
        </p:txBody>
      </p:sp>
      <p:sp>
        <p:nvSpPr>
          <p:cNvPr id="4" name="Date Placeholder 3"/>
          <p:cNvSpPr>
            <a:spLocks noGrp="1"/>
          </p:cNvSpPr>
          <p:nvPr>
            <p:ph type="dt" sz="half" idx="10"/>
          </p:nvPr>
        </p:nvSpPr>
        <p:spPr/>
        <p:txBody>
          <a:bodyPr/>
          <a:lstStyle/>
          <a:p>
            <a:fld id="{3B24646E-F345-491B-9F0D-5C9931E2AFE8}" type="datetime1">
              <a:rPr lang="vi-VN" smtClean="0"/>
              <a:pPr/>
              <a:t>31/01/2012</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722A1357-CCE0-49BC-BCD5-A4E19C943F87}" type="slidenum">
              <a:rPr lang="vi-VN" smtClean="0"/>
              <a:pPr/>
              <a:t>‹#›</a:t>
            </a:fld>
            <a:endParaRPr lang="vi-V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10"/>
          </p:nvPr>
        </p:nvSpPr>
        <p:spPr/>
        <p:txBody>
          <a:bodyPr/>
          <a:lstStyle/>
          <a:p>
            <a:fld id="{C357514C-B0FB-48D7-8499-21243ED59CDB}" type="datetime1">
              <a:rPr lang="vi-VN" smtClean="0"/>
              <a:pPr/>
              <a:t>31/01/2012</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722A1357-CCE0-49BC-BCD5-A4E19C943F87}" type="slidenum">
              <a:rPr lang="vi-VN" smtClean="0"/>
              <a:pPr/>
              <a:t>‹#›</a:t>
            </a:fld>
            <a:endParaRPr lang="vi-V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vi-VN"/>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10"/>
          </p:nvPr>
        </p:nvSpPr>
        <p:spPr/>
        <p:txBody>
          <a:bodyPr/>
          <a:lstStyle/>
          <a:p>
            <a:fld id="{F832EE07-985F-4CF6-9335-2FFA13E201F2}" type="datetime1">
              <a:rPr lang="vi-VN" smtClean="0"/>
              <a:pPr/>
              <a:t>31/01/2012</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722A1357-CCE0-49BC-BCD5-A4E19C943F87}" type="slidenum">
              <a:rPr lang="vi-VN" smtClean="0"/>
              <a:pPr/>
              <a:t>‹#›</a:t>
            </a:fld>
            <a:endParaRPr lang="vi-V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10"/>
          </p:nvPr>
        </p:nvSpPr>
        <p:spPr/>
        <p:txBody>
          <a:bodyPr/>
          <a:lstStyle/>
          <a:p>
            <a:fld id="{B205A730-8174-4B3A-9E00-E97BEAD5F29D}" type="datetime1">
              <a:rPr lang="vi-VN" smtClean="0"/>
              <a:pPr/>
              <a:t>31/01/2012</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722A1357-CCE0-49BC-BCD5-A4E19C943F87}" type="slidenum">
              <a:rPr lang="vi-VN" smtClean="0"/>
              <a:pPr/>
              <a:t>‹#›</a:t>
            </a:fld>
            <a:endParaRPr lang="vi-V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vi-VN"/>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CF7BA7C-A578-4E70-A98B-E582AA44FCFE}" type="datetime1">
              <a:rPr lang="vi-VN" smtClean="0"/>
              <a:pPr/>
              <a:t>31/01/2012</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722A1357-CCE0-49BC-BCD5-A4E19C943F87}" type="slidenum">
              <a:rPr lang="vi-VN" smtClean="0"/>
              <a:pPr/>
              <a:t>‹#›</a:t>
            </a:fld>
            <a:endParaRPr lang="vi-V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Date Placeholder 4"/>
          <p:cNvSpPr>
            <a:spLocks noGrp="1"/>
          </p:cNvSpPr>
          <p:nvPr>
            <p:ph type="dt" sz="half" idx="10"/>
          </p:nvPr>
        </p:nvSpPr>
        <p:spPr/>
        <p:txBody>
          <a:bodyPr/>
          <a:lstStyle/>
          <a:p>
            <a:fld id="{63B32D27-CCBC-4F0E-BFED-2814B702B59D}" type="datetime1">
              <a:rPr lang="vi-VN" smtClean="0"/>
              <a:pPr/>
              <a:t>31/01/2012</a:t>
            </a:fld>
            <a:endParaRPr lang="vi-VN"/>
          </a:p>
        </p:txBody>
      </p:sp>
      <p:sp>
        <p:nvSpPr>
          <p:cNvPr id="6" name="Footer Placeholder 5"/>
          <p:cNvSpPr>
            <a:spLocks noGrp="1"/>
          </p:cNvSpPr>
          <p:nvPr>
            <p:ph type="ftr" sz="quarter" idx="11"/>
          </p:nvPr>
        </p:nvSpPr>
        <p:spPr/>
        <p:txBody>
          <a:bodyPr/>
          <a:lstStyle/>
          <a:p>
            <a:endParaRPr lang="vi-VN"/>
          </a:p>
        </p:txBody>
      </p:sp>
      <p:sp>
        <p:nvSpPr>
          <p:cNvPr id="7" name="Slide Number Placeholder 6"/>
          <p:cNvSpPr>
            <a:spLocks noGrp="1"/>
          </p:cNvSpPr>
          <p:nvPr>
            <p:ph type="sldNum" sz="quarter" idx="12"/>
          </p:nvPr>
        </p:nvSpPr>
        <p:spPr/>
        <p:txBody>
          <a:bodyPr/>
          <a:lstStyle/>
          <a:p>
            <a:fld id="{722A1357-CCE0-49BC-BCD5-A4E19C943F87}" type="slidenum">
              <a:rPr lang="vi-VN" smtClean="0"/>
              <a:pPr/>
              <a:t>‹#›</a:t>
            </a:fld>
            <a:endParaRPr lang="vi-V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vi-VN"/>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7" name="Date Placeholder 6"/>
          <p:cNvSpPr>
            <a:spLocks noGrp="1"/>
          </p:cNvSpPr>
          <p:nvPr>
            <p:ph type="dt" sz="half" idx="10"/>
          </p:nvPr>
        </p:nvSpPr>
        <p:spPr/>
        <p:txBody>
          <a:bodyPr/>
          <a:lstStyle/>
          <a:p>
            <a:fld id="{D6D2B714-EDDF-4BC3-8372-A8B942F4E75B}" type="datetime1">
              <a:rPr lang="vi-VN" smtClean="0"/>
              <a:pPr/>
              <a:t>31/01/2012</a:t>
            </a:fld>
            <a:endParaRPr lang="vi-VN"/>
          </a:p>
        </p:txBody>
      </p:sp>
      <p:sp>
        <p:nvSpPr>
          <p:cNvPr id="8" name="Footer Placeholder 7"/>
          <p:cNvSpPr>
            <a:spLocks noGrp="1"/>
          </p:cNvSpPr>
          <p:nvPr>
            <p:ph type="ftr" sz="quarter" idx="11"/>
          </p:nvPr>
        </p:nvSpPr>
        <p:spPr/>
        <p:txBody>
          <a:bodyPr/>
          <a:lstStyle/>
          <a:p>
            <a:endParaRPr lang="vi-VN"/>
          </a:p>
        </p:txBody>
      </p:sp>
      <p:sp>
        <p:nvSpPr>
          <p:cNvPr id="9" name="Slide Number Placeholder 8"/>
          <p:cNvSpPr>
            <a:spLocks noGrp="1"/>
          </p:cNvSpPr>
          <p:nvPr>
            <p:ph type="sldNum" sz="quarter" idx="12"/>
          </p:nvPr>
        </p:nvSpPr>
        <p:spPr/>
        <p:txBody>
          <a:bodyPr/>
          <a:lstStyle/>
          <a:p>
            <a:fld id="{722A1357-CCE0-49BC-BCD5-A4E19C943F87}" type="slidenum">
              <a:rPr lang="vi-VN" smtClean="0"/>
              <a:pPr/>
              <a:t>‹#›</a:t>
            </a:fld>
            <a:endParaRPr lang="vi-V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Date Placeholder 2"/>
          <p:cNvSpPr>
            <a:spLocks noGrp="1"/>
          </p:cNvSpPr>
          <p:nvPr>
            <p:ph type="dt" sz="half" idx="10"/>
          </p:nvPr>
        </p:nvSpPr>
        <p:spPr/>
        <p:txBody>
          <a:bodyPr/>
          <a:lstStyle/>
          <a:p>
            <a:fld id="{9F1D53A9-8CDC-44CB-9440-970F7B5524E1}" type="datetime1">
              <a:rPr lang="vi-VN" smtClean="0"/>
              <a:pPr/>
              <a:t>31/01/2012</a:t>
            </a:fld>
            <a:endParaRPr lang="vi-VN"/>
          </a:p>
        </p:txBody>
      </p:sp>
      <p:sp>
        <p:nvSpPr>
          <p:cNvPr id="4" name="Footer Placeholder 3"/>
          <p:cNvSpPr>
            <a:spLocks noGrp="1"/>
          </p:cNvSpPr>
          <p:nvPr>
            <p:ph type="ftr" sz="quarter" idx="11"/>
          </p:nvPr>
        </p:nvSpPr>
        <p:spPr/>
        <p:txBody>
          <a:bodyPr/>
          <a:lstStyle/>
          <a:p>
            <a:endParaRPr lang="vi-VN"/>
          </a:p>
        </p:txBody>
      </p:sp>
      <p:sp>
        <p:nvSpPr>
          <p:cNvPr id="5" name="Slide Number Placeholder 4"/>
          <p:cNvSpPr>
            <a:spLocks noGrp="1"/>
          </p:cNvSpPr>
          <p:nvPr>
            <p:ph type="sldNum" sz="quarter" idx="12"/>
          </p:nvPr>
        </p:nvSpPr>
        <p:spPr/>
        <p:txBody>
          <a:bodyPr/>
          <a:lstStyle/>
          <a:p>
            <a:fld id="{722A1357-CCE0-49BC-BCD5-A4E19C943F87}" type="slidenum">
              <a:rPr lang="vi-VN" smtClean="0"/>
              <a:pPr/>
              <a:t>‹#›</a:t>
            </a:fld>
            <a:endParaRPr lang="vi-V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2E7C6D0-994D-4F51-9A31-8074E872ED23}" type="datetime1">
              <a:rPr lang="vi-VN" smtClean="0"/>
              <a:pPr/>
              <a:t>31/01/2012</a:t>
            </a:fld>
            <a:endParaRPr lang="vi-VN"/>
          </a:p>
        </p:txBody>
      </p:sp>
      <p:sp>
        <p:nvSpPr>
          <p:cNvPr id="3" name="Footer Placeholder 2"/>
          <p:cNvSpPr>
            <a:spLocks noGrp="1"/>
          </p:cNvSpPr>
          <p:nvPr>
            <p:ph type="ftr" sz="quarter" idx="11"/>
          </p:nvPr>
        </p:nvSpPr>
        <p:spPr/>
        <p:txBody>
          <a:bodyPr/>
          <a:lstStyle/>
          <a:p>
            <a:endParaRPr lang="vi-VN"/>
          </a:p>
        </p:txBody>
      </p:sp>
      <p:sp>
        <p:nvSpPr>
          <p:cNvPr id="4" name="Slide Number Placeholder 3"/>
          <p:cNvSpPr>
            <a:spLocks noGrp="1"/>
          </p:cNvSpPr>
          <p:nvPr>
            <p:ph type="sldNum" sz="quarter" idx="12"/>
          </p:nvPr>
        </p:nvSpPr>
        <p:spPr/>
        <p:txBody>
          <a:bodyPr/>
          <a:lstStyle/>
          <a:p>
            <a:fld id="{722A1357-CCE0-49BC-BCD5-A4E19C943F87}" type="slidenum">
              <a:rPr lang="vi-VN" smtClean="0"/>
              <a:pPr/>
              <a:t>‹#›</a:t>
            </a:fld>
            <a:endParaRPr lang="vi-V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vi-VN"/>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08F4B51-0A0F-4F32-9BCC-3575EA2CB481}" type="datetime1">
              <a:rPr lang="vi-VN" smtClean="0"/>
              <a:pPr/>
              <a:t>31/01/2012</a:t>
            </a:fld>
            <a:endParaRPr lang="vi-VN"/>
          </a:p>
        </p:txBody>
      </p:sp>
      <p:sp>
        <p:nvSpPr>
          <p:cNvPr id="6" name="Footer Placeholder 5"/>
          <p:cNvSpPr>
            <a:spLocks noGrp="1"/>
          </p:cNvSpPr>
          <p:nvPr>
            <p:ph type="ftr" sz="quarter" idx="11"/>
          </p:nvPr>
        </p:nvSpPr>
        <p:spPr/>
        <p:txBody>
          <a:bodyPr/>
          <a:lstStyle/>
          <a:p>
            <a:endParaRPr lang="vi-VN"/>
          </a:p>
        </p:txBody>
      </p:sp>
      <p:sp>
        <p:nvSpPr>
          <p:cNvPr id="7" name="Slide Number Placeholder 6"/>
          <p:cNvSpPr>
            <a:spLocks noGrp="1"/>
          </p:cNvSpPr>
          <p:nvPr>
            <p:ph type="sldNum" sz="quarter" idx="12"/>
          </p:nvPr>
        </p:nvSpPr>
        <p:spPr/>
        <p:txBody>
          <a:bodyPr/>
          <a:lstStyle/>
          <a:p>
            <a:fld id="{722A1357-CCE0-49BC-BCD5-A4E19C943F87}" type="slidenum">
              <a:rPr lang="vi-VN" smtClean="0"/>
              <a:pPr/>
              <a:t>‹#›</a:t>
            </a:fld>
            <a:endParaRPr lang="vi-V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vi-VN"/>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vi-VN"/>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1D3CAF3-A2A8-4DEF-8CAD-45CE3B5CA9F1}" type="datetime1">
              <a:rPr lang="vi-VN" smtClean="0"/>
              <a:pPr/>
              <a:t>31/01/2012</a:t>
            </a:fld>
            <a:endParaRPr lang="vi-VN"/>
          </a:p>
        </p:txBody>
      </p:sp>
      <p:sp>
        <p:nvSpPr>
          <p:cNvPr id="6" name="Footer Placeholder 5"/>
          <p:cNvSpPr>
            <a:spLocks noGrp="1"/>
          </p:cNvSpPr>
          <p:nvPr>
            <p:ph type="ftr" sz="quarter" idx="11"/>
          </p:nvPr>
        </p:nvSpPr>
        <p:spPr/>
        <p:txBody>
          <a:bodyPr/>
          <a:lstStyle/>
          <a:p>
            <a:endParaRPr lang="vi-VN"/>
          </a:p>
        </p:txBody>
      </p:sp>
      <p:sp>
        <p:nvSpPr>
          <p:cNvPr id="7" name="Slide Number Placeholder 6"/>
          <p:cNvSpPr>
            <a:spLocks noGrp="1"/>
          </p:cNvSpPr>
          <p:nvPr>
            <p:ph type="sldNum" sz="quarter" idx="12"/>
          </p:nvPr>
        </p:nvSpPr>
        <p:spPr/>
        <p:txBody>
          <a:bodyPr/>
          <a:lstStyle/>
          <a:p>
            <a:fld id="{722A1357-CCE0-49BC-BCD5-A4E19C943F87}" type="slidenum">
              <a:rPr lang="vi-VN" smtClean="0"/>
              <a:pPr/>
              <a:t>‹#›</a:t>
            </a:fld>
            <a:endParaRPr lang="vi-V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vi-VN"/>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1F019D1-036F-41E6-9719-13B5EDD10B26}" type="datetime1">
              <a:rPr lang="vi-VN" smtClean="0"/>
              <a:pPr/>
              <a:t>31/01/2012</a:t>
            </a:fld>
            <a:endParaRPr lang="vi-VN"/>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vi-VN"/>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2A1357-CCE0-49BC-BCD5-A4E19C943F87}" type="slidenum">
              <a:rPr lang="vi-VN" smtClean="0"/>
              <a:pPr/>
              <a:t>‹#›</a:t>
            </a:fld>
            <a:endParaRPr lang="vi-V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image" Target="../media/image30.png"/></Relationships>
</file>

<file path=ppt/slides/_rels/slide1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 Id="rId5" Type="http://schemas.openxmlformats.org/officeDocument/2006/relationships/image" Target="../media/image35.png"/><Relationship Id="rId4" Type="http://schemas.openxmlformats.org/officeDocument/2006/relationships/image" Target="../media/image34.png"/></Relationships>
</file>

<file path=ppt/slides/_rels/slide1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gif"/></Relationships>
</file>

<file path=ppt/slides/_rels/slide20.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vmlDrawing" Target="../drawings/vmlDrawing1.vml"/><Relationship Id="rId5" Type="http://schemas.openxmlformats.org/officeDocument/2006/relationships/oleObject" Target="../embeddings/oleObject1.bin"/><Relationship Id="rId4" Type="http://schemas.openxmlformats.org/officeDocument/2006/relationships/image" Target="../media/image41.jpeg"/></Relationships>
</file>

<file path=ppt/slides/_rels/slide2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4.gif"/><Relationship Id="rId2" Type="http://schemas.openxmlformats.org/officeDocument/2006/relationships/image" Target="../media/image43.gi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26.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oleObject" Target="../embeddings/oleObject2.bin"/></Relationships>
</file>

<file path=ppt/slides/_rels/slide3.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30.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60.jpeg"/></Relationships>
</file>

<file path=ppt/slides/_rels/slide3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jpeg"/><Relationship Id="rId4" Type="http://schemas.openxmlformats.org/officeDocument/2006/relationships/hyperlink" Target="http://www.google.com.vn/imgres?q=may+bom+the+tich&amp;hl=vi&amp;client=firefox-a&amp;hs=6HX&amp;sa=X&amp;rls=org.mozilla:vi:official&amp;biw=1366&amp;bih=643&amp;tbm=isch&amp;prmd=imvns&amp;tbnid=_8JSlmwUhK1E7M:&amp;imgrefurl=http://blog.yume.vn/xem-blog/bom-dinh-luong-metering-pumps-.dofisco.35CC72DC.html&amp;docid=JQV2EklUoIa7xM&amp;imgurl=http://images.yume.vn/blog/200912/23/17645331261543537.jpg&amp;w=260&amp;h=347&amp;ei=Jrv5Tu6dCa6RiQftvp2xAQ&amp;zoom=1" TargetMode="External"/></Relationships>
</file>

<file path=ppt/slides/_rels/slide4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slideLayout" Target="../slideLayouts/slideLayout1.xml"/><Relationship Id="rId1" Type="http://schemas.openxmlformats.org/officeDocument/2006/relationships/vmlDrawing" Target="../drawings/vmlDrawing4.vml"/><Relationship Id="rId4" Type="http://schemas.openxmlformats.org/officeDocument/2006/relationships/oleObject" Target="../embeddings/oleObject4.bin"/></Relationships>
</file>

<file path=ppt/slides/_rels/slide4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4.gif"/><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44.gif"/><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50.xml.rels><?xml version="1.0" encoding="UTF-8" standalone="yes"?>
<Relationships xmlns="http://schemas.openxmlformats.org/package/2006/relationships"><Relationship Id="rId3" Type="http://schemas.openxmlformats.org/officeDocument/2006/relationships/image" Target="../media/image44.gif"/><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44.gif"/><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44.gif"/><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5.vml"/><Relationship Id="rId5" Type="http://schemas.openxmlformats.org/officeDocument/2006/relationships/oleObject" Target="../embeddings/oleObject7.bin"/><Relationship Id="rId4" Type="http://schemas.openxmlformats.org/officeDocument/2006/relationships/oleObject" Target="../embeddings/oleObject6.bin"/></Relationships>
</file>

<file path=ppt/slides/_rels/slide54.xml.rels><?xml version="1.0" encoding="UTF-8" standalone="yes"?>
<Relationships xmlns="http://schemas.openxmlformats.org/package/2006/relationships"><Relationship Id="rId3" Type="http://schemas.openxmlformats.org/officeDocument/2006/relationships/image" Target="../media/image74.png"/><Relationship Id="rId7" Type="http://schemas.openxmlformats.org/officeDocument/2006/relationships/oleObject" Target="../embeddings/oleObject11.bin"/><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oleObject" Target="../embeddings/oleObject10.bin"/><Relationship Id="rId5" Type="http://schemas.openxmlformats.org/officeDocument/2006/relationships/oleObject" Target="../embeddings/oleObject9.bin"/><Relationship Id="rId4" Type="http://schemas.openxmlformats.org/officeDocument/2006/relationships/oleObject" Target="../embeddings/oleObject8.bin"/></Relationships>
</file>

<file path=ppt/slides/_rels/slide5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vmlDrawing" Target="../drawings/vmlDrawing7.vml"/><Relationship Id="rId4" Type="http://schemas.openxmlformats.org/officeDocument/2006/relationships/oleObject" Target="../embeddings/oleObject12.bin"/></Relationships>
</file>

<file path=ppt/slides/_rels/slide56.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slideLayout" Target="../slideLayouts/slideLayout2.xml"/><Relationship Id="rId1" Type="http://schemas.openxmlformats.org/officeDocument/2006/relationships/vmlDrawing" Target="../drawings/vmlDrawing8.vml"/><Relationship Id="rId6" Type="http://schemas.openxmlformats.org/officeDocument/2006/relationships/oleObject" Target="../embeddings/oleObject15.bin"/><Relationship Id="rId5" Type="http://schemas.openxmlformats.org/officeDocument/2006/relationships/oleObject" Target="../embeddings/oleObject14.bin"/><Relationship Id="rId4" Type="http://schemas.openxmlformats.org/officeDocument/2006/relationships/oleObject" Target="../embeddings/oleObject13.bin"/></Relationships>
</file>

<file path=ppt/slides/_rels/slide57.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slideLayout" Target="../slideLayouts/slideLayout2.xml"/><Relationship Id="rId1" Type="http://schemas.openxmlformats.org/officeDocument/2006/relationships/vmlDrawing" Target="../drawings/vmlDrawing9.vml"/></Relationships>
</file>

<file path=ppt/slides/_rels/slide58.xml.rels><?xml version="1.0" encoding="UTF-8" standalone="yes"?>
<Relationships xmlns="http://schemas.openxmlformats.org/package/2006/relationships"><Relationship Id="rId3" Type="http://schemas.openxmlformats.org/officeDocument/2006/relationships/oleObject" Target="../embeddings/oleObject17.bin"/><Relationship Id="rId2" Type="http://schemas.openxmlformats.org/officeDocument/2006/relationships/slideLayout" Target="../slideLayouts/slideLayout1.xml"/><Relationship Id="rId1" Type="http://schemas.openxmlformats.org/officeDocument/2006/relationships/vmlDrawing" Target="../drawings/vmlDrawing10.vml"/><Relationship Id="rId5" Type="http://schemas.openxmlformats.org/officeDocument/2006/relationships/oleObject" Target="../embeddings/oleObject19.bin"/><Relationship Id="rId4" Type="http://schemas.openxmlformats.org/officeDocument/2006/relationships/oleObject" Target="../embeddings/oleObject18.bin"/></Relationships>
</file>

<file path=ppt/slides/_rels/slide5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vmlDrawing" Target="../drawings/vmlDrawing11.vml"/><Relationship Id="rId6" Type="http://schemas.openxmlformats.org/officeDocument/2006/relationships/oleObject" Target="../embeddings/oleObject22.bin"/><Relationship Id="rId5" Type="http://schemas.openxmlformats.org/officeDocument/2006/relationships/oleObject" Target="../embeddings/oleObject21.bin"/><Relationship Id="rId4" Type="http://schemas.openxmlformats.org/officeDocument/2006/relationships/oleObject" Target="../embeddings/oleObject20.bin"/></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87.png"/><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Group 17"/>
          <p:cNvGrpSpPr>
            <a:grpSpLocks/>
          </p:cNvGrpSpPr>
          <p:nvPr/>
        </p:nvGrpSpPr>
        <p:grpSpPr bwMode="auto">
          <a:xfrm>
            <a:off x="7543800" y="228600"/>
            <a:ext cx="1254125" cy="1219200"/>
            <a:chOff x="7219" y="9286"/>
            <a:chExt cx="1656" cy="1587"/>
          </a:xfrm>
        </p:grpSpPr>
        <p:pic>
          <p:nvPicPr>
            <p:cNvPr id="4114" name="Picture 18"/>
            <p:cNvPicPr>
              <a:picLocks noChangeAspect="1" noChangeArrowheads="1"/>
            </p:cNvPicPr>
            <p:nvPr/>
          </p:nvPicPr>
          <p:blipFill>
            <a:blip r:embed="rId3" cstate="print"/>
            <a:srcRect/>
            <a:stretch>
              <a:fillRect/>
            </a:stretch>
          </p:blipFill>
          <p:spPr bwMode="auto">
            <a:xfrm>
              <a:off x="7219" y="9286"/>
              <a:ext cx="1656" cy="1587"/>
            </a:xfrm>
            <a:prstGeom prst="rect">
              <a:avLst/>
            </a:prstGeom>
            <a:noFill/>
          </p:spPr>
        </p:pic>
        <p:pic>
          <p:nvPicPr>
            <p:cNvPr id="4115" name="Picture 19"/>
            <p:cNvPicPr>
              <a:picLocks noChangeAspect="1" noChangeArrowheads="1"/>
            </p:cNvPicPr>
            <p:nvPr/>
          </p:nvPicPr>
          <p:blipFill>
            <a:blip r:embed="rId3" cstate="print"/>
            <a:srcRect/>
            <a:stretch>
              <a:fillRect/>
            </a:stretch>
          </p:blipFill>
          <p:spPr bwMode="auto">
            <a:xfrm>
              <a:off x="7219" y="9286"/>
              <a:ext cx="1656" cy="1587"/>
            </a:xfrm>
            <a:prstGeom prst="rect">
              <a:avLst/>
            </a:prstGeom>
            <a:noFill/>
          </p:spPr>
        </p:pic>
      </p:grpSp>
      <p:pic>
        <p:nvPicPr>
          <p:cNvPr id="4116" name="Picture 20" descr="3"/>
          <p:cNvPicPr>
            <a:picLocks noChangeAspect="1" noChangeArrowheads="1"/>
          </p:cNvPicPr>
          <p:nvPr/>
        </p:nvPicPr>
        <p:blipFill>
          <a:blip r:embed="rId4" cstate="print"/>
          <a:srcRect/>
          <a:stretch>
            <a:fillRect/>
          </a:stretch>
        </p:blipFill>
        <p:spPr bwMode="auto">
          <a:xfrm>
            <a:off x="0" y="5410200"/>
            <a:ext cx="9144000" cy="2187575"/>
          </a:xfrm>
          <a:prstGeom prst="rect">
            <a:avLst/>
          </a:prstGeom>
          <a:noFill/>
          <a:ln w="9525">
            <a:noFill/>
            <a:miter lim="800000"/>
            <a:headEnd/>
            <a:tailEnd/>
          </a:ln>
        </p:spPr>
      </p:pic>
      <p:sp>
        <p:nvSpPr>
          <p:cNvPr id="10" name="Rectangle 9"/>
          <p:cNvSpPr/>
          <p:nvPr/>
        </p:nvSpPr>
        <p:spPr>
          <a:xfrm>
            <a:off x="827584" y="260648"/>
            <a:ext cx="6276013" cy="584775"/>
          </a:xfrm>
          <a:prstGeom prst="rect">
            <a:avLst/>
          </a:prstGeom>
        </p:spPr>
        <p:txBody>
          <a:bodyPr wrap="none">
            <a:spAutoFit/>
          </a:bodyPr>
          <a:lstStyle/>
          <a:p>
            <a:r>
              <a:rPr lang="en-US" sz="3200" dirty="0" smtClean="0">
                <a:solidFill>
                  <a:srgbClr val="FF0000"/>
                </a:solidFill>
              </a:rPr>
              <a:t>BÁO CÁO MÁY VÀ THIẾT BỊ THỦY KHÍ</a:t>
            </a:r>
            <a:endParaRPr lang="vi-VN" sz="3200" dirty="0"/>
          </a:p>
        </p:txBody>
      </p:sp>
      <p:sp>
        <p:nvSpPr>
          <p:cNvPr id="12" name="Content Placeholder 2"/>
          <p:cNvSpPr txBox="1">
            <a:spLocks/>
          </p:cNvSpPr>
          <p:nvPr/>
        </p:nvSpPr>
        <p:spPr>
          <a:xfrm>
            <a:off x="251520" y="1196752"/>
            <a:ext cx="8712968" cy="5400600"/>
          </a:xfrm>
          <a:prstGeom prst="rect">
            <a:avLst/>
          </a:prstGeom>
        </p:spPr>
        <p:txBody>
          <a:bodyPr>
            <a:normAutofit/>
          </a:body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3200" b="0" i="0" u="none" strike="noStrike" kern="1200" cap="none" spc="0" normalizeH="0" baseline="0" noProof="0" dirty="0" smtClean="0">
                <a:ln>
                  <a:noFill/>
                </a:ln>
                <a:solidFill>
                  <a:srgbClr val="7030A0"/>
                </a:solidFill>
                <a:effectLst/>
                <a:uLnTx/>
                <a:uFillTx/>
                <a:latin typeface="+mn-lt"/>
                <a:ea typeface="+mn-ea"/>
                <a:cs typeface="+mn-cs"/>
              </a:rPr>
              <a:t>CHUYÊN ĐỀ </a:t>
            </a:r>
            <a:r>
              <a:rPr kumimoji="0" lang="en-US" sz="3200" b="0" i="0" u="none" strike="noStrike" kern="1200" cap="none" spc="0" normalizeH="0" baseline="0" noProof="0" dirty="0" smtClean="0">
                <a:ln>
                  <a:noFill/>
                </a:ln>
                <a:solidFill>
                  <a:schemeClr val="tx1"/>
                </a:solidFill>
                <a:effectLst/>
                <a:uLnTx/>
                <a:uFillTx/>
                <a:latin typeface="+mn-lt"/>
                <a:ea typeface="+mn-ea"/>
                <a:cs typeface="+mn-cs"/>
              </a:rPr>
              <a:t>:BƠM THỂ TÍCH</a:t>
            </a:r>
            <a:r>
              <a:rPr kumimoji="0" lang="en-US" sz="3200" b="1" i="0" u="none" strike="noStrike" kern="1200" cap="none" spc="0" normalizeH="0" baseline="0" noProof="0" dirty="0" smtClean="0">
                <a:ln>
                  <a:noFill/>
                </a:ln>
                <a:solidFill>
                  <a:schemeClr val="tx1"/>
                </a:solidFill>
                <a:effectLst/>
                <a:uLnTx/>
                <a:uFillTx/>
                <a:latin typeface="+mn-lt"/>
                <a:ea typeface="+mn-ea"/>
                <a:cs typeface="+mn-cs"/>
              </a:rPr>
              <a:t>.</a:t>
            </a:r>
          </a:p>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3200" b="1" i="0" u="none" strike="noStrike" kern="1200" cap="none" spc="0" normalizeH="0" baseline="0" noProof="0" dirty="0" smtClean="0">
              <a:ln>
                <a:noFill/>
              </a:ln>
              <a:solidFill>
                <a:schemeClr val="tx1"/>
              </a:solidFill>
              <a:effectLst/>
              <a:uLnTx/>
              <a:uFillTx/>
              <a:latin typeface="+mn-lt"/>
              <a:ea typeface="+mn-ea"/>
              <a:cs typeface="+mn-cs"/>
            </a:endParaRPr>
          </a:p>
          <a:p>
            <a:pPr marL="609600" marR="0" lvl="0" indent="-6096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3200" b="1" i="0" u="none" strike="noStrike" kern="1200" cap="none" spc="0" normalizeH="0" baseline="0" noProof="0" dirty="0" smtClean="0">
                <a:ln>
                  <a:noFill/>
                </a:ln>
                <a:solidFill>
                  <a:srgbClr val="7030A0"/>
                </a:solidFill>
                <a:effectLst>
                  <a:outerShdw blurRad="38100" dist="38100" dir="2700000" algn="tl">
                    <a:srgbClr val="000000">
                      <a:alpha val="43137"/>
                    </a:srgbClr>
                  </a:outerShdw>
                </a:effectLst>
                <a:uLnTx/>
                <a:uFillTx/>
                <a:latin typeface="+mn-lt"/>
                <a:ea typeface="+mn-ea"/>
                <a:cs typeface="+mn-cs"/>
              </a:rPr>
              <a:t>GVHD:</a:t>
            </a:r>
            <a:r>
              <a:rPr kumimoji="0" lang="en-US" sz="3200" b="1" i="0" u="none" strike="noStrike" kern="1200" cap="none" spc="0" normalizeH="0" baseline="0" noProof="0" dirty="0" smtClean="0">
                <a:ln>
                  <a:noFill/>
                </a:ln>
                <a:solidFill>
                  <a:srgbClr val="7030A0"/>
                </a:solidFill>
                <a:effectLst/>
                <a:uLnTx/>
                <a:uFillTx/>
                <a:latin typeface="+mn-lt"/>
                <a:ea typeface="+mn-ea"/>
                <a:cs typeface="+mn-cs"/>
              </a:rPr>
              <a:t> </a:t>
            </a:r>
            <a:r>
              <a:rPr kumimoji="0" lang="en-US" sz="3200" b="1" i="0" u="none" strike="noStrike" kern="1200" cap="none" spc="0" normalizeH="0" baseline="0" noProof="0" dirty="0" err="1" smtClean="0">
                <a:ln>
                  <a:noFill/>
                </a:ln>
                <a:solidFill>
                  <a:srgbClr val="FF0000"/>
                </a:solidFill>
                <a:effectLst/>
                <a:uLnTx/>
                <a:uFillTx/>
                <a:latin typeface="+mn-lt"/>
                <a:ea typeface="+mn-ea"/>
                <a:cs typeface="+mn-cs"/>
              </a:rPr>
              <a:t>Nguyễn</a:t>
            </a:r>
            <a:r>
              <a:rPr kumimoji="0" lang="en-US" sz="3200" b="1" i="0" u="none" strike="noStrike" kern="1200" cap="none" spc="0" normalizeH="0" baseline="0" noProof="0" dirty="0" smtClean="0">
                <a:ln>
                  <a:noFill/>
                </a:ln>
                <a:solidFill>
                  <a:srgbClr val="FF0000"/>
                </a:solidFill>
                <a:effectLst/>
                <a:uLnTx/>
                <a:uFillTx/>
                <a:latin typeface="+mn-lt"/>
                <a:ea typeface="+mn-ea"/>
                <a:cs typeface="+mn-cs"/>
              </a:rPr>
              <a:t> </a:t>
            </a:r>
            <a:r>
              <a:rPr kumimoji="0" lang="en-US" sz="3200" b="1" i="0" u="none" strike="noStrike" kern="1200" cap="none" spc="0" normalizeH="0" baseline="0" noProof="0" dirty="0" err="1" smtClean="0">
                <a:ln>
                  <a:noFill/>
                </a:ln>
                <a:solidFill>
                  <a:srgbClr val="FF0000"/>
                </a:solidFill>
                <a:effectLst/>
                <a:uLnTx/>
                <a:uFillTx/>
                <a:latin typeface="+mn-lt"/>
                <a:ea typeface="+mn-ea"/>
                <a:cs typeface="+mn-cs"/>
              </a:rPr>
              <a:t>Hải</a:t>
            </a:r>
            <a:r>
              <a:rPr kumimoji="0" lang="en-US" sz="3200" b="1" i="0" u="none" strike="noStrike" kern="1200" cap="none" spc="0" normalizeH="0" baseline="0" noProof="0" dirty="0" smtClean="0">
                <a:ln>
                  <a:noFill/>
                </a:ln>
                <a:solidFill>
                  <a:srgbClr val="FF0000"/>
                </a:solidFill>
                <a:effectLst/>
                <a:uLnTx/>
                <a:uFillTx/>
                <a:latin typeface="+mn-lt"/>
                <a:ea typeface="+mn-ea"/>
                <a:cs typeface="+mn-cs"/>
              </a:rPr>
              <a:t> </a:t>
            </a:r>
            <a:r>
              <a:rPr kumimoji="0" lang="en-US" sz="3200" b="1" i="0" u="none" strike="noStrike" kern="1200" cap="none" spc="0" normalizeH="0" baseline="0" noProof="0" dirty="0" err="1" smtClean="0">
                <a:ln>
                  <a:noFill/>
                </a:ln>
                <a:solidFill>
                  <a:srgbClr val="FF0000"/>
                </a:solidFill>
                <a:effectLst/>
                <a:uLnTx/>
                <a:uFillTx/>
                <a:latin typeface="+mn-lt"/>
                <a:ea typeface="+mn-ea"/>
                <a:cs typeface="+mn-cs"/>
              </a:rPr>
              <a:t>Đăng</a:t>
            </a:r>
            <a:r>
              <a:rPr kumimoji="0" lang="en-US" sz="3200" b="1" i="0" u="none" strike="noStrike" kern="1200" cap="none" spc="0" normalizeH="0" baseline="0" noProof="0" dirty="0" smtClean="0">
                <a:ln>
                  <a:noFill/>
                </a:ln>
                <a:solidFill>
                  <a:srgbClr val="FF0000"/>
                </a:solidFill>
                <a:effectLst/>
                <a:uLnTx/>
                <a:uFillTx/>
                <a:latin typeface="+mn-lt"/>
                <a:ea typeface="+mn-ea"/>
                <a:cs typeface="+mn-cs"/>
              </a:rPr>
              <a:t>.</a:t>
            </a:r>
          </a:p>
          <a:p>
            <a:pPr marL="609600" marR="0" lvl="0" indent="-6096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3200" b="0" i="0" u="none" strike="noStrike" kern="1200" cap="none" spc="0" normalizeH="0" baseline="0" noProof="0" dirty="0" smtClean="0">
                <a:ln>
                  <a:noFill/>
                </a:ln>
                <a:solidFill>
                  <a:srgbClr val="7030A0"/>
                </a:solidFill>
                <a:effectLst/>
                <a:uLnTx/>
                <a:uFillTx/>
                <a:latin typeface="+mn-lt"/>
                <a:ea typeface="+mn-ea"/>
                <a:cs typeface="+mn-cs"/>
              </a:rPr>
              <a:t>SVTH</a:t>
            </a:r>
            <a:r>
              <a:rPr kumimoji="0" lang="en-US" sz="3200" b="0" i="0" u="none" strike="noStrike" kern="1200" cap="none" spc="0" normalizeH="0" baseline="0" noProof="0" dirty="0" smtClean="0">
                <a:ln>
                  <a:noFill/>
                </a:ln>
                <a:solidFill>
                  <a:srgbClr val="00B0F0"/>
                </a:solidFill>
                <a:effectLst/>
                <a:uLnTx/>
                <a:uFillTx/>
                <a:latin typeface="+mn-lt"/>
                <a:ea typeface="+mn-ea"/>
                <a:cs typeface="+mn-cs"/>
              </a:rPr>
              <a:t>: </a:t>
            </a:r>
            <a:r>
              <a:rPr kumimoji="0" lang="en-US" sz="3200" b="0" i="0" u="none" strike="noStrike" kern="1200" cap="none" spc="0" normalizeH="0" baseline="0" noProof="0" dirty="0" err="1" smtClean="0">
                <a:ln>
                  <a:noFill/>
                </a:ln>
                <a:solidFill>
                  <a:srgbClr val="00B0F0"/>
                </a:solidFill>
                <a:effectLst/>
                <a:uLnTx/>
                <a:uFillTx/>
                <a:latin typeface="+mn-lt"/>
                <a:ea typeface="+mn-ea"/>
                <a:cs typeface="+mn-cs"/>
              </a:rPr>
              <a:t>Nhóm</a:t>
            </a:r>
            <a:r>
              <a:rPr kumimoji="0" lang="en-US" sz="3200" b="0" i="0" u="none" strike="noStrike" kern="1200" cap="none" spc="0" normalizeH="0" baseline="0" noProof="0" dirty="0" smtClean="0">
                <a:ln>
                  <a:noFill/>
                </a:ln>
                <a:solidFill>
                  <a:srgbClr val="00B0F0"/>
                </a:solidFill>
                <a:effectLst/>
                <a:uLnTx/>
                <a:uFillTx/>
                <a:latin typeface="+mn-lt"/>
                <a:ea typeface="+mn-ea"/>
                <a:cs typeface="+mn-cs"/>
              </a:rPr>
              <a:t> III </a:t>
            </a:r>
            <a:r>
              <a:rPr kumimoji="0" lang="en-US" sz="3200" b="0" i="0" u="none" strike="noStrike" kern="1200" cap="none" spc="0" normalizeH="0" baseline="0" noProof="0" dirty="0" err="1" smtClean="0">
                <a:ln>
                  <a:noFill/>
                </a:ln>
                <a:solidFill>
                  <a:srgbClr val="00B0F0"/>
                </a:solidFill>
                <a:effectLst/>
                <a:uLnTx/>
                <a:uFillTx/>
                <a:latin typeface="+mn-lt"/>
                <a:ea typeface="+mn-ea"/>
                <a:cs typeface="+mn-cs"/>
              </a:rPr>
              <a:t>gồm</a:t>
            </a:r>
            <a:r>
              <a:rPr kumimoji="0" lang="en-US" sz="3200" b="0" i="0" u="none" strike="noStrike" kern="1200" cap="none" spc="0" normalizeH="0" baseline="0" noProof="0" dirty="0" smtClean="0">
                <a:ln>
                  <a:noFill/>
                </a:ln>
                <a:solidFill>
                  <a:srgbClr val="00B0F0"/>
                </a:solidFill>
                <a:effectLst/>
                <a:uLnTx/>
                <a:uFillTx/>
                <a:latin typeface="+mn-lt"/>
                <a:ea typeface="+mn-ea"/>
                <a:cs typeface="+mn-cs"/>
              </a:rPr>
              <a:t>:</a:t>
            </a:r>
          </a:p>
          <a:p>
            <a:pPr marL="609600" marR="0" lvl="0" indent="-609600" algn="l" defTabSz="914400" rtl="0" eaLnBrk="1" fontAlgn="auto" latinLnBrk="0" hangingPunct="1">
              <a:lnSpc>
                <a:spcPct val="100000"/>
              </a:lnSpc>
              <a:spcBef>
                <a:spcPct val="20000"/>
              </a:spcBef>
              <a:spcAft>
                <a:spcPts val="0"/>
              </a:spcAft>
              <a:buClrTx/>
              <a:buSzTx/>
              <a:buFont typeface="Wingdings" pitchFamily="2" charset="2"/>
              <a:buAutoNum type="arabicPeriod"/>
              <a:tabLst/>
              <a:defRPr/>
            </a:pPr>
            <a:r>
              <a:rPr kumimoji="0" lang="en-US" sz="3200" b="0" i="0" u="none" strike="noStrike" kern="1200" cap="none" spc="0" normalizeH="0" baseline="0" noProof="0" dirty="0" err="1" smtClean="0">
                <a:ln>
                  <a:noFill/>
                </a:ln>
                <a:solidFill>
                  <a:srgbClr val="990033"/>
                </a:solidFill>
                <a:effectLst/>
                <a:uLnTx/>
                <a:uFillTx/>
                <a:latin typeface="+mn-lt"/>
                <a:ea typeface="+mn-ea"/>
                <a:cs typeface="+mn-cs"/>
              </a:rPr>
              <a:t>Vũ</a:t>
            </a:r>
            <a:r>
              <a:rPr kumimoji="0" lang="en-US" sz="3200" b="0" i="0" u="none" strike="noStrike" kern="1200" cap="none" spc="0" normalizeH="0" baseline="0" noProof="0" dirty="0" smtClean="0">
                <a:ln>
                  <a:noFill/>
                </a:ln>
                <a:solidFill>
                  <a:srgbClr val="990033"/>
                </a:solidFill>
                <a:effectLst/>
                <a:uLnTx/>
                <a:uFillTx/>
                <a:latin typeface="+mn-lt"/>
                <a:ea typeface="+mn-ea"/>
                <a:cs typeface="+mn-cs"/>
              </a:rPr>
              <a:t> </a:t>
            </a:r>
            <a:r>
              <a:rPr kumimoji="0" lang="en-US" sz="3200" b="0" i="0" u="none" strike="noStrike" kern="1200" cap="none" spc="0" normalizeH="0" baseline="0" noProof="0" dirty="0" err="1" smtClean="0">
                <a:ln>
                  <a:noFill/>
                </a:ln>
                <a:solidFill>
                  <a:srgbClr val="990033"/>
                </a:solidFill>
                <a:effectLst/>
                <a:uLnTx/>
                <a:uFillTx/>
                <a:latin typeface="+mn-lt"/>
                <a:ea typeface="+mn-ea"/>
                <a:cs typeface="+mn-cs"/>
              </a:rPr>
              <a:t>Thị</a:t>
            </a:r>
            <a:r>
              <a:rPr kumimoji="0" lang="en-US" sz="3200" b="0" i="0" u="none" strike="noStrike" kern="1200" cap="none" spc="0" normalizeH="0" baseline="0" noProof="0" dirty="0" smtClean="0">
                <a:ln>
                  <a:noFill/>
                </a:ln>
                <a:solidFill>
                  <a:srgbClr val="990033"/>
                </a:solidFill>
                <a:effectLst/>
                <a:uLnTx/>
                <a:uFillTx/>
                <a:latin typeface="+mn-lt"/>
                <a:ea typeface="+mn-ea"/>
                <a:cs typeface="+mn-cs"/>
              </a:rPr>
              <a:t> </a:t>
            </a:r>
            <a:r>
              <a:rPr kumimoji="0" lang="en-US" sz="3200" b="0" i="0" u="none" strike="noStrike" kern="1200" cap="none" spc="0" normalizeH="0" baseline="0" noProof="0" dirty="0" err="1" smtClean="0">
                <a:ln>
                  <a:noFill/>
                </a:ln>
                <a:solidFill>
                  <a:srgbClr val="990033"/>
                </a:solidFill>
                <a:effectLst/>
                <a:uLnTx/>
                <a:uFillTx/>
                <a:latin typeface="+mn-lt"/>
                <a:ea typeface="+mn-ea"/>
                <a:cs typeface="+mn-cs"/>
              </a:rPr>
              <a:t>Sáng</a:t>
            </a:r>
            <a:r>
              <a:rPr kumimoji="0" lang="en-US" sz="3200" b="0" i="0" u="none" strike="noStrike" kern="1200" cap="none" spc="0" normalizeH="0" baseline="0" noProof="0" dirty="0" smtClean="0">
                <a:ln>
                  <a:noFill/>
                </a:ln>
                <a:solidFill>
                  <a:srgbClr val="990033"/>
                </a:solidFill>
                <a:effectLst/>
                <a:uLnTx/>
                <a:uFillTx/>
                <a:latin typeface="+mn-lt"/>
                <a:ea typeface="+mn-ea"/>
                <a:cs typeface="+mn-cs"/>
              </a:rPr>
              <a:t> -</a:t>
            </a:r>
            <a:r>
              <a:rPr kumimoji="0" lang="en-US" sz="3200" b="0" i="0" u="none" strike="noStrike" kern="1200" cap="none" spc="0" normalizeH="0" baseline="0" noProof="0" dirty="0" err="1" smtClean="0">
                <a:ln>
                  <a:noFill/>
                </a:ln>
                <a:solidFill>
                  <a:schemeClr val="tx1"/>
                </a:solidFill>
                <a:effectLst/>
                <a:uLnTx/>
                <a:uFillTx/>
                <a:latin typeface="+mn-lt"/>
                <a:ea typeface="+mn-ea"/>
                <a:cs typeface="+mn-cs"/>
              </a:rPr>
              <a:t>Trưởng</a:t>
            </a:r>
            <a:r>
              <a:rPr kumimoji="0" lang="en-US" sz="3200" b="0" i="0" u="none" strike="noStrike" kern="1200" cap="none" spc="0" normalizeH="0" baseline="0" noProof="0" dirty="0" smtClean="0">
                <a:ln>
                  <a:noFill/>
                </a:ln>
                <a:solidFill>
                  <a:schemeClr val="tx1"/>
                </a:solidFill>
                <a:effectLst/>
                <a:uLnTx/>
                <a:uFillTx/>
                <a:latin typeface="+mn-lt"/>
                <a:ea typeface="+mn-ea"/>
                <a:cs typeface="+mn-cs"/>
              </a:rPr>
              <a:t> </a:t>
            </a:r>
            <a:r>
              <a:rPr kumimoji="0" lang="en-US" sz="3200" b="0" i="0" u="none" strike="noStrike" kern="1200" cap="none" spc="0" normalizeH="0" baseline="0" noProof="0" dirty="0" err="1" smtClean="0">
                <a:ln>
                  <a:noFill/>
                </a:ln>
                <a:solidFill>
                  <a:schemeClr val="tx1"/>
                </a:solidFill>
                <a:effectLst/>
                <a:uLnTx/>
                <a:uFillTx/>
                <a:latin typeface="+mn-lt"/>
                <a:ea typeface="+mn-ea"/>
                <a:cs typeface="+mn-cs"/>
              </a:rPr>
              <a:t>nhóm</a:t>
            </a:r>
            <a:r>
              <a:rPr kumimoji="0" lang="en-US" sz="3200" b="0" i="0" u="none" strike="noStrike" kern="1200" cap="none" spc="0" normalizeH="0" baseline="0" noProof="0" dirty="0" smtClean="0">
                <a:ln>
                  <a:noFill/>
                </a:ln>
                <a:solidFill>
                  <a:schemeClr val="tx1"/>
                </a:solidFill>
                <a:effectLst/>
                <a:uLnTx/>
                <a:uFillTx/>
                <a:latin typeface="+mn-lt"/>
                <a:ea typeface="+mn-ea"/>
                <a:cs typeface="+mn-cs"/>
              </a:rPr>
              <a:t> </a:t>
            </a:r>
            <a:r>
              <a:rPr kumimoji="0" lang="en-US" sz="3200" b="0" i="0" u="none" strike="noStrike" kern="1200" cap="none" spc="0" normalizeH="0" baseline="0" noProof="0" dirty="0" smtClean="0">
                <a:ln>
                  <a:noFill/>
                </a:ln>
                <a:solidFill>
                  <a:srgbClr val="990033"/>
                </a:solidFill>
                <a:effectLst/>
                <a:uLnTx/>
                <a:uFillTx/>
                <a:latin typeface="+mn-lt"/>
                <a:ea typeface="+mn-ea"/>
                <a:cs typeface="+mn-cs"/>
              </a:rPr>
              <a:t>.</a:t>
            </a:r>
          </a:p>
          <a:p>
            <a:pPr marL="609600" marR="0" lvl="0" indent="-609600" algn="l" defTabSz="914400" rtl="0" eaLnBrk="1" fontAlgn="auto" latinLnBrk="0" hangingPunct="1">
              <a:lnSpc>
                <a:spcPct val="100000"/>
              </a:lnSpc>
              <a:spcBef>
                <a:spcPct val="20000"/>
              </a:spcBef>
              <a:spcAft>
                <a:spcPts val="0"/>
              </a:spcAft>
              <a:buClrTx/>
              <a:buSzTx/>
              <a:buFont typeface="Wingdings" pitchFamily="2" charset="2"/>
              <a:buAutoNum type="arabicPeriod"/>
              <a:tabLst/>
              <a:defRPr/>
            </a:pPr>
            <a:r>
              <a:rPr kumimoji="0" lang="en-US" sz="3200" b="0" i="0" u="none" strike="noStrike" kern="1200" cap="none" spc="0" normalizeH="0" baseline="0" noProof="0" dirty="0" err="1" smtClean="0">
                <a:ln>
                  <a:noFill/>
                </a:ln>
                <a:solidFill>
                  <a:srgbClr val="990033"/>
                </a:solidFill>
                <a:effectLst/>
                <a:uLnTx/>
                <a:uFillTx/>
                <a:latin typeface="+mn-lt"/>
                <a:ea typeface="+mn-ea"/>
                <a:cs typeface="+mn-cs"/>
              </a:rPr>
              <a:t>Nguyễn</a:t>
            </a:r>
            <a:r>
              <a:rPr kumimoji="0" lang="en-US" sz="3200" b="0" i="0" u="none" strike="noStrike" kern="1200" cap="none" spc="0" normalizeH="0" baseline="0" noProof="0" dirty="0" smtClean="0">
                <a:ln>
                  <a:noFill/>
                </a:ln>
                <a:solidFill>
                  <a:srgbClr val="990033"/>
                </a:solidFill>
                <a:effectLst/>
                <a:uLnTx/>
                <a:uFillTx/>
                <a:latin typeface="+mn-lt"/>
                <a:ea typeface="+mn-ea"/>
                <a:cs typeface="+mn-cs"/>
              </a:rPr>
              <a:t> </a:t>
            </a:r>
            <a:r>
              <a:rPr kumimoji="0" lang="en-US" sz="3200" b="0" i="0" u="none" strike="noStrike" kern="1200" cap="none" spc="0" normalizeH="0" baseline="0" noProof="0" dirty="0" err="1" smtClean="0">
                <a:ln>
                  <a:noFill/>
                </a:ln>
                <a:solidFill>
                  <a:srgbClr val="990033"/>
                </a:solidFill>
                <a:effectLst/>
                <a:uLnTx/>
                <a:uFillTx/>
                <a:latin typeface="+mn-lt"/>
                <a:ea typeface="+mn-ea"/>
                <a:cs typeface="+mn-cs"/>
              </a:rPr>
              <a:t>Thị</a:t>
            </a:r>
            <a:r>
              <a:rPr kumimoji="0" lang="en-US" sz="3200" b="0" i="0" u="none" strike="noStrike" kern="1200" cap="none" spc="0" normalizeH="0" baseline="0" noProof="0" dirty="0" smtClean="0">
                <a:ln>
                  <a:noFill/>
                </a:ln>
                <a:solidFill>
                  <a:srgbClr val="990033"/>
                </a:solidFill>
                <a:effectLst/>
                <a:uLnTx/>
                <a:uFillTx/>
                <a:latin typeface="+mn-lt"/>
                <a:ea typeface="+mn-ea"/>
                <a:cs typeface="+mn-cs"/>
              </a:rPr>
              <a:t> </a:t>
            </a:r>
            <a:r>
              <a:rPr kumimoji="0" lang="en-US" sz="3200" b="0" i="0" u="none" strike="noStrike" kern="1200" cap="none" spc="0" normalizeH="0" baseline="0" noProof="0" dirty="0" err="1" smtClean="0">
                <a:ln>
                  <a:noFill/>
                </a:ln>
                <a:solidFill>
                  <a:srgbClr val="990033"/>
                </a:solidFill>
                <a:effectLst/>
                <a:uLnTx/>
                <a:uFillTx/>
                <a:latin typeface="+mn-lt"/>
                <a:ea typeface="+mn-ea"/>
                <a:cs typeface="+mn-cs"/>
              </a:rPr>
              <a:t>Ngọc</a:t>
            </a:r>
            <a:r>
              <a:rPr kumimoji="0" lang="en-US" sz="3200" b="0" i="0" u="none" strike="noStrike" kern="1200" cap="none" spc="0" normalizeH="0" baseline="0" noProof="0" dirty="0" smtClean="0">
                <a:ln>
                  <a:noFill/>
                </a:ln>
                <a:solidFill>
                  <a:srgbClr val="990033"/>
                </a:solidFill>
                <a:effectLst/>
                <a:uLnTx/>
                <a:uFillTx/>
                <a:latin typeface="+mn-lt"/>
                <a:ea typeface="+mn-ea"/>
                <a:cs typeface="+mn-cs"/>
              </a:rPr>
              <a:t> </a:t>
            </a:r>
            <a:r>
              <a:rPr kumimoji="0" lang="en-US" sz="3200" b="0" i="0" u="none" strike="noStrike" kern="1200" cap="none" spc="0" normalizeH="0" baseline="0" noProof="0" dirty="0" err="1" smtClean="0">
                <a:ln>
                  <a:noFill/>
                </a:ln>
                <a:solidFill>
                  <a:srgbClr val="990033"/>
                </a:solidFill>
                <a:effectLst/>
                <a:uLnTx/>
                <a:uFillTx/>
                <a:latin typeface="+mn-lt"/>
                <a:ea typeface="+mn-ea"/>
                <a:cs typeface="+mn-cs"/>
              </a:rPr>
              <a:t>Ánh</a:t>
            </a:r>
            <a:r>
              <a:rPr kumimoji="0" lang="en-US" sz="3200" b="0" i="0" u="none" strike="noStrike" kern="1200" cap="none" spc="0" normalizeH="0" baseline="0" noProof="0" dirty="0" smtClean="0">
                <a:ln>
                  <a:noFill/>
                </a:ln>
                <a:solidFill>
                  <a:srgbClr val="990033"/>
                </a:solidFill>
                <a:effectLst/>
                <a:uLnTx/>
                <a:uFillTx/>
                <a:latin typeface="+mn-lt"/>
                <a:ea typeface="+mn-ea"/>
                <a:cs typeface="+mn-cs"/>
              </a:rPr>
              <a:t> .</a:t>
            </a:r>
          </a:p>
          <a:p>
            <a:pPr marL="609600" marR="0" lvl="0" indent="-609600" algn="l" defTabSz="914400" rtl="0" eaLnBrk="1" fontAlgn="auto" latinLnBrk="0" hangingPunct="1">
              <a:lnSpc>
                <a:spcPct val="100000"/>
              </a:lnSpc>
              <a:spcBef>
                <a:spcPct val="20000"/>
              </a:spcBef>
              <a:spcAft>
                <a:spcPts val="0"/>
              </a:spcAft>
              <a:buClrTx/>
              <a:buSzTx/>
              <a:buFont typeface="Wingdings" pitchFamily="2" charset="2"/>
              <a:buAutoNum type="arabicPeriod"/>
              <a:tabLst/>
              <a:defRPr/>
            </a:pPr>
            <a:r>
              <a:rPr kumimoji="0" lang="en-US" sz="3200" b="0" i="0" u="none" strike="noStrike" kern="1200" cap="none" spc="0" normalizeH="0" baseline="0" noProof="0" dirty="0" err="1" smtClean="0">
                <a:ln>
                  <a:noFill/>
                </a:ln>
                <a:solidFill>
                  <a:srgbClr val="990033"/>
                </a:solidFill>
                <a:effectLst/>
                <a:uLnTx/>
                <a:uFillTx/>
                <a:latin typeface="+mn-lt"/>
                <a:ea typeface="+mn-ea"/>
                <a:cs typeface="+mn-cs"/>
              </a:rPr>
              <a:t>Trần</a:t>
            </a:r>
            <a:r>
              <a:rPr kumimoji="0" lang="en-US" sz="3200" b="0" i="0" u="none" strike="noStrike" kern="1200" cap="none" spc="0" normalizeH="0" baseline="0" noProof="0" dirty="0" smtClean="0">
                <a:ln>
                  <a:noFill/>
                </a:ln>
                <a:solidFill>
                  <a:srgbClr val="990033"/>
                </a:solidFill>
                <a:effectLst/>
                <a:uLnTx/>
                <a:uFillTx/>
                <a:latin typeface="+mn-lt"/>
                <a:ea typeface="+mn-ea"/>
                <a:cs typeface="+mn-cs"/>
              </a:rPr>
              <a:t> </a:t>
            </a:r>
            <a:r>
              <a:rPr kumimoji="0" lang="en-US" sz="3200" b="0" i="0" u="none" strike="noStrike" kern="1200" cap="none" spc="0" normalizeH="0" baseline="0" noProof="0" dirty="0" err="1" smtClean="0">
                <a:ln>
                  <a:noFill/>
                </a:ln>
                <a:solidFill>
                  <a:srgbClr val="990033"/>
                </a:solidFill>
                <a:effectLst/>
                <a:uLnTx/>
                <a:uFillTx/>
                <a:latin typeface="+mn-lt"/>
                <a:ea typeface="+mn-ea"/>
                <a:cs typeface="+mn-cs"/>
              </a:rPr>
              <a:t>Văn</a:t>
            </a:r>
            <a:r>
              <a:rPr kumimoji="0" lang="en-US" sz="3200" b="0" i="0" u="none" strike="noStrike" kern="1200" cap="none" spc="0" normalizeH="0" baseline="0" noProof="0" dirty="0" smtClean="0">
                <a:ln>
                  <a:noFill/>
                </a:ln>
                <a:solidFill>
                  <a:srgbClr val="990033"/>
                </a:solidFill>
                <a:effectLst/>
                <a:uLnTx/>
                <a:uFillTx/>
                <a:latin typeface="+mn-lt"/>
                <a:ea typeface="+mn-ea"/>
                <a:cs typeface="+mn-cs"/>
              </a:rPr>
              <a:t> </a:t>
            </a:r>
            <a:r>
              <a:rPr kumimoji="0" lang="en-US" sz="3200" b="0" i="0" u="none" strike="noStrike" kern="1200" cap="none" spc="0" normalizeH="0" baseline="0" noProof="0" dirty="0" err="1" smtClean="0">
                <a:ln>
                  <a:noFill/>
                </a:ln>
                <a:solidFill>
                  <a:srgbClr val="990033"/>
                </a:solidFill>
                <a:effectLst/>
                <a:uLnTx/>
                <a:uFillTx/>
                <a:latin typeface="+mn-lt"/>
                <a:ea typeface="+mn-ea"/>
                <a:cs typeface="+mn-cs"/>
              </a:rPr>
              <a:t>Đạt</a:t>
            </a:r>
            <a:r>
              <a:rPr kumimoji="0" lang="en-US" sz="3200" b="0" i="0" u="none" strike="noStrike" kern="1200" cap="none" spc="0" normalizeH="0" baseline="0" noProof="0" dirty="0" smtClean="0">
                <a:ln>
                  <a:noFill/>
                </a:ln>
                <a:solidFill>
                  <a:srgbClr val="990033"/>
                </a:solidFill>
                <a:effectLst/>
                <a:uLnTx/>
                <a:uFillTx/>
                <a:latin typeface="+mn-lt"/>
                <a:ea typeface="+mn-ea"/>
                <a:cs typeface="+mn-cs"/>
              </a:rPr>
              <a:t> .</a:t>
            </a:r>
          </a:p>
          <a:p>
            <a:pPr marL="609600" marR="0" lvl="0" indent="-609600" algn="l" defTabSz="914400" rtl="0" eaLnBrk="1" fontAlgn="auto" latinLnBrk="0" hangingPunct="1">
              <a:lnSpc>
                <a:spcPct val="100000"/>
              </a:lnSpc>
              <a:spcBef>
                <a:spcPct val="20000"/>
              </a:spcBef>
              <a:spcAft>
                <a:spcPts val="0"/>
              </a:spcAft>
              <a:buClrTx/>
              <a:buSzTx/>
              <a:buFont typeface="Wingdings" pitchFamily="2" charset="2"/>
              <a:buAutoNum type="arabicPeriod"/>
              <a:tabLst/>
              <a:defRPr/>
            </a:pPr>
            <a:r>
              <a:rPr kumimoji="0" lang="en-US" sz="3200" b="0" i="0" u="none" strike="noStrike" kern="1200" cap="none" spc="0" normalizeH="0" baseline="0" noProof="0" dirty="0" err="1" smtClean="0">
                <a:ln>
                  <a:noFill/>
                </a:ln>
                <a:solidFill>
                  <a:srgbClr val="990033"/>
                </a:solidFill>
                <a:effectLst/>
                <a:uLnTx/>
                <a:uFillTx/>
                <a:latin typeface="+mn-lt"/>
                <a:ea typeface="+mn-ea"/>
                <a:cs typeface="+mn-cs"/>
              </a:rPr>
              <a:t>Nguyễn</a:t>
            </a:r>
            <a:r>
              <a:rPr kumimoji="0" lang="en-US" sz="3200" b="0" i="0" u="none" strike="noStrike" kern="1200" cap="none" spc="0" normalizeH="0" baseline="0" noProof="0" dirty="0" smtClean="0">
                <a:ln>
                  <a:noFill/>
                </a:ln>
                <a:solidFill>
                  <a:srgbClr val="990033"/>
                </a:solidFill>
                <a:effectLst/>
                <a:uLnTx/>
                <a:uFillTx/>
                <a:latin typeface="+mn-lt"/>
                <a:ea typeface="+mn-ea"/>
                <a:cs typeface="+mn-cs"/>
              </a:rPr>
              <a:t> </a:t>
            </a:r>
            <a:r>
              <a:rPr kumimoji="0" lang="en-US" sz="3200" b="0" i="0" u="none" strike="noStrike" kern="1200" cap="none" spc="0" normalizeH="0" baseline="0" noProof="0" dirty="0" err="1" smtClean="0">
                <a:ln>
                  <a:noFill/>
                </a:ln>
                <a:solidFill>
                  <a:srgbClr val="990033"/>
                </a:solidFill>
                <a:effectLst/>
                <a:uLnTx/>
                <a:uFillTx/>
                <a:latin typeface="+mn-lt"/>
                <a:ea typeface="+mn-ea"/>
                <a:cs typeface="+mn-cs"/>
              </a:rPr>
              <a:t>Văn</a:t>
            </a:r>
            <a:r>
              <a:rPr kumimoji="0" lang="en-US" sz="3200" b="0" i="0" u="none" strike="noStrike" kern="1200" cap="none" spc="0" normalizeH="0" baseline="0" noProof="0" dirty="0" smtClean="0">
                <a:ln>
                  <a:noFill/>
                </a:ln>
                <a:solidFill>
                  <a:srgbClr val="990033"/>
                </a:solidFill>
                <a:effectLst/>
                <a:uLnTx/>
                <a:uFillTx/>
                <a:latin typeface="+mn-lt"/>
                <a:ea typeface="+mn-ea"/>
                <a:cs typeface="+mn-cs"/>
              </a:rPr>
              <a:t> </a:t>
            </a:r>
            <a:r>
              <a:rPr kumimoji="0" lang="en-US" sz="3200" b="0" i="0" u="none" strike="noStrike" kern="1200" cap="none" spc="0" normalizeH="0" baseline="0" noProof="0" dirty="0" err="1" smtClean="0">
                <a:ln>
                  <a:noFill/>
                </a:ln>
                <a:solidFill>
                  <a:srgbClr val="990033"/>
                </a:solidFill>
                <a:effectLst/>
                <a:uLnTx/>
                <a:uFillTx/>
                <a:latin typeface="+mn-lt"/>
                <a:ea typeface="+mn-ea"/>
                <a:cs typeface="+mn-cs"/>
              </a:rPr>
              <a:t>Rộ</a:t>
            </a:r>
            <a:r>
              <a:rPr kumimoji="0" lang="en-US" sz="3200" b="0" i="0" u="none" strike="noStrike" kern="1200" cap="none" spc="0" normalizeH="0" baseline="0" noProof="0" dirty="0" smtClean="0">
                <a:ln>
                  <a:noFill/>
                </a:ln>
                <a:solidFill>
                  <a:srgbClr val="990033"/>
                </a:solidFill>
                <a:effectLst/>
                <a:uLnTx/>
                <a:uFillTx/>
                <a:latin typeface="+mn-lt"/>
                <a:ea typeface="+mn-ea"/>
                <a:cs typeface="+mn-cs"/>
              </a:rPr>
              <a:t> .</a:t>
            </a:r>
          </a:p>
          <a:p>
            <a:pPr marL="609600" marR="0" lvl="0" indent="-609600" algn="l" defTabSz="914400" rtl="0" eaLnBrk="1" fontAlgn="auto" latinLnBrk="0" hangingPunct="1">
              <a:lnSpc>
                <a:spcPct val="100000"/>
              </a:lnSpc>
              <a:spcBef>
                <a:spcPct val="20000"/>
              </a:spcBef>
              <a:spcAft>
                <a:spcPts val="0"/>
              </a:spcAft>
              <a:buClrTx/>
              <a:buSzTx/>
              <a:buFont typeface="Wingdings" pitchFamily="2" charset="2"/>
              <a:buAutoNum type="arabicPeriod"/>
              <a:tabLst/>
              <a:defRPr/>
            </a:pPr>
            <a:r>
              <a:rPr kumimoji="0" lang="en-US" sz="3200" b="0" i="0" u="none" strike="noStrike" kern="1200" cap="none" spc="0" normalizeH="0" baseline="0" noProof="0" dirty="0" err="1" smtClean="0">
                <a:ln>
                  <a:noFill/>
                </a:ln>
                <a:solidFill>
                  <a:srgbClr val="990033"/>
                </a:solidFill>
                <a:effectLst/>
                <a:uLnTx/>
                <a:uFillTx/>
                <a:latin typeface="+mn-lt"/>
                <a:ea typeface="+mn-ea"/>
                <a:cs typeface="+mn-cs"/>
              </a:rPr>
              <a:t>Nguyễn</a:t>
            </a:r>
            <a:r>
              <a:rPr kumimoji="0" lang="en-US" sz="3200" b="0" i="0" u="none" strike="noStrike" kern="1200" cap="none" spc="0" normalizeH="0" baseline="0" noProof="0" dirty="0" smtClean="0">
                <a:ln>
                  <a:noFill/>
                </a:ln>
                <a:solidFill>
                  <a:srgbClr val="990033"/>
                </a:solidFill>
                <a:effectLst/>
                <a:uLnTx/>
                <a:uFillTx/>
                <a:latin typeface="+mn-lt"/>
                <a:ea typeface="+mn-ea"/>
                <a:cs typeface="+mn-cs"/>
              </a:rPr>
              <a:t> </a:t>
            </a:r>
            <a:r>
              <a:rPr kumimoji="0" lang="en-US" sz="3200" b="0" i="0" u="none" strike="noStrike" kern="1200" cap="none" spc="0" normalizeH="0" baseline="0" noProof="0" dirty="0" err="1" smtClean="0">
                <a:ln>
                  <a:noFill/>
                </a:ln>
                <a:solidFill>
                  <a:srgbClr val="990033"/>
                </a:solidFill>
                <a:effectLst/>
                <a:uLnTx/>
                <a:uFillTx/>
                <a:latin typeface="+mn-lt"/>
                <a:ea typeface="+mn-ea"/>
                <a:cs typeface="+mn-cs"/>
              </a:rPr>
              <a:t>Hùng</a:t>
            </a:r>
            <a:r>
              <a:rPr kumimoji="0" lang="en-US" sz="3200" b="0" i="0" u="none" strike="noStrike" kern="1200" cap="none" spc="0" normalizeH="0" baseline="0" noProof="0" dirty="0" smtClean="0">
                <a:ln>
                  <a:noFill/>
                </a:ln>
                <a:solidFill>
                  <a:srgbClr val="990033"/>
                </a:solidFill>
                <a:effectLst/>
                <a:uLnTx/>
                <a:uFillTx/>
                <a:latin typeface="+mn-lt"/>
                <a:ea typeface="+mn-ea"/>
                <a:cs typeface="+mn-cs"/>
              </a:rPr>
              <a:t> </a:t>
            </a:r>
            <a:r>
              <a:rPr kumimoji="0" lang="en-US" sz="3200" b="0" i="0" u="none" strike="noStrike" kern="1200" cap="none" spc="0" normalizeH="0" baseline="0" noProof="0" dirty="0" err="1" smtClean="0">
                <a:ln>
                  <a:noFill/>
                </a:ln>
                <a:solidFill>
                  <a:srgbClr val="990033"/>
                </a:solidFill>
                <a:effectLst/>
                <a:uLnTx/>
                <a:uFillTx/>
                <a:latin typeface="+mn-lt"/>
                <a:ea typeface="+mn-ea"/>
                <a:cs typeface="+mn-cs"/>
              </a:rPr>
              <a:t>Vinh</a:t>
            </a:r>
            <a:r>
              <a:rPr kumimoji="0" lang="en-US" sz="3200" b="0" i="0" u="none" strike="noStrike" kern="1200" cap="none" spc="0" normalizeH="0" baseline="0" noProof="0" dirty="0" smtClean="0">
                <a:ln>
                  <a:noFill/>
                </a:ln>
                <a:solidFill>
                  <a:srgbClr val="990033"/>
                </a:solidFill>
                <a:effectLst/>
                <a:uLnTx/>
                <a:uFillTx/>
                <a:latin typeface="+mn-lt"/>
                <a:ea typeface="+mn-ea"/>
                <a:cs typeface="+mn-cs"/>
              </a:rPr>
              <a:t> . </a:t>
            </a:r>
          </a:p>
        </p:txBody>
      </p:sp>
      <p:pic>
        <p:nvPicPr>
          <p:cNvPr id="13" name="Picture 18" descr="orchide3"/>
          <p:cNvPicPr>
            <a:picLocks noChangeAspect="1" noChangeArrowheads="1"/>
          </p:cNvPicPr>
          <p:nvPr/>
        </p:nvPicPr>
        <p:blipFill>
          <a:blip r:embed="rId5" cstate="print"/>
          <a:srcRect/>
          <a:stretch>
            <a:fillRect/>
          </a:stretch>
        </p:blipFill>
        <p:spPr bwMode="auto">
          <a:xfrm rot="978307">
            <a:off x="6012426" y="2111160"/>
            <a:ext cx="2554288" cy="4478338"/>
          </a:xfrm>
          <a:prstGeom prst="rect">
            <a:avLst/>
          </a:prstGeom>
          <a:noFill/>
        </p:spPr>
      </p:pic>
      <p:sp>
        <p:nvSpPr>
          <p:cNvPr id="9" name="Slide Number Placeholder 8"/>
          <p:cNvSpPr>
            <a:spLocks noGrp="1"/>
          </p:cNvSpPr>
          <p:nvPr>
            <p:ph type="sldNum" sz="quarter" idx="12"/>
          </p:nvPr>
        </p:nvSpPr>
        <p:spPr/>
        <p:txBody>
          <a:bodyPr/>
          <a:lstStyle/>
          <a:p>
            <a:fld id="{722A1357-CCE0-49BC-BCD5-A4E19C943F87}" type="slidenum">
              <a:rPr lang="vi-VN" sz="2400" smtClean="0"/>
              <a:pPr/>
              <a:t>1</a:t>
            </a:fld>
            <a:endParaRPr lang="vi-VN" sz="2400" dirty="0"/>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p:cNvPicPr>
          <p:nvPr>
            <p:ph idx="1"/>
          </p:nvPr>
        </p:nvPicPr>
        <p:blipFill>
          <a:blip r:embed="rId2" cstate="print">
            <a:lum bright="-20000"/>
          </a:blip>
          <a:srcRect/>
          <a:stretch>
            <a:fillRect/>
          </a:stretch>
        </p:blipFill>
        <p:spPr bwMode="auto">
          <a:xfrm>
            <a:off x="827584" y="1844824"/>
            <a:ext cx="3563888" cy="3888432"/>
          </a:xfrm>
          <a:prstGeom prst="rect">
            <a:avLst/>
          </a:prstGeom>
          <a:noFill/>
          <a:ln w="9525">
            <a:noFill/>
            <a:miter lim="800000"/>
            <a:headEnd/>
            <a:tailEnd/>
          </a:ln>
        </p:spPr>
      </p:pic>
      <p:pic>
        <p:nvPicPr>
          <p:cNvPr id="10" name="Picture 9"/>
          <p:cNvPicPr/>
          <p:nvPr/>
        </p:nvPicPr>
        <p:blipFill>
          <a:blip r:embed="rId3" cstate="print">
            <a:lum bright="-20000"/>
          </a:blip>
          <a:srcRect/>
          <a:stretch>
            <a:fillRect/>
          </a:stretch>
        </p:blipFill>
        <p:spPr bwMode="auto">
          <a:xfrm>
            <a:off x="5220072" y="1988840"/>
            <a:ext cx="2808312" cy="3600400"/>
          </a:xfrm>
          <a:prstGeom prst="rect">
            <a:avLst/>
          </a:prstGeom>
          <a:noFill/>
          <a:ln w="9525">
            <a:noFill/>
            <a:miter lim="800000"/>
            <a:headEnd/>
            <a:tailEnd/>
          </a:ln>
        </p:spPr>
      </p:pic>
      <p:sp>
        <p:nvSpPr>
          <p:cNvPr id="11" name="Title 10"/>
          <p:cNvSpPr>
            <a:spLocks noGrp="1"/>
          </p:cNvSpPr>
          <p:nvPr>
            <p:ph type="title"/>
          </p:nvPr>
        </p:nvSpPr>
        <p:spPr>
          <a:xfrm>
            <a:off x="323528" y="260648"/>
            <a:ext cx="8229600" cy="778098"/>
          </a:xfrm>
        </p:spPr>
        <p:txBody>
          <a:bodyPr>
            <a:normAutofit/>
          </a:bodyPr>
          <a:lstStyle/>
          <a:p>
            <a:r>
              <a:rPr lang="en-US" sz="3200" dirty="0" err="1" smtClean="0"/>
              <a:t>Bơm</a:t>
            </a:r>
            <a:r>
              <a:rPr lang="en-US" sz="3200" dirty="0" smtClean="0"/>
              <a:t> </a:t>
            </a:r>
            <a:r>
              <a:rPr lang="en-US" sz="3200" dirty="0" err="1" smtClean="0"/>
              <a:t>Pittông</a:t>
            </a:r>
            <a:endParaRPr lang="vi-VN" sz="3200" dirty="0"/>
          </a:p>
        </p:txBody>
      </p:sp>
      <p:sp>
        <p:nvSpPr>
          <p:cNvPr id="12" name="Title 6"/>
          <p:cNvSpPr txBox="1">
            <a:spLocks/>
          </p:cNvSpPr>
          <p:nvPr/>
        </p:nvSpPr>
        <p:spPr>
          <a:xfrm>
            <a:off x="1331640" y="5949280"/>
            <a:ext cx="6624736" cy="720080"/>
          </a:xfrm>
          <a:prstGeom prst="roundRect">
            <a:avLst/>
          </a:prstGeom>
        </p:spPr>
        <p:style>
          <a:lnRef idx="2">
            <a:schemeClr val="accent6"/>
          </a:lnRef>
          <a:fillRef idx="1">
            <a:schemeClr val="lt1"/>
          </a:fillRef>
          <a:effectRef idx="0">
            <a:schemeClr val="accent6"/>
          </a:effectRef>
          <a:fontRef idx="minor">
            <a:schemeClr val="dk1"/>
          </a:fontRef>
        </p:style>
        <p:txBody>
          <a:bodyPr vert="horz" lIns="91440" tIns="45720" rIns="91440" bIns="45720" rtlCol="0" anchor="ctr">
            <a:normAutofit fontScale="9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dirty="0" err="1" smtClean="0">
                <a:ln>
                  <a:noFill/>
                </a:ln>
                <a:solidFill>
                  <a:schemeClr val="dk1"/>
                </a:solidFill>
                <a:effectLst/>
                <a:uLnTx/>
                <a:uFillTx/>
                <a:latin typeface="+mn-lt"/>
                <a:ea typeface="+mn-ea"/>
                <a:cs typeface="+mn-cs"/>
              </a:rPr>
              <a:t>Bơm</a:t>
            </a:r>
            <a:r>
              <a:rPr kumimoji="0" lang="en-US" sz="4400" b="0" i="0" u="none" strike="noStrike" kern="1200" cap="none" spc="0" normalizeH="0" baseline="0" noProof="0" dirty="0" smtClean="0">
                <a:ln>
                  <a:noFill/>
                </a:ln>
                <a:solidFill>
                  <a:schemeClr val="dk1"/>
                </a:solidFill>
                <a:effectLst/>
                <a:uLnTx/>
                <a:uFillTx/>
                <a:latin typeface="+mn-lt"/>
                <a:ea typeface="+mn-ea"/>
                <a:cs typeface="+mn-cs"/>
              </a:rPr>
              <a:t> Pittong </a:t>
            </a:r>
            <a:r>
              <a:rPr kumimoji="0" lang="en-US" sz="4400" b="0" i="0" u="none" strike="noStrike" kern="1200" cap="none" spc="0" normalizeH="0" baseline="0" noProof="0" dirty="0" err="1" smtClean="0">
                <a:ln>
                  <a:noFill/>
                </a:ln>
                <a:solidFill>
                  <a:schemeClr val="dk1"/>
                </a:solidFill>
                <a:effectLst/>
                <a:uLnTx/>
                <a:uFillTx/>
                <a:latin typeface="+mn-lt"/>
                <a:ea typeface="+mn-ea"/>
                <a:cs typeface="+mn-cs"/>
              </a:rPr>
              <a:t>trụ</a:t>
            </a:r>
            <a:endParaRPr kumimoji="0" lang="vi-VN" sz="4400" b="0" i="0" u="none" strike="noStrike" kern="1200" cap="none" spc="0" normalizeH="0" baseline="0" noProof="0" dirty="0">
              <a:ln>
                <a:noFill/>
              </a:ln>
              <a:solidFill>
                <a:schemeClr val="dk1"/>
              </a:solidFill>
              <a:effectLst/>
              <a:uLnTx/>
              <a:uFillTx/>
              <a:latin typeface="+mn-lt"/>
              <a:ea typeface="+mn-ea"/>
              <a:cs typeface="+mn-cs"/>
            </a:endParaRPr>
          </a:p>
        </p:txBody>
      </p:sp>
      <p:sp>
        <p:nvSpPr>
          <p:cNvPr id="13" name="Rectangle 12"/>
          <p:cNvSpPr/>
          <p:nvPr/>
        </p:nvSpPr>
        <p:spPr>
          <a:xfrm>
            <a:off x="827584" y="1052736"/>
            <a:ext cx="2376264" cy="523220"/>
          </a:xfrm>
          <a:prstGeom prst="rect">
            <a:avLst/>
          </a:prstGeom>
        </p:spPr>
        <p:txBody>
          <a:bodyPr wrap="square">
            <a:spAutoFit/>
          </a:bodyPr>
          <a:lstStyle/>
          <a:p>
            <a:pPr>
              <a:buNone/>
            </a:pPr>
            <a:r>
              <a:rPr lang="en-US" sz="2800" dirty="0" err="1" smtClean="0">
                <a:solidFill>
                  <a:srgbClr val="FF0000"/>
                </a:solidFill>
              </a:rPr>
              <a:t>Phân</a:t>
            </a:r>
            <a:r>
              <a:rPr lang="en-US" sz="2800" dirty="0" smtClean="0">
                <a:solidFill>
                  <a:srgbClr val="FF0000"/>
                </a:solidFill>
              </a:rPr>
              <a:t> </a:t>
            </a:r>
            <a:r>
              <a:rPr lang="en-US" sz="2800" dirty="0" err="1" smtClean="0">
                <a:solidFill>
                  <a:srgbClr val="FF0000"/>
                </a:solidFill>
              </a:rPr>
              <a:t>loại</a:t>
            </a:r>
            <a:r>
              <a:rPr lang="en-US" sz="2800" dirty="0" smtClean="0">
                <a:solidFill>
                  <a:srgbClr val="FF0000"/>
                </a:solidFill>
              </a:rPr>
              <a:t> :</a:t>
            </a:r>
          </a:p>
        </p:txBody>
      </p:sp>
      <p:sp>
        <p:nvSpPr>
          <p:cNvPr id="7" name="Slide Number Placeholder 6"/>
          <p:cNvSpPr>
            <a:spLocks noGrp="1"/>
          </p:cNvSpPr>
          <p:nvPr>
            <p:ph type="sldNum" sz="quarter" idx="12"/>
          </p:nvPr>
        </p:nvSpPr>
        <p:spPr/>
        <p:txBody>
          <a:bodyPr/>
          <a:lstStyle/>
          <a:p>
            <a:fld id="{722A1357-CCE0-49BC-BCD5-A4E19C943F87}" type="slidenum">
              <a:rPr lang="vi-VN" smtClean="0"/>
              <a:pPr/>
              <a:t>10</a:t>
            </a:fld>
            <a:endParaRPr lang="vi-VN"/>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err="1" smtClean="0"/>
              <a:t>Bơm</a:t>
            </a:r>
            <a:r>
              <a:rPr lang="en-US" sz="3200" dirty="0" smtClean="0"/>
              <a:t> </a:t>
            </a:r>
            <a:r>
              <a:rPr lang="en-US" sz="3200" dirty="0" err="1" smtClean="0"/>
              <a:t>Pittông</a:t>
            </a:r>
            <a:endParaRPr lang="vi-VN" sz="3200" dirty="0"/>
          </a:p>
        </p:txBody>
      </p:sp>
      <p:pic>
        <p:nvPicPr>
          <p:cNvPr id="4" name="Content Placeholder 3"/>
          <p:cNvPicPr>
            <a:picLocks noGrp="1"/>
          </p:cNvPicPr>
          <p:nvPr>
            <p:ph idx="1"/>
          </p:nvPr>
        </p:nvPicPr>
        <p:blipFill>
          <a:blip r:embed="rId2" cstate="print"/>
          <a:srcRect/>
          <a:stretch>
            <a:fillRect/>
          </a:stretch>
        </p:blipFill>
        <p:spPr bwMode="auto">
          <a:xfrm>
            <a:off x="683568" y="1916832"/>
            <a:ext cx="2448272" cy="2304256"/>
          </a:xfrm>
          <a:prstGeom prst="rect">
            <a:avLst/>
          </a:prstGeom>
          <a:noFill/>
          <a:ln w="9525">
            <a:noFill/>
            <a:miter lim="800000"/>
            <a:headEnd/>
            <a:tailEnd/>
          </a:ln>
        </p:spPr>
      </p:pic>
      <p:sp>
        <p:nvSpPr>
          <p:cNvPr id="5" name="Rounded Rectangle 4"/>
          <p:cNvSpPr/>
          <p:nvPr/>
        </p:nvSpPr>
        <p:spPr>
          <a:xfrm>
            <a:off x="2411760" y="5877272"/>
            <a:ext cx="3816424" cy="576064"/>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3600" dirty="0" err="1" smtClean="0"/>
              <a:t>Bơm</a:t>
            </a:r>
            <a:r>
              <a:rPr lang="en-US" sz="3600" dirty="0" smtClean="0"/>
              <a:t> </a:t>
            </a:r>
            <a:r>
              <a:rPr lang="en-US" sz="3600" dirty="0" err="1" smtClean="0"/>
              <a:t>pittong</a:t>
            </a:r>
            <a:r>
              <a:rPr lang="en-US" sz="3600" dirty="0" smtClean="0"/>
              <a:t> </a:t>
            </a:r>
            <a:r>
              <a:rPr lang="en-US" sz="3600" dirty="0" err="1" smtClean="0"/>
              <a:t>đĩa</a:t>
            </a:r>
            <a:endParaRPr lang="vi-VN" sz="3600" dirty="0"/>
          </a:p>
        </p:txBody>
      </p:sp>
      <p:pic>
        <p:nvPicPr>
          <p:cNvPr id="6" name="Picture 5"/>
          <p:cNvPicPr/>
          <p:nvPr/>
        </p:nvPicPr>
        <p:blipFill>
          <a:blip r:embed="rId3" cstate="print"/>
          <a:srcRect/>
          <a:stretch>
            <a:fillRect/>
          </a:stretch>
        </p:blipFill>
        <p:spPr bwMode="auto">
          <a:xfrm>
            <a:off x="4644008" y="2060848"/>
            <a:ext cx="3312368" cy="2376264"/>
          </a:xfrm>
          <a:prstGeom prst="rect">
            <a:avLst/>
          </a:prstGeom>
          <a:noFill/>
          <a:ln w="9525">
            <a:noFill/>
            <a:miter lim="800000"/>
            <a:headEnd/>
            <a:tailEnd/>
          </a:ln>
        </p:spPr>
      </p:pic>
      <p:sp>
        <p:nvSpPr>
          <p:cNvPr id="7" name="Slide Number Placeholder 6"/>
          <p:cNvSpPr>
            <a:spLocks noGrp="1"/>
          </p:cNvSpPr>
          <p:nvPr>
            <p:ph type="sldNum" sz="quarter" idx="12"/>
          </p:nvPr>
        </p:nvSpPr>
        <p:spPr/>
        <p:txBody>
          <a:bodyPr/>
          <a:lstStyle/>
          <a:p>
            <a:fld id="{722A1357-CCE0-49BC-BCD5-A4E19C943F87}" type="slidenum">
              <a:rPr lang="vi-VN" smtClean="0"/>
              <a:pPr/>
              <a:t>11</a:t>
            </a:fld>
            <a:endParaRPr lang="vi-VN"/>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78098"/>
          </a:xfrm>
        </p:spPr>
        <p:txBody>
          <a:bodyPr>
            <a:normAutofit/>
          </a:bodyPr>
          <a:lstStyle/>
          <a:p>
            <a:r>
              <a:rPr lang="en-US" sz="3600" dirty="0" smtClean="0"/>
              <a:t>BƠM ROTO</a:t>
            </a:r>
            <a:endParaRPr lang="vi-VN" sz="3600" dirty="0"/>
          </a:p>
        </p:txBody>
      </p:sp>
      <p:sp>
        <p:nvSpPr>
          <p:cNvPr id="3" name="Content Placeholder 2"/>
          <p:cNvSpPr>
            <a:spLocks noGrp="1"/>
          </p:cNvSpPr>
          <p:nvPr>
            <p:ph idx="1"/>
          </p:nvPr>
        </p:nvSpPr>
        <p:spPr>
          <a:xfrm>
            <a:off x="467544" y="1340768"/>
            <a:ext cx="8229600" cy="4525963"/>
          </a:xfrm>
        </p:spPr>
        <p:txBody>
          <a:bodyPr/>
          <a:lstStyle/>
          <a:p>
            <a:pPr>
              <a:buFont typeface="Wingdings" pitchFamily="2" charset="2"/>
              <a:buChar char="ü"/>
            </a:pPr>
            <a:r>
              <a:rPr lang="en-US" dirty="0" err="1" smtClean="0">
                <a:solidFill>
                  <a:srgbClr val="FF0000"/>
                </a:solidFill>
              </a:rPr>
              <a:t>Khái</a:t>
            </a:r>
            <a:r>
              <a:rPr lang="en-US" dirty="0" smtClean="0">
                <a:solidFill>
                  <a:srgbClr val="FF0000"/>
                </a:solidFill>
              </a:rPr>
              <a:t> </a:t>
            </a:r>
            <a:r>
              <a:rPr lang="en-US" dirty="0" err="1" smtClean="0">
                <a:solidFill>
                  <a:srgbClr val="FF0000"/>
                </a:solidFill>
              </a:rPr>
              <a:t>niệm</a:t>
            </a:r>
            <a:r>
              <a:rPr lang="en-US" dirty="0" smtClean="0">
                <a:solidFill>
                  <a:srgbClr val="FF0000"/>
                </a:solidFill>
              </a:rPr>
              <a:t> : </a:t>
            </a:r>
          </a:p>
          <a:p>
            <a:pPr>
              <a:buNone/>
            </a:pPr>
            <a:r>
              <a:rPr lang="en-US" sz="2400" dirty="0" smtClean="0"/>
              <a:t>-  </a:t>
            </a:r>
            <a:r>
              <a:rPr lang="en-US" sz="2800" dirty="0" err="1" smtClean="0"/>
              <a:t>Bơm</a:t>
            </a:r>
            <a:r>
              <a:rPr lang="en-US" sz="2800" dirty="0" smtClean="0"/>
              <a:t> </a:t>
            </a:r>
            <a:r>
              <a:rPr lang="en-US" sz="2800" dirty="0" err="1" smtClean="0"/>
              <a:t>Roto</a:t>
            </a:r>
            <a:r>
              <a:rPr lang="en-US" sz="2800" dirty="0" smtClean="0"/>
              <a:t> </a:t>
            </a:r>
            <a:r>
              <a:rPr lang="en-US" sz="2800" dirty="0" err="1" smtClean="0"/>
              <a:t>thuộc</a:t>
            </a:r>
            <a:r>
              <a:rPr lang="en-US" sz="2800" dirty="0" smtClean="0"/>
              <a:t> </a:t>
            </a:r>
            <a:r>
              <a:rPr lang="en-US" sz="2800" dirty="0" err="1" smtClean="0"/>
              <a:t>loại</a:t>
            </a:r>
            <a:r>
              <a:rPr lang="en-US" sz="2800" dirty="0" smtClean="0"/>
              <a:t> </a:t>
            </a:r>
            <a:r>
              <a:rPr lang="en-US" sz="2800" dirty="0" err="1" smtClean="0"/>
              <a:t>bơm</a:t>
            </a:r>
            <a:r>
              <a:rPr lang="en-US" sz="2800" dirty="0" smtClean="0"/>
              <a:t> </a:t>
            </a:r>
            <a:r>
              <a:rPr lang="en-US" sz="2800" dirty="0" err="1" smtClean="0"/>
              <a:t>thể</a:t>
            </a:r>
            <a:r>
              <a:rPr lang="en-US" sz="2800" dirty="0" smtClean="0"/>
              <a:t> </a:t>
            </a:r>
            <a:r>
              <a:rPr lang="en-US" sz="2800" dirty="0" err="1" smtClean="0"/>
              <a:t>tích</a:t>
            </a:r>
            <a:r>
              <a:rPr lang="en-US" sz="2800" dirty="0" smtClean="0"/>
              <a:t>.</a:t>
            </a:r>
          </a:p>
          <a:p>
            <a:pPr>
              <a:buFontTx/>
              <a:buChar char="-"/>
            </a:pPr>
            <a:r>
              <a:rPr lang="en-US" sz="2800" dirty="0" err="1" smtClean="0"/>
              <a:t>Là</a:t>
            </a:r>
            <a:r>
              <a:rPr lang="en-US" sz="2800" dirty="0" smtClean="0"/>
              <a:t> </a:t>
            </a:r>
            <a:r>
              <a:rPr lang="en-US" sz="2800" dirty="0" err="1" smtClean="0"/>
              <a:t>bơm</a:t>
            </a:r>
            <a:r>
              <a:rPr lang="en-US" sz="2800" dirty="0" smtClean="0"/>
              <a:t> </a:t>
            </a:r>
            <a:r>
              <a:rPr lang="en-US" sz="2800" dirty="0" err="1" smtClean="0"/>
              <a:t>có</a:t>
            </a:r>
            <a:r>
              <a:rPr lang="en-US" sz="2800" dirty="0" smtClean="0"/>
              <a:t> </a:t>
            </a:r>
            <a:r>
              <a:rPr lang="en-US" sz="2800" dirty="0" err="1" smtClean="0"/>
              <a:t>bộ</a:t>
            </a:r>
            <a:r>
              <a:rPr lang="en-US" sz="2800" dirty="0" smtClean="0"/>
              <a:t> </a:t>
            </a:r>
            <a:r>
              <a:rPr lang="en-US" sz="2800" dirty="0" err="1" smtClean="0"/>
              <a:t>phận</a:t>
            </a:r>
            <a:r>
              <a:rPr lang="en-US" sz="2800" dirty="0" smtClean="0"/>
              <a:t> </a:t>
            </a:r>
            <a:r>
              <a:rPr lang="en-US" sz="2800" dirty="0" err="1" smtClean="0"/>
              <a:t>làm</a:t>
            </a:r>
            <a:r>
              <a:rPr lang="en-US" sz="2800" dirty="0" smtClean="0"/>
              <a:t> </a:t>
            </a:r>
            <a:r>
              <a:rPr lang="en-US" sz="2800" dirty="0" err="1" smtClean="0"/>
              <a:t>việc</a:t>
            </a:r>
            <a:r>
              <a:rPr lang="en-US" sz="2800" dirty="0" smtClean="0"/>
              <a:t> </a:t>
            </a:r>
            <a:r>
              <a:rPr lang="en-US" sz="2800" dirty="0" err="1" smtClean="0"/>
              <a:t>chính</a:t>
            </a:r>
            <a:r>
              <a:rPr lang="en-US" sz="2800" dirty="0" smtClean="0"/>
              <a:t> </a:t>
            </a:r>
            <a:r>
              <a:rPr lang="en-US" sz="2800" dirty="0" err="1" smtClean="0"/>
              <a:t>trực</a:t>
            </a:r>
            <a:r>
              <a:rPr lang="en-US" sz="2800" dirty="0" smtClean="0"/>
              <a:t> </a:t>
            </a:r>
            <a:r>
              <a:rPr lang="en-US" sz="2800" dirty="0" err="1" smtClean="0"/>
              <a:t>tiếp</a:t>
            </a:r>
            <a:r>
              <a:rPr lang="en-US" sz="2800" dirty="0" smtClean="0"/>
              <a:t> </a:t>
            </a:r>
            <a:r>
              <a:rPr lang="en-US" sz="2800" dirty="0" err="1" smtClean="0"/>
              <a:t>trao</a:t>
            </a:r>
            <a:r>
              <a:rPr lang="en-US" sz="2800" dirty="0" smtClean="0"/>
              <a:t> </a:t>
            </a:r>
            <a:r>
              <a:rPr lang="en-US" sz="2800" dirty="0" err="1" smtClean="0"/>
              <a:t>đổi</a:t>
            </a:r>
            <a:r>
              <a:rPr lang="en-US" sz="2800" dirty="0" smtClean="0"/>
              <a:t> </a:t>
            </a:r>
            <a:r>
              <a:rPr lang="en-US" sz="2800" dirty="0" err="1" smtClean="0"/>
              <a:t>năng</a:t>
            </a:r>
            <a:r>
              <a:rPr lang="en-US" sz="2800" dirty="0" smtClean="0"/>
              <a:t> </a:t>
            </a:r>
            <a:r>
              <a:rPr lang="en-US" sz="2800" dirty="0" err="1" smtClean="0"/>
              <a:t>lượng</a:t>
            </a:r>
            <a:r>
              <a:rPr lang="en-US" sz="2800" dirty="0" smtClean="0"/>
              <a:t> </a:t>
            </a:r>
            <a:r>
              <a:rPr lang="en-US" sz="2800" dirty="0" err="1" smtClean="0"/>
              <a:t>với</a:t>
            </a:r>
            <a:r>
              <a:rPr lang="en-US" sz="2800" dirty="0" smtClean="0"/>
              <a:t> </a:t>
            </a:r>
            <a:r>
              <a:rPr lang="en-US" sz="2800" dirty="0" err="1" smtClean="0"/>
              <a:t>dòng</a:t>
            </a:r>
            <a:r>
              <a:rPr lang="en-US" sz="2800" dirty="0" smtClean="0"/>
              <a:t> </a:t>
            </a:r>
            <a:r>
              <a:rPr lang="en-US" sz="2800" dirty="0" err="1" smtClean="0"/>
              <a:t>lưu</a:t>
            </a:r>
            <a:r>
              <a:rPr lang="en-US" sz="2800" dirty="0" smtClean="0"/>
              <a:t> </a:t>
            </a:r>
            <a:r>
              <a:rPr lang="en-US" sz="2800" dirty="0" err="1" smtClean="0"/>
              <a:t>chất</a:t>
            </a:r>
            <a:r>
              <a:rPr lang="en-US" sz="2800" dirty="0" smtClean="0"/>
              <a:t> </a:t>
            </a:r>
            <a:r>
              <a:rPr lang="en-US" sz="2800" dirty="0" err="1" smtClean="0"/>
              <a:t>gọi</a:t>
            </a:r>
            <a:r>
              <a:rPr lang="en-US" sz="2800" dirty="0" smtClean="0"/>
              <a:t> </a:t>
            </a:r>
            <a:r>
              <a:rPr lang="en-US" sz="2800" dirty="0" err="1" smtClean="0"/>
              <a:t>là</a:t>
            </a:r>
            <a:r>
              <a:rPr lang="en-US" sz="2800" dirty="0" smtClean="0"/>
              <a:t> </a:t>
            </a:r>
            <a:r>
              <a:rPr lang="en-US" sz="2800" dirty="0" err="1" smtClean="0"/>
              <a:t>Roto</a:t>
            </a:r>
            <a:r>
              <a:rPr lang="en-US" sz="2800" dirty="0" smtClean="0"/>
              <a:t>.</a:t>
            </a:r>
          </a:p>
          <a:p>
            <a:pPr>
              <a:buNone/>
            </a:pPr>
            <a:endParaRPr lang="en-US" sz="2800" dirty="0" smtClean="0"/>
          </a:p>
          <a:p>
            <a:pPr>
              <a:buFontTx/>
              <a:buChar char="-"/>
            </a:pPr>
            <a:endParaRPr lang="en-US" sz="2400" dirty="0" smtClean="0"/>
          </a:p>
          <a:p>
            <a:pPr>
              <a:buFontTx/>
              <a:buChar char="-"/>
            </a:pPr>
            <a:endParaRPr lang="en-US" sz="2400" dirty="0" smtClean="0"/>
          </a:p>
          <a:p>
            <a:pPr>
              <a:buNone/>
            </a:pPr>
            <a:endParaRPr lang="en-US" sz="2400" dirty="0" smtClean="0"/>
          </a:p>
          <a:p>
            <a:pPr>
              <a:buNone/>
            </a:pPr>
            <a:endParaRPr lang="vi-VN" dirty="0"/>
          </a:p>
        </p:txBody>
      </p:sp>
      <p:pic>
        <p:nvPicPr>
          <p:cNvPr id="4" name="Picture 3"/>
          <p:cNvPicPr/>
          <p:nvPr/>
        </p:nvPicPr>
        <p:blipFill>
          <a:blip r:embed="rId2" cstate="print">
            <a:lum bright="-20000" contrast="20000"/>
          </a:blip>
          <a:srcRect/>
          <a:stretch>
            <a:fillRect/>
          </a:stretch>
        </p:blipFill>
        <p:spPr bwMode="auto">
          <a:xfrm>
            <a:off x="611560" y="3717032"/>
            <a:ext cx="3384376" cy="2016224"/>
          </a:xfrm>
          <a:prstGeom prst="rect">
            <a:avLst/>
          </a:prstGeom>
          <a:noFill/>
          <a:ln w="9525">
            <a:noFill/>
            <a:miter lim="800000"/>
            <a:headEnd/>
            <a:tailEnd/>
          </a:ln>
        </p:spPr>
      </p:pic>
      <p:pic>
        <p:nvPicPr>
          <p:cNvPr id="5" name="Picture 4"/>
          <p:cNvPicPr/>
          <p:nvPr/>
        </p:nvPicPr>
        <p:blipFill>
          <a:blip r:embed="rId3" cstate="print">
            <a:lum bright="-20000"/>
          </a:blip>
          <a:srcRect/>
          <a:stretch>
            <a:fillRect/>
          </a:stretch>
        </p:blipFill>
        <p:spPr bwMode="auto">
          <a:xfrm>
            <a:off x="4932040" y="3717032"/>
            <a:ext cx="3024336" cy="2016224"/>
          </a:xfrm>
          <a:prstGeom prst="rect">
            <a:avLst/>
          </a:prstGeom>
          <a:noFill/>
          <a:ln w="9525">
            <a:noFill/>
            <a:miter lim="800000"/>
            <a:headEnd/>
            <a:tailEnd/>
          </a:ln>
        </p:spPr>
      </p:pic>
      <p:sp>
        <p:nvSpPr>
          <p:cNvPr id="6" name="Slide Number Placeholder 5"/>
          <p:cNvSpPr>
            <a:spLocks noGrp="1"/>
          </p:cNvSpPr>
          <p:nvPr>
            <p:ph type="sldNum" sz="quarter" idx="12"/>
          </p:nvPr>
        </p:nvSpPr>
        <p:spPr/>
        <p:txBody>
          <a:bodyPr/>
          <a:lstStyle/>
          <a:p>
            <a:fld id="{722A1357-CCE0-49BC-BCD5-A4E19C943F87}" type="slidenum">
              <a:rPr lang="vi-VN" smtClean="0"/>
              <a:pPr/>
              <a:t>12</a:t>
            </a:fld>
            <a:endParaRPr lang="vi-VN"/>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BƠM ROTO</a:t>
            </a:r>
            <a:endParaRPr lang="vi-VN" sz="3200" dirty="0"/>
          </a:p>
        </p:txBody>
      </p:sp>
      <p:sp>
        <p:nvSpPr>
          <p:cNvPr id="3" name="Content Placeholder 2"/>
          <p:cNvSpPr>
            <a:spLocks noGrp="1"/>
          </p:cNvSpPr>
          <p:nvPr>
            <p:ph idx="1"/>
          </p:nvPr>
        </p:nvSpPr>
        <p:spPr/>
        <p:txBody>
          <a:bodyPr>
            <a:normAutofit/>
          </a:bodyPr>
          <a:lstStyle/>
          <a:p>
            <a:pPr>
              <a:buNone/>
            </a:pPr>
            <a:r>
              <a:rPr lang="vi-VN" sz="2800" b="1" dirty="0" smtClean="0">
                <a:solidFill>
                  <a:srgbClr val="C00000"/>
                </a:solidFill>
              </a:rPr>
              <a:t>Ư</a:t>
            </a:r>
            <a:r>
              <a:rPr lang="en-US" sz="2800" b="1" dirty="0" smtClean="0">
                <a:solidFill>
                  <a:srgbClr val="C00000"/>
                </a:solidFill>
              </a:rPr>
              <a:t>u </a:t>
            </a:r>
            <a:r>
              <a:rPr lang="en-US" sz="2800" b="1" dirty="0" err="1" smtClean="0">
                <a:solidFill>
                  <a:srgbClr val="C00000"/>
                </a:solidFill>
              </a:rPr>
              <a:t>điểm</a:t>
            </a:r>
            <a:r>
              <a:rPr lang="en-US" sz="2800" b="1" dirty="0" smtClean="0">
                <a:solidFill>
                  <a:srgbClr val="C00000"/>
                </a:solidFill>
              </a:rPr>
              <a:t> </a:t>
            </a:r>
            <a:r>
              <a:rPr lang="en-US" sz="2800" dirty="0" smtClean="0"/>
              <a:t>: </a:t>
            </a:r>
            <a:r>
              <a:rPr lang="en-US" sz="2800" dirty="0" err="1" smtClean="0"/>
              <a:t>bơm</a:t>
            </a:r>
            <a:r>
              <a:rPr lang="en-US" sz="2800" dirty="0" smtClean="0"/>
              <a:t> </a:t>
            </a:r>
            <a:r>
              <a:rPr lang="en-US" sz="2800" dirty="0" err="1" smtClean="0"/>
              <a:t>Roto</a:t>
            </a:r>
            <a:r>
              <a:rPr lang="en-US" sz="2800" dirty="0" smtClean="0"/>
              <a:t> </a:t>
            </a:r>
            <a:r>
              <a:rPr lang="en-US" sz="2800" dirty="0" err="1" smtClean="0"/>
              <a:t>có</a:t>
            </a:r>
            <a:r>
              <a:rPr lang="en-US" sz="2800" dirty="0" smtClean="0"/>
              <a:t> </a:t>
            </a:r>
            <a:r>
              <a:rPr lang="en-US" sz="2800" dirty="0" err="1" smtClean="0"/>
              <a:t>kết</a:t>
            </a:r>
            <a:r>
              <a:rPr lang="en-US" sz="2800" dirty="0" smtClean="0"/>
              <a:t> </a:t>
            </a:r>
            <a:r>
              <a:rPr lang="en-US" sz="2800" dirty="0" err="1" smtClean="0"/>
              <a:t>cấu</a:t>
            </a:r>
            <a:r>
              <a:rPr lang="en-US" sz="2800" dirty="0" smtClean="0"/>
              <a:t> </a:t>
            </a:r>
            <a:r>
              <a:rPr lang="en-US" sz="2800" dirty="0" err="1" smtClean="0"/>
              <a:t>đơn</a:t>
            </a:r>
            <a:r>
              <a:rPr lang="en-US" sz="2800" dirty="0" smtClean="0"/>
              <a:t> </a:t>
            </a:r>
            <a:r>
              <a:rPr lang="en-US" sz="2800" dirty="0" err="1" smtClean="0"/>
              <a:t>giản</a:t>
            </a:r>
            <a:r>
              <a:rPr lang="en-US" sz="2800" dirty="0" smtClean="0"/>
              <a:t>, </a:t>
            </a:r>
            <a:r>
              <a:rPr lang="en-US" sz="2800" dirty="0" err="1" smtClean="0"/>
              <a:t>kích</a:t>
            </a:r>
            <a:r>
              <a:rPr lang="en-US" sz="2800" dirty="0" smtClean="0"/>
              <a:t> </a:t>
            </a:r>
            <a:r>
              <a:rPr lang="en-US" sz="2800" dirty="0" err="1" smtClean="0"/>
              <a:t>thước</a:t>
            </a:r>
            <a:r>
              <a:rPr lang="en-US" sz="2800" dirty="0" smtClean="0"/>
              <a:t> </a:t>
            </a:r>
            <a:r>
              <a:rPr lang="en-US" sz="2800" dirty="0" err="1" smtClean="0"/>
              <a:t>gọn</a:t>
            </a:r>
            <a:r>
              <a:rPr lang="en-US" sz="2800" dirty="0" smtClean="0"/>
              <a:t> </a:t>
            </a:r>
            <a:r>
              <a:rPr lang="en-US" sz="2800" dirty="0" err="1" smtClean="0"/>
              <a:t>nhẹ</a:t>
            </a:r>
            <a:r>
              <a:rPr lang="en-US" sz="2800" dirty="0" smtClean="0"/>
              <a:t> , </a:t>
            </a:r>
            <a:r>
              <a:rPr lang="en-US" sz="2800" dirty="0" err="1" smtClean="0"/>
              <a:t>tuổi</a:t>
            </a:r>
            <a:r>
              <a:rPr lang="en-US" sz="2800" dirty="0" smtClean="0"/>
              <a:t> </a:t>
            </a:r>
            <a:r>
              <a:rPr lang="en-US" sz="2800" dirty="0" err="1" smtClean="0"/>
              <a:t>bền</a:t>
            </a:r>
            <a:r>
              <a:rPr lang="en-US" sz="2800" dirty="0" smtClean="0"/>
              <a:t> </a:t>
            </a:r>
            <a:r>
              <a:rPr lang="en-US" sz="2800" dirty="0" err="1" smtClean="0"/>
              <a:t>cao</a:t>
            </a:r>
            <a:r>
              <a:rPr lang="en-US" sz="2800" dirty="0" smtClean="0"/>
              <a:t>, </a:t>
            </a:r>
            <a:r>
              <a:rPr lang="en-US" sz="2800" dirty="0" err="1" smtClean="0"/>
              <a:t>chắc</a:t>
            </a:r>
            <a:r>
              <a:rPr lang="en-US" sz="2800" dirty="0" smtClean="0"/>
              <a:t> </a:t>
            </a:r>
            <a:r>
              <a:rPr lang="en-US" sz="2800" dirty="0" err="1" smtClean="0"/>
              <a:t>chắn</a:t>
            </a:r>
            <a:r>
              <a:rPr lang="en-US" sz="2800" dirty="0" smtClean="0"/>
              <a:t>, tin </a:t>
            </a:r>
            <a:r>
              <a:rPr lang="en-US" sz="2800" dirty="0" err="1" smtClean="0"/>
              <a:t>cậy</a:t>
            </a:r>
            <a:r>
              <a:rPr lang="en-US" sz="2800" dirty="0" smtClean="0"/>
              <a:t> , </a:t>
            </a:r>
            <a:r>
              <a:rPr lang="en-US" sz="2800" dirty="0" err="1" smtClean="0"/>
              <a:t>chỉ</a:t>
            </a:r>
            <a:r>
              <a:rPr lang="en-US" sz="2800" dirty="0" smtClean="0"/>
              <a:t> </a:t>
            </a:r>
            <a:r>
              <a:rPr lang="en-US" sz="2800" dirty="0" err="1" smtClean="0"/>
              <a:t>tiêu</a:t>
            </a:r>
            <a:r>
              <a:rPr lang="en-US" sz="2800" dirty="0" smtClean="0"/>
              <a:t> </a:t>
            </a:r>
            <a:r>
              <a:rPr lang="en-US" sz="2800" dirty="0" err="1" smtClean="0"/>
              <a:t>kinh</a:t>
            </a:r>
            <a:r>
              <a:rPr lang="en-US" sz="2800" dirty="0" smtClean="0"/>
              <a:t> </a:t>
            </a:r>
            <a:r>
              <a:rPr lang="en-US" sz="2800" dirty="0" err="1" smtClean="0"/>
              <a:t>tế</a:t>
            </a:r>
            <a:r>
              <a:rPr lang="en-US" sz="2800" dirty="0" smtClean="0"/>
              <a:t> </a:t>
            </a:r>
            <a:r>
              <a:rPr lang="en-US" sz="2800" dirty="0" err="1" smtClean="0"/>
              <a:t>tốt</a:t>
            </a:r>
            <a:r>
              <a:rPr lang="en-US" sz="2800" dirty="0" smtClean="0"/>
              <a:t> , </a:t>
            </a:r>
            <a:r>
              <a:rPr lang="en-US" sz="2800" dirty="0" err="1" smtClean="0"/>
              <a:t>kích</a:t>
            </a:r>
            <a:r>
              <a:rPr lang="en-US" sz="2800" dirty="0" smtClean="0"/>
              <a:t> </a:t>
            </a:r>
            <a:r>
              <a:rPr lang="en-US" sz="2800" dirty="0" err="1" smtClean="0"/>
              <a:t>thước</a:t>
            </a:r>
            <a:r>
              <a:rPr lang="en-US" sz="2800" dirty="0" smtClean="0"/>
              <a:t> </a:t>
            </a:r>
            <a:r>
              <a:rPr lang="en-US" sz="2800" dirty="0" err="1" smtClean="0"/>
              <a:t>nhỏ</a:t>
            </a:r>
            <a:r>
              <a:rPr lang="en-US" sz="2800" dirty="0" smtClean="0"/>
              <a:t> </a:t>
            </a:r>
            <a:r>
              <a:rPr lang="en-US" sz="2800" dirty="0" err="1" smtClean="0"/>
              <a:t>gọn</a:t>
            </a:r>
            <a:r>
              <a:rPr lang="en-US" sz="2800" dirty="0" smtClean="0"/>
              <a:t>, </a:t>
            </a:r>
            <a:r>
              <a:rPr lang="en-US" sz="2800" dirty="0" err="1" smtClean="0"/>
              <a:t>có</a:t>
            </a:r>
            <a:r>
              <a:rPr lang="en-US" sz="2800" dirty="0" smtClean="0"/>
              <a:t> </a:t>
            </a:r>
            <a:r>
              <a:rPr lang="en-US" sz="2800" dirty="0" err="1" smtClean="0"/>
              <a:t>thể</a:t>
            </a:r>
            <a:r>
              <a:rPr lang="en-US" sz="2800" dirty="0" smtClean="0"/>
              <a:t> </a:t>
            </a:r>
            <a:r>
              <a:rPr lang="en-US" sz="2800" dirty="0" err="1" smtClean="0"/>
              <a:t>làm</a:t>
            </a:r>
            <a:r>
              <a:rPr lang="en-US" sz="2800" dirty="0" smtClean="0"/>
              <a:t> </a:t>
            </a:r>
            <a:r>
              <a:rPr lang="en-US" sz="2800" dirty="0" err="1" smtClean="0"/>
              <a:t>việc</a:t>
            </a:r>
            <a:r>
              <a:rPr lang="en-US" sz="2800" dirty="0" smtClean="0"/>
              <a:t> </a:t>
            </a:r>
            <a:r>
              <a:rPr lang="en-US" sz="2800" dirty="0" err="1" smtClean="0"/>
              <a:t>với</a:t>
            </a:r>
            <a:r>
              <a:rPr lang="en-US" sz="2800" dirty="0" smtClean="0"/>
              <a:t> </a:t>
            </a:r>
            <a:r>
              <a:rPr lang="en-US" sz="2800" dirty="0" err="1" smtClean="0"/>
              <a:t>số</a:t>
            </a:r>
            <a:r>
              <a:rPr lang="en-US" sz="2800" dirty="0" smtClean="0"/>
              <a:t> </a:t>
            </a:r>
            <a:r>
              <a:rPr lang="en-US" sz="2800" dirty="0" err="1" smtClean="0"/>
              <a:t>vòng</a:t>
            </a:r>
            <a:r>
              <a:rPr lang="en-US" sz="2800" dirty="0" smtClean="0"/>
              <a:t> quay </a:t>
            </a:r>
            <a:r>
              <a:rPr lang="en-US" sz="2800" dirty="0" err="1" smtClean="0"/>
              <a:t>lơn</a:t>
            </a:r>
            <a:r>
              <a:rPr lang="en-US" sz="2800" dirty="0" smtClean="0"/>
              <a:t>, </a:t>
            </a:r>
            <a:r>
              <a:rPr lang="en-US" sz="2800" dirty="0" err="1" smtClean="0"/>
              <a:t>công</a:t>
            </a:r>
            <a:r>
              <a:rPr lang="en-US" sz="2800" dirty="0" smtClean="0"/>
              <a:t> </a:t>
            </a:r>
            <a:r>
              <a:rPr lang="en-US" sz="2800" dirty="0" err="1" smtClean="0"/>
              <a:t>suất</a:t>
            </a:r>
            <a:r>
              <a:rPr lang="en-US" sz="2800" dirty="0" smtClean="0"/>
              <a:t> </a:t>
            </a:r>
            <a:r>
              <a:rPr lang="en-US" sz="2800" dirty="0" err="1" smtClean="0"/>
              <a:t>trên</a:t>
            </a:r>
            <a:r>
              <a:rPr lang="en-US" sz="2800" dirty="0" smtClean="0"/>
              <a:t> </a:t>
            </a:r>
            <a:r>
              <a:rPr lang="en-US" sz="2800" dirty="0" err="1" smtClean="0"/>
              <a:t>một</a:t>
            </a:r>
            <a:r>
              <a:rPr lang="en-US" sz="2800" dirty="0" smtClean="0"/>
              <a:t> </a:t>
            </a:r>
            <a:r>
              <a:rPr lang="en-US" sz="2800" dirty="0" err="1" smtClean="0"/>
              <a:t>đơn</a:t>
            </a:r>
            <a:r>
              <a:rPr lang="en-US" sz="2800" dirty="0" smtClean="0"/>
              <a:t> </a:t>
            </a:r>
            <a:r>
              <a:rPr lang="en-US" sz="2800" dirty="0" err="1" smtClean="0"/>
              <a:t>vị</a:t>
            </a:r>
            <a:r>
              <a:rPr lang="en-US" sz="2800" dirty="0" smtClean="0"/>
              <a:t> </a:t>
            </a:r>
            <a:r>
              <a:rPr lang="en-US" sz="2800" dirty="0" err="1" smtClean="0"/>
              <a:t>trọng</a:t>
            </a:r>
            <a:r>
              <a:rPr lang="en-US" sz="2800" dirty="0" smtClean="0"/>
              <a:t> </a:t>
            </a:r>
            <a:r>
              <a:rPr lang="en-US" sz="2800" dirty="0" err="1" smtClean="0"/>
              <a:t>lượng</a:t>
            </a:r>
            <a:r>
              <a:rPr lang="en-US" sz="2800" dirty="0" smtClean="0"/>
              <a:t> </a:t>
            </a:r>
            <a:r>
              <a:rPr lang="en-US" sz="2800" dirty="0" err="1" smtClean="0"/>
              <a:t>lớn</a:t>
            </a:r>
            <a:r>
              <a:rPr lang="en-US" sz="2800" dirty="0" smtClean="0"/>
              <a:t> . </a:t>
            </a:r>
          </a:p>
          <a:p>
            <a:pPr>
              <a:buNone/>
            </a:pPr>
            <a:r>
              <a:rPr lang="en-US" sz="2800" b="1" dirty="0" err="1" smtClean="0">
                <a:solidFill>
                  <a:srgbClr val="C00000"/>
                </a:solidFill>
              </a:rPr>
              <a:t>Vì</a:t>
            </a:r>
            <a:r>
              <a:rPr lang="en-US" sz="2800" b="1" dirty="0" smtClean="0">
                <a:solidFill>
                  <a:srgbClr val="C00000"/>
                </a:solidFill>
              </a:rPr>
              <a:t> </a:t>
            </a:r>
            <a:r>
              <a:rPr lang="en-US" sz="2800" b="1" dirty="0" err="1" smtClean="0">
                <a:solidFill>
                  <a:srgbClr val="C00000"/>
                </a:solidFill>
              </a:rPr>
              <a:t>vậy</a:t>
            </a:r>
            <a:r>
              <a:rPr lang="en-US" sz="2800" dirty="0" smtClean="0"/>
              <a:t> : </a:t>
            </a:r>
            <a:r>
              <a:rPr lang="en-US" sz="2800" dirty="0" err="1" smtClean="0"/>
              <a:t>bơm</a:t>
            </a:r>
            <a:r>
              <a:rPr lang="en-US" sz="2800" dirty="0" smtClean="0"/>
              <a:t> </a:t>
            </a:r>
            <a:r>
              <a:rPr lang="en-US" sz="2800" dirty="0" err="1" smtClean="0"/>
              <a:t>Roto</a:t>
            </a:r>
            <a:r>
              <a:rPr lang="en-US" sz="2800" dirty="0" smtClean="0"/>
              <a:t> </a:t>
            </a:r>
            <a:r>
              <a:rPr lang="en-US" sz="2800" dirty="0" err="1" smtClean="0"/>
              <a:t>được</a:t>
            </a:r>
            <a:r>
              <a:rPr lang="en-US" sz="2800" dirty="0" smtClean="0"/>
              <a:t> </a:t>
            </a:r>
            <a:r>
              <a:rPr lang="en-US" sz="2800" dirty="0" err="1" smtClean="0"/>
              <a:t>dùng</a:t>
            </a:r>
            <a:r>
              <a:rPr lang="en-US" sz="2800" dirty="0" smtClean="0"/>
              <a:t> </a:t>
            </a:r>
            <a:r>
              <a:rPr lang="en-US" sz="2800" dirty="0" err="1" smtClean="0"/>
              <a:t>rông</a:t>
            </a:r>
            <a:r>
              <a:rPr lang="en-US" sz="2800" dirty="0" smtClean="0"/>
              <a:t> </a:t>
            </a:r>
            <a:r>
              <a:rPr lang="en-US" sz="2800" dirty="0" err="1" smtClean="0"/>
              <a:t>rãi</a:t>
            </a:r>
            <a:r>
              <a:rPr lang="en-US" sz="2800" dirty="0" smtClean="0"/>
              <a:t> </a:t>
            </a:r>
            <a:r>
              <a:rPr lang="en-US" sz="2800" dirty="0" err="1" smtClean="0"/>
              <a:t>trong</a:t>
            </a:r>
            <a:r>
              <a:rPr lang="en-US" sz="2800" dirty="0" smtClean="0"/>
              <a:t> </a:t>
            </a:r>
            <a:r>
              <a:rPr lang="en-US" sz="2800" dirty="0" err="1" smtClean="0"/>
              <a:t>các</a:t>
            </a:r>
            <a:r>
              <a:rPr lang="en-US" sz="2800" dirty="0" smtClean="0"/>
              <a:t> </a:t>
            </a:r>
            <a:r>
              <a:rPr lang="en-US" sz="2800" dirty="0" err="1" smtClean="0"/>
              <a:t>hệ</a:t>
            </a:r>
            <a:r>
              <a:rPr lang="en-US" sz="2800" dirty="0" smtClean="0"/>
              <a:t> </a:t>
            </a:r>
            <a:r>
              <a:rPr lang="en-US" sz="2800" dirty="0" err="1" smtClean="0"/>
              <a:t>thống</a:t>
            </a:r>
            <a:r>
              <a:rPr lang="en-US" sz="2800" dirty="0" smtClean="0"/>
              <a:t> </a:t>
            </a:r>
            <a:r>
              <a:rPr lang="en-US" sz="2800" dirty="0" err="1" smtClean="0"/>
              <a:t>bơm</a:t>
            </a:r>
            <a:r>
              <a:rPr lang="en-US" sz="2800" dirty="0" smtClean="0"/>
              <a:t> </a:t>
            </a:r>
            <a:r>
              <a:rPr lang="en-US" sz="2800" dirty="0" err="1" smtClean="0"/>
              <a:t>dầu</a:t>
            </a:r>
            <a:r>
              <a:rPr lang="en-US" sz="2800" dirty="0" smtClean="0"/>
              <a:t> </a:t>
            </a:r>
            <a:r>
              <a:rPr lang="en-US" sz="2800" dirty="0" err="1" smtClean="0"/>
              <a:t>bôi</a:t>
            </a:r>
            <a:r>
              <a:rPr lang="en-US" sz="2800" dirty="0" smtClean="0"/>
              <a:t> </a:t>
            </a:r>
            <a:r>
              <a:rPr lang="en-US" sz="2800" dirty="0" err="1" smtClean="0"/>
              <a:t>trơn</a:t>
            </a:r>
            <a:r>
              <a:rPr lang="en-US" sz="2800" dirty="0" smtClean="0"/>
              <a:t>, </a:t>
            </a:r>
            <a:r>
              <a:rPr lang="en-US" sz="2800" dirty="0" err="1" smtClean="0"/>
              <a:t>truyền</a:t>
            </a:r>
            <a:r>
              <a:rPr lang="en-US" sz="2800" dirty="0" smtClean="0"/>
              <a:t> </a:t>
            </a:r>
            <a:r>
              <a:rPr lang="en-US" sz="2800" dirty="0" err="1" smtClean="0"/>
              <a:t>động</a:t>
            </a:r>
            <a:r>
              <a:rPr lang="en-US" sz="2800" dirty="0" smtClean="0"/>
              <a:t> </a:t>
            </a:r>
            <a:r>
              <a:rPr lang="en-US" sz="2800" dirty="0" err="1" smtClean="0"/>
              <a:t>dầu</a:t>
            </a:r>
            <a:r>
              <a:rPr lang="en-US" sz="2800" dirty="0" smtClean="0"/>
              <a:t> </a:t>
            </a:r>
            <a:r>
              <a:rPr lang="en-US" sz="2800" dirty="0" err="1" smtClean="0"/>
              <a:t>ép</a:t>
            </a:r>
            <a:r>
              <a:rPr lang="en-US" sz="2800" dirty="0" smtClean="0"/>
              <a:t>.</a:t>
            </a:r>
          </a:p>
        </p:txBody>
      </p:sp>
      <p:sp>
        <p:nvSpPr>
          <p:cNvPr id="4" name="Slide Number Placeholder 3"/>
          <p:cNvSpPr>
            <a:spLocks noGrp="1"/>
          </p:cNvSpPr>
          <p:nvPr>
            <p:ph type="sldNum" sz="quarter" idx="12"/>
          </p:nvPr>
        </p:nvSpPr>
        <p:spPr/>
        <p:txBody>
          <a:bodyPr/>
          <a:lstStyle/>
          <a:p>
            <a:fld id="{722A1357-CCE0-49BC-BCD5-A4E19C943F87}" type="slidenum">
              <a:rPr lang="vi-VN" smtClean="0"/>
              <a:pPr/>
              <a:t>13</a:t>
            </a:fld>
            <a:endParaRPr lang="vi-VN"/>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BƠM ROTO</a:t>
            </a:r>
            <a:endParaRPr lang="vi-VN" sz="3200" dirty="0"/>
          </a:p>
        </p:txBody>
      </p:sp>
      <p:sp>
        <p:nvSpPr>
          <p:cNvPr id="3" name="Content Placeholder 2"/>
          <p:cNvSpPr>
            <a:spLocks noGrp="1"/>
          </p:cNvSpPr>
          <p:nvPr>
            <p:ph idx="1"/>
          </p:nvPr>
        </p:nvSpPr>
        <p:spPr/>
        <p:txBody>
          <a:bodyPr/>
          <a:lstStyle/>
          <a:p>
            <a:pPr>
              <a:buFont typeface="Wingdings" pitchFamily="2" charset="2"/>
              <a:buChar char="ü"/>
            </a:pPr>
            <a:r>
              <a:rPr lang="en-US" dirty="0" err="1" smtClean="0">
                <a:solidFill>
                  <a:srgbClr val="FF0000"/>
                </a:solidFill>
              </a:rPr>
              <a:t>Phân</a:t>
            </a:r>
            <a:r>
              <a:rPr lang="en-US" dirty="0" smtClean="0">
                <a:solidFill>
                  <a:srgbClr val="FF0000"/>
                </a:solidFill>
              </a:rPr>
              <a:t> </a:t>
            </a:r>
            <a:r>
              <a:rPr lang="en-US" dirty="0" err="1" smtClean="0">
                <a:solidFill>
                  <a:srgbClr val="FF0000"/>
                </a:solidFill>
              </a:rPr>
              <a:t>loại</a:t>
            </a:r>
            <a:r>
              <a:rPr lang="en-US" dirty="0" smtClean="0">
                <a:solidFill>
                  <a:srgbClr val="FF0000"/>
                </a:solidFill>
              </a:rPr>
              <a:t> :</a:t>
            </a:r>
          </a:p>
          <a:p>
            <a:pPr>
              <a:buNone/>
            </a:pPr>
            <a:endParaRPr lang="vi-VN" sz="2800" dirty="0"/>
          </a:p>
        </p:txBody>
      </p:sp>
      <p:sp>
        <p:nvSpPr>
          <p:cNvPr id="4" name="Rounded Rectangle 3"/>
          <p:cNvSpPr/>
          <p:nvPr/>
        </p:nvSpPr>
        <p:spPr>
          <a:xfrm>
            <a:off x="3419872" y="1844824"/>
            <a:ext cx="2376264" cy="720080"/>
          </a:xfrm>
          <a:prstGeom prst="roundRect">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2400" dirty="0" err="1" smtClean="0"/>
              <a:t>Bơm</a:t>
            </a:r>
            <a:r>
              <a:rPr lang="en-US" sz="2400" dirty="0" smtClean="0"/>
              <a:t> </a:t>
            </a:r>
            <a:r>
              <a:rPr lang="en-US" sz="2400" dirty="0" err="1" smtClean="0"/>
              <a:t>Roto</a:t>
            </a:r>
            <a:endParaRPr lang="vi-VN" sz="2400" dirty="0"/>
          </a:p>
        </p:txBody>
      </p:sp>
      <p:sp>
        <p:nvSpPr>
          <p:cNvPr id="5" name="Rounded Rectangle 4"/>
          <p:cNvSpPr/>
          <p:nvPr/>
        </p:nvSpPr>
        <p:spPr>
          <a:xfrm>
            <a:off x="971600" y="3284984"/>
            <a:ext cx="1368152" cy="1584176"/>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dirty="0" err="1" smtClean="0"/>
              <a:t>Bơm</a:t>
            </a:r>
            <a:r>
              <a:rPr lang="en-US" sz="2000" dirty="0" smtClean="0"/>
              <a:t> </a:t>
            </a:r>
            <a:r>
              <a:rPr lang="en-US" sz="2000" dirty="0" err="1" smtClean="0"/>
              <a:t>và</a:t>
            </a:r>
            <a:r>
              <a:rPr lang="en-US" sz="2000" dirty="0" smtClean="0"/>
              <a:t> </a:t>
            </a:r>
            <a:r>
              <a:rPr lang="en-US" sz="2000" dirty="0" err="1" smtClean="0"/>
              <a:t>động</a:t>
            </a:r>
            <a:r>
              <a:rPr lang="en-US" sz="2000" dirty="0" smtClean="0"/>
              <a:t> </a:t>
            </a:r>
            <a:r>
              <a:rPr lang="en-US" sz="2000" dirty="0" err="1" smtClean="0"/>
              <a:t>cơ</a:t>
            </a:r>
            <a:r>
              <a:rPr lang="en-US" sz="2000" dirty="0" smtClean="0"/>
              <a:t> </a:t>
            </a:r>
            <a:r>
              <a:rPr lang="en-US" sz="2000" dirty="0" err="1" smtClean="0"/>
              <a:t>bánh</a:t>
            </a:r>
            <a:r>
              <a:rPr lang="en-US" sz="2000" dirty="0" smtClean="0"/>
              <a:t> </a:t>
            </a:r>
            <a:r>
              <a:rPr lang="en-US" sz="2000" dirty="0" err="1" smtClean="0"/>
              <a:t>răng</a:t>
            </a:r>
            <a:endParaRPr lang="vi-VN" sz="2000" dirty="0"/>
          </a:p>
        </p:txBody>
      </p:sp>
      <p:sp>
        <p:nvSpPr>
          <p:cNvPr id="6" name="Rounded Rectangle 5"/>
          <p:cNvSpPr/>
          <p:nvPr/>
        </p:nvSpPr>
        <p:spPr>
          <a:xfrm>
            <a:off x="2843808" y="3356992"/>
            <a:ext cx="1440160" cy="1584176"/>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sz="2000" dirty="0" err="1" smtClean="0"/>
              <a:t>Bơm</a:t>
            </a:r>
            <a:r>
              <a:rPr lang="en-US" sz="2000" dirty="0" smtClean="0"/>
              <a:t> </a:t>
            </a:r>
            <a:r>
              <a:rPr lang="en-US" sz="2000" dirty="0" err="1" smtClean="0"/>
              <a:t>và</a:t>
            </a:r>
            <a:r>
              <a:rPr lang="en-US" sz="2000" dirty="0" smtClean="0"/>
              <a:t> </a:t>
            </a:r>
            <a:r>
              <a:rPr lang="en-US" sz="2000" dirty="0" err="1" smtClean="0"/>
              <a:t>động</a:t>
            </a:r>
            <a:r>
              <a:rPr lang="en-US" sz="2000" dirty="0" smtClean="0"/>
              <a:t> </a:t>
            </a:r>
            <a:r>
              <a:rPr lang="en-US" sz="2000" dirty="0" err="1" smtClean="0"/>
              <a:t>cơ</a:t>
            </a:r>
            <a:r>
              <a:rPr lang="en-US" sz="2000" dirty="0" smtClean="0"/>
              <a:t> </a:t>
            </a:r>
            <a:r>
              <a:rPr lang="en-US" sz="2000" dirty="0" err="1" smtClean="0"/>
              <a:t>trục</a:t>
            </a:r>
            <a:r>
              <a:rPr lang="en-US" sz="2000" dirty="0" smtClean="0"/>
              <a:t> </a:t>
            </a:r>
            <a:r>
              <a:rPr lang="en-US" sz="2000" dirty="0" err="1" smtClean="0"/>
              <a:t>vít</a:t>
            </a:r>
            <a:endParaRPr lang="vi-VN" sz="2000" dirty="0"/>
          </a:p>
        </p:txBody>
      </p:sp>
      <p:sp>
        <p:nvSpPr>
          <p:cNvPr id="7" name="Rounded Rectangle 6"/>
          <p:cNvSpPr/>
          <p:nvPr/>
        </p:nvSpPr>
        <p:spPr>
          <a:xfrm>
            <a:off x="4644008" y="3356992"/>
            <a:ext cx="1512168" cy="1584176"/>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US" sz="2000" dirty="0" err="1" smtClean="0"/>
              <a:t>Bơm</a:t>
            </a:r>
            <a:r>
              <a:rPr lang="en-US" sz="2000" dirty="0" smtClean="0"/>
              <a:t> </a:t>
            </a:r>
            <a:r>
              <a:rPr lang="en-US" sz="2000" dirty="0" err="1" smtClean="0"/>
              <a:t>và</a:t>
            </a:r>
            <a:r>
              <a:rPr lang="en-US" sz="2000" dirty="0" smtClean="0"/>
              <a:t> </a:t>
            </a:r>
            <a:r>
              <a:rPr lang="en-US" sz="2000" dirty="0" err="1" smtClean="0"/>
              <a:t>động</a:t>
            </a:r>
            <a:r>
              <a:rPr lang="en-US" sz="2000" dirty="0" smtClean="0"/>
              <a:t> </a:t>
            </a:r>
            <a:r>
              <a:rPr lang="en-US" sz="2000" dirty="0" err="1" smtClean="0"/>
              <a:t>cơ</a:t>
            </a:r>
            <a:r>
              <a:rPr lang="en-US" sz="2000" dirty="0" smtClean="0"/>
              <a:t> </a:t>
            </a:r>
            <a:r>
              <a:rPr lang="en-US" sz="2000" dirty="0" err="1" smtClean="0"/>
              <a:t>cánh</a:t>
            </a:r>
            <a:r>
              <a:rPr lang="en-US" sz="2000" dirty="0" smtClean="0"/>
              <a:t> </a:t>
            </a:r>
            <a:r>
              <a:rPr lang="en-US" sz="2000" dirty="0" err="1" smtClean="0"/>
              <a:t>gạt</a:t>
            </a:r>
            <a:endParaRPr lang="vi-VN" sz="2000" dirty="0"/>
          </a:p>
        </p:txBody>
      </p:sp>
      <p:sp>
        <p:nvSpPr>
          <p:cNvPr id="8" name="Rounded Rectangle 7"/>
          <p:cNvSpPr/>
          <p:nvPr/>
        </p:nvSpPr>
        <p:spPr>
          <a:xfrm>
            <a:off x="6588224" y="3356992"/>
            <a:ext cx="1512168" cy="1656184"/>
          </a:xfrm>
          <a:prstGeom prst="round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en-US" sz="2000" dirty="0" err="1" smtClean="0"/>
              <a:t>Bơm</a:t>
            </a:r>
            <a:r>
              <a:rPr lang="en-US" sz="2000" dirty="0" smtClean="0"/>
              <a:t> </a:t>
            </a:r>
            <a:r>
              <a:rPr lang="en-US" sz="2000" dirty="0" err="1" smtClean="0"/>
              <a:t>chân</a:t>
            </a:r>
            <a:r>
              <a:rPr lang="en-US" sz="2000" dirty="0" smtClean="0"/>
              <a:t> </a:t>
            </a:r>
            <a:r>
              <a:rPr lang="en-US" sz="2000" dirty="0" err="1" smtClean="0"/>
              <a:t>không</a:t>
            </a:r>
            <a:r>
              <a:rPr lang="en-US" sz="2000" dirty="0" smtClean="0"/>
              <a:t> </a:t>
            </a:r>
            <a:r>
              <a:rPr lang="en-US" sz="2000" dirty="0" err="1" smtClean="0"/>
              <a:t>vòng</a:t>
            </a:r>
            <a:r>
              <a:rPr lang="en-US" sz="2000" dirty="0" smtClean="0"/>
              <a:t> </a:t>
            </a:r>
            <a:r>
              <a:rPr lang="en-US" sz="2000" dirty="0" err="1" smtClean="0"/>
              <a:t>nước</a:t>
            </a:r>
            <a:endParaRPr lang="vi-VN" sz="2000" dirty="0"/>
          </a:p>
        </p:txBody>
      </p:sp>
      <p:cxnSp>
        <p:nvCxnSpPr>
          <p:cNvPr id="10" name="Straight Arrow Connector 9"/>
          <p:cNvCxnSpPr>
            <a:stCxn id="4" idx="2"/>
            <a:endCxn id="8" idx="0"/>
          </p:cNvCxnSpPr>
          <p:nvPr/>
        </p:nvCxnSpPr>
        <p:spPr>
          <a:xfrm>
            <a:off x="4608004" y="2564904"/>
            <a:ext cx="2736304" cy="7920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a:stCxn id="4" idx="2"/>
            <a:endCxn id="7" idx="0"/>
          </p:cNvCxnSpPr>
          <p:nvPr/>
        </p:nvCxnSpPr>
        <p:spPr>
          <a:xfrm>
            <a:off x="4608004" y="2564904"/>
            <a:ext cx="792088" cy="7920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stCxn id="4" idx="2"/>
            <a:endCxn id="6" idx="0"/>
          </p:cNvCxnSpPr>
          <p:nvPr/>
        </p:nvCxnSpPr>
        <p:spPr>
          <a:xfrm flipH="1">
            <a:off x="3563888" y="2564904"/>
            <a:ext cx="1044116" cy="7920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4" idx="2"/>
            <a:endCxn id="5" idx="0"/>
          </p:cNvCxnSpPr>
          <p:nvPr/>
        </p:nvCxnSpPr>
        <p:spPr>
          <a:xfrm flipH="1">
            <a:off x="1655676" y="2564904"/>
            <a:ext cx="2952328" cy="72008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3" name="Slide Number Placeholder 12"/>
          <p:cNvSpPr>
            <a:spLocks noGrp="1"/>
          </p:cNvSpPr>
          <p:nvPr>
            <p:ph type="sldNum" sz="quarter" idx="12"/>
          </p:nvPr>
        </p:nvSpPr>
        <p:spPr/>
        <p:txBody>
          <a:bodyPr/>
          <a:lstStyle/>
          <a:p>
            <a:fld id="{722A1357-CCE0-49BC-BCD5-A4E19C943F87}" type="slidenum">
              <a:rPr lang="vi-VN" smtClean="0"/>
              <a:pPr/>
              <a:t>14</a:t>
            </a:fld>
            <a:endParaRPr lang="vi-VN"/>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22114"/>
          </a:xfrm>
        </p:spPr>
        <p:txBody>
          <a:bodyPr>
            <a:normAutofit/>
          </a:bodyPr>
          <a:lstStyle/>
          <a:p>
            <a:r>
              <a:rPr lang="en-US" sz="3200" dirty="0" smtClean="0"/>
              <a:t>BƠM ROTO</a:t>
            </a:r>
            <a:endParaRPr lang="vi-VN" sz="3200" dirty="0"/>
          </a:p>
        </p:txBody>
      </p:sp>
      <p:sp>
        <p:nvSpPr>
          <p:cNvPr id="3" name="Content Placeholder 2"/>
          <p:cNvSpPr>
            <a:spLocks noGrp="1"/>
          </p:cNvSpPr>
          <p:nvPr>
            <p:ph idx="1"/>
          </p:nvPr>
        </p:nvSpPr>
        <p:spPr>
          <a:xfrm>
            <a:off x="395536" y="1124744"/>
            <a:ext cx="8229600" cy="4525963"/>
          </a:xfrm>
        </p:spPr>
        <p:txBody>
          <a:bodyPr/>
          <a:lstStyle/>
          <a:p>
            <a:pPr>
              <a:buFont typeface="Wingdings" pitchFamily="2" charset="2"/>
              <a:buChar char="ü"/>
            </a:pPr>
            <a:r>
              <a:rPr lang="en-US" dirty="0" err="1" smtClean="0">
                <a:solidFill>
                  <a:srgbClr val="FF0000"/>
                </a:solidFill>
              </a:rPr>
              <a:t>Phân</a:t>
            </a:r>
            <a:r>
              <a:rPr lang="en-US" dirty="0" smtClean="0">
                <a:solidFill>
                  <a:srgbClr val="FF0000"/>
                </a:solidFill>
              </a:rPr>
              <a:t> </a:t>
            </a:r>
            <a:r>
              <a:rPr lang="en-US" dirty="0" err="1" smtClean="0">
                <a:solidFill>
                  <a:srgbClr val="FF0000"/>
                </a:solidFill>
              </a:rPr>
              <a:t>loại</a:t>
            </a:r>
            <a:r>
              <a:rPr lang="en-US" dirty="0" smtClean="0">
                <a:solidFill>
                  <a:srgbClr val="FF0000"/>
                </a:solidFill>
              </a:rPr>
              <a:t> :</a:t>
            </a:r>
          </a:p>
          <a:p>
            <a:pPr>
              <a:buNone/>
            </a:pPr>
            <a:endParaRPr lang="vi-VN" sz="2400" dirty="0"/>
          </a:p>
        </p:txBody>
      </p:sp>
      <p:pic>
        <p:nvPicPr>
          <p:cNvPr id="31746" name="Picture 1"/>
          <p:cNvPicPr>
            <a:picLocks noChangeAspect="1" noChangeArrowheads="1"/>
          </p:cNvPicPr>
          <p:nvPr/>
        </p:nvPicPr>
        <p:blipFill>
          <a:blip r:embed="rId2" cstate="print"/>
          <a:srcRect/>
          <a:stretch>
            <a:fillRect/>
          </a:stretch>
        </p:blipFill>
        <p:spPr bwMode="auto">
          <a:xfrm>
            <a:off x="4067944" y="1700808"/>
            <a:ext cx="4464496" cy="3528392"/>
          </a:xfrm>
          <a:prstGeom prst="rect">
            <a:avLst/>
          </a:prstGeom>
          <a:noFill/>
          <a:ln w="9525">
            <a:noFill/>
            <a:miter lim="800000"/>
            <a:headEnd/>
            <a:tailEnd/>
          </a:ln>
        </p:spPr>
      </p:pic>
      <p:pic>
        <p:nvPicPr>
          <p:cNvPr id="31747" name="Picture 3"/>
          <p:cNvPicPr>
            <a:picLocks noChangeAspect="1" noChangeArrowheads="1"/>
          </p:cNvPicPr>
          <p:nvPr/>
        </p:nvPicPr>
        <p:blipFill>
          <a:blip r:embed="rId3" cstate="print"/>
          <a:srcRect/>
          <a:stretch>
            <a:fillRect/>
          </a:stretch>
        </p:blipFill>
        <p:spPr bwMode="auto">
          <a:xfrm>
            <a:off x="755576" y="3861048"/>
            <a:ext cx="3188321" cy="1800200"/>
          </a:xfrm>
          <a:prstGeom prst="rect">
            <a:avLst/>
          </a:prstGeom>
          <a:noFill/>
          <a:ln w="9525">
            <a:noFill/>
            <a:miter lim="800000"/>
            <a:headEnd/>
            <a:tailEnd/>
          </a:ln>
        </p:spPr>
      </p:pic>
      <p:pic>
        <p:nvPicPr>
          <p:cNvPr id="31748" name="Picture 4"/>
          <p:cNvPicPr>
            <a:picLocks noChangeAspect="1" noChangeArrowheads="1"/>
          </p:cNvPicPr>
          <p:nvPr/>
        </p:nvPicPr>
        <p:blipFill>
          <a:blip r:embed="rId4" cstate="print"/>
          <a:srcRect/>
          <a:stretch>
            <a:fillRect/>
          </a:stretch>
        </p:blipFill>
        <p:spPr bwMode="auto">
          <a:xfrm>
            <a:off x="467544" y="1916832"/>
            <a:ext cx="3168352" cy="1774277"/>
          </a:xfrm>
          <a:prstGeom prst="rect">
            <a:avLst/>
          </a:prstGeom>
          <a:noFill/>
          <a:ln w="9525">
            <a:noFill/>
            <a:miter lim="800000"/>
            <a:headEnd/>
            <a:tailEnd/>
          </a:ln>
        </p:spPr>
      </p:pic>
      <p:sp>
        <p:nvSpPr>
          <p:cNvPr id="7" name="Rounded Rectangle 6"/>
          <p:cNvSpPr/>
          <p:nvPr/>
        </p:nvSpPr>
        <p:spPr>
          <a:xfrm>
            <a:off x="1547664" y="6021288"/>
            <a:ext cx="6336704" cy="576064"/>
          </a:xfrm>
          <a:prstGeom prst="round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z="3200" dirty="0" err="1" smtClean="0"/>
              <a:t>Bơm</a:t>
            </a:r>
            <a:r>
              <a:rPr lang="en-US" sz="3200" dirty="0" smtClean="0"/>
              <a:t> 2 </a:t>
            </a:r>
            <a:r>
              <a:rPr lang="en-US" sz="3200" dirty="0" err="1" smtClean="0"/>
              <a:t>bánh</a:t>
            </a:r>
            <a:r>
              <a:rPr lang="en-US" sz="3200" dirty="0" smtClean="0"/>
              <a:t> </a:t>
            </a:r>
            <a:r>
              <a:rPr lang="en-US" sz="3200" dirty="0" err="1" smtClean="0"/>
              <a:t>răng</a:t>
            </a:r>
            <a:r>
              <a:rPr lang="en-US" sz="3200" dirty="0" smtClean="0"/>
              <a:t> </a:t>
            </a:r>
            <a:r>
              <a:rPr lang="en-US" sz="3200" dirty="0" err="1" smtClean="0"/>
              <a:t>và</a:t>
            </a:r>
            <a:r>
              <a:rPr lang="en-US" sz="3200" dirty="0" smtClean="0"/>
              <a:t> </a:t>
            </a:r>
            <a:r>
              <a:rPr lang="en-US" sz="3200" dirty="0" err="1" smtClean="0"/>
              <a:t>nhiều</a:t>
            </a:r>
            <a:r>
              <a:rPr lang="en-US" sz="3200" dirty="0" smtClean="0"/>
              <a:t> </a:t>
            </a:r>
            <a:r>
              <a:rPr lang="en-US" sz="3200" dirty="0" err="1" smtClean="0"/>
              <a:t>bánh</a:t>
            </a:r>
            <a:r>
              <a:rPr lang="en-US" sz="3200" dirty="0" smtClean="0"/>
              <a:t> </a:t>
            </a:r>
            <a:r>
              <a:rPr lang="en-US" sz="3200" dirty="0" err="1" smtClean="0"/>
              <a:t>răng</a:t>
            </a:r>
            <a:endParaRPr lang="vi-VN" sz="3200" dirty="0"/>
          </a:p>
        </p:txBody>
      </p:sp>
      <p:sp>
        <p:nvSpPr>
          <p:cNvPr id="8" name="Slide Number Placeholder 7"/>
          <p:cNvSpPr>
            <a:spLocks noGrp="1"/>
          </p:cNvSpPr>
          <p:nvPr>
            <p:ph type="sldNum" sz="quarter" idx="12"/>
          </p:nvPr>
        </p:nvSpPr>
        <p:spPr/>
        <p:txBody>
          <a:bodyPr/>
          <a:lstStyle/>
          <a:p>
            <a:fld id="{722A1357-CCE0-49BC-BCD5-A4E19C943F87}" type="slidenum">
              <a:rPr lang="vi-VN" smtClean="0"/>
              <a:pPr/>
              <a:t>15</a:t>
            </a:fld>
            <a:endParaRPr lang="vi-VN"/>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BƠM ROTO</a:t>
            </a:r>
            <a:endParaRPr lang="vi-VN" sz="3200" dirty="0"/>
          </a:p>
        </p:txBody>
      </p:sp>
      <p:sp>
        <p:nvSpPr>
          <p:cNvPr id="3" name="Content Placeholder 2"/>
          <p:cNvSpPr>
            <a:spLocks noGrp="1"/>
          </p:cNvSpPr>
          <p:nvPr>
            <p:ph idx="1"/>
          </p:nvPr>
        </p:nvSpPr>
        <p:spPr>
          <a:xfrm>
            <a:off x="467544" y="1268760"/>
            <a:ext cx="8229600" cy="4525963"/>
          </a:xfrm>
        </p:spPr>
        <p:txBody>
          <a:bodyPr/>
          <a:lstStyle/>
          <a:p>
            <a:pPr>
              <a:buFont typeface="Wingdings" pitchFamily="2" charset="2"/>
              <a:buChar char="ü"/>
            </a:pPr>
            <a:r>
              <a:rPr lang="en-US" dirty="0" err="1" smtClean="0">
                <a:solidFill>
                  <a:srgbClr val="FF0000"/>
                </a:solidFill>
              </a:rPr>
              <a:t>Phân</a:t>
            </a:r>
            <a:r>
              <a:rPr lang="en-US" dirty="0" smtClean="0">
                <a:solidFill>
                  <a:srgbClr val="FF0000"/>
                </a:solidFill>
              </a:rPr>
              <a:t> </a:t>
            </a:r>
            <a:r>
              <a:rPr lang="en-US" dirty="0" err="1" smtClean="0">
                <a:solidFill>
                  <a:srgbClr val="FF0000"/>
                </a:solidFill>
              </a:rPr>
              <a:t>loại</a:t>
            </a:r>
            <a:r>
              <a:rPr lang="en-US" dirty="0" smtClean="0">
                <a:solidFill>
                  <a:srgbClr val="FF0000"/>
                </a:solidFill>
              </a:rPr>
              <a:t> :</a:t>
            </a:r>
          </a:p>
          <a:p>
            <a:pPr>
              <a:buNone/>
            </a:pPr>
            <a:endParaRPr lang="vi-VN" dirty="0"/>
          </a:p>
        </p:txBody>
      </p:sp>
      <p:pic>
        <p:nvPicPr>
          <p:cNvPr id="32770" name="Picture 7"/>
          <p:cNvPicPr>
            <a:picLocks noChangeAspect="1" noChangeArrowheads="1"/>
          </p:cNvPicPr>
          <p:nvPr/>
        </p:nvPicPr>
        <p:blipFill>
          <a:blip r:embed="rId2" cstate="print"/>
          <a:srcRect/>
          <a:stretch>
            <a:fillRect/>
          </a:stretch>
        </p:blipFill>
        <p:spPr bwMode="auto">
          <a:xfrm>
            <a:off x="179512" y="2492896"/>
            <a:ext cx="5364088" cy="2605890"/>
          </a:xfrm>
          <a:prstGeom prst="rect">
            <a:avLst/>
          </a:prstGeom>
          <a:noFill/>
          <a:ln w="9525">
            <a:noFill/>
            <a:miter lim="800000"/>
            <a:headEnd/>
            <a:tailEnd/>
          </a:ln>
        </p:spPr>
      </p:pic>
      <p:pic>
        <p:nvPicPr>
          <p:cNvPr id="32771" name="Picture 3"/>
          <p:cNvPicPr>
            <a:picLocks noChangeAspect="1" noChangeArrowheads="1"/>
          </p:cNvPicPr>
          <p:nvPr/>
        </p:nvPicPr>
        <p:blipFill>
          <a:blip r:embed="rId3" cstate="print"/>
          <a:srcRect/>
          <a:stretch>
            <a:fillRect/>
          </a:stretch>
        </p:blipFill>
        <p:spPr bwMode="auto">
          <a:xfrm>
            <a:off x="6084168" y="2852936"/>
            <a:ext cx="2808312" cy="2304256"/>
          </a:xfrm>
          <a:prstGeom prst="rect">
            <a:avLst/>
          </a:prstGeom>
          <a:noFill/>
          <a:ln w="9525">
            <a:noFill/>
            <a:miter lim="800000"/>
            <a:headEnd/>
            <a:tailEnd/>
          </a:ln>
        </p:spPr>
      </p:pic>
      <p:sp>
        <p:nvSpPr>
          <p:cNvPr id="6" name="Rounded Rectangle 5"/>
          <p:cNvSpPr/>
          <p:nvPr/>
        </p:nvSpPr>
        <p:spPr>
          <a:xfrm>
            <a:off x="1907704" y="5805264"/>
            <a:ext cx="5256584" cy="50405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3600" dirty="0" err="1" smtClean="0"/>
              <a:t>Bơm</a:t>
            </a:r>
            <a:r>
              <a:rPr lang="en-US" sz="3600" dirty="0" smtClean="0"/>
              <a:t> </a:t>
            </a:r>
            <a:r>
              <a:rPr lang="en-US" sz="3600" dirty="0" err="1" smtClean="0"/>
              <a:t>bánh</a:t>
            </a:r>
            <a:r>
              <a:rPr lang="en-US" sz="3600" dirty="0" smtClean="0"/>
              <a:t> </a:t>
            </a:r>
            <a:r>
              <a:rPr lang="en-US" sz="3600" dirty="0" err="1" smtClean="0"/>
              <a:t>răng</a:t>
            </a:r>
            <a:endParaRPr lang="vi-VN" sz="3600" dirty="0"/>
          </a:p>
        </p:txBody>
      </p:sp>
      <p:sp>
        <p:nvSpPr>
          <p:cNvPr id="7" name="Slide Number Placeholder 6"/>
          <p:cNvSpPr>
            <a:spLocks noGrp="1"/>
          </p:cNvSpPr>
          <p:nvPr>
            <p:ph type="sldNum" sz="quarter" idx="12"/>
          </p:nvPr>
        </p:nvSpPr>
        <p:spPr/>
        <p:txBody>
          <a:bodyPr/>
          <a:lstStyle/>
          <a:p>
            <a:fld id="{722A1357-CCE0-49BC-BCD5-A4E19C943F87}" type="slidenum">
              <a:rPr lang="vi-VN" smtClean="0"/>
              <a:pPr/>
              <a:t>16</a:t>
            </a:fld>
            <a:endParaRPr lang="vi-VN"/>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BƠM ROTO</a:t>
            </a:r>
            <a:endParaRPr lang="vi-VN" sz="3200" dirty="0"/>
          </a:p>
        </p:txBody>
      </p:sp>
      <p:sp>
        <p:nvSpPr>
          <p:cNvPr id="3" name="Content Placeholder 2"/>
          <p:cNvSpPr>
            <a:spLocks noGrp="1"/>
          </p:cNvSpPr>
          <p:nvPr>
            <p:ph idx="1"/>
          </p:nvPr>
        </p:nvSpPr>
        <p:spPr/>
        <p:txBody>
          <a:bodyPr/>
          <a:lstStyle/>
          <a:p>
            <a:pPr>
              <a:buFont typeface="Wingdings" pitchFamily="2" charset="2"/>
              <a:buChar char="ü"/>
            </a:pPr>
            <a:r>
              <a:rPr lang="en-US" dirty="0" err="1" smtClean="0">
                <a:solidFill>
                  <a:srgbClr val="FF0000"/>
                </a:solidFill>
              </a:rPr>
              <a:t>Phân</a:t>
            </a:r>
            <a:r>
              <a:rPr lang="en-US" dirty="0" smtClean="0">
                <a:solidFill>
                  <a:srgbClr val="FF0000"/>
                </a:solidFill>
              </a:rPr>
              <a:t> </a:t>
            </a:r>
            <a:r>
              <a:rPr lang="en-US" dirty="0" err="1" smtClean="0">
                <a:solidFill>
                  <a:srgbClr val="FF0000"/>
                </a:solidFill>
              </a:rPr>
              <a:t>loại</a:t>
            </a:r>
            <a:r>
              <a:rPr lang="en-US" dirty="0" smtClean="0">
                <a:solidFill>
                  <a:srgbClr val="FF0000"/>
                </a:solidFill>
              </a:rPr>
              <a:t> :</a:t>
            </a:r>
          </a:p>
          <a:p>
            <a:pPr>
              <a:buNone/>
            </a:pPr>
            <a:endParaRPr lang="vi-VN" dirty="0">
              <a:solidFill>
                <a:srgbClr val="FF0000"/>
              </a:solidFill>
            </a:endParaRPr>
          </a:p>
        </p:txBody>
      </p:sp>
      <p:pic>
        <p:nvPicPr>
          <p:cNvPr id="4" name="Picture 3"/>
          <p:cNvPicPr/>
          <p:nvPr/>
        </p:nvPicPr>
        <p:blipFill>
          <a:blip r:embed="rId2" cstate="print"/>
          <a:srcRect/>
          <a:stretch>
            <a:fillRect/>
          </a:stretch>
        </p:blipFill>
        <p:spPr bwMode="auto">
          <a:xfrm rot="1594506">
            <a:off x="302233" y="2637907"/>
            <a:ext cx="2388235" cy="1915160"/>
          </a:xfrm>
          <a:prstGeom prst="rect">
            <a:avLst/>
          </a:prstGeom>
          <a:noFill/>
          <a:ln w="9525">
            <a:noFill/>
            <a:miter lim="800000"/>
            <a:headEnd/>
            <a:tailEnd/>
          </a:ln>
        </p:spPr>
      </p:pic>
      <p:pic>
        <p:nvPicPr>
          <p:cNvPr id="5" name="Picture 4"/>
          <p:cNvPicPr/>
          <p:nvPr/>
        </p:nvPicPr>
        <p:blipFill>
          <a:blip r:embed="rId3" cstate="print"/>
          <a:srcRect/>
          <a:stretch>
            <a:fillRect/>
          </a:stretch>
        </p:blipFill>
        <p:spPr bwMode="auto">
          <a:xfrm>
            <a:off x="1043608" y="4365104"/>
            <a:ext cx="2248535" cy="2033270"/>
          </a:xfrm>
          <a:prstGeom prst="rect">
            <a:avLst/>
          </a:prstGeom>
          <a:noFill/>
          <a:ln w="9525">
            <a:noFill/>
            <a:miter lim="800000"/>
            <a:headEnd/>
            <a:tailEnd/>
          </a:ln>
        </p:spPr>
      </p:pic>
      <p:pic>
        <p:nvPicPr>
          <p:cNvPr id="6" name="Picture 5"/>
          <p:cNvPicPr/>
          <p:nvPr/>
        </p:nvPicPr>
        <p:blipFill>
          <a:blip r:embed="rId4" cstate="print"/>
          <a:srcRect/>
          <a:stretch>
            <a:fillRect/>
          </a:stretch>
        </p:blipFill>
        <p:spPr bwMode="auto">
          <a:xfrm>
            <a:off x="6156176" y="2564904"/>
            <a:ext cx="2431415" cy="1882775"/>
          </a:xfrm>
          <a:prstGeom prst="rect">
            <a:avLst/>
          </a:prstGeom>
          <a:noFill/>
          <a:ln w="9525">
            <a:noFill/>
            <a:miter lim="800000"/>
            <a:headEnd/>
            <a:tailEnd/>
          </a:ln>
        </p:spPr>
      </p:pic>
      <p:pic>
        <p:nvPicPr>
          <p:cNvPr id="7" name="Picture 6"/>
          <p:cNvPicPr/>
          <p:nvPr/>
        </p:nvPicPr>
        <p:blipFill>
          <a:blip r:embed="rId5" cstate="print"/>
          <a:srcRect/>
          <a:stretch>
            <a:fillRect/>
          </a:stretch>
        </p:blipFill>
        <p:spPr bwMode="auto">
          <a:xfrm>
            <a:off x="3059832" y="2564904"/>
            <a:ext cx="2372939" cy="1985938"/>
          </a:xfrm>
          <a:prstGeom prst="rect">
            <a:avLst/>
          </a:prstGeom>
          <a:noFill/>
          <a:ln w="9525">
            <a:noFill/>
            <a:miter lim="800000"/>
            <a:headEnd/>
            <a:tailEnd/>
          </a:ln>
        </p:spPr>
      </p:pic>
      <p:sp>
        <p:nvSpPr>
          <p:cNvPr id="8" name="Rounded Rectangle 7"/>
          <p:cNvSpPr/>
          <p:nvPr/>
        </p:nvSpPr>
        <p:spPr>
          <a:xfrm>
            <a:off x="3491880" y="5949280"/>
            <a:ext cx="2736304" cy="720080"/>
          </a:xfrm>
          <a:prstGeom prst="roundRect">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en-US" sz="3600" dirty="0" err="1" smtClean="0"/>
              <a:t>Bơm</a:t>
            </a:r>
            <a:r>
              <a:rPr lang="en-US" sz="3600" dirty="0" smtClean="0"/>
              <a:t> </a:t>
            </a:r>
            <a:r>
              <a:rPr lang="en-US" sz="3600" dirty="0" err="1" smtClean="0"/>
              <a:t>trục</a:t>
            </a:r>
            <a:r>
              <a:rPr lang="en-US" sz="3600" dirty="0" smtClean="0"/>
              <a:t> </a:t>
            </a:r>
            <a:r>
              <a:rPr lang="en-US" sz="3600" dirty="0" err="1" smtClean="0"/>
              <a:t>vít</a:t>
            </a:r>
            <a:endParaRPr lang="vi-VN" sz="3600" dirty="0"/>
          </a:p>
        </p:txBody>
      </p:sp>
      <p:sp>
        <p:nvSpPr>
          <p:cNvPr id="9" name="Slide Number Placeholder 8"/>
          <p:cNvSpPr>
            <a:spLocks noGrp="1"/>
          </p:cNvSpPr>
          <p:nvPr>
            <p:ph type="sldNum" sz="quarter" idx="12"/>
          </p:nvPr>
        </p:nvSpPr>
        <p:spPr/>
        <p:txBody>
          <a:bodyPr/>
          <a:lstStyle/>
          <a:p>
            <a:fld id="{722A1357-CCE0-49BC-BCD5-A4E19C943F87}" type="slidenum">
              <a:rPr lang="vi-VN" smtClean="0"/>
              <a:pPr/>
              <a:t>17</a:t>
            </a:fld>
            <a:endParaRPr lang="vi-VN"/>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BƠM ROTO</a:t>
            </a:r>
            <a:endParaRPr lang="vi-VN" sz="3200" dirty="0"/>
          </a:p>
        </p:txBody>
      </p:sp>
      <p:sp>
        <p:nvSpPr>
          <p:cNvPr id="3" name="Content Placeholder 2"/>
          <p:cNvSpPr>
            <a:spLocks noGrp="1"/>
          </p:cNvSpPr>
          <p:nvPr>
            <p:ph idx="1"/>
          </p:nvPr>
        </p:nvSpPr>
        <p:spPr/>
        <p:txBody>
          <a:bodyPr/>
          <a:lstStyle/>
          <a:p>
            <a:pPr>
              <a:buFont typeface="Wingdings" pitchFamily="2" charset="2"/>
              <a:buChar char="ü"/>
            </a:pPr>
            <a:r>
              <a:rPr lang="en-US" dirty="0" err="1" smtClean="0">
                <a:solidFill>
                  <a:srgbClr val="FF0000"/>
                </a:solidFill>
              </a:rPr>
              <a:t>Phân</a:t>
            </a:r>
            <a:r>
              <a:rPr lang="en-US" dirty="0" smtClean="0">
                <a:solidFill>
                  <a:srgbClr val="FF0000"/>
                </a:solidFill>
              </a:rPr>
              <a:t> </a:t>
            </a:r>
            <a:r>
              <a:rPr lang="en-US" dirty="0" err="1" smtClean="0">
                <a:solidFill>
                  <a:srgbClr val="FF0000"/>
                </a:solidFill>
              </a:rPr>
              <a:t>loại</a:t>
            </a:r>
            <a:r>
              <a:rPr lang="en-US" dirty="0" smtClean="0">
                <a:solidFill>
                  <a:srgbClr val="FF0000"/>
                </a:solidFill>
              </a:rPr>
              <a:t> : </a:t>
            </a:r>
            <a:endParaRPr lang="vi-VN" dirty="0">
              <a:solidFill>
                <a:srgbClr val="FF0000"/>
              </a:solidFill>
            </a:endParaRPr>
          </a:p>
        </p:txBody>
      </p:sp>
      <p:pic>
        <p:nvPicPr>
          <p:cNvPr id="5" name="Picture 4"/>
          <p:cNvPicPr/>
          <p:nvPr/>
        </p:nvPicPr>
        <p:blipFill>
          <a:blip r:embed="rId2" cstate="print"/>
          <a:srcRect/>
          <a:stretch>
            <a:fillRect/>
          </a:stretch>
        </p:blipFill>
        <p:spPr bwMode="auto">
          <a:xfrm>
            <a:off x="467544" y="2348880"/>
            <a:ext cx="2376264" cy="1800200"/>
          </a:xfrm>
          <a:prstGeom prst="rect">
            <a:avLst/>
          </a:prstGeom>
          <a:noFill/>
          <a:ln w="9525">
            <a:noFill/>
            <a:miter lim="800000"/>
            <a:headEnd/>
            <a:tailEnd/>
          </a:ln>
        </p:spPr>
      </p:pic>
      <p:pic>
        <p:nvPicPr>
          <p:cNvPr id="6" name="Picture 5"/>
          <p:cNvPicPr/>
          <p:nvPr/>
        </p:nvPicPr>
        <p:blipFill>
          <a:blip r:embed="rId3" cstate="print"/>
          <a:srcRect/>
          <a:stretch>
            <a:fillRect/>
          </a:stretch>
        </p:blipFill>
        <p:spPr bwMode="auto">
          <a:xfrm>
            <a:off x="323528" y="4437112"/>
            <a:ext cx="2125261" cy="1939464"/>
          </a:xfrm>
          <a:prstGeom prst="rect">
            <a:avLst/>
          </a:prstGeom>
          <a:noFill/>
          <a:ln w="9525">
            <a:noFill/>
            <a:miter lim="800000"/>
            <a:headEnd/>
            <a:tailEnd/>
          </a:ln>
        </p:spPr>
      </p:pic>
      <p:pic>
        <p:nvPicPr>
          <p:cNvPr id="7" name="Picture 6"/>
          <p:cNvPicPr/>
          <p:nvPr/>
        </p:nvPicPr>
        <p:blipFill>
          <a:blip r:embed="rId4" cstate="print"/>
          <a:srcRect/>
          <a:stretch>
            <a:fillRect/>
          </a:stretch>
        </p:blipFill>
        <p:spPr bwMode="auto">
          <a:xfrm>
            <a:off x="3419872" y="2708920"/>
            <a:ext cx="2291080" cy="2016224"/>
          </a:xfrm>
          <a:prstGeom prst="rect">
            <a:avLst/>
          </a:prstGeom>
          <a:noFill/>
          <a:ln w="9525">
            <a:noFill/>
            <a:miter lim="800000"/>
            <a:headEnd/>
            <a:tailEnd/>
          </a:ln>
        </p:spPr>
      </p:pic>
      <p:sp>
        <p:nvSpPr>
          <p:cNvPr id="8" name="Rounded Rectangle 7"/>
          <p:cNvSpPr/>
          <p:nvPr/>
        </p:nvSpPr>
        <p:spPr>
          <a:xfrm>
            <a:off x="2843808" y="5445224"/>
            <a:ext cx="2880320" cy="936104"/>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3600" dirty="0" err="1" smtClean="0"/>
              <a:t>Bơm</a:t>
            </a:r>
            <a:r>
              <a:rPr lang="en-US" sz="3600" dirty="0" smtClean="0"/>
              <a:t> </a:t>
            </a:r>
            <a:r>
              <a:rPr lang="en-US" sz="3600" dirty="0" err="1" smtClean="0"/>
              <a:t>cánh</a:t>
            </a:r>
            <a:r>
              <a:rPr lang="en-US" sz="3600" dirty="0" smtClean="0"/>
              <a:t> </a:t>
            </a:r>
            <a:r>
              <a:rPr lang="en-US" sz="3600" dirty="0" err="1" smtClean="0"/>
              <a:t>gạt</a:t>
            </a:r>
            <a:endParaRPr lang="vi-VN" sz="3600" dirty="0"/>
          </a:p>
        </p:txBody>
      </p:sp>
      <p:pic>
        <p:nvPicPr>
          <p:cNvPr id="9" name="Picture 8"/>
          <p:cNvPicPr/>
          <p:nvPr/>
        </p:nvPicPr>
        <p:blipFill>
          <a:blip r:embed="rId5" cstate="print">
            <a:lum bright="-30000" contrast="-30000"/>
          </a:blip>
          <a:srcRect/>
          <a:stretch>
            <a:fillRect/>
          </a:stretch>
        </p:blipFill>
        <p:spPr bwMode="auto">
          <a:xfrm>
            <a:off x="5796136" y="1916832"/>
            <a:ext cx="2958465" cy="4464496"/>
          </a:xfrm>
          <a:prstGeom prst="rect">
            <a:avLst/>
          </a:prstGeom>
          <a:noFill/>
          <a:ln w="9525">
            <a:noFill/>
            <a:miter lim="800000"/>
            <a:headEnd/>
            <a:tailEnd/>
          </a:ln>
        </p:spPr>
      </p:pic>
      <p:sp>
        <p:nvSpPr>
          <p:cNvPr id="10" name="Slide Number Placeholder 9"/>
          <p:cNvSpPr>
            <a:spLocks noGrp="1"/>
          </p:cNvSpPr>
          <p:nvPr>
            <p:ph type="sldNum" sz="quarter" idx="12"/>
          </p:nvPr>
        </p:nvSpPr>
        <p:spPr/>
        <p:txBody>
          <a:bodyPr/>
          <a:lstStyle/>
          <a:p>
            <a:fld id="{722A1357-CCE0-49BC-BCD5-A4E19C943F87}" type="slidenum">
              <a:rPr lang="vi-VN" smtClean="0"/>
              <a:pPr/>
              <a:t>18</a:t>
            </a:fld>
            <a:endParaRPr lang="vi-VN"/>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BƠM ROTO</a:t>
            </a:r>
            <a:endParaRPr lang="vi-VN" sz="3200" dirty="0"/>
          </a:p>
        </p:txBody>
      </p:sp>
      <p:sp>
        <p:nvSpPr>
          <p:cNvPr id="3" name="Content Placeholder 2"/>
          <p:cNvSpPr>
            <a:spLocks noGrp="1"/>
          </p:cNvSpPr>
          <p:nvPr>
            <p:ph idx="1"/>
          </p:nvPr>
        </p:nvSpPr>
        <p:spPr/>
        <p:txBody>
          <a:bodyPr/>
          <a:lstStyle/>
          <a:p>
            <a:pPr>
              <a:buFont typeface="Wingdings" pitchFamily="2" charset="2"/>
              <a:buChar char="ü"/>
            </a:pPr>
            <a:r>
              <a:rPr lang="en-US" dirty="0" err="1" smtClean="0">
                <a:solidFill>
                  <a:srgbClr val="FF0000"/>
                </a:solidFill>
              </a:rPr>
              <a:t>Phân</a:t>
            </a:r>
            <a:r>
              <a:rPr lang="en-US" dirty="0" smtClean="0">
                <a:solidFill>
                  <a:srgbClr val="FF0000"/>
                </a:solidFill>
              </a:rPr>
              <a:t> </a:t>
            </a:r>
            <a:r>
              <a:rPr lang="en-US" dirty="0" err="1" smtClean="0">
                <a:solidFill>
                  <a:srgbClr val="FF0000"/>
                </a:solidFill>
              </a:rPr>
              <a:t>loại</a:t>
            </a:r>
            <a:r>
              <a:rPr lang="en-US" dirty="0" smtClean="0">
                <a:solidFill>
                  <a:srgbClr val="FF0000"/>
                </a:solidFill>
              </a:rPr>
              <a:t> : </a:t>
            </a:r>
            <a:endParaRPr lang="vi-VN" dirty="0">
              <a:solidFill>
                <a:srgbClr val="FF0000"/>
              </a:solidFill>
            </a:endParaRPr>
          </a:p>
        </p:txBody>
      </p:sp>
      <p:pic>
        <p:nvPicPr>
          <p:cNvPr id="4" name="Picture 3"/>
          <p:cNvPicPr/>
          <p:nvPr/>
        </p:nvPicPr>
        <p:blipFill>
          <a:blip r:embed="rId2" cstate="print"/>
          <a:srcRect/>
          <a:stretch>
            <a:fillRect/>
          </a:stretch>
        </p:blipFill>
        <p:spPr bwMode="auto">
          <a:xfrm>
            <a:off x="395536" y="2708920"/>
            <a:ext cx="2808312" cy="1656184"/>
          </a:xfrm>
          <a:prstGeom prst="rect">
            <a:avLst/>
          </a:prstGeom>
          <a:noFill/>
          <a:ln w="9525">
            <a:noFill/>
            <a:miter lim="800000"/>
            <a:headEnd/>
            <a:tailEnd/>
          </a:ln>
        </p:spPr>
      </p:pic>
      <p:pic>
        <p:nvPicPr>
          <p:cNvPr id="33794" name="Picture 2"/>
          <p:cNvPicPr>
            <a:picLocks noChangeAspect="1" noChangeArrowheads="1"/>
          </p:cNvPicPr>
          <p:nvPr/>
        </p:nvPicPr>
        <p:blipFill>
          <a:blip r:embed="rId3" cstate="print"/>
          <a:srcRect/>
          <a:stretch>
            <a:fillRect/>
          </a:stretch>
        </p:blipFill>
        <p:spPr bwMode="auto">
          <a:xfrm>
            <a:off x="4211960" y="1412776"/>
            <a:ext cx="4174604" cy="2016224"/>
          </a:xfrm>
          <a:prstGeom prst="rect">
            <a:avLst/>
          </a:prstGeom>
          <a:noFill/>
          <a:ln w="9525">
            <a:noFill/>
            <a:miter lim="800000"/>
            <a:headEnd/>
            <a:tailEnd/>
          </a:ln>
        </p:spPr>
      </p:pic>
      <p:pic>
        <p:nvPicPr>
          <p:cNvPr id="33795" name="Picture 3"/>
          <p:cNvPicPr>
            <a:picLocks noChangeAspect="1" noChangeArrowheads="1"/>
          </p:cNvPicPr>
          <p:nvPr/>
        </p:nvPicPr>
        <p:blipFill>
          <a:blip r:embed="rId4" cstate="print"/>
          <a:srcRect/>
          <a:stretch>
            <a:fillRect/>
          </a:stretch>
        </p:blipFill>
        <p:spPr bwMode="auto">
          <a:xfrm>
            <a:off x="5508104" y="3573016"/>
            <a:ext cx="2304256" cy="1872208"/>
          </a:xfrm>
          <a:prstGeom prst="rect">
            <a:avLst/>
          </a:prstGeom>
          <a:noFill/>
          <a:ln w="9525">
            <a:noFill/>
            <a:miter lim="800000"/>
            <a:headEnd/>
            <a:tailEnd/>
          </a:ln>
        </p:spPr>
      </p:pic>
      <p:sp>
        <p:nvSpPr>
          <p:cNvPr id="8" name="Rounded Rectangle 7"/>
          <p:cNvSpPr/>
          <p:nvPr/>
        </p:nvSpPr>
        <p:spPr>
          <a:xfrm>
            <a:off x="251520" y="5517232"/>
            <a:ext cx="6192688" cy="936104"/>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en-US" sz="3600" dirty="0" err="1" smtClean="0"/>
              <a:t>Bơm</a:t>
            </a:r>
            <a:r>
              <a:rPr lang="en-US" sz="3600" dirty="0" smtClean="0"/>
              <a:t> </a:t>
            </a:r>
            <a:r>
              <a:rPr lang="en-US" sz="3600" dirty="0" err="1" smtClean="0"/>
              <a:t>chân</a:t>
            </a:r>
            <a:r>
              <a:rPr lang="en-US" sz="3600" dirty="0" smtClean="0"/>
              <a:t> </a:t>
            </a:r>
            <a:r>
              <a:rPr lang="en-US" sz="3600" dirty="0" err="1" smtClean="0"/>
              <a:t>không</a:t>
            </a:r>
            <a:r>
              <a:rPr lang="en-US" sz="3600" dirty="0" smtClean="0"/>
              <a:t> </a:t>
            </a:r>
            <a:r>
              <a:rPr lang="en-US" sz="3600" dirty="0" err="1" smtClean="0"/>
              <a:t>vòng</a:t>
            </a:r>
            <a:r>
              <a:rPr lang="en-US" sz="3600" dirty="0" smtClean="0"/>
              <a:t> </a:t>
            </a:r>
            <a:r>
              <a:rPr lang="en-US" sz="3600" dirty="0" err="1" smtClean="0"/>
              <a:t>nước</a:t>
            </a:r>
            <a:r>
              <a:rPr lang="en-US" sz="3600" dirty="0" smtClean="0"/>
              <a:t>  </a:t>
            </a:r>
            <a:endParaRPr lang="vi-VN" sz="3600" dirty="0"/>
          </a:p>
        </p:txBody>
      </p:sp>
      <p:sp>
        <p:nvSpPr>
          <p:cNvPr id="9" name="Slide Number Placeholder 8"/>
          <p:cNvSpPr>
            <a:spLocks noGrp="1"/>
          </p:cNvSpPr>
          <p:nvPr>
            <p:ph type="sldNum" sz="quarter" idx="12"/>
          </p:nvPr>
        </p:nvSpPr>
        <p:spPr/>
        <p:txBody>
          <a:bodyPr/>
          <a:lstStyle/>
          <a:p>
            <a:fld id="{722A1357-CCE0-49BC-BCD5-A4E19C943F87}" type="slidenum">
              <a:rPr lang="vi-VN" smtClean="0"/>
              <a:pPr/>
              <a:t>19</a:t>
            </a:fld>
            <a:endParaRPr lang="vi-VN"/>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Picture 18" descr="orchide3"/>
          <p:cNvPicPr>
            <a:picLocks noChangeAspect="1" noChangeArrowheads="1"/>
          </p:cNvPicPr>
          <p:nvPr/>
        </p:nvPicPr>
        <p:blipFill>
          <a:blip r:embed="rId3" cstate="print"/>
          <a:srcRect/>
          <a:stretch>
            <a:fillRect/>
          </a:stretch>
        </p:blipFill>
        <p:spPr bwMode="auto">
          <a:xfrm rot="978307">
            <a:off x="2629006" y="1321239"/>
            <a:ext cx="2554288" cy="4478338"/>
          </a:xfrm>
          <a:prstGeom prst="rect">
            <a:avLst/>
          </a:prstGeom>
          <a:noFill/>
        </p:spPr>
      </p:pic>
      <p:sp>
        <p:nvSpPr>
          <p:cNvPr id="2" name="Title 1"/>
          <p:cNvSpPr>
            <a:spLocks noGrp="1"/>
          </p:cNvSpPr>
          <p:nvPr>
            <p:ph type="title"/>
          </p:nvPr>
        </p:nvSpPr>
        <p:spPr>
          <a:xfrm>
            <a:off x="539552" y="0"/>
            <a:ext cx="8229600" cy="708688"/>
          </a:xfrm>
        </p:spPr>
        <p:txBody>
          <a:bodyPr>
            <a:normAutofit fontScale="90000"/>
          </a:bodyPr>
          <a:lstStyle/>
          <a:p>
            <a:r>
              <a:rPr lang="en-US" dirty="0" err="1" smtClean="0">
                <a:solidFill>
                  <a:srgbClr val="B50BAD"/>
                </a:solidFill>
              </a:rPr>
              <a:t>Nội</a:t>
            </a:r>
            <a:r>
              <a:rPr lang="en-US" dirty="0" smtClean="0">
                <a:solidFill>
                  <a:srgbClr val="B50BAD"/>
                </a:solidFill>
              </a:rPr>
              <a:t> dung </a:t>
            </a:r>
            <a:r>
              <a:rPr lang="en-US" dirty="0" err="1" smtClean="0">
                <a:solidFill>
                  <a:srgbClr val="B50BAD"/>
                </a:solidFill>
              </a:rPr>
              <a:t>báo</a:t>
            </a:r>
            <a:r>
              <a:rPr lang="en-US" dirty="0" smtClean="0">
                <a:solidFill>
                  <a:srgbClr val="B50BAD"/>
                </a:solidFill>
              </a:rPr>
              <a:t> </a:t>
            </a:r>
            <a:r>
              <a:rPr lang="en-US" dirty="0" err="1" smtClean="0">
                <a:solidFill>
                  <a:srgbClr val="B50BAD"/>
                </a:solidFill>
              </a:rPr>
              <a:t>cáo</a:t>
            </a:r>
            <a:endParaRPr lang="vi-VN" dirty="0">
              <a:solidFill>
                <a:srgbClr val="B50BAD"/>
              </a:solidFill>
            </a:endParaRPr>
          </a:p>
        </p:txBody>
      </p:sp>
      <p:sp>
        <p:nvSpPr>
          <p:cNvPr id="3" name="Content Placeholder 2"/>
          <p:cNvSpPr>
            <a:spLocks noGrp="1"/>
          </p:cNvSpPr>
          <p:nvPr>
            <p:ph idx="1"/>
          </p:nvPr>
        </p:nvSpPr>
        <p:spPr>
          <a:xfrm>
            <a:off x="251520" y="836712"/>
            <a:ext cx="8460432" cy="5832648"/>
          </a:xfrm>
        </p:spPr>
        <p:txBody>
          <a:bodyPr>
            <a:normAutofit lnSpcReduction="10000"/>
          </a:bodyPr>
          <a:lstStyle/>
          <a:p>
            <a:pPr marL="571500" indent="-571500">
              <a:buNone/>
            </a:pPr>
            <a:r>
              <a:rPr lang="en-US" sz="3000" i="1" dirty="0" smtClean="0"/>
              <a:t>I.  </a:t>
            </a:r>
            <a:r>
              <a:rPr lang="en-US" sz="2800" dirty="0" err="1" smtClean="0"/>
              <a:t>Khái</a:t>
            </a:r>
            <a:r>
              <a:rPr lang="en-US" sz="2800" dirty="0" smtClean="0"/>
              <a:t> </a:t>
            </a:r>
            <a:r>
              <a:rPr lang="en-US" sz="2800" dirty="0" err="1" smtClean="0"/>
              <a:t>niệm</a:t>
            </a:r>
            <a:r>
              <a:rPr lang="en-US" sz="2800" dirty="0" smtClean="0"/>
              <a:t> </a:t>
            </a:r>
            <a:r>
              <a:rPr lang="en-US" sz="2800" dirty="0" err="1" smtClean="0"/>
              <a:t>và</a:t>
            </a:r>
            <a:r>
              <a:rPr lang="en-US" sz="2800" dirty="0" smtClean="0"/>
              <a:t> </a:t>
            </a:r>
            <a:r>
              <a:rPr lang="en-US" sz="2800" dirty="0" err="1" smtClean="0"/>
              <a:t>phân</a:t>
            </a:r>
            <a:r>
              <a:rPr lang="en-US" sz="2800" dirty="0" smtClean="0"/>
              <a:t> </a:t>
            </a:r>
            <a:r>
              <a:rPr lang="en-US" sz="2800" dirty="0" err="1" smtClean="0"/>
              <a:t>loại</a:t>
            </a:r>
            <a:r>
              <a:rPr lang="en-US" sz="2800" dirty="0" smtClean="0"/>
              <a:t> </a:t>
            </a:r>
            <a:r>
              <a:rPr lang="en-US" sz="2800" dirty="0" err="1" smtClean="0"/>
              <a:t>bơm</a:t>
            </a:r>
            <a:r>
              <a:rPr lang="en-US" sz="2800" dirty="0" smtClean="0"/>
              <a:t> </a:t>
            </a:r>
            <a:r>
              <a:rPr lang="en-US" sz="2800" dirty="0" err="1" smtClean="0"/>
              <a:t>thể</a:t>
            </a:r>
            <a:r>
              <a:rPr lang="en-US" sz="2800" dirty="0" smtClean="0"/>
              <a:t> </a:t>
            </a:r>
            <a:r>
              <a:rPr lang="en-US" sz="2800" dirty="0" err="1" smtClean="0"/>
              <a:t>tích</a:t>
            </a:r>
            <a:r>
              <a:rPr lang="en-US" sz="2800" dirty="0" smtClean="0"/>
              <a:t> </a:t>
            </a:r>
            <a:r>
              <a:rPr lang="en-US" sz="2800" i="1" dirty="0" smtClean="0"/>
              <a:t>.        </a:t>
            </a:r>
            <a:endParaRPr lang="vi-VN" sz="2800" dirty="0">
              <a:solidFill>
                <a:srgbClr val="0070C0"/>
              </a:solidFill>
            </a:endParaRPr>
          </a:p>
          <a:p>
            <a:pPr>
              <a:buNone/>
            </a:pPr>
            <a:r>
              <a:rPr lang="en-US" sz="2800" i="1" dirty="0" smtClean="0"/>
              <a:t>II.  </a:t>
            </a:r>
            <a:r>
              <a:rPr lang="en-US" sz="2800" dirty="0" err="1" smtClean="0"/>
              <a:t>Cấu</a:t>
            </a:r>
            <a:r>
              <a:rPr lang="en-US" sz="2800" dirty="0" smtClean="0"/>
              <a:t> </a:t>
            </a:r>
            <a:r>
              <a:rPr lang="en-US" sz="2800" dirty="0" err="1" smtClean="0"/>
              <a:t>tạo</a:t>
            </a:r>
            <a:r>
              <a:rPr lang="en-US" sz="2800" dirty="0" smtClean="0"/>
              <a:t> </a:t>
            </a:r>
            <a:r>
              <a:rPr lang="en-US" sz="2800" dirty="0" err="1" smtClean="0"/>
              <a:t>và</a:t>
            </a:r>
            <a:r>
              <a:rPr lang="en-US" sz="2800" dirty="0" smtClean="0"/>
              <a:t> </a:t>
            </a:r>
            <a:r>
              <a:rPr lang="en-US" sz="2800" dirty="0" err="1" smtClean="0"/>
              <a:t>nguyên</a:t>
            </a:r>
            <a:r>
              <a:rPr lang="en-US" sz="2800" dirty="0" smtClean="0"/>
              <a:t> </a:t>
            </a:r>
            <a:r>
              <a:rPr lang="en-US" sz="2800" dirty="0" err="1" smtClean="0"/>
              <a:t>lý</a:t>
            </a:r>
            <a:r>
              <a:rPr lang="en-US" sz="2800" dirty="0" smtClean="0"/>
              <a:t> </a:t>
            </a:r>
            <a:r>
              <a:rPr lang="en-US" sz="2800" dirty="0" err="1" smtClean="0"/>
              <a:t>hoạt</a:t>
            </a:r>
            <a:r>
              <a:rPr lang="en-US" sz="2800" dirty="0" smtClean="0"/>
              <a:t> </a:t>
            </a:r>
            <a:r>
              <a:rPr lang="en-US" sz="2800" dirty="0" err="1" smtClean="0"/>
              <a:t>động</a:t>
            </a:r>
            <a:r>
              <a:rPr lang="en-US" sz="2800" dirty="0" smtClean="0"/>
              <a:t> </a:t>
            </a:r>
            <a:r>
              <a:rPr lang="en-US" sz="2800" dirty="0" err="1" smtClean="0"/>
              <a:t>của</a:t>
            </a:r>
            <a:r>
              <a:rPr lang="en-US" sz="2800" dirty="0" smtClean="0"/>
              <a:t> </a:t>
            </a:r>
            <a:r>
              <a:rPr lang="en-US" sz="2800" dirty="0" err="1" smtClean="0"/>
              <a:t>bơm</a:t>
            </a:r>
            <a:r>
              <a:rPr lang="en-US" sz="2800" dirty="0" smtClean="0"/>
              <a:t> </a:t>
            </a:r>
            <a:r>
              <a:rPr lang="en-US" sz="2800" dirty="0" err="1"/>
              <a:t>P</a:t>
            </a:r>
            <a:r>
              <a:rPr lang="en-US" sz="2800" dirty="0" err="1" smtClean="0"/>
              <a:t>itông</a:t>
            </a:r>
            <a:r>
              <a:rPr lang="en-US" sz="2800" dirty="0" smtClean="0"/>
              <a:t> , </a:t>
            </a:r>
            <a:r>
              <a:rPr lang="en-US" sz="2800" dirty="0" err="1" smtClean="0"/>
              <a:t>bơm</a:t>
            </a:r>
            <a:r>
              <a:rPr lang="en-US" sz="2800" dirty="0" smtClean="0"/>
              <a:t> </a:t>
            </a:r>
            <a:r>
              <a:rPr lang="en-US" sz="2800" dirty="0" err="1" smtClean="0"/>
              <a:t>Roto</a:t>
            </a:r>
            <a:r>
              <a:rPr lang="en-US" sz="2800" dirty="0" smtClean="0"/>
              <a:t> , </a:t>
            </a:r>
            <a:r>
              <a:rPr lang="en-US" sz="2800" dirty="0" err="1" smtClean="0"/>
              <a:t>bơm</a:t>
            </a:r>
            <a:r>
              <a:rPr lang="en-US" sz="2800" dirty="0" smtClean="0"/>
              <a:t> </a:t>
            </a:r>
            <a:r>
              <a:rPr lang="en-US" sz="2800" dirty="0" err="1"/>
              <a:t>P</a:t>
            </a:r>
            <a:r>
              <a:rPr lang="en-US" sz="2800" dirty="0" err="1" smtClean="0"/>
              <a:t>itông</a:t>
            </a:r>
            <a:r>
              <a:rPr lang="en-US" sz="2800" dirty="0" smtClean="0"/>
              <a:t> – </a:t>
            </a:r>
            <a:r>
              <a:rPr lang="en-US" sz="2800" dirty="0" err="1" smtClean="0"/>
              <a:t>Roto</a:t>
            </a:r>
            <a:r>
              <a:rPr lang="en-US" sz="2800" dirty="0" smtClean="0"/>
              <a:t>.</a:t>
            </a:r>
            <a:endParaRPr lang="vi-VN" sz="2800" dirty="0">
              <a:solidFill>
                <a:srgbClr val="0070C0"/>
              </a:solidFill>
            </a:endParaRPr>
          </a:p>
          <a:p>
            <a:pPr>
              <a:buNone/>
            </a:pPr>
            <a:r>
              <a:rPr lang="en-US" sz="2800" i="1" dirty="0" smtClean="0"/>
              <a:t>III.  </a:t>
            </a:r>
            <a:r>
              <a:rPr lang="en-US" sz="2800" dirty="0" err="1" smtClean="0"/>
              <a:t>Các</a:t>
            </a:r>
            <a:r>
              <a:rPr lang="en-US" sz="2800" dirty="0" smtClean="0"/>
              <a:t> </a:t>
            </a:r>
            <a:r>
              <a:rPr lang="en-US" sz="2800" dirty="0" err="1" smtClean="0"/>
              <a:t>thông</a:t>
            </a:r>
            <a:r>
              <a:rPr lang="en-US" sz="2800" dirty="0" smtClean="0"/>
              <a:t> </a:t>
            </a:r>
            <a:r>
              <a:rPr lang="en-US" sz="2800" dirty="0" err="1" smtClean="0"/>
              <a:t>số</a:t>
            </a:r>
            <a:r>
              <a:rPr lang="en-US" sz="2800" dirty="0" smtClean="0"/>
              <a:t> </a:t>
            </a:r>
            <a:r>
              <a:rPr lang="en-US" sz="2800" dirty="0" err="1" smtClean="0"/>
              <a:t>cơ</a:t>
            </a:r>
            <a:r>
              <a:rPr lang="en-US" sz="2800" dirty="0" smtClean="0"/>
              <a:t> </a:t>
            </a:r>
            <a:r>
              <a:rPr lang="en-US" sz="2800" dirty="0" err="1" smtClean="0"/>
              <a:t>bản</a:t>
            </a:r>
            <a:r>
              <a:rPr lang="en-US" sz="2800" dirty="0" smtClean="0"/>
              <a:t> </a:t>
            </a:r>
            <a:r>
              <a:rPr lang="en-US" sz="2800" dirty="0" err="1" smtClean="0"/>
              <a:t>của</a:t>
            </a:r>
            <a:r>
              <a:rPr lang="en-US" sz="2800" dirty="0" smtClean="0"/>
              <a:t> </a:t>
            </a:r>
            <a:r>
              <a:rPr lang="en-US" sz="2800" dirty="0" err="1" smtClean="0"/>
              <a:t>bơm</a:t>
            </a:r>
            <a:r>
              <a:rPr lang="en-US" sz="2800" dirty="0" smtClean="0"/>
              <a:t> </a:t>
            </a:r>
            <a:r>
              <a:rPr lang="en-US" sz="2800" dirty="0" err="1" smtClean="0"/>
              <a:t>thể</a:t>
            </a:r>
            <a:r>
              <a:rPr lang="en-US" sz="2800" dirty="0" smtClean="0"/>
              <a:t> </a:t>
            </a:r>
            <a:r>
              <a:rPr lang="en-US" sz="2800" dirty="0" err="1" smtClean="0"/>
              <a:t>tích</a:t>
            </a:r>
            <a:r>
              <a:rPr lang="en-US" sz="2800" i="1" dirty="0" smtClean="0"/>
              <a:t>.</a:t>
            </a:r>
            <a:endParaRPr lang="vi-VN" sz="2800" dirty="0">
              <a:solidFill>
                <a:srgbClr val="0070C0"/>
              </a:solidFill>
            </a:endParaRPr>
          </a:p>
          <a:p>
            <a:pPr>
              <a:buNone/>
            </a:pPr>
            <a:r>
              <a:rPr lang="en-US" sz="2800" i="1" dirty="0" smtClean="0"/>
              <a:t>IV</a:t>
            </a:r>
            <a:r>
              <a:rPr lang="en-US" sz="2800" dirty="0" smtClean="0"/>
              <a:t>.  </a:t>
            </a:r>
            <a:r>
              <a:rPr lang="en-US" sz="2800" dirty="0" err="1" smtClean="0"/>
              <a:t>Đường</a:t>
            </a:r>
            <a:r>
              <a:rPr lang="en-US" sz="2800" dirty="0" smtClean="0"/>
              <a:t> </a:t>
            </a:r>
            <a:r>
              <a:rPr lang="en-US" sz="2800" dirty="0" err="1" smtClean="0"/>
              <a:t>đặc</a:t>
            </a:r>
            <a:r>
              <a:rPr lang="en-US" sz="2800" dirty="0" smtClean="0"/>
              <a:t> </a:t>
            </a:r>
            <a:r>
              <a:rPr lang="en-US" sz="2800" dirty="0" err="1" smtClean="0"/>
              <a:t>tính</a:t>
            </a:r>
            <a:r>
              <a:rPr lang="en-US" sz="2800" dirty="0" smtClean="0"/>
              <a:t> </a:t>
            </a:r>
            <a:r>
              <a:rPr lang="en-US" sz="2800" dirty="0" err="1" smtClean="0"/>
              <a:t>cơ</a:t>
            </a:r>
            <a:r>
              <a:rPr lang="en-US" sz="2800" dirty="0" smtClean="0"/>
              <a:t> </a:t>
            </a:r>
            <a:r>
              <a:rPr lang="en-US" sz="2800" dirty="0" err="1" smtClean="0"/>
              <a:t>bản</a:t>
            </a:r>
            <a:r>
              <a:rPr lang="en-US" sz="2800" dirty="0" smtClean="0"/>
              <a:t> </a:t>
            </a:r>
            <a:r>
              <a:rPr lang="en-US" sz="2800" dirty="0" err="1" smtClean="0"/>
              <a:t>cơ</a:t>
            </a:r>
            <a:r>
              <a:rPr lang="en-US" sz="2800" dirty="0" smtClean="0"/>
              <a:t> </a:t>
            </a:r>
            <a:r>
              <a:rPr lang="en-US" sz="2800" dirty="0" err="1" smtClean="0"/>
              <a:t>bản</a:t>
            </a:r>
            <a:r>
              <a:rPr lang="en-US" sz="2800" dirty="0" smtClean="0"/>
              <a:t> </a:t>
            </a:r>
            <a:r>
              <a:rPr lang="en-US" sz="2800" dirty="0" err="1" smtClean="0"/>
              <a:t>của</a:t>
            </a:r>
            <a:r>
              <a:rPr lang="en-US" sz="2800" dirty="0" smtClean="0"/>
              <a:t> </a:t>
            </a:r>
            <a:r>
              <a:rPr lang="en-US" sz="2800" dirty="0" err="1" smtClean="0"/>
              <a:t>bơm</a:t>
            </a:r>
            <a:r>
              <a:rPr lang="en-US" sz="2800" dirty="0" smtClean="0"/>
              <a:t> </a:t>
            </a:r>
            <a:r>
              <a:rPr lang="en-US" sz="2800" dirty="0" err="1" smtClean="0"/>
              <a:t>thể</a:t>
            </a:r>
            <a:r>
              <a:rPr lang="en-US" sz="2800" dirty="0" smtClean="0"/>
              <a:t> </a:t>
            </a:r>
            <a:r>
              <a:rPr lang="en-US" sz="2800" dirty="0" err="1" smtClean="0"/>
              <a:t>tích</a:t>
            </a:r>
            <a:r>
              <a:rPr lang="en-US" sz="2800" i="1" dirty="0" smtClean="0"/>
              <a:t>.</a:t>
            </a:r>
            <a:endParaRPr lang="vi-VN" sz="2800" dirty="0"/>
          </a:p>
          <a:p>
            <a:pPr>
              <a:buNone/>
            </a:pPr>
            <a:r>
              <a:rPr lang="en-US" sz="2800" i="1" dirty="0" smtClean="0"/>
              <a:t>V.  </a:t>
            </a:r>
            <a:r>
              <a:rPr lang="en-US" sz="2800" dirty="0" err="1" smtClean="0"/>
              <a:t>Chất</a:t>
            </a:r>
            <a:r>
              <a:rPr lang="en-US" sz="2800" dirty="0" smtClean="0"/>
              <a:t> </a:t>
            </a:r>
            <a:r>
              <a:rPr lang="en-US" sz="2800" dirty="0" err="1" smtClean="0"/>
              <a:t>lỏng</a:t>
            </a:r>
            <a:r>
              <a:rPr lang="en-US" sz="2800" dirty="0" smtClean="0"/>
              <a:t> </a:t>
            </a:r>
            <a:r>
              <a:rPr lang="en-US" sz="2800" dirty="0" err="1" smtClean="0"/>
              <a:t>làm</a:t>
            </a:r>
            <a:r>
              <a:rPr lang="en-US" sz="2800" dirty="0" smtClean="0"/>
              <a:t> </a:t>
            </a:r>
            <a:r>
              <a:rPr lang="en-US" sz="2800" dirty="0" err="1" smtClean="0"/>
              <a:t>việc</a:t>
            </a:r>
            <a:r>
              <a:rPr lang="en-US" sz="2800" dirty="0" smtClean="0"/>
              <a:t> </a:t>
            </a:r>
            <a:r>
              <a:rPr lang="en-US" sz="2800" dirty="0" err="1" smtClean="0"/>
              <a:t>trong</a:t>
            </a:r>
            <a:r>
              <a:rPr lang="en-US" sz="2800" dirty="0" smtClean="0"/>
              <a:t> </a:t>
            </a:r>
            <a:r>
              <a:rPr lang="en-US" sz="2800" dirty="0" err="1" smtClean="0"/>
              <a:t>bơm</a:t>
            </a:r>
            <a:r>
              <a:rPr lang="en-US" sz="2800" dirty="0" smtClean="0"/>
              <a:t> </a:t>
            </a:r>
            <a:r>
              <a:rPr lang="en-US" sz="2800" dirty="0" err="1" smtClean="0"/>
              <a:t>thể</a:t>
            </a:r>
            <a:r>
              <a:rPr lang="en-US" sz="2800" dirty="0" smtClean="0"/>
              <a:t> </a:t>
            </a:r>
            <a:r>
              <a:rPr lang="en-US" sz="2800" dirty="0" err="1" smtClean="0"/>
              <a:t>tích</a:t>
            </a:r>
            <a:r>
              <a:rPr lang="en-US" sz="2800" i="1" dirty="0" smtClean="0"/>
              <a:t>.</a:t>
            </a:r>
            <a:endParaRPr lang="vi-VN" sz="2800" dirty="0">
              <a:solidFill>
                <a:srgbClr val="0070C0"/>
              </a:solidFill>
            </a:endParaRPr>
          </a:p>
          <a:p>
            <a:pPr marL="571500" indent="-571500">
              <a:buAutoNum type="romanUcPeriod" startAt="6"/>
            </a:pPr>
            <a:r>
              <a:rPr lang="en-US" sz="2800" dirty="0" err="1" smtClean="0"/>
              <a:t>Phương</a:t>
            </a:r>
            <a:r>
              <a:rPr lang="en-US" sz="2800" dirty="0" smtClean="0"/>
              <a:t> </a:t>
            </a:r>
            <a:r>
              <a:rPr lang="en-US" sz="2800" dirty="0" err="1" smtClean="0"/>
              <a:t>trình</a:t>
            </a:r>
            <a:r>
              <a:rPr lang="en-US" sz="2800" dirty="0" smtClean="0"/>
              <a:t> </a:t>
            </a:r>
            <a:r>
              <a:rPr lang="en-US" sz="2800" dirty="0" err="1" smtClean="0"/>
              <a:t>chuyển</a:t>
            </a:r>
            <a:r>
              <a:rPr lang="en-US" sz="2800" dirty="0" smtClean="0"/>
              <a:t> </a:t>
            </a:r>
            <a:r>
              <a:rPr lang="en-US" sz="2800" dirty="0" err="1" smtClean="0"/>
              <a:t>động</a:t>
            </a:r>
            <a:r>
              <a:rPr lang="en-US" sz="2800" dirty="0" smtClean="0"/>
              <a:t> </a:t>
            </a:r>
            <a:r>
              <a:rPr lang="en-US" sz="2800" dirty="0" err="1" smtClean="0"/>
              <a:t>của</a:t>
            </a:r>
            <a:r>
              <a:rPr lang="en-US" sz="2800" dirty="0" smtClean="0"/>
              <a:t> </a:t>
            </a:r>
            <a:r>
              <a:rPr lang="en-US" sz="2800" dirty="0" err="1" smtClean="0"/>
              <a:t>chất</a:t>
            </a:r>
            <a:r>
              <a:rPr lang="en-US" sz="2800" dirty="0" smtClean="0"/>
              <a:t> </a:t>
            </a:r>
            <a:r>
              <a:rPr lang="en-US" sz="2800" dirty="0" err="1" smtClean="0"/>
              <a:t>lỏng</a:t>
            </a:r>
            <a:r>
              <a:rPr lang="en-US" sz="2800" dirty="0" smtClean="0"/>
              <a:t> </a:t>
            </a:r>
            <a:r>
              <a:rPr lang="en-US" sz="2800" dirty="0" err="1" smtClean="0"/>
              <a:t>trong</a:t>
            </a:r>
            <a:r>
              <a:rPr lang="en-US" sz="2800" dirty="0" smtClean="0"/>
              <a:t> </a:t>
            </a:r>
            <a:r>
              <a:rPr lang="en-US" sz="2800" dirty="0" err="1" smtClean="0"/>
              <a:t>bơm</a:t>
            </a:r>
            <a:r>
              <a:rPr lang="en-US" sz="2800" dirty="0" smtClean="0"/>
              <a:t> </a:t>
            </a:r>
            <a:r>
              <a:rPr lang="en-US" sz="2800" dirty="0" err="1" smtClean="0"/>
              <a:t>pitông</a:t>
            </a:r>
            <a:r>
              <a:rPr lang="en-US" sz="2800" dirty="0" smtClean="0"/>
              <a:t> , </a:t>
            </a:r>
            <a:r>
              <a:rPr lang="en-US" sz="2800" dirty="0" err="1" smtClean="0"/>
              <a:t>áp</a:t>
            </a:r>
            <a:r>
              <a:rPr lang="en-US" sz="2800" dirty="0" smtClean="0"/>
              <a:t> </a:t>
            </a:r>
            <a:r>
              <a:rPr lang="en-US" sz="2800" dirty="0" err="1" smtClean="0"/>
              <a:t>suất</a:t>
            </a:r>
            <a:r>
              <a:rPr lang="en-US" sz="2800" dirty="0" smtClean="0"/>
              <a:t> </a:t>
            </a:r>
            <a:r>
              <a:rPr lang="en-US" sz="2800" dirty="0" err="1" smtClean="0"/>
              <a:t>của</a:t>
            </a:r>
            <a:r>
              <a:rPr lang="en-US" sz="2800" dirty="0" smtClean="0"/>
              <a:t> </a:t>
            </a:r>
            <a:r>
              <a:rPr lang="en-US" sz="2800" dirty="0" err="1" smtClean="0"/>
              <a:t>bơm</a:t>
            </a:r>
            <a:r>
              <a:rPr lang="en-US" sz="2800" dirty="0" smtClean="0"/>
              <a:t> </a:t>
            </a:r>
            <a:r>
              <a:rPr lang="en-US" sz="2800" dirty="0" err="1" smtClean="0"/>
              <a:t>pittông</a:t>
            </a:r>
            <a:r>
              <a:rPr lang="en-US" sz="2800" dirty="0" smtClean="0"/>
              <a:t> </a:t>
            </a:r>
            <a:r>
              <a:rPr lang="en-US" sz="2800" dirty="0" err="1" smtClean="0"/>
              <a:t>trong</a:t>
            </a:r>
            <a:r>
              <a:rPr lang="en-US" sz="2800" dirty="0" smtClean="0"/>
              <a:t> </a:t>
            </a:r>
            <a:r>
              <a:rPr lang="en-US" sz="2800" dirty="0" err="1" smtClean="0"/>
              <a:t>quá</a:t>
            </a:r>
            <a:r>
              <a:rPr lang="en-US" sz="2800" dirty="0" smtClean="0"/>
              <a:t> </a:t>
            </a:r>
            <a:r>
              <a:rPr lang="en-US" sz="2800" dirty="0" err="1" smtClean="0"/>
              <a:t>trình</a:t>
            </a:r>
            <a:r>
              <a:rPr lang="en-US" sz="2800" dirty="0" smtClean="0"/>
              <a:t> </a:t>
            </a:r>
            <a:r>
              <a:rPr lang="en-US" sz="2800" dirty="0" err="1" smtClean="0"/>
              <a:t>hút</a:t>
            </a:r>
            <a:r>
              <a:rPr lang="en-US" sz="2800" dirty="0" smtClean="0"/>
              <a:t> </a:t>
            </a:r>
            <a:r>
              <a:rPr lang="en-US" sz="2800" dirty="0" err="1" smtClean="0"/>
              <a:t>và</a:t>
            </a:r>
            <a:r>
              <a:rPr lang="en-US" sz="2800" dirty="0" smtClean="0"/>
              <a:t> </a:t>
            </a:r>
            <a:r>
              <a:rPr lang="en-US" sz="2800" dirty="0" err="1" smtClean="0"/>
              <a:t>đẩy</a:t>
            </a:r>
            <a:r>
              <a:rPr lang="en-US" sz="2800" dirty="0" smtClean="0"/>
              <a:t> </a:t>
            </a:r>
            <a:r>
              <a:rPr lang="en-US" sz="2800" i="1" dirty="0" smtClean="0"/>
              <a:t>.</a:t>
            </a:r>
            <a:endParaRPr lang="vi-VN" sz="2800" dirty="0">
              <a:solidFill>
                <a:srgbClr val="0070C0"/>
              </a:solidFill>
            </a:endParaRPr>
          </a:p>
          <a:p>
            <a:pPr marL="571500" indent="-571500">
              <a:buAutoNum type="romanUcPeriod" startAt="6"/>
            </a:pPr>
            <a:r>
              <a:rPr lang="en-US" sz="2800" dirty="0" err="1" smtClean="0"/>
              <a:t>Số</a:t>
            </a:r>
            <a:r>
              <a:rPr lang="en-US" sz="2800" dirty="0" smtClean="0"/>
              <a:t> </a:t>
            </a:r>
            <a:r>
              <a:rPr lang="en-US" sz="2800" dirty="0" err="1" smtClean="0"/>
              <a:t>vòng</a:t>
            </a:r>
            <a:r>
              <a:rPr lang="en-US" sz="2800" dirty="0" smtClean="0"/>
              <a:t> quay </a:t>
            </a:r>
            <a:r>
              <a:rPr lang="en-US" sz="2800" dirty="0" err="1" smtClean="0"/>
              <a:t>giới</a:t>
            </a:r>
            <a:r>
              <a:rPr lang="en-US" sz="2800" dirty="0" smtClean="0"/>
              <a:t> </a:t>
            </a:r>
            <a:r>
              <a:rPr lang="en-US" sz="2800" dirty="0" err="1" smtClean="0"/>
              <a:t>hạn</a:t>
            </a:r>
            <a:r>
              <a:rPr lang="en-US" sz="2800" dirty="0" smtClean="0"/>
              <a:t> </a:t>
            </a:r>
            <a:r>
              <a:rPr lang="en-US" sz="2800" dirty="0" err="1" smtClean="0"/>
              <a:t>của</a:t>
            </a:r>
            <a:r>
              <a:rPr lang="en-US" sz="2800" dirty="0" smtClean="0"/>
              <a:t> </a:t>
            </a:r>
            <a:r>
              <a:rPr lang="en-US" sz="2800" dirty="0" err="1" smtClean="0"/>
              <a:t>bơm</a:t>
            </a:r>
            <a:r>
              <a:rPr lang="en-US" sz="2800" dirty="0" smtClean="0"/>
              <a:t> </a:t>
            </a:r>
            <a:r>
              <a:rPr lang="en-US" sz="2800" dirty="0" err="1" smtClean="0"/>
              <a:t>Pittông</a:t>
            </a:r>
            <a:r>
              <a:rPr lang="en-US" sz="2800" dirty="0" smtClean="0"/>
              <a:t>. </a:t>
            </a:r>
          </a:p>
          <a:p>
            <a:pPr marL="571500" indent="-571500">
              <a:buNone/>
            </a:pPr>
            <a:r>
              <a:rPr lang="en-US" sz="2800" dirty="0" err="1" smtClean="0"/>
              <a:t>VIII.Khắc</a:t>
            </a:r>
            <a:r>
              <a:rPr lang="en-US" sz="2800" dirty="0" smtClean="0"/>
              <a:t> </a:t>
            </a:r>
            <a:r>
              <a:rPr lang="en-US" sz="2800" dirty="0" err="1" smtClean="0"/>
              <a:t>phục</a:t>
            </a:r>
            <a:r>
              <a:rPr lang="en-US" sz="2800" dirty="0" smtClean="0"/>
              <a:t> </a:t>
            </a:r>
            <a:r>
              <a:rPr lang="en-US" sz="2800" dirty="0" err="1" smtClean="0"/>
              <a:t>sự</a:t>
            </a:r>
            <a:r>
              <a:rPr lang="en-US" sz="2800" dirty="0" smtClean="0"/>
              <a:t> </a:t>
            </a:r>
            <a:r>
              <a:rPr lang="en-US" sz="2800" dirty="0" err="1" smtClean="0"/>
              <a:t>chuyển</a:t>
            </a:r>
            <a:r>
              <a:rPr lang="en-US" sz="2800" dirty="0" smtClean="0"/>
              <a:t> </a:t>
            </a:r>
            <a:r>
              <a:rPr lang="en-US" sz="2800" dirty="0" err="1" smtClean="0"/>
              <a:t>động</a:t>
            </a:r>
            <a:r>
              <a:rPr lang="en-US" sz="2800" dirty="0" smtClean="0"/>
              <a:t> </a:t>
            </a:r>
            <a:r>
              <a:rPr lang="en-US" sz="2800" dirty="0" err="1" smtClean="0"/>
              <a:t>không</a:t>
            </a:r>
            <a:r>
              <a:rPr lang="en-US" sz="2800" dirty="0" smtClean="0"/>
              <a:t> </a:t>
            </a:r>
            <a:r>
              <a:rPr lang="en-US" sz="2800" dirty="0" err="1" smtClean="0"/>
              <a:t>ổn</a:t>
            </a:r>
            <a:r>
              <a:rPr lang="en-US" sz="2800" dirty="0" smtClean="0"/>
              <a:t> </a:t>
            </a:r>
            <a:r>
              <a:rPr lang="en-US" sz="2800" dirty="0" err="1" smtClean="0"/>
              <a:t>định</a:t>
            </a:r>
            <a:r>
              <a:rPr lang="en-US" sz="2800" dirty="0" smtClean="0"/>
              <a:t> </a:t>
            </a:r>
            <a:r>
              <a:rPr lang="en-US" sz="2800" dirty="0" err="1" smtClean="0"/>
              <a:t>trong</a:t>
            </a:r>
            <a:r>
              <a:rPr lang="en-US" sz="2800" dirty="0" smtClean="0"/>
              <a:t> </a:t>
            </a:r>
            <a:r>
              <a:rPr lang="en-US" sz="2800" dirty="0" err="1" smtClean="0"/>
              <a:t>bơm</a:t>
            </a:r>
            <a:r>
              <a:rPr lang="en-US" sz="2800" dirty="0" smtClean="0"/>
              <a:t> </a:t>
            </a:r>
            <a:r>
              <a:rPr lang="en-US" sz="2800" dirty="0" err="1" smtClean="0"/>
              <a:t>Pittông</a:t>
            </a:r>
            <a:r>
              <a:rPr lang="en-US" sz="2800" dirty="0" smtClean="0"/>
              <a:t> . </a:t>
            </a:r>
          </a:p>
          <a:p>
            <a:pPr marL="571500" indent="-571500">
              <a:buAutoNum type="romanUcPeriod" startAt="7"/>
            </a:pPr>
            <a:endParaRPr lang="en-US" sz="2800" dirty="0" smtClean="0"/>
          </a:p>
          <a:p>
            <a:pPr marL="571500" indent="-571500">
              <a:buAutoNum type="romanUcPeriod" startAt="7"/>
            </a:pPr>
            <a:endParaRPr lang="en-US" sz="3000" dirty="0" smtClean="0"/>
          </a:p>
          <a:p>
            <a:pPr marL="571500" indent="-571500">
              <a:buNone/>
            </a:pPr>
            <a:endParaRPr lang="en-US" dirty="0" smtClean="0"/>
          </a:p>
          <a:p>
            <a:pPr marL="571500" indent="-571500">
              <a:buAutoNum type="romanUcPeriod" startAt="7"/>
            </a:pPr>
            <a:endParaRPr lang="en-US" dirty="0" smtClean="0"/>
          </a:p>
          <a:p>
            <a:endParaRPr lang="vi-VN" dirty="0"/>
          </a:p>
          <a:p>
            <a:endParaRPr lang="vi-VN" dirty="0"/>
          </a:p>
        </p:txBody>
      </p:sp>
      <p:sp>
        <p:nvSpPr>
          <p:cNvPr id="8" name="Rounded Rectangle 7"/>
          <p:cNvSpPr/>
          <p:nvPr/>
        </p:nvSpPr>
        <p:spPr>
          <a:xfrm>
            <a:off x="7092280" y="2204864"/>
            <a:ext cx="792088"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dirty="0" err="1" smtClean="0"/>
              <a:t>Rộ</a:t>
            </a:r>
            <a:endParaRPr lang="vi-VN" dirty="0"/>
          </a:p>
        </p:txBody>
      </p:sp>
      <p:sp>
        <p:nvSpPr>
          <p:cNvPr id="9" name="Rounded Rectangle 8"/>
          <p:cNvSpPr/>
          <p:nvPr/>
        </p:nvSpPr>
        <p:spPr>
          <a:xfrm>
            <a:off x="8388424" y="2636912"/>
            <a:ext cx="755576" cy="432048"/>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dirty="0" smtClean="0"/>
              <a:t>VINH</a:t>
            </a:r>
            <a:endParaRPr lang="vi-VN" dirty="0"/>
          </a:p>
        </p:txBody>
      </p:sp>
      <p:sp>
        <p:nvSpPr>
          <p:cNvPr id="12" name="Right Arrow 11"/>
          <p:cNvSpPr/>
          <p:nvPr/>
        </p:nvSpPr>
        <p:spPr>
          <a:xfrm>
            <a:off x="4716016" y="1916832"/>
            <a:ext cx="360040" cy="144016"/>
          </a:xfrm>
          <a:prstGeom prst="righ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vi-VN"/>
          </a:p>
        </p:txBody>
      </p:sp>
      <p:sp>
        <p:nvSpPr>
          <p:cNvPr id="15" name="Rounded Rectangle 14"/>
          <p:cNvSpPr/>
          <p:nvPr/>
        </p:nvSpPr>
        <p:spPr>
          <a:xfrm>
            <a:off x="6804248" y="836712"/>
            <a:ext cx="864096" cy="432048"/>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dirty="0" smtClean="0"/>
              <a:t>SÁNG</a:t>
            </a:r>
            <a:endParaRPr lang="vi-VN" dirty="0"/>
          </a:p>
        </p:txBody>
      </p:sp>
      <p:sp>
        <p:nvSpPr>
          <p:cNvPr id="17" name="Rounded Rectangle 16"/>
          <p:cNvSpPr/>
          <p:nvPr/>
        </p:nvSpPr>
        <p:spPr>
          <a:xfrm>
            <a:off x="5220072" y="1772816"/>
            <a:ext cx="792088"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dirty="0" smtClean="0"/>
              <a:t>ÁNH</a:t>
            </a:r>
            <a:endParaRPr lang="vi-VN" dirty="0"/>
          </a:p>
        </p:txBody>
      </p:sp>
      <p:sp>
        <p:nvSpPr>
          <p:cNvPr id="18" name="Right Arrow 17"/>
          <p:cNvSpPr/>
          <p:nvPr/>
        </p:nvSpPr>
        <p:spPr>
          <a:xfrm>
            <a:off x="6588224" y="3356992"/>
            <a:ext cx="360040" cy="144016"/>
          </a:xfrm>
          <a:prstGeom prst="righ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vi-VN"/>
          </a:p>
        </p:txBody>
      </p:sp>
      <p:sp>
        <p:nvSpPr>
          <p:cNvPr id="20" name="Rounded Rectangle 19"/>
          <p:cNvSpPr/>
          <p:nvPr/>
        </p:nvSpPr>
        <p:spPr>
          <a:xfrm>
            <a:off x="7020272" y="3212976"/>
            <a:ext cx="1008112"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dirty="0" smtClean="0"/>
              <a:t>ĐẠT</a:t>
            </a:r>
            <a:endParaRPr lang="vi-VN" dirty="0"/>
          </a:p>
        </p:txBody>
      </p:sp>
      <p:sp>
        <p:nvSpPr>
          <p:cNvPr id="14" name="Slide Number Placeholder 13"/>
          <p:cNvSpPr>
            <a:spLocks noGrp="1"/>
          </p:cNvSpPr>
          <p:nvPr>
            <p:ph type="sldNum" sz="quarter" idx="12"/>
          </p:nvPr>
        </p:nvSpPr>
        <p:spPr/>
        <p:txBody>
          <a:bodyPr/>
          <a:lstStyle/>
          <a:p>
            <a:fld id="{4730F40F-CEE4-429D-9A8E-D21FD0D9662F}" type="slidenum">
              <a:rPr lang="vi-VN" sz="2800" smtClean="0"/>
              <a:pPr/>
              <a:t>2</a:t>
            </a:fld>
            <a:endParaRPr lang="vi-VN" sz="2800" dirty="0"/>
          </a:p>
        </p:txBody>
      </p:sp>
      <p:sp>
        <p:nvSpPr>
          <p:cNvPr id="19" name="Right Arrow 18"/>
          <p:cNvSpPr/>
          <p:nvPr/>
        </p:nvSpPr>
        <p:spPr>
          <a:xfrm>
            <a:off x="6228184" y="980728"/>
            <a:ext cx="360040" cy="144016"/>
          </a:xfrm>
          <a:prstGeom prst="righ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vi-VN"/>
          </a:p>
        </p:txBody>
      </p:sp>
      <p:sp>
        <p:nvSpPr>
          <p:cNvPr id="21" name="Right Arrow 20"/>
          <p:cNvSpPr/>
          <p:nvPr/>
        </p:nvSpPr>
        <p:spPr>
          <a:xfrm>
            <a:off x="7884368" y="2924944"/>
            <a:ext cx="360040" cy="144016"/>
          </a:xfrm>
          <a:prstGeom prst="righ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vi-VN"/>
          </a:p>
        </p:txBody>
      </p:sp>
      <p:sp>
        <p:nvSpPr>
          <p:cNvPr id="22" name="Right Arrow 21"/>
          <p:cNvSpPr/>
          <p:nvPr/>
        </p:nvSpPr>
        <p:spPr>
          <a:xfrm>
            <a:off x="6660232" y="2348880"/>
            <a:ext cx="360040" cy="144016"/>
          </a:xfrm>
          <a:prstGeom prst="righ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vi-VN"/>
          </a:p>
        </p:txBody>
      </p:sp>
      <p:sp>
        <p:nvSpPr>
          <p:cNvPr id="23" name="Rounded Rectangle 22"/>
          <p:cNvSpPr/>
          <p:nvPr/>
        </p:nvSpPr>
        <p:spPr>
          <a:xfrm>
            <a:off x="2555776" y="4437112"/>
            <a:ext cx="792088"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dirty="0" smtClean="0"/>
              <a:t>ÁNH</a:t>
            </a:r>
            <a:endParaRPr lang="vi-VN" dirty="0"/>
          </a:p>
        </p:txBody>
      </p:sp>
      <p:sp>
        <p:nvSpPr>
          <p:cNvPr id="24" name="Right Arrow 23"/>
          <p:cNvSpPr/>
          <p:nvPr/>
        </p:nvSpPr>
        <p:spPr>
          <a:xfrm>
            <a:off x="2051720" y="4581128"/>
            <a:ext cx="360040" cy="144016"/>
          </a:xfrm>
          <a:prstGeom prst="righ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vi-VN"/>
          </a:p>
        </p:txBody>
      </p:sp>
      <p:sp>
        <p:nvSpPr>
          <p:cNvPr id="25" name="Rounded Rectangle 24"/>
          <p:cNvSpPr/>
          <p:nvPr/>
        </p:nvSpPr>
        <p:spPr>
          <a:xfrm>
            <a:off x="7236296" y="4869160"/>
            <a:ext cx="792088" cy="3600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dirty="0" err="1" smtClean="0"/>
              <a:t>Rộ</a:t>
            </a:r>
            <a:endParaRPr lang="vi-VN" dirty="0"/>
          </a:p>
        </p:txBody>
      </p:sp>
      <p:sp>
        <p:nvSpPr>
          <p:cNvPr id="26" name="Right Arrow 25"/>
          <p:cNvSpPr/>
          <p:nvPr/>
        </p:nvSpPr>
        <p:spPr>
          <a:xfrm>
            <a:off x="2267744" y="5877272"/>
            <a:ext cx="360040" cy="144016"/>
          </a:xfrm>
          <a:prstGeom prst="righ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vi-VN"/>
          </a:p>
        </p:txBody>
      </p:sp>
      <p:sp>
        <p:nvSpPr>
          <p:cNvPr id="27" name="Right Arrow 26"/>
          <p:cNvSpPr/>
          <p:nvPr/>
        </p:nvSpPr>
        <p:spPr>
          <a:xfrm>
            <a:off x="6732240" y="5013176"/>
            <a:ext cx="360040" cy="144016"/>
          </a:xfrm>
          <a:prstGeom prst="righ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vi-VN"/>
          </a:p>
        </p:txBody>
      </p:sp>
      <p:sp>
        <p:nvSpPr>
          <p:cNvPr id="28" name="Rounded Rectangle 27"/>
          <p:cNvSpPr/>
          <p:nvPr/>
        </p:nvSpPr>
        <p:spPr>
          <a:xfrm>
            <a:off x="2843808" y="5733256"/>
            <a:ext cx="755576" cy="432048"/>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dirty="0" smtClean="0"/>
              <a:t>VINH</a:t>
            </a:r>
            <a:endParaRPr lang="vi-VN" dirty="0"/>
          </a:p>
        </p:txBody>
      </p:sp>
      <p:pic>
        <p:nvPicPr>
          <p:cNvPr id="29" name="Picture 5" descr="Picture4"/>
          <p:cNvPicPr>
            <a:picLocks noChangeAspect="1" noChangeArrowheads="1"/>
          </p:cNvPicPr>
          <p:nvPr/>
        </p:nvPicPr>
        <p:blipFill>
          <a:blip r:embed="rId4" cstate="print"/>
          <a:srcRect/>
          <a:stretch>
            <a:fillRect/>
          </a:stretch>
        </p:blipFill>
        <p:spPr bwMode="auto">
          <a:xfrm>
            <a:off x="1835696" y="0"/>
            <a:ext cx="5476875" cy="95250"/>
          </a:xfrm>
          <a:prstGeom prst="rect">
            <a:avLst/>
          </a:prstGeom>
          <a:noFill/>
        </p:spPr>
      </p:pic>
      <p:pic>
        <p:nvPicPr>
          <p:cNvPr id="30" name="Picture 6" descr="Picture4"/>
          <p:cNvPicPr>
            <a:picLocks noChangeAspect="1" noChangeArrowheads="1"/>
          </p:cNvPicPr>
          <p:nvPr/>
        </p:nvPicPr>
        <p:blipFill>
          <a:blip r:embed="rId4" cstate="print"/>
          <a:srcRect/>
          <a:stretch>
            <a:fillRect/>
          </a:stretch>
        </p:blipFill>
        <p:spPr bwMode="auto">
          <a:xfrm>
            <a:off x="1845221" y="762000"/>
            <a:ext cx="5476875" cy="76200"/>
          </a:xfrm>
          <a:prstGeom prst="rect">
            <a:avLst/>
          </a:prstGeom>
          <a:noFill/>
        </p:spPr>
      </p:pic>
      <p:pic>
        <p:nvPicPr>
          <p:cNvPr id="31" name="Picture 7" descr="Picture3"/>
          <p:cNvPicPr>
            <a:picLocks noChangeArrowheads="1"/>
          </p:cNvPicPr>
          <p:nvPr/>
        </p:nvPicPr>
        <p:blipFill>
          <a:blip r:embed="rId4" cstate="print"/>
          <a:srcRect/>
          <a:stretch>
            <a:fillRect/>
          </a:stretch>
        </p:blipFill>
        <p:spPr bwMode="auto">
          <a:xfrm rot="16200000" flipH="1">
            <a:off x="1492796" y="419100"/>
            <a:ext cx="762000" cy="76200"/>
          </a:xfrm>
          <a:prstGeom prst="rect">
            <a:avLst/>
          </a:prstGeom>
          <a:noFill/>
        </p:spPr>
      </p:pic>
      <p:pic>
        <p:nvPicPr>
          <p:cNvPr id="32" name="Picture 8" descr="Picture3"/>
          <p:cNvPicPr>
            <a:picLocks noChangeArrowheads="1"/>
          </p:cNvPicPr>
          <p:nvPr/>
        </p:nvPicPr>
        <p:blipFill>
          <a:blip r:embed="rId4" cstate="print"/>
          <a:srcRect/>
          <a:stretch>
            <a:fillRect/>
          </a:stretch>
        </p:blipFill>
        <p:spPr bwMode="auto">
          <a:xfrm rot="5400000">
            <a:off x="6864896" y="381000"/>
            <a:ext cx="838200" cy="76200"/>
          </a:xfrm>
          <a:prstGeom prst="rect">
            <a:avLst/>
          </a:prstGeo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81000" y="304800"/>
            <a:ext cx="8763000" cy="584775"/>
          </a:xfrm>
          <a:prstGeom prst="rect">
            <a:avLst/>
          </a:prstGeom>
          <a:noFill/>
        </p:spPr>
        <p:txBody>
          <a:bodyPr wrap="square" rtlCol="0">
            <a:spAutoFit/>
          </a:bodyPr>
          <a:lstStyle/>
          <a:p>
            <a:r>
              <a:rPr lang="en-US" sz="3200" b="1" dirty="0" smtClean="0">
                <a:solidFill>
                  <a:srgbClr val="FF0000"/>
                </a:solidFill>
              </a:rPr>
              <a:t>II. </a:t>
            </a:r>
            <a:r>
              <a:rPr lang="en-US" sz="3200" b="1" dirty="0" err="1" smtClean="0">
                <a:solidFill>
                  <a:srgbClr val="FF0000"/>
                </a:solidFill>
              </a:rPr>
              <a:t>Cấu</a:t>
            </a:r>
            <a:r>
              <a:rPr lang="en-US" sz="3200" b="1" dirty="0" smtClean="0">
                <a:solidFill>
                  <a:srgbClr val="FF0000"/>
                </a:solidFill>
              </a:rPr>
              <a:t> </a:t>
            </a:r>
            <a:r>
              <a:rPr lang="en-US" sz="3200" b="1" dirty="0" err="1" smtClean="0">
                <a:solidFill>
                  <a:srgbClr val="FF0000"/>
                </a:solidFill>
              </a:rPr>
              <a:t>tạo</a:t>
            </a:r>
            <a:r>
              <a:rPr lang="en-US" sz="3200" b="1" dirty="0" smtClean="0">
                <a:solidFill>
                  <a:srgbClr val="FF0000"/>
                </a:solidFill>
              </a:rPr>
              <a:t> </a:t>
            </a:r>
            <a:r>
              <a:rPr lang="en-US" sz="3200" b="1" dirty="0" err="1" smtClean="0">
                <a:solidFill>
                  <a:srgbClr val="FF0000"/>
                </a:solidFill>
              </a:rPr>
              <a:t>và</a:t>
            </a:r>
            <a:r>
              <a:rPr lang="en-US" sz="3200" b="1" dirty="0" smtClean="0">
                <a:solidFill>
                  <a:srgbClr val="FF0000"/>
                </a:solidFill>
              </a:rPr>
              <a:t> </a:t>
            </a:r>
            <a:r>
              <a:rPr lang="en-US" sz="3200" b="1" dirty="0" err="1" smtClean="0">
                <a:solidFill>
                  <a:srgbClr val="FF0000"/>
                </a:solidFill>
              </a:rPr>
              <a:t>nguyên</a:t>
            </a:r>
            <a:r>
              <a:rPr lang="en-US" sz="3200" b="1" dirty="0" smtClean="0">
                <a:solidFill>
                  <a:srgbClr val="FF0000"/>
                </a:solidFill>
              </a:rPr>
              <a:t> </a:t>
            </a:r>
            <a:r>
              <a:rPr lang="en-US" sz="3200" b="1" dirty="0" err="1" smtClean="0">
                <a:solidFill>
                  <a:srgbClr val="FF0000"/>
                </a:solidFill>
              </a:rPr>
              <a:t>lý</a:t>
            </a:r>
            <a:r>
              <a:rPr lang="en-US" sz="3200" b="1" dirty="0" smtClean="0">
                <a:solidFill>
                  <a:srgbClr val="FF0000"/>
                </a:solidFill>
              </a:rPr>
              <a:t> </a:t>
            </a:r>
            <a:r>
              <a:rPr lang="en-US" sz="3200" b="1" dirty="0" err="1" smtClean="0">
                <a:solidFill>
                  <a:srgbClr val="FF0000"/>
                </a:solidFill>
              </a:rPr>
              <a:t>hoạt</a:t>
            </a:r>
            <a:r>
              <a:rPr lang="en-US" sz="3200" b="1" dirty="0" smtClean="0">
                <a:solidFill>
                  <a:srgbClr val="FF0000"/>
                </a:solidFill>
              </a:rPr>
              <a:t> </a:t>
            </a:r>
            <a:r>
              <a:rPr lang="en-US" sz="3200" b="1" dirty="0" err="1" smtClean="0">
                <a:solidFill>
                  <a:srgbClr val="FF0000"/>
                </a:solidFill>
              </a:rPr>
              <a:t>động</a:t>
            </a:r>
            <a:r>
              <a:rPr lang="en-US" sz="3200" b="1" dirty="0" smtClean="0">
                <a:solidFill>
                  <a:srgbClr val="FF0000"/>
                </a:solidFill>
              </a:rPr>
              <a:t> </a:t>
            </a:r>
            <a:r>
              <a:rPr lang="en-US" sz="3200" b="1" dirty="0" err="1" smtClean="0">
                <a:solidFill>
                  <a:srgbClr val="FF0000"/>
                </a:solidFill>
              </a:rPr>
              <a:t>của</a:t>
            </a:r>
            <a:r>
              <a:rPr lang="en-US" sz="3200" b="1" dirty="0" smtClean="0">
                <a:solidFill>
                  <a:srgbClr val="FF0000"/>
                </a:solidFill>
              </a:rPr>
              <a:t> </a:t>
            </a:r>
            <a:r>
              <a:rPr lang="en-US" sz="3200" b="1" dirty="0" err="1" smtClean="0">
                <a:solidFill>
                  <a:srgbClr val="FF0000"/>
                </a:solidFill>
              </a:rPr>
              <a:t>bơm</a:t>
            </a:r>
            <a:r>
              <a:rPr lang="en-US" sz="3200" b="1" dirty="0" smtClean="0">
                <a:solidFill>
                  <a:srgbClr val="FF0000"/>
                </a:solidFill>
              </a:rPr>
              <a:t> piston</a:t>
            </a:r>
            <a:endParaRPr lang="en-US" sz="3200" b="1" dirty="0">
              <a:solidFill>
                <a:srgbClr val="FF0000"/>
              </a:solidFill>
            </a:endParaRPr>
          </a:p>
        </p:txBody>
      </p:sp>
      <p:pic>
        <p:nvPicPr>
          <p:cNvPr id="5" name="Picture 2"/>
          <p:cNvPicPr>
            <a:picLocks noChangeAspect="1" noChangeArrowheads="1"/>
          </p:cNvPicPr>
          <p:nvPr/>
        </p:nvPicPr>
        <p:blipFill>
          <a:blip r:embed="rId2" cstate="print"/>
          <a:srcRect/>
          <a:stretch>
            <a:fillRect/>
          </a:stretch>
        </p:blipFill>
        <p:spPr bwMode="auto">
          <a:xfrm>
            <a:off x="228600" y="1752600"/>
            <a:ext cx="7010400" cy="4191000"/>
          </a:xfrm>
          <a:prstGeom prst="rect">
            <a:avLst/>
          </a:prstGeom>
          <a:noFill/>
          <a:ln w="9525">
            <a:solidFill>
              <a:schemeClr val="tx1"/>
            </a:solidFill>
            <a:miter lim="800000"/>
            <a:headEnd/>
            <a:tailEnd/>
          </a:ln>
          <a:effectLst/>
        </p:spPr>
      </p:pic>
      <p:sp>
        <p:nvSpPr>
          <p:cNvPr id="7" name="TextBox 6"/>
          <p:cNvSpPr txBox="1"/>
          <p:nvPr/>
        </p:nvSpPr>
        <p:spPr>
          <a:xfrm>
            <a:off x="7467600" y="2209800"/>
            <a:ext cx="1676400" cy="1938992"/>
          </a:xfrm>
          <a:prstGeom prst="rect">
            <a:avLst/>
          </a:prstGeom>
          <a:noFill/>
        </p:spPr>
        <p:txBody>
          <a:bodyPr wrap="square" rtlCol="0">
            <a:spAutoFit/>
          </a:bodyPr>
          <a:lstStyle/>
          <a:p>
            <a:pPr marL="342900" indent="-342900">
              <a:buAutoNum type="arabicPeriod"/>
            </a:pPr>
            <a:r>
              <a:rPr lang="en-US" sz="2000" dirty="0" smtClean="0"/>
              <a:t>Piston</a:t>
            </a:r>
          </a:p>
          <a:p>
            <a:pPr marL="342900" indent="-342900">
              <a:buAutoNum type="arabicPeriod"/>
            </a:pPr>
            <a:r>
              <a:rPr lang="en-US" sz="2000" dirty="0" err="1" smtClean="0"/>
              <a:t>Xylanh</a:t>
            </a:r>
            <a:endParaRPr lang="en-US" sz="2000" dirty="0" smtClean="0"/>
          </a:p>
          <a:p>
            <a:pPr marL="342900" indent="-342900">
              <a:buAutoNum type="arabicPeriod"/>
            </a:pPr>
            <a:r>
              <a:rPr lang="en-US" sz="2000" dirty="0" err="1" smtClean="0"/>
              <a:t>ống</a:t>
            </a:r>
            <a:r>
              <a:rPr lang="en-US" sz="2000" dirty="0" smtClean="0"/>
              <a:t> </a:t>
            </a:r>
            <a:r>
              <a:rPr lang="en-US" sz="2000" dirty="0" err="1" smtClean="0"/>
              <a:t>đẩy</a:t>
            </a:r>
            <a:endParaRPr lang="en-US" sz="2000" dirty="0" smtClean="0"/>
          </a:p>
          <a:p>
            <a:pPr marL="342900" indent="-342900">
              <a:buAutoNum type="arabicPeriod"/>
            </a:pPr>
            <a:r>
              <a:rPr lang="en-US" sz="2000" dirty="0" err="1" smtClean="0"/>
              <a:t>ống</a:t>
            </a:r>
            <a:r>
              <a:rPr lang="en-US" sz="2000" dirty="0" smtClean="0"/>
              <a:t> </a:t>
            </a:r>
            <a:r>
              <a:rPr lang="en-US" sz="2000" dirty="0" err="1" smtClean="0"/>
              <a:t>hút</a:t>
            </a:r>
            <a:endParaRPr lang="en-US" sz="2000" dirty="0" smtClean="0"/>
          </a:p>
          <a:p>
            <a:pPr marL="342900" indent="-342900">
              <a:buAutoNum type="arabicPeriod"/>
            </a:pPr>
            <a:r>
              <a:rPr lang="en-US" sz="2000" dirty="0" smtClean="0"/>
              <a:t>Van </a:t>
            </a:r>
            <a:r>
              <a:rPr lang="en-US" sz="2000" dirty="0" err="1" smtClean="0"/>
              <a:t>đẩy</a:t>
            </a:r>
            <a:endParaRPr lang="en-US" sz="2000" dirty="0" smtClean="0"/>
          </a:p>
          <a:p>
            <a:pPr marL="342900" indent="-342900">
              <a:buAutoNum type="arabicPeriod"/>
            </a:pPr>
            <a:r>
              <a:rPr lang="en-US" sz="2000" dirty="0" smtClean="0"/>
              <a:t>Van </a:t>
            </a:r>
            <a:r>
              <a:rPr lang="en-US" sz="2000" dirty="0" err="1" smtClean="0"/>
              <a:t>đóng</a:t>
            </a:r>
            <a:endParaRPr lang="en-US" sz="2000" dirty="0"/>
          </a:p>
        </p:txBody>
      </p:sp>
      <p:sp>
        <p:nvSpPr>
          <p:cNvPr id="8" name="Slide Number Placeholder 7"/>
          <p:cNvSpPr>
            <a:spLocks noGrp="1"/>
          </p:cNvSpPr>
          <p:nvPr>
            <p:ph type="sldNum" sz="quarter" idx="12"/>
          </p:nvPr>
        </p:nvSpPr>
        <p:spPr/>
        <p:txBody>
          <a:bodyPr/>
          <a:lstStyle/>
          <a:p>
            <a:fld id="{722A1357-CCE0-49BC-BCD5-A4E19C943F87}" type="slidenum">
              <a:rPr lang="vi-VN" smtClean="0"/>
              <a:pPr/>
              <a:t>20</a:t>
            </a:fld>
            <a:endParaRPr lang="vi-VN"/>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0593" name="Picture 1" descr="C:\Users\Pe Sang\Desktop\Anh\Piston.jpg"/>
          <p:cNvPicPr>
            <a:picLocks noChangeAspect="1" noChangeArrowheads="1"/>
          </p:cNvPicPr>
          <p:nvPr/>
        </p:nvPicPr>
        <p:blipFill>
          <a:blip r:embed="rId4" cstate="print">
            <a:lum bright="-10000" contrast="40000"/>
          </a:blip>
          <a:srcRect/>
          <a:stretch>
            <a:fillRect/>
          </a:stretch>
        </p:blipFill>
        <p:spPr bwMode="auto">
          <a:xfrm>
            <a:off x="4139952" y="1052736"/>
            <a:ext cx="4860032" cy="3600400"/>
          </a:xfrm>
          <a:prstGeom prst="rect">
            <a:avLst/>
          </a:prstGeom>
          <a:noFill/>
        </p:spPr>
      </p:pic>
      <p:sp>
        <p:nvSpPr>
          <p:cNvPr id="5" name="TextBox 4"/>
          <p:cNvSpPr txBox="1"/>
          <p:nvPr/>
        </p:nvSpPr>
        <p:spPr>
          <a:xfrm>
            <a:off x="457200" y="457200"/>
            <a:ext cx="6923112" cy="584775"/>
          </a:xfrm>
          <a:prstGeom prst="rect">
            <a:avLst/>
          </a:prstGeom>
          <a:noFill/>
        </p:spPr>
        <p:txBody>
          <a:bodyPr wrap="square" rtlCol="0">
            <a:spAutoFit/>
          </a:bodyPr>
          <a:lstStyle/>
          <a:p>
            <a:r>
              <a:rPr lang="en-US" sz="3200" b="1" dirty="0" smtClean="0"/>
              <a:t>2. </a:t>
            </a:r>
            <a:r>
              <a:rPr lang="en-US" sz="3200" b="1" dirty="0" err="1" smtClean="0"/>
              <a:t>Nguyên</a:t>
            </a:r>
            <a:r>
              <a:rPr lang="en-US" sz="3200" b="1" dirty="0" smtClean="0"/>
              <a:t> </a:t>
            </a:r>
            <a:r>
              <a:rPr lang="en-US" sz="3200" b="1" dirty="0" err="1" smtClean="0"/>
              <a:t>lý</a:t>
            </a:r>
            <a:r>
              <a:rPr lang="en-US" sz="3200" b="1" dirty="0" smtClean="0"/>
              <a:t> </a:t>
            </a:r>
            <a:r>
              <a:rPr lang="en-US" sz="3200" b="1" dirty="0" err="1" smtClean="0"/>
              <a:t>hoạt</a:t>
            </a:r>
            <a:r>
              <a:rPr lang="en-US" sz="3200" b="1" dirty="0" smtClean="0"/>
              <a:t> </a:t>
            </a:r>
            <a:r>
              <a:rPr lang="en-US" sz="3200" b="1" dirty="0" err="1" smtClean="0"/>
              <a:t>động</a:t>
            </a:r>
            <a:endParaRPr lang="en-US" sz="3200" b="1" dirty="0"/>
          </a:p>
        </p:txBody>
      </p:sp>
      <p:sp>
        <p:nvSpPr>
          <p:cNvPr id="7" name="TextBox 6"/>
          <p:cNvSpPr txBox="1"/>
          <p:nvPr/>
        </p:nvSpPr>
        <p:spPr>
          <a:xfrm>
            <a:off x="179512" y="1052736"/>
            <a:ext cx="4233664" cy="4893647"/>
          </a:xfrm>
          <a:prstGeom prst="rect">
            <a:avLst/>
          </a:prstGeom>
          <a:noFill/>
        </p:spPr>
        <p:txBody>
          <a:bodyPr wrap="square" rtlCol="0">
            <a:spAutoFit/>
          </a:bodyPr>
          <a:lstStyle/>
          <a:p>
            <a:r>
              <a:rPr lang="en-US" sz="2400" dirty="0" smtClean="0">
                <a:cs typeface="Times New Roman" pitchFamily="18" charset="0"/>
              </a:rPr>
              <a:t>__  </a:t>
            </a:r>
            <a:r>
              <a:rPr lang="en-US" sz="2400" dirty="0" err="1" smtClean="0">
                <a:cs typeface="Times New Roman" pitchFamily="18" charset="0"/>
              </a:rPr>
              <a:t>Khi</a:t>
            </a:r>
            <a:r>
              <a:rPr lang="en-US" sz="2400" dirty="0" smtClean="0">
                <a:cs typeface="Times New Roman" pitchFamily="18" charset="0"/>
              </a:rPr>
              <a:t> </a:t>
            </a:r>
            <a:r>
              <a:rPr lang="en-US" sz="2400" dirty="0" err="1" smtClean="0">
                <a:cs typeface="Times New Roman" pitchFamily="18" charset="0"/>
              </a:rPr>
              <a:t>trục</a:t>
            </a:r>
            <a:r>
              <a:rPr lang="en-US" sz="2400" dirty="0" smtClean="0">
                <a:cs typeface="Times New Roman" pitchFamily="18" charset="0"/>
              </a:rPr>
              <a:t> </a:t>
            </a:r>
            <a:r>
              <a:rPr lang="en-US" sz="2400" dirty="0" err="1" smtClean="0">
                <a:cs typeface="Times New Roman" pitchFamily="18" charset="0"/>
              </a:rPr>
              <a:t>dẫn</a:t>
            </a:r>
            <a:r>
              <a:rPr lang="en-US" sz="2400" dirty="0" smtClean="0">
                <a:cs typeface="Times New Roman" pitchFamily="18" charset="0"/>
              </a:rPr>
              <a:t> </a:t>
            </a:r>
            <a:r>
              <a:rPr lang="en-US" sz="2400" dirty="0" err="1" smtClean="0">
                <a:cs typeface="Times New Roman" pitchFamily="18" charset="0"/>
              </a:rPr>
              <a:t>động</a:t>
            </a:r>
            <a:r>
              <a:rPr lang="en-US" sz="2400" dirty="0" smtClean="0">
                <a:cs typeface="Times New Roman" pitchFamily="18" charset="0"/>
              </a:rPr>
              <a:t> quay </a:t>
            </a:r>
            <a:r>
              <a:rPr lang="en-US" sz="2400" dirty="0" err="1" smtClean="0">
                <a:cs typeface="Times New Roman" pitchFamily="18" charset="0"/>
              </a:rPr>
              <a:t>làm</a:t>
            </a:r>
            <a:r>
              <a:rPr lang="en-US" sz="2400" dirty="0" smtClean="0">
                <a:cs typeface="Times New Roman" pitchFamily="18" charset="0"/>
              </a:rPr>
              <a:t> piston </a:t>
            </a:r>
            <a:r>
              <a:rPr lang="en-US" sz="2400" dirty="0" err="1" smtClean="0">
                <a:cs typeface="Times New Roman" pitchFamily="18" charset="0"/>
              </a:rPr>
              <a:t>chuyển</a:t>
            </a:r>
            <a:r>
              <a:rPr lang="en-US" sz="2400" dirty="0" smtClean="0">
                <a:cs typeface="Times New Roman" pitchFamily="18" charset="0"/>
              </a:rPr>
              <a:t> </a:t>
            </a:r>
            <a:r>
              <a:rPr lang="en-US" sz="2400" dirty="0" err="1" smtClean="0">
                <a:cs typeface="Times New Roman" pitchFamily="18" charset="0"/>
              </a:rPr>
              <a:t>động</a:t>
            </a:r>
            <a:r>
              <a:rPr lang="en-US" sz="2400" dirty="0" smtClean="0">
                <a:cs typeface="Times New Roman" pitchFamily="18" charset="0"/>
              </a:rPr>
              <a:t> </a:t>
            </a:r>
            <a:r>
              <a:rPr lang="en-US" sz="2400" dirty="0" err="1" smtClean="0">
                <a:cs typeface="Times New Roman" pitchFamily="18" charset="0"/>
              </a:rPr>
              <a:t>tịnh</a:t>
            </a:r>
            <a:r>
              <a:rPr lang="en-US" sz="2400" dirty="0" smtClean="0">
                <a:cs typeface="Times New Roman" pitchFamily="18" charset="0"/>
              </a:rPr>
              <a:t> </a:t>
            </a:r>
            <a:r>
              <a:rPr lang="en-US" sz="2400" dirty="0" err="1" smtClean="0">
                <a:cs typeface="Times New Roman" pitchFamily="18" charset="0"/>
              </a:rPr>
              <a:t>tiến</a:t>
            </a:r>
            <a:r>
              <a:rPr lang="en-US" sz="2400" dirty="0" smtClean="0">
                <a:cs typeface="Times New Roman" pitchFamily="18" charset="0"/>
              </a:rPr>
              <a:t> </a:t>
            </a:r>
            <a:r>
              <a:rPr lang="en-US" sz="2400" dirty="0" err="1" smtClean="0">
                <a:cs typeface="Times New Roman" pitchFamily="18" charset="0"/>
              </a:rPr>
              <a:t>trong</a:t>
            </a:r>
            <a:r>
              <a:rPr lang="en-US" sz="2400" dirty="0" smtClean="0">
                <a:cs typeface="Times New Roman" pitchFamily="18" charset="0"/>
              </a:rPr>
              <a:t> </a:t>
            </a:r>
            <a:r>
              <a:rPr lang="en-US" sz="2400" dirty="0" err="1" smtClean="0">
                <a:cs typeface="Times New Roman" pitchFamily="18" charset="0"/>
              </a:rPr>
              <a:t>xylanh</a:t>
            </a:r>
            <a:r>
              <a:rPr lang="en-US" sz="2400" dirty="0" smtClean="0">
                <a:cs typeface="Times New Roman" pitchFamily="18" charset="0"/>
              </a:rPr>
              <a:t>. Theo </a:t>
            </a:r>
            <a:r>
              <a:rPr lang="en-US" sz="2400" dirty="0" err="1" smtClean="0">
                <a:cs typeface="Times New Roman" pitchFamily="18" charset="0"/>
              </a:rPr>
              <a:t>chiều</a:t>
            </a:r>
            <a:r>
              <a:rPr lang="en-US" sz="2400" dirty="0" smtClean="0">
                <a:cs typeface="Times New Roman" pitchFamily="18" charset="0"/>
              </a:rPr>
              <a:t> quay, </a:t>
            </a:r>
            <a:r>
              <a:rPr lang="en-US" sz="2400" dirty="0" err="1" smtClean="0">
                <a:cs typeface="Times New Roman" pitchFamily="18" charset="0"/>
              </a:rPr>
              <a:t>khi</a:t>
            </a:r>
            <a:r>
              <a:rPr lang="en-US" sz="2400" dirty="0" smtClean="0">
                <a:cs typeface="Times New Roman" pitchFamily="18" charset="0"/>
              </a:rPr>
              <a:t> piston </a:t>
            </a:r>
            <a:r>
              <a:rPr lang="en-US" sz="2400" dirty="0" err="1" smtClean="0">
                <a:cs typeface="Times New Roman" pitchFamily="18" charset="0"/>
              </a:rPr>
              <a:t>chuyển</a:t>
            </a:r>
            <a:r>
              <a:rPr lang="en-US" sz="2400" dirty="0" smtClean="0">
                <a:cs typeface="Times New Roman" pitchFamily="18" charset="0"/>
              </a:rPr>
              <a:t> </a:t>
            </a:r>
            <a:r>
              <a:rPr lang="en-US" sz="2400" dirty="0" err="1" smtClean="0">
                <a:cs typeface="Times New Roman" pitchFamily="18" charset="0"/>
              </a:rPr>
              <a:t>động</a:t>
            </a:r>
            <a:r>
              <a:rPr lang="en-US" sz="2400" dirty="0" smtClean="0">
                <a:cs typeface="Times New Roman" pitchFamily="18" charset="0"/>
              </a:rPr>
              <a:t> sang </a:t>
            </a:r>
            <a:r>
              <a:rPr lang="en-US" sz="2400" dirty="0" err="1" smtClean="0">
                <a:cs typeface="Times New Roman" pitchFamily="18" charset="0"/>
              </a:rPr>
              <a:t>trái</a:t>
            </a:r>
            <a:r>
              <a:rPr lang="en-US" sz="2400" dirty="0" smtClean="0">
                <a:cs typeface="Times New Roman" pitchFamily="18" charset="0"/>
              </a:rPr>
              <a:t>, </a:t>
            </a:r>
            <a:r>
              <a:rPr lang="en-US" sz="2400" dirty="0" err="1" smtClean="0">
                <a:cs typeface="Times New Roman" pitchFamily="18" charset="0"/>
              </a:rPr>
              <a:t>thể</a:t>
            </a:r>
            <a:r>
              <a:rPr lang="en-US" sz="2400" dirty="0" smtClean="0">
                <a:cs typeface="Times New Roman" pitchFamily="18" charset="0"/>
              </a:rPr>
              <a:t> </a:t>
            </a:r>
            <a:r>
              <a:rPr lang="en-US" sz="2400" dirty="0" err="1" smtClean="0">
                <a:cs typeface="Times New Roman" pitchFamily="18" charset="0"/>
              </a:rPr>
              <a:t>tích</a:t>
            </a:r>
            <a:r>
              <a:rPr lang="en-US" sz="2400" dirty="0" smtClean="0">
                <a:cs typeface="Times New Roman" pitchFamily="18" charset="0"/>
              </a:rPr>
              <a:t> </a:t>
            </a:r>
            <a:r>
              <a:rPr lang="en-US" sz="2400" dirty="0" err="1" smtClean="0">
                <a:cs typeface="Times New Roman" pitchFamily="18" charset="0"/>
              </a:rPr>
              <a:t>buồng</a:t>
            </a:r>
            <a:r>
              <a:rPr lang="en-US" sz="2400" dirty="0" smtClean="0">
                <a:cs typeface="Times New Roman" pitchFamily="18" charset="0"/>
              </a:rPr>
              <a:t> </a:t>
            </a:r>
            <a:r>
              <a:rPr lang="en-US" sz="2400" dirty="0" err="1" smtClean="0">
                <a:cs typeface="Times New Roman" pitchFamily="18" charset="0"/>
              </a:rPr>
              <a:t>làm</a:t>
            </a:r>
            <a:r>
              <a:rPr lang="en-US" sz="2400" dirty="0" smtClean="0">
                <a:cs typeface="Times New Roman" pitchFamily="18" charset="0"/>
              </a:rPr>
              <a:t> </a:t>
            </a:r>
            <a:r>
              <a:rPr lang="en-US" sz="2400" dirty="0" err="1" smtClean="0">
                <a:cs typeface="Times New Roman" pitchFamily="18" charset="0"/>
              </a:rPr>
              <a:t>việc</a:t>
            </a:r>
            <a:r>
              <a:rPr lang="en-US" sz="2400" dirty="0" smtClean="0">
                <a:cs typeface="Times New Roman" pitchFamily="18" charset="0"/>
              </a:rPr>
              <a:t> </a:t>
            </a:r>
            <a:r>
              <a:rPr lang="en-US" sz="2400" dirty="0" err="1" smtClean="0">
                <a:cs typeface="Times New Roman" pitchFamily="18" charset="0"/>
              </a:rPr>
              <a:t>tăng</a:t>
            </a:r>
            <a:r>
              <a:rPr lang="en-US" sz="2400" dirty="0" smtClean="0">
                <a:cs typeface="Times New Roman" pitchFamily="18" charset="0"/>
              </a:rPr>
              <a:t> </a:t>
            </a:r>
            <a:r>
              <a:rPr lang="en-US" sz="2400" dirty="0" err="1" smtClean="0">
                <a:cs typeface="Times New Roman" pitchFamily="18" charset="0"/>
              </a:rPr>
              <a:t>lên</a:t>
            </a:r>
            <a:r>
              <a:rPr lang="en-US" sz="2400" dirty="0" smtClean="0">
                <a:cs typeface="Times New Roman" pitchFamily="18" charset="0"/>
              </a:rPr>
              <a:t>, </a:t>
            </a:r>
            <a:r>
              <a:rPr lang="en-US" sz="2400" dirty="0" err="1" smtClean="0">
                <a:cs typeface="Times New Roman" pitchFamily="18" charset="0"/>
              </a:rPr>
              <a:t>áp</a:t>
            </a:r>
            <a:r>
              <a:rPr lang="en-US" sz="2400" dirty="0" smtClean="0">
                <a:cs typeface="Times New Roman" pitchFamily="18" charset="0"/>
              </a:rPr>
              <a:t> </a:t>
            </a:r>
            <a:r>
              <a:rPr lang="en-US" sz="2400" dirty="0" err="1" smtClean="0">
                <a:cs typeface="Times New Roman" pitchFamily="18" charset="0"/>
              </a:rPr>
              <a:t>suât</a:t>
            </a:r>
            <a:r>
              <a:rPr lang="en-US" sz="2400" dirty="0" smtClean="0">
                <a:cs typeface="Times New Roman" pitchFamily="18" charset="0"/>
              </a:rPr>
              <a:t> ở </a:t>
            </a:r>
            <a:r>
              <a:rPr lang="en-US" sz="2400" dirty="0" err="1" smtClean="0">
                <a:cs typeface="Times New Roman" pitchFamily="18" charset="0"/>
              </a:rPr>
              <a:t>đây</a:t>
            </a:r>
            <a:r>
              <a:rPr lang="en-US" sz="2400" dirty="0" smtClean="0">
                <a:cs typeface="Times New Roman" pitchFamily="18" charset="0"/>
              </a:rPr>
              <a:t> </a:t>
            </a:r>
            <a:r>
              <a:rPr lang="en-US" sz="2400" dirty="0" err="1" smtClean="0">
                <a:cs typeface="Times New Roman" pitchFamily="18" charset="0"/>
              </a:rPr>
              <a:t>giảm</a:t>
            </a:r>
            <a:r>
              <a:rPr lang="en-US" sz="2400" dirty="0" smtClean="0">
                <a:cs typeface="Times New Roman" pitchFamily="18" charset="0"/>
              </a:rPr>
              <a:t>, </a:t>
            </a:r>
            <a:r>
              <a:rPr lang="en-US" sz="2400" dirty="0" err="1" smtClean="0">
                <a:cs typeface="Times New Roman" pitchFamily="18" charset="0"/>
              </a:rPr>
              <a:t>nên</a:t>
            </a:r>
            <a:r>
              <a:rPr lang="en-US" sz="2400" dirty="0" smtClean="0">
                <a:cs typeface="Times New Roman" pitchFamily="18" charset="0"/>
              </a:rPr>
              <a:t> </a:t>
            </a:r>
            <a:r>
              <a:rPr lang="en-US" sz="2400" dirty="0" err="1" smtClean="0">
                <a:cs typeface="Times New Roman" pitchFamily="18" charset="0"/>
              </a:rPr>
              <a:t>chất</a:t>
            </a:r>
            <a:r>
              <a:rPr lang="en-US" sz="2400" dirty="0" smtClean="0">
                <a:cs typeface="Times New Roman" pitchFamily="18" charset="0"/>
              </a:rPr>
              <a:t> </a:t>
            </a:r>
            <a:r>
              <a:rPr lang="en-US" sz="2400" dirty="0" err="1" smtClean="0">
                <a:cs typeface="Times New Roman" pitchFamily="18" charset="0"/>
              </a:rPr>
              <a:t>lỏng</a:t>
            </a:r>
            <a:r>
              <a:rPr lang="en-US" sz="2400" dirty="0" smtClean="0">
                <a:cs typeface="Times New Roman" pitchFamily="18" charset="0"/>
              </a:rPr>
              <a:t>  </a:t>
            </a:r>
            <a:r>
              <a:rPr lang="en-US" sz="2400" dirty="0" err="1" smtClean="0">
                <a:cs typeface="Times New Roman" pitchFamily="18" charset="0"/>
              </a:rPr>
              <a:t>từ</a:t>
            </a:r>
            <a:r>
              <a:rPr lang="en-US" sz="2400" dirty="0" smtClean="0">
                <a:cs typeface="Times New Roman" pitchFamily="18" charset="0"/>
              </a:rPr>
              <a:t> </a:t>
            </a:r>
            <a:r>
              <a:rPr lang="en-US" sz="2400" dirty="0" err="1" smtClean="0">
                <a:cs typeface="Times New Roman" pitchFamily="18" charset="0"/>
              </a:rPr>
              <a:t>ống</a:t>
            </a:r>
            <a:r>
              <a:rPr lang="en-US" sz="2400" dirty="0" smtClean="0">
                <a:cs typeface="Times New Roman" pitchFamily="18" charset="0"/>
              </a:rPr>
              <a:t> </a:t>
            </a:r>
            <a:r>
              <a:rPr lang="en-US" sz="2400" dirty="0" err="1" smtClean="0">
                <a:cs typeface="Times New Roman" pitchFamily="18" charset="0"/>
              </a:rPr>
              <a:t>hút</a:t>
            </a:r>
            <a:r>
              <a:rPr lang="en-US" sz="2400" dirty="0" smtClean="0">
                <a:cs typeface="Times New Roman" pitchFamily="18" charset="0"/>
              </a:rPr>
              <a:t> 7 qua van </a:t>
            </a:r>
            <a:r>
              <a:rPr lang="en-US" sz="2400" dirty="0" err="1" smtClean="0">
                <a:cs typeface="Times New Roman" pitchFamily="18" charset="0"/>
              </a:rPr>
              <a:t>một</a:t>
            </a:r>
            <a:r>
              <a:rPr lang="en-US" sz="2400" dirty="0" smtClean="0">
                <a:cs typeface="Times New Roman" pitchFamily="18" charset="0"/>
              </a:rPr>
              <a:t> </a:t>
            </a:r>
            <a:r>
              <a:rPr lang="en-US" sz="2400" dirty="0" err="1" smtClean="0">
                <a:cs typeface="Times New Roman" pitchFamily="18" charset="0"/>
              </a:rPr>
              <a:t>chiều</a:t>
            </a:r>
            <a:r>
              <a:rPr lang="en-US" sz="2400" dirty="0" smtClean="0">
                <a:cs typeface="Times New Roman" pitchFamily="18" charset="0"/>
              </a:rPr>
              <a:t> 7 </a:t>
            </a:r>
            <a:r>
              <a:rPr lang="en-US" sz="2400" dirty="0" err="1" smtClean="0">
                <a:cs typeface="Times New Roman" pitchFamily="18" charset="0"/>
              </a:rPr>
              <a:t>vào</a:t>
            </a:r>
            <a:r>
              <a:rPr lang="en-US" sz="2400" dirty="0" smtClean="0">
                <a:cs typeface="Times New Roman" pitchFamily="18" charset="0"/>
              </a:rPr>
              <a:t> </a:t>
            </a:r>
            <a:r>
              <a:rPr lang="en-US" sz="2400" dirty="0" err="1" smtClean="0">
                <a:cs typeface="Times New Roman" pitchFamily="18" charset="0"/>
              </a:rPr>
              <a:t>xylanh</a:t>
            </a:r>
            <a:r>
              <a:rPr lang="en-US" sz="2400" dirty="0" smtClean="0">
                <a:cs typeface="Times New Roman" pitchFamily="18" charset="0"/>
              </a:rPr>
              <a:t>. </a:t>
            </a:r>
            <a:r>
              <a:rPr lang="en-US" sz="2400" dirty="0" err="1" smtClean="0">
                <a:cs typeface="Times New Roman" pitchFamily="18" charset="0"/>
              </a:rPr>
              <a:t>Khi</a:t>
            </a:r>
            <a:r>
              <a:rPr lang="en-US" sz="2400" dirty="0" smtClean="0">
                <a:cs typeface="Times New Roman" pitchFamily="18" charset="0"/>
              </a:rPr>
              <a:t> piston sang </a:t>
            </a:r>
            <a:r>
              <a:rPr lang="en-US" sz="2400" dirty="0" err="1" smtClean="0">
                <a:cs typeface="Times New Roman" pitchFamily="18" charset="0"/>
              </a:rPr>
              <a:t>phải</a:t>
            </a:r>
            <a:r>
              <a:rPr lang="en-US" sz="2400" dirty="0" smtClean="0">
                <a:cs typeface="Times New Roman" pitchFamily="18" charset="0"/>
              </a:rPr>
              <a:t> </a:t>
            </a:r>
            <a:r>
              <a:rPr lang="en-US" sz="2400" dirty="0" err="1" smtClean="0">
                <a:cs typeface="Times New Roman" pitchFamily="18" charset="0"/>
              </a:rPr>
              <a:t>dưới</a:t>
            </a:r>
            <a:r>
              <a:rPr lang="en-US" sz="2400" dirty="0" smtClean="0">
                <a:cs typeface="Times New Roman" pitchFamily="18" charset="0"/>
              </a:rPr>
              <a:t> </a:t>
            </a:r>
            <a:r>
              <a:rPr lang="en-US" sz="2400" dirty="0" err="1" smtClean="0">
                <a:cs typeface="Times New Roman" pitchFamily="18" charset="0"/>
              </a:rPr>
              <a:t>áp</a:t>
            </a:r>
            <a:r>
              <a:rPr lang="en-US" sz="2400" dirty="0" smtClean="0">
                <a:cs typeface="Times New Roman" pitchFamily="18" charset="0"/>
              </a:rPr>
              <a:t> </a:t>
            </a:r>
            <a:r>
              <a:rPr lang="en-US" sz="2400" dirty="0" err="1" smtClean="0">
                <a:cs typeface="Times New Roman" pitchFamily="18" charset="0"/>
              </a:rPr>
              <a:t>lực</a:t>
            </a:r>
            <a:r>
              <a:rPr lang="en-US" sz="2400" dirty="0" smtClean="0">
                <a:cs typeface="Times New Roman" pitchFamily="18" charset="0"/>
              </a:rPr>
              <a:t> </a:t>
            </a:r>
            <a:r>
              <a:rPr lang="en-US" sz="2400" dirty="0" err="1" smtClean="0">
                <a:cs typeface="Times New Roman" pitchFamily="18" charset="0"/>
              </a:rPr>
              <a:t>của</a:t>
            </a:r>
            <a:r>
              <a:rPr lang="en-US" sz="2400" dirty="0" smtClean="0">
                <a:cs typeface="Times New Roman" pitchFamily="18" charset="0"/>
              </a:rPr>
              <a:t> piston, </a:t>
            </a:r>
            <a:r>
              <a:rPr lang="en-US" sz="2400" dirty="0" err="1" smtClean="0">
                <a:cs typeface="Times New Roman" pitchFamily="18" charset="0"/>
              </a:rPr>
              <a:t>chất</a:t>
            </a:r>
            <a:r>
              <a:rPr lang="en-US" sz="2400" dirty="0" smtClean="0">
                <a:cs typeface="Times New Roman" pitchFamily="18" charset="0"/>
              </a:rPr>
              <a:t> </a:t>
            </a:r>
            <a:r>
              <a:rPr lang="en-US" sz="2400" dirty="0" err="1" smtClean="0">
                <a:cs typeface="Times New Roman" pitchFamily="18" charset="0"/>
              </a:rPr>
              <a:t>lỏng</a:t>
            </a:r>
            <a:r>
              <a:rPr lang="en-US" sz="2400" dirty="0" smtClean="0">
                <a:cs typeface="Times New Roman" pitchFamily="18" charset="0"/>
              </a:rPr>
              <a:t> </a:t>
            </a:r>
            <a:r>
              <a:rPr lang="en-US" sz="2400" dirty="0" err="1" smtClean="0">
                <a:cs typeface="Times New Roman" pitchFamily="18" charset="0"/>
              </a:rPr>
              <a:t>trong</a:t>
            </a:r>
            <a:r>
              <a:rPr lang="en-US" sz="2400" dirty="0" smtClean="0">
                <a:cs typeface="Times New Roman" pitchFamily="18" charset="0"/>
              </a:rPr>
              <a:t> </a:t>
            </a:r>
            <a:r>
              <a:rPr lang="en-US" sz="2400" dirty="0" err="1" smtClean="0">
                <a:cs typeface="Times New Roman" pitchFamily="18" charset="0"/>
              </a:rPr>
              <a:t>xylanh</a:t>
            </a:r>
            <a:r>
              <a:rPr lang="en-US" sz="2400" dirty="0" smtClean="0">
                <a:cs typeface="Times New Roman" pitchFamily="18" charset="0"/>
              </a:rPr>
              <a:t> </a:t>
            </a:r>
            <a:r>
              <a:rPr lang="en-US" sz="2400" dirty="0" err="1" smtClean="0">
                <a:cs typeface="Times New Roman" pitchFamily="18" charset="0"/>
              </a:rPr>
              <a:t>bị</a:t>
            </a:r>
            <a:r>
              <a:rPr lang="en-US" sz="2400" dirty="0" smtClean="0">
                <a:cs typeface="Times New Roman" pitchFamily="18" charset="0"/>
              </a:rPr>
              <a:t> </a:t>
            </a:r>
            <a:r>
              <a:rPr lang="en-US" sz="2400" dirty="0" err="1" smtClean="0">
                <a:cs typeface="Times New Roman" pitchFamily="18" charset="0"/>
              </a:rPr>
              <a:t>nén</a:t>
            </a:r>
            <a:r>
              <a:rPr lang="en-US" sz="2400" dirty="0" smtClean="0">
                <a:cs typeface="Times New Roman" pitchFamily="18" charset="0"/>
              </a:rPr>
              <a:t> </a:t>
            </a:r>
            <a:r>
              <a:rPr lang="en-US" sz="2400" dirty="0" err="1" smtClean="0">
                <a:cs typeface="Times New Roman" pitchFamily="18" charset="0"/>
              </a:rPr>
              <a:t>với</a:t>
            </a:r>
            <a:r>
              <a:rPr lang="en-US" sz="2400" dirty="0" smtClean="0">
                <a:cs typeface="Times New Roman" pitchFamily="18" charset="0"/>
              </a:rPr>
              <a:t> </a:t>
            </a:r>
            <a:r>
              <a:rPr lang="en-US" sz="2400" dirty="0" err="1" smtClean="0">
                <a:cs typeface="Times New Roman" pitchFamily="18" charset="0"/>
              </a:rPr>
              <a:t>áp</a:t>
            </a:r>
            <a:r>
              <a:rPr lang="en-US" sz="2400" dirty="0" smtClean="0">
                <a:cs typeface="Times New Roman" pitchFamily="18" charset="0"/>
              </a:rPr>
              <a:t> </a:t>
            </a:r>
            <a:r>
              <a:rPr lang="en-US" sz="2400" dirty="0" err="1" smtClean="0">
                <a:cs typeface="Times New Roman" pitchFamily="18" charset="0"/>
              </a:rPr>
              <a:t>suất</a:t>
            </a:r>
            <a:r>
              <a:rPr lang="en-US" sz="2400" dirty="0" smtClean="0">
                <a:cs typeface="Times New Roman" pitchFamily="18" charset="0"/>
              </a:rPr>
              <a:t> </a:t>
            </a:r>
            <a:r>
              <a:rPr lang="en-US" sz="2400" dirty="0" err="1" smtClean="0">
                <a:cs typeface="Times New Roman" pitchFamily="18" charset="0"/>
              </a:rPr>
              <a:t>lớn</a:t>
            </a:r>
            <a:r>
              <a:rPr lang="en-US" sz="2400" dirty="0" smtClean="0">
                <a:cs typeface="Times New Roman" pitchFamily="18" charset="0"/>
              </a:rPr>
              <a:t> qua van 4 </a:t>
            </a:r>
            <a:r>
              <a:rPr lang="en-US" sz="2400" dirty="0" err="1" smtClean="0">
                <a:cs typeface="Times New Roman" pitchFamily="18" charset="0"/>
              </a:rPr>
              <a:t>vào</a:t>
            </a:r>
            <a:r>
              <a:rPr lang="en-US" sz="2400" dirty="0" smtClean="0">
                <a:cs typeface="Times New Roman" pitchFamily="18" charset="0"/>
              </a:rPr>
              <a:t> </a:t>
            </a:r>
            <a:r>
              <a:rPr lang="en-US" sz="2400" dirty="0" err="1" smtClean="0">
                <a:cs typeface="Times New Roman" pitchFamily="18" charset="0"/>
              </a:rPr>
              <a:t>ống</a:t>
            </a:r>
            <a:r>
              <a:rPr lang="en-US" sz="2400" dirty="0" smtClean="0">
                <a:cs typeface="Times New Roman" pitchFamily="18" charset="0"/>
              </a:rPr>
              <a:t> </a:t>
            </a:r>
            <a:r>
              <a:rPr lang="en-US" sz="2400" dirty="0" err="1" smtClean="0">
                <a:cs typeface="Times New Roman" pitchFamily="18" charset="0"/>
              </a:rPr>
              <a:t>đẩy</a:t>
            </a:r>
            <a:r>
              <a:rPr lang="en-US" sz="2400" dirty="0" smtClean="0">
                <a:cs typeface="Times New Roman" pitchFamily="18" charset="0"/>
              </a:rPr>
              <a:t> 3 </a:t>
            </a:r>
            <a:r>
              <a:rPr lang="en-US" sz="2400" dirty="0" err="1" smtClean="0">
                <a:cs typeface="Times New Roman" pitchFamily="18" charset="0"/>
              </a:rPr>
              <a:t>cung</a:t>
            </a:r>
            <a:r>
              <a:rPr lang="en-US" sz="2400" dirty="0" smtClean="0">
                <a:cs typeface="Times New Roman" pitchFamily="18" charset="0"/>
              </a:rPr>
              <a:t> </a:t>
            </a:r>
            <a:r>
              <a:rPr lang="en-US" sz="2400" dirty="0" err="1" smtClean="0">
                <a:cs typeface="Times New Roman" pitchFamily="18" charset="0"/>
              </a:rPr>
              <a:t>cấp</a:t>
            </a:r>
            <a:r>
              <a:rPr lang="en-US" sz="2400" dirty="0" smtClean="0">
                <a:cs typeface="Times New Roman" pitchFamily="18" charset="0"/>
              </a:rPr>
              <a:t> </a:t>
            </a:r>
            <a:r>
              <a:rPr lang="en-US" sz="2400" dirty="0" err="1" smtClean="0">
                <a:cs typeface="Times New Roman" pitchFamily="18" charset="0"/>
              </a:rPr>
              <a:t>nguyên</a:t>
            </a:r>
            <a:r>
              <a:rPr lang="en-US" sz="2400" dirty="0" smtClean="0">
                <a:cs typeface="Times New Roman" pitchFamily="18" charset="0"/>
              </a:rPr>
              <a:t> </a:t>
            </a:r>
            <a:r>
              <a:rPr lang="en-US" sz="2400" dirty="0" err="1" smtClean="0">
                <a:cs typeface="Times New Roman" pitchFamily="18" charset="0"/>
              </a:rPr>
              <a:t>liệu</a:t>
            </a:r>
            <a:r>
              <a:rPr lang="en-US" sz="2400" dirty="0" smtClean="0">
                <a:cs typeface="Times New Roman" pitchFamily="18" charset="0"/>
              </a:rPr>
              <a:t> </a:t>
            </a:r>
            <a:r>
              <a:rPr lang="en-US" sz="2400" dirty="0" err="1" smtClean="0">
                <a:cs typeface="Times New Roman" pitchFamily="18" charset="0"/>
              </a:rPr>
              <a:t>theo</a:t>
            </a:r>
            <a:r>
              <a:rPr lang="en-US" sz="2400" dirty="0" smtClean="0">
                <a:cs typeface="Times New Roman" pitchFamily="18" charset="0"/>
              </a:rPr>
              <a:t> </a:t>
            </a:r>
            <a:r>
              <a:rPr lang="en-US" sz="2400" dirty="0" err="1" smtClean="0">
                <a:cs typeface="Times New Roman" pitchFamily="18" charset="0"/>
              </a:rPr>
              <a:t>yêu</a:t>
            </a:r>
            <a:r>
              <a:rPr lang="en-US" sz="2400" dirty="0" smtClean="0">
                <a:cs typeface="Times New Roman" pitchFamily="18" charset="0"/>
              </a:rPr>
              <a:t> </a:t>
            </a:r>
            <a:r>
              <a:rPr lang="en-US" sz="2400" dirty="0" err="1" smtClean="0">
                <a:cs typeface="Times New Roman" pitchFamily="18" charset="0"/>
              </a:rPr>
              <a:t>cầu</a:t>
            </a:r>
            <a:r>
              <a:rPr lang="en-US" sz="2400" dirty="0" smtClean="0">
                <a:cs typeface="Times New Roman" pitchFamily="18" charset="0"/>
              </a:rPr>
              <a:t>.</a:t>
            </a:r>
            <a:endParaRPr lang="en-US" sz="2400" dirty="0">
              <a:cs typeface="Times New Roman" pitchFamily="18" charset="0"/>
            </a:endParaRPr>
          </a:p>
        </p:txBody>
      </p:sp>
      <p:sp>
        <p:nvSpPr>
          <p:cNvPr id="4" name="Slide Number Placeholder 3"/>
          <p:cNvSpPr>
            <a:spLocks noGrp="1"/>
          </p:cNvSpPr>
          <p:nvPr>
            <p:ph type="sldNum" sz="quarter" idx="12"/>
          </p:nvPr>
        </p:nvSpPr>
        <p:spPr/>
        <p:txBody>
          <a:bodyPr/>
          <a:lstStyle/>
          <a:p>
            <a:fld id="{722A1357-CCE0-49BC-BCD5-A4E19C943F87}" type="slidenum">
              <a:rPr lang="vi-VN" smtClean="0"/>
              <a:pPr/>
              <a:t>21</a:t>
            </a:fld>
            <a:endParaRPr lang="vi-VN"/>
          </a:p>
        </p:txBody>
      </p:sp>
      <p:graphicFrame>
        <p:nvGraphicFramePr>
          <p:cNvPr id="2" name="Object 1"/>
          <p:cNvGraphicFramePr>
            <a:graphicFrameLocks noChangeAspect="1"/>
          </p:cNvGraphicFramePr>
          <p:nvPr/>
        </p:nvGraphicFramePr>
        <p:xfrm>
          <a:off x="5940152" y="5373216"/>
          <a:ext cx="1231900" cy="685800"/>
        </p:xfrm>
        <a:graphic>
          <a:graphicData uri="http://schemas.openxmlformats.org/presentationml/2006/ole">
            <p:oleObj spid="_x0000_s110593" name="Packager Shell Object" showAsIcon="1" r:id="rId5" imgW="1232280" imgH="685800" progId="Package">
              <p:embed/>
            </p:oleObj>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228600"/>
            <a:ext cx="9144000" cy="584775"/>
          </a:xfrm>
          <a:prstGeom prst="rect">
            <a:avLst/>
          </a:prstGeom>
          <a:noFill/>
        </p:spPr>
        <p:txBody>
          <a:bodyPr wrap="square" rtlCol="0">
            <a:spAutoFit/>
          </a:bodyPr>
          <a:lstStyle/>
          <a:p>
            <a:r>
              <a:rPr lang="en-US" sz="3200" b="1" dirty="0" smtClean="0">
                <a:solidFill>
                  <a:srgbClr val="FF0000"/>
                </a:solidFill>
              </a:rPr>
              <a:t>II. </a:t>
            </a:r>
            <a:r>
              <a:rPr lang="en-US" sz="3200" b="1" dirty="0" err="1" smtClean="0">
                <a:solidFill>
                  <a:srgbClr val="FF0000"/>
                </a:solidFill>
              </a:rPr>
              <a:t>Cấu</a:t>
            </a:r>
            <a:r>
              <a:rPr lang="en-US" sz="3200" b="1" dirty="0" smtClean="0">
                <a:solidFill>
                  <a:srgbClr val="FF0000"/>
                </a:solidFill>
              </a:rPr>
              <a:t> </a:t>
            </a:r>
            <a:r>
              <a:rPr lang="en-US" sz="3200" b="1" dirty="0" err="1" smtClean="0">
                <a:solidFill>
                  <a:srgbClr val="FF0000"/>
                </a:solidFill>
              </a:rPr>
              <a:t>tạo</a:t>
            </a:r>
            <a:r>
              <a:rPr lang="en-US" sz="3200" b="1" dirty="0" smtClean="0">
                <a:solidFill>
                  <a:srgbClr val="FF0000"/>
                </a:solidFill>
              </a:rPr>
              <a:t> </a:t>
            </a:r>
            <a:r>
              <a:rPr lang="en-US" sz="3200" b="1" dirty="0" err="1" smtClean="0">
                <a:solidFill>
                  <a:srgbClr val="FF0000"/>
                </a:solidFill>
              </a:rPr>
              <a:t>và</a:t>
            </a:r>
            <a:r>
              <a:rPr lang="en-US" sz="3200" b="1" dirty="0" smtClean="0">
                <a:solidFill>
                  <a:srgbClr val="FF0000"/>
                </a:solidFill>
              </a:rPr>
              <a:t> </a:t>
            </a:r>
            <a:r>
              <a:rPr lang="en-US" sz="3200" b="1" dirty="0" err="1" smtClean="0">
                <a:solidFill>
                  <a:srgbClr val="FF0000"/>
                </a:solidFill>
              </a:rPr>
              <a:t>nguyên</a:t>
            </a:r>
            <a:r>
              <a:rPr lang="en-US" sz="3200" b="1" dirty="0" smtClean="0">
                <a:solidFill>
                  <a:srgbClr val="FF0000"/>
                </a:solidFill>
              </a:rPr>
              <a:t> </a:t>
            </a:r>
            <a:r>
              <a:rPr lang="en-US" sz="3200" b="1" dirty="0" err="1" smtClean="0">
                <a:solidFill>
                  <a:srgbClr val="FF0000"/>
                </a:solidFill>
              </a:rPr>
              <a:t>lý</a:t>
            </a:r>
            <a:r>
              <a:rPr lang="en-US" sz="3200" b="1" dirty="0" smtClean="0">
                <a:solidFill>
                  <a:srgbClr val="FF0000"/>
                </a:solidFill>
              </a:rPr>
              <a:t> </a:t>
            </a:r>
            <a:r>
              <a:rPr lang="en-US" sz="3200" b="1" dirty="0" err="1" smtClean="0">
                <a:solidFill>
                  <a:srgbClr val="FF0000"/>
                </a:solidFill>
              </a:rPr>
              <a:t>hoạt</a:t>
            </a:r>
            <a:r>
              <a:rPr lang="en-US" sz="3200" b="1" dirty="0" smtClean="0">
                <a:solidFill>
                  <a:srgbClr val="FF0000"/>
                </a:solidFill>
              </a:rPr>
              <a:t> </a:t>
            </a:r>
            <a:r>
              <a:rPr lang="en-US" sz="3200" b="1" dirty="0" err="1" smtClean="0">
                <a:solidFill>
                  <a:srgbClr val="FF0000"/>
                </a:solidFill>
              </a:rPr>
              <a:t>động</a:t>
            </a:r>
            <a:r>
              <a:rPr lang="en-US" sz="3200" b="1" dirty="0" smtClean="0">
                <a:solidFill>
                  <a:srgbClr val="FF0000"/>
                </a:solidFill>
              </a:rPr>
              <a:t> </a:t>
            </a:r>
            <a:r>
              <a:rPr lang="en-US" sz="3200" b="1" dirty="0" err="1" smtClean="0">
                <a:solidFill>
                  <a:srgbClr val="FF0000"/>
                </a:solidFill>
              </a:rPr>
              <a:t>của</a:t>
            </a:r>
            <a:r>
              <a:rPr lang="en-US" sz="3200" b="1" dirty="0" smtClean="0">
                <a:solidFill>
                  <a:srgbClr val="FF0000"/>
                </a:solidFill>
              </a:rPr>
              <a:t> </a:t>
            </a:r>
            <a:r>
              <a:rPr lang="en-US" sz="3200" b="1" dirty="0" err="1" smtClean="0">
                <a:solidFill>
                  <a:srgbClr val="FF0000"/>
                </a:solidFill>
              </a:rPr>
              <a:t>bơm</a:t>
            </a:r>
            <a:r>
              <a:rPr lang="en-US" sz="3200" b="1" dirty="0" smtClean="0">
                <a:solidFill>
                  <a:srgbClr val="FF0000"/>
                </a:solidFill>
              </a:rPr>
              <a:t> rotor</a:t>
            </a:r>
            <a:endParaRPr lang="en-US" sz="3200" b="1" dirty="0">
              <a:solidFill>
                <a:srgbClr val="FF0000"/>
              </a:solidFill>
            </a:endParaRPr>
          </a:p>
        </p:txBody>
      </p:sp>
      <p:pic>
        <p:nvPicPr>
          <p:cNvPr id="5" name="Picture 2"/>
          <p:cNvPicPr>
            <a:picLocks noChangeAspect="1" noChangeArrowheads="1"/>
          </p:cNvPicPr>
          <p:nvPr/>
        </p:nvPicPr>
        <p:blipFill>
          <a:blip r:embed="rId2" cstate="print">
            <a:lum contrast="10000"/>
          </a:blip>
          <a:srcRect/>
          <a:stretch>
            <a:fillRect/>
          </a:stretch>
        </p:blipFill>
        <p:spPr bwMode="auto">
          <a:xfrm>
            <a:off x="971600" y="1844824"/>
            <a:ext cx="7172325" cy="3486150"/>
          </a:xfrm>
          <a:prstGeom prst="rect">
            <a:avLst/>
          </a:prstGeom>
          <a:noFill/>
          <a:ln w="9525">
            <a:solidFill>
              <a:schemeClr val="tx1"/>
            </a:solidFill>
            <a:miter lim="800000"/>
            <a:headEnd/>
            <a:tailEnd/>
          </a:ln>
          <a:effectLst/>
        </p:spPr>
      </p:pic>
      <p:sp>
        <p:nvSpPr>
          <p:cNvPr id="6" name="TextBox 5"/>
          <p:cNvSpPr txBox="1"/>
          <p:nvPr/>
        </p:nvSpPr>
        <p:spPr>
          <a:xfrm>
            <a:off x="914400" y="685800"/>
            <a:ext cx="4161656" cy="584775"/>
          </a:xfrm>
          <a:prstGeom prst="rect">
            <a:avLst/>
          </a:prstGeom>
          <a:noFill/>
        </p:spPr>
        <p:txBody>
          <a:bodyPr wrap="square" rtlCol="0">
            <a:spAutoFit/>
          </a:bodyPr>
          <a:lstStyle/>
          <a:p>
            <a:r>
              <a:rPr lang="en-US" sz="3200" b="1" dirty="0" smtClean="0">
                <a:solidFill>
                  <a:srgbClr val="002060"/>
                </a:solidFill>
              </a:rPr>
              <a:t>1. </a:t>
            </a:r>
            <a:r>
              <a:rPr lang="en-US" sz="3200" b="1" dirty="0" err="1" smtClean="0">
                <a:solidFill>
                  <a:srgbClr val="002060"/>
                </a:solidFill>
              </a:rPr>
              <a:t>Bơm</a:t>
            </a:r>
            <a:r>
              <a:rPr lang="en-US" sz="3200" b="1" dirty="0" smtClean="0">
                <a:solidFill>
                  <a:srgbClr val="002060"/>
                </a:solidFill>
              </a:rPr>
              <a:t> rotor </a:t>
            </a:r>
            <a:r>
              <a:rPr lang="en-US" sz="3200" b="1" dirty="0" err="1" smtClean="0">
                <a:solidFill>
                  <a:srgbClr val="002060"/>
                </a:solidFill>
              </a:rPr>
              <a:t>bánh</a:t>
            </a:r>
            <a:r>
              <a:rPr lang="en-US" sz="3200" b="1" dirty="0" smtClean="0">
                <a:solidFill>
                  <a:srgbClr val="002060"/>
                </a:solidFill>
              </a:rPr>
              <a:t> </a:t>
            </a:r>
            <a:r>
              <a:rPr lang="en-US" sz="3200" b="1" dirty="0" err="1" smtClean="0">
                <a:solidFill>
                  <a:srgbClr val="002060"/>
                </a:solidFill>
              </a:rPr>
              <a:t>răng</a:t>
            </a:r>
            <a:endParaRPr lang="en-US" sz="3200" b="1" dirty="0">
              <a:solidFill>
                <a:srgbClr val="002060"/>
              </a:solidFill>
            </a:endParaRPr>
          </a:p>
        </p:txBody>
      </p:sp>
      <p:sp>
        <p:nvSpPr>
          <p:cNvPr id="7" name="TextBox 6"/>
          <p:cNvSpPr txBox="1"/>
          <p:nvPr/>
        </p:nvSpPr>
        <p:spPr>
          <a:xfrm>
            <a:off x="1371600" y="1143000"/>
            <a:ext cx="2408312" cy="523220"/>
          </a:xfrm>
          <a:prstGeom prst="rect">
            <a:avLst/>
          </a:prstGeom>
          <a:noFill/>
        </p:spPr>
        <p:txBody>
          <a:bodyPr wrap="square" rtlCol="0">
            <a:spAutoFit/>
          </a:bodyPr>
          <a:lstStyle/>
          <a:p>
            <a:r>
              <a:rPr lang="en-US" sz="2800" b="1" dirty="0" smtClean="0"/>
              <a:t>a. </a:t>
            </a:r>
            <a:r>
              <a:rPr lang="en-US" sz="2800" b="1" dirty="0" err="1" smtClean="0"/>
              <a:t>Cấu</a:t>
            </a:r>
            <a:r>
              <a:rPr lang="en-US" sz="2800" b="1" dirty="0" smtClean="0"/>
              <a:t> </a:t>
            </a:r>
            <a:r>
              <a:rPr lang="en-US" sz="2800" b="1" dirty="0" err="1" smtClean="0"/>
              <a:t>tạo</a:t>
            </a:r>
            <a:endParaRPr lang="en-US" sz="2800" b="1" dirty="0"/>
          </a:p>
        </p:txBody>
      </p:sp>
      <p:sp>
        <p:nvSpPr>
          <p:cNvPr id="8" name="TextBox 7"/>
          <p:cNvSpPr txBox="1"/>
          <p:nvPr/>
        </p:nvSpPr>
        <p:spPr>
          <a:xfrm>
            <a:off x="1691680" y="5517232"/>
            <a:ext cx="6096000" cy="1015663"/>
          </a:xfrm>
          <a:prstGeom prst="rect">
            <a:avLst/>
          </a:prstGeom>
          <a:noFill/>
        </p:spPr>
        <p:txBody>
          <a:bodyPr wrap="square" rtlCol="0">
            <a:spAutoFit/>
          </a:bodyPr>
          <a:lstStyle/>
          <a:p>
            <a:pPr marL="342900" indent="-342900">
              <a:buFontTx/>
              <a:buAutoNum type="arabicPeriod"/>
            </a:pPr>
            <a:r>
              <a:rPr lang="en-US" sz="2000" dirty="0" err="1" smtClean="0"/>
              <a:t>Bánh</a:t>
            </a:r>
            <a:r>
              <a:rPr lang="en-US" sz="2000" dirty="0" smtClean="0"/>
              <a:t> </a:t>
            </a:r>
            <a:r>
              <a:rPr lang="en-US" sz="2000" dirty="0" err="1" smtClean="0"/>
              <a:t>răng</a:t>
            </a:r>
            <a:r>
              <a:rPr lang="en-US" sz="2000" dirty="0" smtClean="0"/>
              <a:t> </a:t>
            </a:r>
            <a:r>
              <a:rPr lang="en-US" sz="2000" dirty="0" err="1" smtClean="0"/>
              <a:t>chủ</a:t>
            </a:r>
            <a:r>
              <a:rPr lang="en-US" sz="2000" dirty="0" smtClean="0"/>
              <a:t> </a:t>
            </a:r>
            <a:r>
              <a:rPr lang="en-US" sz="2000" dirty="0" err="1" smtClean="0"/>
              <a:t>động</a:t>
            </a:r>
            <a:r>
              <a:rPr lang="en-US" sz="2000" dirty="0" smtClean="0"/>
              <a:t>                  4.  </a:t>
            </a:r>
            <a:r>
              <a:rPr lang="en-US" sz="2000" dirty="0" err="1" smtClean="0"/>
              <a:t>Ống</a:t>
            </a:r>
            <a:r>
              <a:rPr lang="en-US" sz="2000" dirty="0" smtClean="0"/>
              <a:t> </a:t>
            </a:r>
            <a:r>
              <a:rPr lang="en-US" sz="2000" dirty="0" err="1" smtClean="0"/>
              <a:t>hút</a:t>
            </a:r>
            <a:r>
              <a:rPr lang="en-US" sz="2000" dirty="0" smtClean="0"/>
              <a:t> </a:t>
            </a:r>
          </a:p>
          <a:p>
            <a:pPr marL="342900" indent="-342900">
              <a:buFontTx/>
              <a:buAutoNum type="arabicPeriod"/>
            </a:pPr>
            <a:r>
              <a:rPr lang="en-US" sz="2000" dirty="0" err="1" smtClean="0"/>
              <a:t>Bánh</a:t>
            </a:r>
            <a:r>
              <a:rPr lang="en-US" sz="2000" dirty="0" smtClean="0"/>
              <a:t> </a:t>
            </a:r>
            <a:r>
              <a:rPr lang="en-US" sz="2000" dirty="0" err="1" smtClean="0"/>
              <a:t>răng</a:t>
            </a:r>
            <a:r>
              <a:rPr lang="en-US" sz="2000" dirty="0" smtClean="0"/>
              <a:t> </a:t>
            </a:r>
            <a:r>
              <a:rPr lang="en-US" sz="2000" dirty="0" err="1" smtClean="0"/>
              <a:t>bị</a:t>
            </a:r>
            <a:r>
              <a:rPr lang="en-US" sz="2000" dirty="0" smtClean="0"/>
              <a:t> </a:t>
            </a:r>
            <a:r>
              <a:rPr lang="en-US" sz="2000" dirty="0" err="1" smtClean="0"/>
              <a:t>động</a:t>
            </a:r>
            <a:r>
              <a:rPr lang="en-US" sz="2000" dirty="0" smtClean="0"/>
              <a:t>                     5.  </a:t>
            </a:r>
            <a:r>
              <a:rPr lang="en-US" sz="2000" dirty="0" err="1" smtClean="0"/>
              <a:t>Ống</a:t>
            </a:r>
            <a:r>
              <a:rPr lang="en-US" sz="2000" dirty="0" smtClean="0"/>
              <a:t> </a:t>
            </a:r>
            <a:r>
              <a:rPr lang="en-US" sz="2000" dirty="0" err="1" smtClean="0"/>
              <a:t>đẩy</a:t>
            </a:r>
            <a:endParaRPr lang="en-US" sz="2000" dirty="0" smtClean="0"/>
          </a:p>
          <a:p>
            <a:pPr marL="342900" indent="-342900">
              <a:buAutoNum type="arabicPeriod"/>
            </a:pPr>
            <a:r>
              <a:rPr lang="en-US" sz="2000" dirty="0" err="1" smtClean="0"/>
              <a:t>Vỏ</a:t>
            </a:r>
            <a:r>
              <a:rPr lang="en-US" sz="2000" dirty="0" smtClean="0"/>
              <a:t> </a:t>
            </a:r>
            <a:r>
              <a:rPr lang="en-US" sz="2000" dirty="0" err="1" smtClean="0"/>
              <a:t>bơm</a:t>
            </a:r>
            <a:endParaRPr lang="en-US" sz="2000" dirty="0" smtClean="0"/>
          </a:p>
        </p:txBody>
      </p:sp>
      <p:sp>
        <p:nvSpPr>
          <p:cNvPr id="9" name="Slide Number Placeholder 8"/>
          <p:cNvSpPr>
            <a:spLocks noGrp="1"/>
          </p:cNvSpPr>
          <p:nvPr>
            <p:ph type="sldNum" sz="quarter" idx="12"/>
          </p:nvPr>
        </p:nvSpPr>
        <p:spPr/>
        <p:txBody>
          <a:bodyPr/>
          <a:lstStyle/>
          <a:p>
            <a:fld id="{722A1357-CCE0-49BC-BCD5-A4E19C943F87}" type="slidenum">
              <a:rPr lang="vi-VN" smtClean="0"/>
              <a:pPr/>
              <a:t>22</a:t>
            </a:fld>
            <a:endParaRPr lang="vi-VN"/>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57200" y="381000"/>
            <a:ext cx="4495800" cy="523220"/>
          </a:xfrm>
          <a:prstGeom prst="rect">
            <a:avLst/>
          </a:prstGeom>
          <a:noFill/>
        </p:spPr>
        <p:txBody>
          <a:bodyPr wrap="square" rtlCol="0">
            <a:spAutoFit/>
          </a:bodyPr>
          <a:lstStyle/>
          <a:p>
            <a:r>
              <a:rPr lang="en-US" sz="2800" b="1" dirty="0" smtClean="0">
                <a:solidFill>
                  <a:srgbClr val="0070C0"/>
                </a:solidFill>
              </a:rPr>
              <a:t>b. </a:t>
            </a:r>
            <a:r>
              <a:rPr lang="en-US" sz="2800" b="1" dirty="0" err="1" smtClean="0">
                <a:solidFill>
                  <a:srgbClr val="0070C0"/>
                </a:solidFill>
              </a:rPr>
              <a:t>Nguyên</a:t>
            </a:r>
            <a:r>
              <a:rPr lang="en-US" sz="2800" b="1" dirty="0" smtClean="0">
                <a:solidFill>
                  <a:srgbClr val="0070C0"/>
                </a:solidFill>
              </a:rPr>
              <a:t> </a:t>
            </a:r>
            <a:r>
              <a:rPr lang="en-US" sz="2800" b="1" dirty="0" err="1" smtClean="0">
                <a:solidFill>
                  <a:srgbClr val="0070C0"/>
                </a:solidFill>
              </a:rPr>
              <a:t>lý</a:t>
            </a:r>
            <a:r>
              <a:rPr lang="en-US" sz="2800" b="1" dirty="0" smtClean="0">
                <a:solidFill>
                  <a:srgbClr val="0070C0"/>
                </a:solidFill>
              </a:rPr>
              <a:t> </a:t>
            </a:r>
            <a:r>
              <a:rPr lang="en-US" sz="2800" b="1" dirty="0" err="1" smtClean="0">
                <a:solidFill>
                  <a:srgbClr val="0070C0"/>
                </a:solidFill>
              </a:rPr>
              <a:t>hoạt</a:t>
            </a:r>
            <a:r>
              <a:rPr lang="en-US" sz="2800" b="1" dirty="0" smtClean="0">
                <a:solidFill>
                  <a:srgbClr val="0070C0"/>
                </a:solidFill>
              </a:rPr>
              <a:t> </a:t>
            </a:r>
            <a:r>
              <a:rPr lang="en-US" sz="2800" b="1" dirty="0" err="1" smtClean="0">
                <a:solidFill>
                  <a:srgbClr val="0070C0"/>
                </a:solidFill>
              </a:rPr>
              <a:t>động</a:t>
            </a:r>
            <a:endParaRPr lang="en-US" sz="2800" b="1" dirty="0">
              <a:solidFill>
                <a:srgbClr val="0070C0"/>
              </a:solidFill>
            </a:endParaRPr>
          </a:p>
        </p:txBody>
      </p:sp>
      <p:pic>
        <p:nvPicPr>
          <p:cNvPr id="2051" name="Picture 3" descr="D:\ca\moi\Bombanhrang an khop trong.gif"/>
          <p:cNvPicPr>
            <a:picLocks noChangeAspect="1" noChangeArrowheads="1" noCrop="1"/>
          </p:cNvPicPr>
          <p:nvPr/>
        </p:nvPicPr>
        <p:blipFill>
          <a:blip r:embed="rId2" cstate="print"/>
          <a:srcRect/>
          <a:stretch>
            <a:fillRect/>
          </a:stretch>
        </p:blipFill>
        <p:spPr bwMode="auto">
          <a:xfrm>
            <a:off x="4211960" y="1124744"/>
            <a:ext cx="4648200" cy="4032448"/>
          </a:xfrm>
          <a:prstGeom prst="rect">
            <a:avLst/>
          </a:prstGeom>
          <a:noFill/>
          <a:ln w="9525">
            <a:solidFill>
              <a:schemeClr val="tx1"/>
            </a:solidFill>
          </a:ln>
        </p:spPr>
      </p:pic>
      <p:pic>
        <p:nvPicPr>
          <p:cNvPr id="7" name="Picture 6" descr="1-96.gif"/>
          <p:cNvPicPr>
            <a:picLocks noChangeAspect="1"/>
          </p:cNvPicPr>
          <p:nvPr/>
        </p:nvPicPr>
        <p:blipFill>
          <a:blip r:embed="rId3" cstate="print"/>
          <a:stretch>
            <a:fillRect/>
          </a:stretch>
        </p:blipFill>
        <p:spPr>
          <a:xfrm>
            <a:off x="467544" y="1556792"/>
            <a:ext cx="3528392" cy="3528392"/>
          </a:xfrm>
          <a:prstGeom prst="rect">
            <a:avLst/>
          </a:prstGeom>
        </p:spPr>
      </p:pic>
      <p:sp>
        <p:nvSpPr>
          <p:cNvPr id="8" name="Slide Number Placeholder 7"/>
          <p:cNvSpPr>
            <a:spLocks noGrp="1"/>
          </p:cNvSpPr>
          <p:nvPr>
            <p:ph type="sldNum" sz="quarter" idx="12"/>
          </p:nvPr>
        </p:nvSpPr>
        <p:spPr/>
        <p:txBody>
          <a:bodyPr/>
          <a:lstStyle/>
          <a:p>
            <a:fld id="{722A1357-CCE0-49BC-BCD5-A4E19C943F87}" type="slidenum">
              <a:rPr lang="vi-VN" smtClean="0"/>
              <a:pPr/>
              <a:t>23</a:t>
            </a:fld>
            <a:endParaRPr lang="vi-VN"/>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solidFill>
                  <a:srgbClr val="0070C0"/>
                </a:solidFill>
              </a:rPr>
              <a:t>b. </a:t>
            </a:r>
            <a:r>
              <a:rPr lang="en-US" b="1" dirty="0" err="1" smtClean="0">
                <a:solidFill>
                  <a:srgbClr val="0070C0"/>
                </a:solidFill>
              </a:rPr>
              <a:t>Nguyên</a:t>
            </a:r>
            <a:r>
              <a:rPr lang="en-US" b="1" dirty="0" smtClean="0">
                <a:solidFill>
                  <a:srgbClr val="0070C0"/>
                </a:solidFill>
              </a:rPr>
              <a:t> </a:t>
            </a:r>
            <a:r>
              <a:rPr lang="en-US" b="1" dirty="0" err="1" smtClean="0">
                <a:solidFill>
                  <a:srgbClr val="0070C0"/>
                </a:solidFill>
              </a:rPr>
              <a:t>lý</a:t>
            </a:r>
            <a:r>
              <a:rPr lang="en-US" b="1" dirty="0" smtClean="0">
                <a:solidFill>
                  <a:srgbClr val="0070C0"/>
                </a:solidFill>
              </a:rPr>
              <a:t> </a:t>
            </a:r>
            <a:r>
              <a:rPr lang="en-US" b="1" dirty="0" err="1" smtClean="0">
                <a:solidFill>
                  <a:srgbClr val="0070C0"/>
                </a:solidFill>
              </a:rPr>
              <a:t>hoạt</a:t>
            </a:r>
            <a:r>
              <a:rPr lang="en-US" b="1" dirty="0" smtClean="0">
                <a:solidFill>
                  <a:srgbClr val="0070C0"/>
                </a:solidFill>
              </a:rPr>
              <a:t> </a:t>
            </a:r>
            <a:r>
              <a:rPr lang="en-US" b="1" dirty="0" err="1" smtClean="0">
                <a:solidFill>
                  <a:srgbClr val="0070C0"/>
                </a:solidFill>
              </a:rPr>
              <a:t>động</a:t>
            </a:r>
            <a:r>
              <a:rPr lang="en-US" b="1" dirty="0" smtClean="0">
                <a:solidFill>
                  <a:srgbClr val="0070C0"/>
                </a:solidFill>
              </a:rPr>
              <a:t/>
            </a:r>
            <a:br>
              <a:rPr lang="en-US" b="1" dirty="0" smtClean="0">
                <a:solidFill>
                  <a:srgbClr val="0070C0"/>
                </a:solidFill>
              </a:rPr>
            </a:br>
            <a:endParaRPr lang="vi-VN" dirty="0"/>
          </a:p>
        </p:txBody>
      </p:sp>
      <p:sp>
        <p:nvSpPr>
          <p:cNvPr id="4" name="Content Placeholder 3"/>
          <p:cNvSpPr txBox="1">
            <a:spLocks noGrp="1"/>
          </p:cNvSpPr>
          <p:nvPr>
            <p:ph idx="1"/>
          </p:nvPr>
        </p:nvSpPr>
        <p:spPr>
          <a:xfrm>
            <a:off x="457200" y="1600200"/>
            <a:ext cx="8229600" cy="2677656"/>
          </a:xfrm>
          <a:prstGeom prst="rect">
            <a:avLst/>
          </a:prstGeom>
          <a:noFill/>
        </p:spPr>
        <p:txBody>
          <a:bodyPr wrap="square" rtlCol="0">
            <a:spAutoFit/>
          </a:bodyPr>
          <a:lstStyle/>
          <a:p>
            <a:r>
              <a:rPr lang="en-US" sz="2000" dirty="0" smtClean="0"/>
              <a:t>	 </a:t>
            </a:r>
            <a:r>
              <a:rPr lang="en-US" sz="2400" dirty="0" err="1" smtClean="0"/>
              <a:t>Khi</a:t>
            </a:r>
            <a:r>
              <a:rPr lang="en-US" sz="2400" dirty="0" smtClean="0"/>
              <a:t> </a:t>
            </a:r>
            <a:r>
              <a:rPr lang="en-US" sz="2400" dirty="0" err="1" smtClean="0"/>
              <a:t>bánh</a:t>
            </a:r>
            <a:r>
              <a:rPr lang="en-US" sz="2400" dirty="0" smtClean="0"/>
              <a:t> </a:t>
            </a:r>
            <a:r>
              <a:rPr lang="en-US" sz="2400" dirty="0" err="1" smtClean="0"/>
              <a:t>răng</a:t>
            </a:r>
            <a:r>
              <a:rPr lang="en-US" sz="2400" dirty="0" smtClean="0"/>
              <a:t> </a:t>
            </a:r>
            <a:r>
              <a:rPr lang="en-US" sz="2400" dirty="0" err="1" smtClean="0"/>
              <a:t>chủ</a:t>
            </a:r>
            <a:r>
              <a:rPr lang="en-US" sz="2400" dirty="0" smtClean="0"/>
              <a:t> </a:t>
            </a:r>
            <a:r>
              <a:rPr lang="en-US" sz="2400" dirty="0" err="1" smtClean="0"/>
              <a:t>động</a:t>
            </a:r>
            <a:r>
              <a:rPr lang="en-US" sz="2400" dirty="0" smtClean="0"/>
              <a:t> quay </a:t>
            </a:r>
            <a:r>
              <a:rPr lang="en-US" sz="2400" dirty="0" err="1" smtClean="0"/>
              <a:t>kéo</a:t>
            </a:r>
            <a:r>
              <a:rPr lang="en-US" sz="2400" dirty="0" smtClean="0"/>
              <a:t> </a:t>
            </a:r>
            <a:r>
              <a:rPr lang="en-US" sz="2400" dirty="0" err="1" smtClean="0"/>
              <a:t>bánh</a:t>
            </a:r>
            <a:r>
              <a:rPr lang="en-US" sz="2400" dirty="0" smtClean="0"/>
              <a:t> </a:t>
            </a:r>
            <a:r>
              <a:rPr lang="en-US" sz="2400" dirty="0" err="1" smtClean="0"/>
              <a:t>răng</a:t>
            </a:r>
            <a:r>
              <a:rPr lang="en-US" sz="2400" dirty="0" smtClean="0"/>
              <a:t> </a:t>
            </a:r>
            <a:r>
              <a:rPr lang="en-US" sz="2400" dirty="0" err="1" smtClean="0"/>
              <a:t>bị</a:t>
            </a:r>
            <a:r>
              <a:rPr lang="en-US" sz="2400" dirty="0" smtClean="0"/>
              <a:t> </a:t>
            </a:r>
            <a:r>
              <a:rPr lang="en-US" sz="2400" dirty="0" err="1" smtClean="0"/>
              <a:t>động</a:t>
            </a:r>
            <a:r>
              <a:rPr lang="en-US" sz="2400" dirty="0" smtClean="0"/>
              <a:t> quay </a:t>
            </a:r>
            <a:r>
              <a:rPr lang="en-US" sz="2400" dirty="0" err="1" smtClean="0"/>
              <a:t>theo</a:t>
            </a:r>
            <a:r>
              <a:rPr lang="en-US" sz="2400" dirty="0" smtClean="0"/>
              <a:t>. </a:t>
            </a:r>
            <a:r>
              <a:rPr lang="en-US" sz="2400" dirty="0" err="1" smtClean="0"/>
              <a:t>Khi</a:t>
            </a:r>
            <a:r>
              <a:rPr lang="en-US" sz="2400" dirty="0" smtClean="0"/>
              <a:t> </a:t>
            </a:r>
            <a:r>
              <a:rPr lang="en-US" sz="2400" dirty="0" err="1" smtClean="0"/>
              <a:t>các</a:t>
            </a:r>
            <a:r>
              <a:rPr lang="en-US" sz="2400" dirty="0" smtClean="0"/>
              <a:t> </a:t>
            </a:r>
            <a:r>
              <a:rPr lang="en-US" sz="2400" dirty="0" err="1" smtClean="0"/>
              <a:t>răng</a:t>
            </a:r>
            <a:r>
              <a:rPr lang="en-US" sz="2400" dirty="0" smtClean="0"/>
              <a:t> </a:t>
            </a:r>
            <a:r>
              <a:rPr lang="en-US" sz="2400" dirty="0" err="1" smtClean="0"/>
              <a:t>ra</a:t>
            </a:r>
            <a:r>
              <a:rPr lang="en-US" sz="2400" dirty="0" smtClean="0"/>
              <a:t> </a:t>
            </a:r>
            <a:r>
              <a:rPr lang="en-US" sz="2400" dirty="0" err="1" smtClean="0"/>
              <a:t>khớp</a:t>
            </a:r>
            <a:r>
              <a:rPr lang="en-US" sz="2400" dirty="0" smtClean="0"/>
              <a:t>, </a:t>
            </a:r>
            <a:r>
              <a:rPr lang="en-US" sz="2400" dirty="0" err="1" smtClean="0"/>
              <a:t>thể</a:t>
            </a:r>
            <a:r>
              <a:rPr lang="en-US" sz="2400" dirty="0" smtClean="0"/>
              <a:t> </a:t>
            </a:r>
            <a:r>
              <a:rPr lang="en-US" sz="2400" dirty="0" err="1" smtClean="0"/>
              <a:t>tích</a:t>
            </a:r>
            <a:r>
              <a:rPr lang="en-US" sz="2400" dirty="0" smtClean="0"/>
              <a:t> </a:t>
            </a:r>
            <a:r>
              <a:rPr lang="en-US" sz="2400" dirty="0" err="1" smtClean="0"/>
              <a:t>chứa</a:t>
            </a:r>
            <a:r>
              <a:rPr lang="en-US" sz="2400" dirty="0" smtClean="0"/>
              <a:t> </a:t>
            </a:r>
            <a:r>
              <a:rPr lang="en-US" sz="2400" dirty="0" err="1" smtClean="0"/>
              <a:t>chất</a:t>
            </a:r>
            <a:r>
              <a:rPr lang="en-US" sz="2400" dirty="0" smtClean="0"/>
              <a:t> </a:t>
            </a:r>
            <a:r>
              <a:rPr lang="en-US" sz="2400" dirty="0" err="1" smtClean="0"/>
              <a:t>lỏng</a:t>
            </a:r>
            <a:r>
              <a:rPr lang="en-US" sz="2400" dirty="0" smtClean="0"/>
              <a:t> </a:t>
            </a:r>
            <a:r>
              <a:rPr lang="en-US" sz="2400" dirty="0" err="1" smtClean="0"/>
              <a:t>tăng</a:t>
            </a:r>
            <a:r>
              <a:rPr lang="en-US" sz="2400" dirty="0" smtClean="0"/>
              <a:t>, </a:t>
            </a:r>
            <a:r>
              <a:rPr lang="en-US" sz="2400" dirty="0" err="1" smtClean="0"/>
              <a:t>áp</a:t>
            </a:r>
            <a:r>
              <a:rPr lang="en-US" sz="2400" dirty="0" smtClean="0"/>
              <a:t> </a:t>
            </a:r>
            <a:r>
              <a:rPr lang="en-US" sz="2400" dirty="0" err="1" smtClean="0"/>
              <a:t>suất</a:t>
            </a:r>
            <a:r>
              <a:rPr lang="en-US" sz="2400" dirty="0" smtClean="0"/>
              <a:t> </a:t>
            </a:r>
            <a:r>
              <a:rPr lang="en-US" sz="2400" dirty="0" err="1" smtClean="0"/>
              <a:t>chất</a:t>
            </a:r>
            <a:r>
              <a:rPr lang="en-US" sz="2400" dirty="0" smtClean="0"/>
              <a:t> </a:t>
            </a:r>
            <a:r>
              <a:rPr lang="en-US" sz="2400" dirty="0" err="1" smtClean="0"/>
              <a:t>lỏng</a:t>
            </a:r>
            <a:r>
              <a:rPr lang="en-US" sz="2400" dirty="0" smtClean="0"/>
              <a:t> </a:t>
            </a:r>
            <a:r>
              <a:rPr lang="en-US" sz="2400" dirty="0" err="1" smtClean="0"/>
              <a:t>thấp</a:t>
            </a:r>
            <a:r>
              <a:rPr lang="en-US" sz="2400" dirty="0" smtClean="0"/>
              <a:t> </a:t>
            </a:r>
            <a:r>
              <a:rPr lang="en-US" sz="2400" dirty="0" err="1" smtClean="0"/>
              <a:t>hơn</a:t>
            </a:r>
            <a:r>
              <a:rPr lang="en-US" sz="2400" dirty="0" smtClean="0"/>
              <a:t> </a:t>
            </a:r>
            <a:r>
              <a:rPr lang="en-US" sz="2400" dirty="0" err="1" smtClean="0"/>
              <a:t>áp</a:t>
            </a:r>
            <a:r>
              <a:rPr lang="en-US" sz="2400" dirty="0" smtClean="0"/>
              <a:t> </a:t>
            </a:r>
            <a:r>
              <a:rPr lang="en-US" sz="2400" dirty="0" err="1" smtClean="0"/>
              <a:t>suất</a:t>
            </a:r>
            <a:r>
              <a:rPr lang="en-US" sz="2400" dirty="0" smtClean="0"/>
              <a:t> </a:t>
            </a:r>
            <a:r>
              <a:rPr lang="en-US" sz="2400" dirty="0" err="1" smtClean="0"/>
              <a:t>trên</a:t>
            </a:r>
            <a:r>
              <a:rPr lang="en-US" sz="2400" dirty="0" smtClean="0"/>
              <a:t> </a:t>
            </a:r>
            <a:r>
              <a:rPr lang="en-US" sz="2400" dirty="0" err="1" smtClean="0"/>
              <a:t>mặt</a:t>
            </a:r>
            <a:r>
              <a:rPr lang="en-US" sz="2400" dirty="0" smtClean="0"/>
              <a:t> </a:t>
            </a:r>
            <a:r>
              <a:rPr lang="en-US" sz="2400" dirty="0" err="1" smtClean="0"/>
              <a:t>thoáng</a:t>
            </a:r>
            <a:r>
              <a:rPr lang="en-US" sz="2400" dirty="0"/>
              <a:t> </a:t>
            </a:r>
            <a:r>
              <a:rPr lang="en-US" sz="2400" dirty="0" err="1" smtClean="0"/>
              <a:t>làm</a:t>
            </a:r>
            <a:r>
              <a:rPr lang="en-US" sz="2400" dirty="0" smtClean="0"/>
              <a:t> </a:t>
            </a:r>
            <a:r>
              <a:rPr lang="en-US" sz="2400" dirty="0" err="1" smtClean="0"/>
              <a:t>cho</a:t>
            </a:r>
            <a:r>
              <a:rPr lang="en-US" sz="2400" dirty="0" smtClean="0"/>
              <a:t> </a:t>
            </a:r>
            <a:r>
              <a:rPr lang="en-US" sz="2400" dirty="0" err="1" smtClean="0"/>
              <a:t>chất</a:t>
            </a:r>
            <a:r>
              <a:rPr lang="en-US" sz="2400" dirty="0" smtClean="0"/>
              <a:t> </a:t>
            </a:r>
            <a:r>
              <a:rPr lang="en-US" sz="2400" dirty="0" err="1" smtClean="0"/>
              <a:t>lỏng</a:t>
            </a:r>
            <a:r>
              <a:rPr lang="en-US" sz="2400" dirty="0" smtClean="0"/>
              <a:t> </a:t>
            </a:r>
            <a:r>
              <a:rPr lang="en-US" sz="2400" dirty="0" err="1" smtClean="0"/>
              <a:t>chảy</a:t>
            </a:r>
            <a:r>
              <a:rPr lang="en-US" sz="2400" dirty="0" smtClean="0"/>
              <a:t> qua </a:t>
            </a:r>
            <a:r>
              <a:rPr lang="en-US" sz="2400" dirty="0" err="1" smtClean="0"/>
              <a:t>ống</a:t>
            </a:r>
            <a:r>
              <a:rPr lang="en-US" sz="2400" dirty="0" smtClean="0"/>
              <a:t> </a:t>
            </a:r>
            <a:r>
              <a:rPr lang="en-US" sz="2400" dirty="0" err="1" smtClean="0"/>
              <a:t>hút</a:t>
            </a:r>
            <a:r>
              <a:rPr lang="en-US" sz="2400" dirty="0" smtClean="0"/>
              <a:t> </a:t>
            </a:r>
            <a:r>
              <a:rPr lang="en-US" sz="2400" dirty="0" err="1" smtClean="0"/>
              <a:t>vào</a:t>
            </a:r>
            <a:r>
              <a:rPr lang="en-US" sz="2400" dirty="0" smtClean="0"/>
              <a:t> </a:t>
            </a:r>
            <a:r>
              <a:rPr lang="en-US" sz="2400" dirty="0" err="1" smtClean="0"/>
              <a:t>bơm</a:t>
            </a:r>
            <a:r>
              <a:rPr lang="en-US" sz="2400" dirty="0" smtClean="0"/>
              <a:t>. </a:t>
            </a:r>
            <a:r>
              <a:rPr lang="en-US" sz="2400" dirty="0" err="1" smtClean="0"/>
              <a:t>Chất</a:t>
            </a:r>
            <a:r>
              <a:rPr lang="en-US" sz="2400" dirty="0" smtClean="0"/>
              <a:t> </a:t>
            </a:r>
            <a:r>
              <a:rPr lang="en-US" sz="2400" dirty="0" err="1" smtClean="0"/>
              <a:t>lỏng</a:t>
            </a:r>
            <a:r>
              <a:rPr lang="en-US" sz="2400" dirty="0" smtClean="0"/>
              <a:t>, </a:t>
            </a:r>
            <a:r>
              <a:rPr lang="en-US" sz="2400" dirty="0" err="1" smtClean="0"/>
              <a:t>được</a:t>
            </a:r>
            <a:r>
              <a:rPr lang="en-US" sz="2400" dirty="0" smtClean="0"/>
              <a:t> </a:t>
            </a:r>
            <a:r>
              <a:rPr lang="en-US" sz="2400" dirty="0" err="1" smtClean="0"/>
              <a:t>chứa</a:t>
            </a:r>
            <a:r>
              <a:rPr lang="en-US" sz="2400" dirty="0" smtClean="0"/>
              <a:t> </a:t>
            </a:r>
            <a:r>
              <a:rPr lang="en-US" sz="2400" dirty="0" err="1" smtClean="0"/>
              <a:t>đầy</a:t>
            </a:r>
            <a:r>
              <a:rPr lang="en-US" sz="2400" dirty="0" smtClean="0"/>
              <a:t> </a:t>
            </a:r>
            <a:r>
              <a:rPr lang="en-US" sz="2400" dirty="0" err="1" smtClean="0"/>
              <a:t>trong</a:t>
            </a:r>
            <a:r>
              <a:rPr lang="en-US" sz="2400" dirty="0" smtClean="0"/>
              <a:t> </a:t>
            </a:r>
            <a:r>
              <a:rPr lang="en-US" sz="2400" dirty="0" err="1" smtClean="0"/>
              <a:t>các</a:t>
            </a:r>
            <a:r>
              <a:rPr lang="en-US" sz="2400" dirty="0" smtClean="0"/>
              <a:t> </a:t>
            </a:r>
            <a:r>
              <a:rPr lang="en-US" sz="2400" dirty="0" err="1" smtClean="0"/>
              <a:t>rãnh</a:t>
            </a:r>
            <a:r>
              <a:rPr lang="en-US" sz="2400" dirty="0" smtClean="0"/>
              <a:t> </a:t>
            </a:r>
            <a:r>
              <a:rPr lang="en-US" sz="2400" dirty="0" err="1" smtClean="0"/>
              <a:t>giữa</a:t>
            </a:r>
            <a:r>
              <a:rPr lang="en-US" sz="2400" dirty="0" smtClean="0"/>
              <a:t> </a:t>
            </a:r>
            <a:r>
              <a:rPr lang="en-US" sz="2400" dirty="0" err="1" smtClean="0"/>
              <a:t>các</a:t>
            </a:r>
            <a:r>
              <a:rPr lang="en-US" sz="2400" dirty="0" smtClean="0"/>
              <a:t> </a:t>
            </a:r>
            <a:r>
              <a:rPr lang="en-US" sz="2400" dirty="0" err="1" smtClean="0"/>
              <a:t>răng</a:t>
            </a:r>
            <a:r>
              <a:rPr lang="en-US" sz="2400" dirty="0" smtClean="0"/>
              <a:t> </a:t>
            </a:r>
            <a:r>
              <a:rPr lang="en-US" sz="2400" dirty="0" err="1" smtClean="0"/>
              <a:t>ngoài</a:t>
            </a:r>
            <a:r>
              <a:rPr lang="en-US" sz="2400" dirty="0" smtClean="0"/>
              <a:t> </a:t>
            </a:r>
            <a:r>
              <a:rPr lang="en-US" sz="2400" dirty="0" err="1" smtClean="0"/>
              <a:t>vùng</a:t>
            </a:r>
            <a:r>
              <a:rPr lang="en-US" sz="2400" dirty="0" smtClean="0"/>
              <a:t> </a:t>
            </a:r>
            <a:r>
              <a:rPr lang="en-US" sz="2400" dirty="0" err="1" smtClean="0"/>
              <a:t>ăn</a:t>
            </a:r>
            <a:r>
              <a:rPr lang="en-US" sz="2400" dirty="0" smtClean="0"/>
              <a:t> </a:t>
            </a:r>
            <a:r>
              <a:rPr lang="en-US" sz="2400" dirty="0" err="1" smtClean="0"/>
              <a:t>khớp</a:t>
            </a:r>
            <a:r>
              <a:rPr lang="en-US" sz="2400" dirty="0" smtClean="0"/>
              <a:t>, </a:t>
            </a:r>
            <a:r>
              <a:rPr lang="en-US" sz="2400" dirty="0" err="1" smtClean="0"/>
              <a:t>bị</a:t>
            </a:r>
            <a:r>
              <a:rPr lang="en-US" sz="2400" dirty="0" smtClean="0"/>
              <a:t> </a:t>
            </a:r>
            <a:r>
              <a:rPr lang="en-US" sz="2400" dirty="0" err="1" smtClean="0"/>
              <a:t>chèn</a:t>
            </a:r>
            <a:r>
              <a:rPr lang="en-US" sz="2400" dirty="0" smtClean="0"/>
              <a:t> </a:t>
            </a:r>
            <a:r>
              <a:rPr lang="en-US" sz="2400" dirty="0" err="1" smtClean="0"/>
              <a:t>ép</a:t>
            </a:r>
            <a:r>
              <a:rPr lang="en-US" sz="2400" dirty="0" smtClean="0"/>
              <a:t> </a:t>
            </a:r>
            <a:r>
              <a:rPr lang="en-US" sz="2400" dirty="0" err="1" smtClean="0"/>
              <a:t>và</a:t>
            </a:r>
            <a:r>
              <a:rPr lang="en-US" sz="2400" dirty="0" smtClean="0"/>
              <a:t> </a:t>
            </a:r>
            <a:r>
              <a:rPr lang="en-US" sz="2400" dirty="0" err="1" smtClean="0"/>
              <a:t>dồn</a:t>
            </a:r>
            <a:r>
              <a:rPr lang="en-US" sz="2400" dirty="0" smtClean="0"/>
              <a:t> </a:t>
            </a:r>
            <a:r>
              <a:rPr lang="en-US" sz="2400" dirty="0" err="1" smtClean="0"/>
              <a:t>vào</a:t>
            </a:r>
            <a:r>
              <a:rPr lang="en-US" sz="2400" dirty="0" smtClean="0"/>
              <a:t> </a:t>
            </a:r>
            <a:r>
              <a:rPr lang="en-US" sz="2400" dirty="0" err="1" smtClean="0"/>
              <a:t>ống</a:t>
            </a:r>
            <a:r>
              <a:rPr lang="en-US" sz="2400" dirty="0" smtClean="0"/>
              <a:t> </a:t>
            </a:r>
            <a:r>
              <a:rPr lang="en-US" sz="2400" dirty="0" err="1" smtClean="0"/>
              <a:t>đẩy</a:t>
            </a:r>
            <a:r>
              <a:rPr lang="en-US" sz="2400" dirty="0" smtClean="0"/>
              <a:t> </a:t>
            </a:r>
            <a:r>
              <a:rPr lang="en-US" sz="2400" dirty="0" err="1" smtClean="0"/>
              <a:t>với</a:t>
            </a:r>
            <a:r>
              <a:rPr lang="en-US" sz="2400" dirty="0" smtClean="0"/>
              <a:t> </a:t>
            </a:r>
            <a:r>
              <a:rPr lang="en-US" sz="2400" dirty="0" err="1" smtClean="0"/>
              <a:t>áp</a:t>
            </a:r>
            <a:r>
              <a:rPr lang="en-US" sz="2400" dirty="0" smtClean="0"/>
              <a:t> </a:t>
            </a:r>
            <a:r>
              <a:rPr lang="en-US" sz="2400" dirty="0" err="1" smtClean="0"/>
              <a:t>suất</a:t>
            </a:r>
            <a:r>
              <a:rPr lang="en-US" sz="2400" dirty="0" smtClean="0"/>
              <a:t> </a:t>
            </a:r>
            <a:r>
              <a:rPr lang="en-US" sz="2400" dirty="0" err="1" smtClean="0"/>
              <a:t>cao</a:t>
            </a:r>
            <a:r>
              <a:rPr lang="en-US" sz="2400" dirty="0" smtClean="0"/>
              <a:t>, </a:t>
            </a:r>
            <a:r>
              <a:rPr lang="en-US" sz="2400" dirty="0" err="1" smtClean="0"/>
              <a:t>chất</a:t>
            </a:r>
            <a:r>
              <a:rPr lang="en-US" sz="2400" dirty="0" smtClean="0"/>
              <a:t> </a:t>
            </a:r>
            <a:r>
              <a:rPr lang="en-US" sz="2400" dirty="0" err="1" smtClean="0"/>
              <a:t>lỏng</a:t>
            </a:r>
            <a:r>
              <a:rPr lang="en-US" sz="2400" dirty="0" smtClean="0"/>
              <a:t> </a:t>
            </a:r>
            <a:r>
              <a:rPr lang="en-US" sz="2400" dirty="0" err="1" smtClean="0"/>
              <a:t>được</a:t>
            </a:r>
            <a:r>
              <a:rPr lang="en-US" sz="2400" dirty="0" smtClean="0"/>
              <a:t> </a:t>
            </a:r>
            <a:r>
              <a:rPr lang="en-US" sz="2400" dirty="0" err="1" smtClean="0"/>
              <a:t>đẩy</a:t>
            </a:r>
            <a:r>
              <a:rPr lang="en-US" sz="2400" dirty="0" smtClean="0"/>
              <a:t> </a:t>
            </a:r>
            <a:r>
              <a:rPr lang="en-US" sz="2400" dirty="0" err="1" smtClean="0"/>
              <a:t>đến</a:t>
            </a:r>
            <a:r>
              <a:rPr lang="en-US" sz="2400" dirty="0" smtClean="0"/>
              <a:t> </a:t>
            </a:r>
            <a:r>
              <a:rPr lang="en-US" sz="2400" dirty="0" err="1" smtClean="0"/>
              <a:t>nơi</a:t>
            </a:r>
            <a:r>
              <a:rPr lang="en-US" sz="2400" dirty="0" smtClean="0"/>
              <a:t> </a:t>
            </a:r>
            <a:r>
              <a:rPr lang="en-US" sz="2400" dirty="0" err="1" smtClean="0"/>
              <a:t>yêu</a:t>
            </a:r>
            <a:r>
              <a:rPr lang="en-US" sz="2400" dirty="0" smtClean="0"/>
              <a:t> </a:t>
            </a:r>
            <a:r>
              <a:rPr lang="en-US" sz="2400" dirty="0" err="1" smtClean="0"/>
              <a:t>cầu</a:t>
            </a:r>
            <a:r>
              <a:rPr lang="en-US" sz="2400" dirty="0" smtClean="0"/>
              <a:t>. </a:t>
            </a:r>
            <a:endParaRPr lang="en-US" sz="2400" dirty="0"/>
          </a:p>
        </p:txBody>
      </p:sp>
      <p:sp>
        <p:nvSpPr>
          <p:cNvPr id="6" name="Slide Number Placeholder 5"/>
          <p:cNvSpPr>
            <a:spLocks noGrp="1"/>
          </p:cNvSpPr>
          <p:nvPr>
            <p:ph type="sldNum" sz="quarter" idx="12"/>
          </p:nvPr>
        </p:nvSpPr>
        <p:spPr/>
        <p:txBody>
          <a:bodyPr/>
          <a:lstStyle/>
          <a:p>
            <a:fld id="{722A1357-CCE0-49BC-BCD5-A4E19C943F87}" type="slidenum">
              <a:rPr lang="vi-VN" smtClean="0"/>
              <a:pPr/>
              <a:t>24</a:t>
            </a:fld>
            <a:endParaRPr lang="vi-VN"/>
          </a:p>
        </p:txBody>
      </p:sp>
      <p:pic>
        <p:nvPicPr>
          <p:cNvPr id="7" name="Picture 6"/>
          <p:cNvPicPr/>
          <p:nvPr/>
        </p:nvPicPr>
        <p:blipFill>
          <a:blip r:embed="rId2" cstate="print"/>
          <a:srcRect/>
          <a:stretch>
            <a:fillRect/>
          </a:stretch>
        </p:blipFill>
        <p:spPr bwMode="auto">
          <a:xfrm>
            <a:off x="3995936" y="4365104"/>
            <a:ext cx="1904365" cy="151701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18" descr="orchide3"/>
          <p:cNvPicPr>
            <a:picLocks noChangeAspect="1" noChangeArrowheads="1"/>
          </p:cNvPicPr>
          <p:nvPr/>
        </p:nvPicPr>
        <p:blipFill>
          <a:blip r:embed="rId2" cstate="print"/>
          <a:srcRect/>
          <a:stretch>
            <a:fillRect/>
          </a:stretch>
        </p:blipFill>
        <p:spPr bwMode="auto">
          <a:xfrm rot="978307">
            <a:off x="5725351" y="1681279"/>
            <a:ext cx="2554288" cy="4478338"/>
          </a:xfrm>
          <a:prstGeom prst="rect">
            <a:avLst/>
          </a:prstGeom>
          <a:noFill/>
        </p:spPr>
      </p:pic>
      <p:sp>
        <p:nvSpPr>
          <p:cNvPr id="2" name="Title 1"/>
          <p:cNvSpPr>
            <a:spLocks noGrp="1"/>
          </p:cNvSpPr>
          <p:nvPr>
            <p:ph type="title"/>
          </p:nvPr>
        </p:nvSpPr>
        <p:spPr/>
        <p:txBody>
          <a:bodyPr>
            <a:normAutofit/>
          </a:bodyPr>
          <a:lstStyle/>
          <a:p>
            <a:pPr algn="l"/>
            <a:r>
              <a:rPr lang="en-US" sz="2800" b="1" dirty="0" err="1" smtClean="0">
                <a:solidFill>
                  <a:srgbClr val="0070C0"/>
                </a:solidFill>
              </a:rPr>
              <a:t>Nguyên</a:t>
            </a:r>
            <a:r>
              <a:rPr lang="en-US" sz="2800" b="1" dirty="0" smtClean="0">
                <a:solidFill>
                  <a:srgbClr val="0070C0"/>
                </a:solidFill>
              </a:rPr>
              <a:t> </a:t>
            </a:r>
            <a:r>
              <a:rPr lang="en-US" sz="2800" b="1" dirty="0" err="1" smtClean="0">
                <a:solidFill>
                  <a:srgbClr val="0070C0"/>
                </a:solidFill>
              </a:rPr>
              <a:t>lý</a:t>
            </a:r>
            <a:r>
              <a:rPr lang="en-US" sz="2800" b="1" dirty="0" smtClean="0">
                <a:solidFill>
                  <a:srgbClr val="0070C0"/>
                </a:solidFill>
              </a:rPr>
              <a:t> </a:t>
            </a:r>
            <a:r>
              <a:rPr lang="en-US" sz="2800" b="1" dirty="0" err="1" smtClean="0">
                <a:solidFill>
                  <a:srgbClr val="0070C0"/>
                </a:solidFill>
              </a:rPr>
              <a:t>hoạt</a:t>
            </a:r>
            <a:r>
              <a:rPr lang="en-US" sz="2800" b="1" dirty="0" smtClean="0">
                <a:solidFill>
                  <a:srgbClr val="0070C0"/>
                </a:solidFill>
              </a:rPr>
              <a:t> </a:t>
            </a:r>
            <a:r>
              <a:rPr lang="en-US" sz="2800" b="1" dirty="0" err="1" smtClean="0">
                <a:solidFill>
                  <a:srgbClr val="0070C0"/>
                </a:solidFill>
              </a:rPr>
              <a:t>động</a:t>
            </a:r>
            <a:endParaRPr lang="vi-VN" sz="2800" dirty="0">
              <a:solidFill>
                <a:srgbClr val="0070C0"/>
              </a:solidFill>
            </a:endParaRPr>
          </a:p>
        </p:txBody>
      </p:sp>
      <p:pic>
        <p:nvPicPr>
          <p:cNvPr id="4" name="Content Placeholder 3"/>
          <p:cNvPicPr>
            <a:picLocks noGrp="1"/>
          </p:cNvPicPr>
          <p:nvPr>
            <p:ph idx="1"/>
          </p:nvPr>
        </p:nvPicPr>
        <p:blipFill>
          <a:blip r:embed="rId3" cstate="print">
            <a:lum bright="-30000"/>
          </a:blip>
          <a:srcRect l="25421" t="64497" r="49214" b="10947"/>
          <a:stretch>
            <a:fillRect/>
          </a:stretch>
        </p:blipFill>
        <p:spPr bwMode="auto">
          <a:xfrm>
            <a:off x="251520" y="1844824"/>
            <a:ext cx="4032448" cy="2016224"/>
          </a:xfrm>
          <a:prstGeom prst="rect">
            <a:avLst/>
          </a:prstGeom>
          <a:noFill/>
          <a:ln w="9525">
            <a:noFill/>
            <a:miter lim="800000"/>
            <a:headEnd/>
            <a:tailEnd/>
          </a:ln>
        </p:spPr>
      </p:pic>
      <p:pic>
        <p:nvPicPr>
          <p:cNvPr id="5" name="Picture 4"/>
          <p:cNvPicPr/>
          <p:nvPr/>
        </p:nvPicPr>
        <p:blipFill>
          <a:blip r:embed="rId4" cstate="print">
            <a:lum bright="-30000"/>
          </a:blip>
          <a:srcRect l="23927" t="42604" r="24717" b="33432"/>
          <a:stretch>
            <a:fillRect/>
          </a:stretch>
        </p:blipFill>
        <p:spPr bwMode="auto">
          <a:xfrm>
            <a:off x="323528" y="4581128"/>
            <a:ext cx="4248472" cy="1368152"/>
          </a:xfrm>
          <a:prstGeom prst="rect">
            <a:avLst/>
          </a:prstGeom>
          <a:noFill/>
          <a:ln w="9525">
            <a:noFill/>
            <a:miter lim="800000"/>
            <a:headEnd/>
            <a:tailEnd/>
          </a:ln>
        </p:spPr>
      </p:pic>
      <p:sp>
        <p:nvSpPr>
          <p:cNvPr id="6" name="Rectangle 5"/>
          <p:cNvSpPr/>
          <p:nvPr/>
        </p:nvSpPr>
        <p:spPr>
          <a:xfrm>
            <a:off x="4427984" y="1484784"/>
            <a:ext cx="4716016" cy="3785652"/>
          </a:xfrm>
          <a:prstGeom prst="rect">
            <a:avLst/>
          </a:prstGeom>
        </p:spPr>
        <p:txBody>
          <a:bodyPr wrap="square">
            <a:spAutoFit/>
          </a:bodyPr>
          <a:lstStyle/>
          <a:p>
            <a:r>
              <a:rPr lang="en-US" sz="2400" dirty="0" err="1" smtClean="0"/>
              <a:t>Bánh</a:t>
            </a:r>
            <a:r>
              <a:rPr lang="en-US" sz="2400" dirty="0" smtClean="0"/>
              <a:t> </a:t>
            </a:r>
            <a:r>
              <a:rPr lang="en-US" sz="2400" dirty="0" err="1" smtClean="0"/>
              <a:t>chủ</a:t>
            </a:r>
            <a:r>
              <a:rPr lang="en-US" sz="2400" dirty="0" smtClean="0"/>
              <a:t> </a:t>
            </a:r>
            <a:r>
              <a:rPr lang="en-US" sz="2400" dirty="0" err="1" smtClean="0"/>
              <a:t>động</a:t>
            </a:r>
            <a:r>
              <a:rPr lang="en-US" sz="2400" dirty="0" smtClean="0"/>
              <a:t> </a:t>
            </a:r>
            <a:r>
              <a:rPr lang="en-US" sz="2400" dirty="0" err="1" smtClean="0"/>
              <a:t>và</a:t>
            </a:r>
            <a:r>
              <a:rPr lang="en-US" sz="2400" dirty="0" smtClean="0"/>
              <a:t> </a:t>
            </a:r>
            <a:r>
              <a:rPr lang="en-US" sz="2400" dirty="0" err="1" smtClean="0"/>
              <a:t>bánh</a:t>
            </a:r>
            <a:r>
              <a:rPr lang="en-US" sz="2400" dirty="0" smtClean="0"/>
              <a:t> </a:t>
            </a:r>
            <a:r>
              <a:rPr lang="en-US" sz="2400" dirty="0" err="1" smtClean="0"/>
              <a:t>bị</a:t>
            </a:r>
            <a:r>
              <a:rPr lang="en-US" sz="2400" dirty="0" smtClean="0"/>
              <a:t> </a:t>
            </a:r>
            <a:r>
              <a:rPr lang="en-US" sz="2400" dirty="0" err="1" smtClean="0"/>
              <a:t>động</a:t>
            </a:r>
            <a:r>
              <a:rPr lang="en-US" sz="2400" dirty="0" smtClean="0"/>
              <a:t> </a:t>
            </a:r>
            <a:r>
              <a:rPr lang="en-US" sz="2400" dirty="0" err="1" smtClean="0"/>
              <a:t>luôn</a:t>
            </a:r>
            <a:r>
              <a:rPr lang="en-US" sz="2400" dirty="0" smtClean="0"/>
              <a:t> </a:t>
            </a:r>
            <a:r>
              <a:rPr lang="en-US" sz="2400" dirty="0" err="1" smtClean="0"/>
              <a:t>đặt</a:t>
            </a:r>
            <a:r>
              <a:rPr lang="en-US" sz="2400" dirty="0" smtClean="0"/>
              <a:t> </a:t>
            </a:r>
            <a:r>
              <a:rPr lang="en-US" sz="2400" dirty="0" err="1" smtClean="0"/>
              <a:t>lệch</a:t>
            </a:r>
            <a:r>
              <a:rPr lang="en-US" sz="2400" dirty="0" smtClean="0"/>
              <a:t> </a:t>
            </a:r>
            <a:r>
              <a:rPr lang="en-US" sz="2400" dirty="0" err="1" smtClean="0"/>
              <a:t>tâm</a:t>
            </a:r>
            <a:r>
              <a:rPr lang="en-US" sz="2400" dirty="0" smtClean="0"/>
              <a:t>. </a:t>
            </a:r>
            <a:r>
              <a:rPr lang="en-US" sz="2400" dirty="0" err="1" smtClean="0"/>
              <a:t>Khi</a:t>
            </a:r>
            <a:r>
              <a:rPr lang="en-US" sz="2400" dirty="0" smtClean="0"/>
              <a:t> </a:t>
            </a:r>
            <a:r>
              <a:rPr lang="en-US" sz="2400" dirty="0" err="1" smtClean="0"/>
              <a:t>bánh</a:t>
            </a:r>
            <a:r>
              <a:rPr lang="en-US" sz="2400" dirty="0" smtClean="0"/>
              <a:t> </a:t>
            </a:r>
            <a:r>
              <a:rPr lang="en-US" sz="2400" dirty="0" err="1" smtClean="0"/>
              <a:t>chủ</a:t>
            </a:r>
            <a:r>
              <a:rPr lang="en-US" sz="2400" dirty="0" smtClean="0"/>
              <a:t> </a:t>
            </a:r>
            <a:r>
              <a:rPr lang="en-US" sz="2400" dirty="0" err="1" smtClean="0"/>
              <a:t>động</a:t>
            </a:r>
            <a:r>
              <a:rPr lang="en-US" sz="2400" dirty="0" smtClean="0"/>
              <a:t> quay </a:t>
            </a:r>
            <a:r>
              <a:rPr lang="en-US" sz="2400" dirty="0" err="1" smtClean="0"/>
              <a:t>kéo</a:t>
            </a:r>
            <a:r>
              <a:rPr lang="en-US" sz="2400" dirty="0" smtClean="0"/>
              <a:t> </a:t>
            </a:r>
            <a:r>
              <a:rPr lang="en-US" sz="2400" dirty="0" err="1" smtClean="0"/>
              <a:t>theo</a:t>
            </a:r>
            <a:r>
              <a:rPr lang="en-US" sz="2400" dirty="0" smtClean="0"/>
              <a:t> </a:t>
            </a:r>
            <a:r>
              <a:rPr lang="en-US" sz="2400" dirty="0" err="1" smtClean="0"/>
              <a:t>bánh</a:t>
            </a:r>
            <a:r>
              <a:rPr lang="en-US" sz="2400" dirty="0" smtClean="0"/>
              <a:t> </a:t>
            </a:r>
            <a:r>
              <a:rPr lang="en-US" sz="2400" dirty="0" err="1" smtClean="0"/>
              <a:t>bị</a:t>
            </a:r>
            <a:r>
              <a:rPr lang="en-US" sz="2400" dirty="0" smtClean="0"/>
              <a:t> </a:t>
            </a:r>
            <a:r>
              <a:rPr lang="en-US" sz="2400" dirty="0" err="1" smtClean="0"/>
              <a:t>động</a:t>
            </a:r>
            <a:r>
              <a:rPr lang="en-US" sz="2400" dirty="0" smtClean="0"/>
              <a:t> quay </a:t>
            </a:r>
            <a:r>
              <a:rPr lang="en-US" sz="2400" dirty="0" err="1" smtClean="0"/>
              <a:t>cùng</a:t>
            </a:r>
            <a:r>
              <a:rPr lang="en-US" sz="2400" dirty="0" smtClean="0"/>
              <a:t> </a:t>
            </a:r>
            <a:r>
              <a:rPr lang="en-US" sz="2400" dirty="0" err="1" smtClean="0"/>
              <a:t>chiều</a:t>
            </a:r>
            <a:r>
              <a:rPr lang="en-US" sz="2400" dirty="0" smtClean="0"/>
              <a:t> </a:t>
            </a:r>
            <a:r>
              <a:rPr lang="en-US" sz="2400" dirty="0" err="1" smtClean="0"/>
              <a:t>trong</a:t>
            </a:r>
            <a:r>
              <a:rPr lang="en-US" sz="2400" dirty="0" smtClean="0"/>
              <a:t> </a:t>
            </a:r>
            <a:r>
              <a:rPr lang="en-US" sz="2400" dirty="0" err="1" smtClean="0"/>
              <a:t>Stato</a:t>
            </a:r>
            <a:r>
              <a:rPr lang="en-US" sz="2400" dirty="0" smtClean="0"/>
              <a:t>. </a:t>
            </a:r>
            <a:r>
              <a:rPr lang="en-US" sz="2400" dirty="0" err="1" smtClean="0"/>
              <a:t>Chất</a:t>
            </a:r>
            <a:r>
              <a:rPr lang="en-US" sz="2400" dirty="0" smtClean="0"/>
              <a:t> </a:t>
            </a:r>
            <a:r>
              <a:rPr lang="en-US" sz="2400" dirty="0" err="1" smtClean="0"/>
              <a:t>lỏng</a:t>
            </a:r>
            <a:r>
              <a:rPr lang="en-US" sz="2400" dirty="0" smtClean="0"/>
              <a:t> ở </a:t>
            </a:r>
            <a:r>
              <a:rPr lang="en-US" sz="2400" dirty="0" err="1" smtClean="0"/>
              <a:t>trong</a:t>
            </a:r>
            <a:r>
              <a:rPr lang="en-US" sz="2400" dirty="0" smtClean="0"/>
              <a:t> </a:t>
            </a:r>
            <a:r>
              <a:rPr lang="en-US" sz="2400" dirty="0" err="1" smtClean="0"/>
              <a:t>các</a:t>
            </a:r>
            <a:r>
              <a:rPr lang="en-US" sz="2400" dirty="0" smtClean="0"/>
              <a:t> </a:t>
            </a:r>
            <a:r>
              <a:rPr lang="en-US" sz="2400" dirty="0" err="1" smtClean="0"/>
              <a:t>rãnh</a:t>
            </a:r>
            <a:r>
              <a:rPr lang="en-US" sz="2400" dirty="0" smtClean="0"/>
              <a:t> </a:t>
            </a:r>
            <a:r>
              <a:rPr lang="en-US" sz="2400" dirty="0" err="1" smtClean="0"/>
              <a:t>răng</a:t>
            </a:r>
            <a:r>
              <a:rPr lang="en-US" sz="2400" dirty="0" smtClean="0"/>
              <a:t> </a:t>
            </a:r>
            <a:r>
              <a:rPr lang="en-US" sz="2400" dirty="0" err="1" smtClean="0"/>
              <a:t>theo</a:t>
            </a:r>
            <a:r>
              <a:rPr lang="en-US" sz="2400" dirty="0" smtClean="0"/>
              <a:t> </a:t>
            </a:r>
            <a:r>
              <a:rPr lang="en-US" sz="2400" dirty="0" err="1" smtClean="0"/>
              <a:t>chiều</a:t>
            </a:r>
            <a:r>
              <a:rPr lang="en-US" sz="2400" dirty="0" smtClean="0"/>
              <a:t> quay </a:t>
            </a:r>
            <a:r>
              <a:rPr lang="en-US" sz="2400" dirty="0" err="1" smtClean="0"/>
              <a:t>của</a:t>
            </a:r>
            <a:r>
              <a:rPr lang="en-US" sz="2400" dirty="0" smtClean="0"/>
              <a:t> </a:t>
            </a:r>
            <a:r>
              <a:rPr lang="en-US" sz="2400" dirty="0" err="1" smtClean="0"/>
              <a:t>các</a:t>
            </a:r>
            <a:r>
              <a:rPr lang="en-US" sz="2400" dirty="0" smtClean="0"/>
              <a:t> </a:t>
            </a:r>
            <a:r>
              <a:rPr lang="en-US" sz="2400" dirty="0" err="1" smtClean="0"/>
              <a:t>bánh</a:t>
            </a:r>
            <a:r>
              <a:rPr lang="en-US" sz="2400" dirty="0" smtClean="0"/>
              <a:t> </a:t>
            </a:r>
            <a:r>
              <a:rPr lang="en-US" sz="2400" dirty="0" err="1" smtClean="0"/>
              <a:t>răng</a:t>
            </a:r>
            <a:r>
              <a:rPr lang="en-US" sz="2400" dirty="0" smtClean="0"/>
              <a:t> </a:t>
            </a:r>
            <a:r>
              <a:rPr lang="en-US" sz="2400" dirty="0" err="1" smtClean="0"/>
              <a:t>vận</a:t>
            </a:r>
            <a:r>
              <a:rPr lang="en-US" sz="2400" dirty="0" smtClean="0"/>
              <a:t> </a:t>
            </a:r>
            <a:r>
              <a:rPr lang="en-US" sz="2400" dirty="0" err="1" smtClean="0"/>
              <a:t>chuyển</a:t>
            </a:r>
            <a:r>
              <a:rPr lang="en-US" sz="2400" dirty="0" smtClean="0"/>
              <a:t> </a:t>
            </a:r>
            <a:r>
              <a:rPr lang="en-US" sz="2400" dirty="0" err="1" smtClean="0"/>
              <a:t>từ</a:t>
            </a:r>
            <a:r>
              <a:rPr lang="en-US" sz="2400" dirty="0" smtClean="0"/>
              <a:t> </a:t>
            </a:r>
            <a:r>
              <a:rPr lang="en-US" sz="2400" dirty="0" err="1" smtClean="0"/>
              <a:t>khoang</a:t>
            </a:r>
            <a:r>
              <a:rPr lang="en-US" sz="2400" dirty="0" smtClean="0"/>
              <a:t> </a:t>
            </a:r>
            <a:r>
              <a:rPr lang="en-US" sz="2400" dirty="0" err="1" smtClean="0"/>
              <a:t>hút</a:t>
            </a:r>
            <a:r>
              <a:rPr lang="en-US" sz="2400" dirty="0" smtClean="0"/>
              <a:t> </a:t>
            </a:r>
            <a:r>
              <a:rPr lang="en-US" sz="2400" dirty="0" err="1" smtClean="0"/>
              <a:t>đến</a:t>
            </a:r>
            <a:r>
              <a:rPr lang="en-US" sz="2400" dirty="0" smtClean="0"/>
              <a:t> </a:t>
            </a:r>
            <a:r>
              <a:rPr lang="en-US" sz="2400" dirty="0" err="1" smtClean="0"/>
              <a:t>khoang</a:t>
            </a:r>
            <a:r>
              <a:rPr lang="en-US" sz="2400" dirty="0" smtClean="0"/>
              <a:t> </a:t>
            </a:r>
            <a:r>
              <a:rPr lang="en-US" sz="2400" dirty="0" err="1" smtClean="0"/>
              <a:t>đẩy</a:t>
            </a:r>
            <a:r>
              <a:rPr lang="en-US" sz="2400" dirty="0" smtClean="0"/>
              <a:t> </a:t>
            </a:r>
            <a:r>
              <a:rPr lang="en-US" sz="2400" dirty="0" err="1" smtClean="0"/>
              <a:t>vòng</a:t>
            </a:r>
            <a:r>
              <a:rPr lang="en-US" sz="2400" dirty="0" smtClean="0"/>
              <a:t> </a:t>
            </a:r>
            <a:r>
              <a:rPr lang="en-US" sz="2400" dirty="0" err="1" smtClean="0"/>
              <a:t>theo</a:t>
            </a:r>
            <a:r>
              <a:rPr lang="en-US" sz="2400" dirty="0" smtClean="0"/>
              <a:t> </a:t>
            </a:r>
            <a:r>
              <a:rPr lang="en-US" sz="2400" dirty="0" err="1" smtClean="0"/>
              <a:t>vỏ</a:t>
            </a:r>
            <a:r>
              <a:rPr lang="en-US" sz="2400" dirty="0" smtClean="0"/>
              <a:t> </a:t>
            </a:r>
            <a:r>
              <a:rPr lang="en-US" sz="2400" dirty="0" err="1" smtClean="0"/>
              <a:t>bơm</a:t>
            </a:r>
            <a:r>
              <a:rPr lang="en-US" sz="2400" dirty="0" smtClean="0"/>
              <a:t>. </a:t>
            </a:r>
            <a:r>
              <a:rPr lang="en-US" sz="2400" dirty="0" err="1" smtClean="0"/>
              <a:t>Khoang</a:t>
            </a:r>
            <a:r>
              <a:rPr lang="en-US" sz="2400" dirty="0" smtClean="0"/>
              <a:t> </a:t>
            </a:r>
            <a:r>
              <a:rPr lang="en-US" sz="2400" dirty="0" err="1" smtClean="0"/>
              <a:t>hút</a:t>
            </a:r>
            <a:r>
              <a:rPr lang="en-US" sz="2400" dirty="0" smtClean="0"/>
              <a:t> </a:t>
            </a:r>
            <a:r>
              <a:rPr lang="en-US" sz="2400" dirty="0" err="1" smtClean="0"/>
              <a:t>và</a:t>
            </a:r>
            <a:r>
              <a:rPr lang="en-US" sz="2400" dirty="0" smtClean="0"/>
              <a:t> </a:t>
            </a:r>
            <a:r>
              <a:rPr lang="en-US" sz="2400" dirty="0" err="1" smtClean="0"/>
              <a:t>khoang</a:t>
            </a:r>
            <a:r>
              <a:rPr lang="en-US" sz="2400" dirty="0" smtClean="0"/>
              <a:t> </a:t>
            </a:r>
            <a:r>
              <a:rPr lang="en-US" sz="2400" dirty="0" err="1" smtClean="0"/>
              <a:t>đẩy</a:t>
            </a:r>
            <a:r>
              <a:rPr lang="en-US" sz="2400" dirty="0" smtClean="0"/>
              <a:t> </a:t>
            </a:r>
            <a:r>
              <a:rPr lang="en-US" sz="2400" dirty="0" err="1" smtClean="0"/>
              <a:t>được</a:t>
            </a:r>
            <a:r>
              <a:rPr lang="en-US" sz="2400" dirty="0" smtClean="0"/>
              <a:t> </a:t>
            </a:r>
            <a:r>
              <a:rPr lang="en-US" sz="2400" dirty="0" err="1" smtClean="0"/>
              <a:t>ngăn</a:t>
            </a:r>
            <a:r>
              <a:rPr lang="en-US" sz="2400" dirty="0" smtClean="0"/>
              <a:t> </a:t>
            </a:r>
            <a:r>
              <a:rPr lang="en-US" sz="2400" dirty="0" err="1" smtClean="0"/>
              <a:t>cách</a:t>
            </a:r>
            <a:r>
              <a:rPr lang="en-US" sz="2400" dirty="0" smtClean="0"/>
              <a:t> </a:t>
            </a:r>
            <a:r>
              <a:rPr lang="en-US" sz="2400" dirty="0" err="1" smtClean="0"/>
              <a:t>với</a:t>
            </a:r>
            <a:r>
              <a:rPr lang="en-US" sz="2400" dirty="0" smtClean="0"/>
              <a:t> </a:t>
            </a:r>
            <a:r>
              <a:rPr lang="en-US" sz="2400" dirty="0" err="1" smtClean="0"/>
              <a:t>nhau</a:t>
            </a:r>
            <a:r>
              <a:rPr lang="en-US" sz="2400" dirty="0" smtClean="0"/>
              <a:t> </a:t>
            </a:r>
            <a:r>
              <a:rPr lang="en-US" sz="2400" dirty="0" err="1" smtClean="0"/>
              <a:t>bởi</a:t>
            </a:r>
            <a:r>
              <a:rPr lang="en-US" sz="2400" dirty="0" smtClean="0"/>
              <a:t> </a:t>
            </a:r>
            <a:r>
              <a:rPr lang="en-US" sz="2400" dirty="0" err="1" smtClean="0"/>
              <a:t>lưới</a:t>
            </a:r>
            <a:r>
              <a:rPr lang="en-US" sz="2400" dirty="0" smtClean="0"/>
              <a:t> </a:t>
            </a:r>
            <a:r>
              <a:rPr lang="en-US" sz="2400" dirty="0" err="1" smtClean="0"/>
              <a:t>chắn</a:t>
            </a:r>
            <a:r>
              <a:rPr lang="en-US" sz="2400" dirty="0" smtClean="0"/>
              <a:t>.</a:t>
            </a:r>
            <a:endParaRPr lang="vi-VN" sz="2400" dirty="0"/>
          </a:p>
        </p:txBody>
      </p:sp>
      <p:sp>
        <p:nvSpPr>
          <p:cNvPr id="8" name="Slide Number Placeholder 7"/>
          <p:cNvSpPr>
            <a:spLocks noGrp="1"/>
          </p:cNvSpPr>
          <p:nvPr>
            <p:ph type="sldNum" sz="quarter" idx="12"/>
          </p:nvPr>
        </p:nvSpPr>
        <p:spPr/>
        <p:txBody>
          <a:bodyPr/>
          <a:lstStyle/>
          <a:p>
            <a:fld id="{722A1357-CCE0-49BC-BCD5-A4E19C943F87}" type="slidenum">
              <a:rPr lang="vi-VN" smtClean="0"/>
              <a:pPr/>
              <a:t>25</a:t>
            </a:fld>
            <a:endParaRPr lang="vi-VN"/>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95536" y="188640"/>
            <a:ext cx="3657600" cy="646331"/>
          </a:xfrm>
          <a:prstGeom prst="rect">
            <a:avLst/>
          </a:prstGeom>
          <a:noFill/>
        </p:spPr>
        <p:txBody>
          <a:bodyPr wrap="square" rtlCol="0">
            <a:spAutoFit/>
          </a:bodyPr>
          <a:lstStyle/>
          <a:p>
            <a:r>
              <a:rPr lang="en-US" sz="3600" b="1" dirty="0" smtClean="0">
                <a:solidFill>
                  <a:schemeClr val="accent2"/>
                </a:solidFill>
              </a:rPr>
              <a:t>2. </a:t>
            </a:r>
            <a:r>
              <a:rPr lang="en-US" sz="3600" b="1" dirty="0" err="1" smtClean="0">
                <a:solidFill>
                  <a:schemeClr val="accent2"/>
                </a:solidFill>
              </a:rPr>
              <a:t>Bơm</a:t>
            </a:r>
            <a:r>
              <a:rPr lang="en-US" sz="3600" b="1" dirty="0" smtClean="0">
                <a:solidFill>
                  <a:schemeClr val="accent2"/>
                </a:solidFill>
              </a:rPr>
              <a:t> </a:t>
            </a:r>
            <a:r>
              <a:rPr lang="en-US" sz="3600" b="1" dirty="0" err="1" smtClean="0">
                <a:solidFill>
                  <a:schemeClr val="accent2"/>
                </a:solidFill>
              </a:rPr>
              <a:t>trục</a:t>
            </a:r>
            <a:r>
              <a:rPr lang="en-US" sz="3600" b="1" dirty="0" smtClean="0">
                <a:solidFill>
                  <a:schemeClr val="accent2"/>
                </a:solidFill>
              </a:rPr>
              <a:t> </a:t>
            </a:r>
            <a:r>
              <a:rPr lang="en-US" sz="3600" b="1" dirty="0" err="1" smtClean="0">
                <a:solidFill>
                  <a:schemeClr val="accent2"/>
                </a:solidFill>
              </a:rPr>
              <a:t>vít</a:t>
            </a:r>
            <a:endParaRPr lang="en-US" sz="3600" b="1" dirty="0">
              <a:solidFill>
                <a:schemeClr val="accent2"/>
              </a:solidFill>
            </a:endParaRPr>
          </a:p>
        </p:txBody>
      </p:sp>
      <p:sp>
        <p:nvSpPr>
          <p:cNvPr id="6" name="TextBox 5"/>
          <p:cNvSpPr txBox="1"/>
          <p:nvPr/>
        </p:nvSpPr>
        <p:spPr>
          <a:xfrm>
            <a:off x="827584" y="908720"/>
            <a:ext cx="1676400" cy="523220"/>
          </a:xfrm>
          <a:prstGeom prst="rect">
            <a:avLst/>
          </a:prstGeom>
          <a:noFill/>
        </p:spPr>
        <p:txBody>
          <a:bodyPr wrap="square" rtlCol="0">
            <a:spAutoFit/>
          </a:bodyPr>
          <a:lstStyle/>
          <a:p>
            <a:r>
              <a:rPr lang="en-US" sz="2800" b="1" dirty="0" smtClean="0"/>
              <a:t>a. </a:t>
            </a:r>
            <a:r>
              <a:rPr lang="en-US" sz="2800" b="1" dirty="0" err="1" smtClean="0"/>
              <a:t>Cấu</a:t>
            </a:r>
            <a:r>
              <a:rPr lang="en-US" sz="2800" b="1" dirty="0" smtClean="0"/>
              <a:t> </a:t>
            </a:r>
            <a:r>
              <a:rPr lang="en-US" sz="2800" b="1" dirty="0" err="1" smtClean="0"/>
              <a:t>tạo</a:t>
            </a:r>
            <a:endParaRPr lang="en-US" sz="2800" b="1" dirty="0"/>
          </a:p>
        </p:txBody>
      </p:sp>
      <p:sp>
        <p:nvSpPr>
          <p:cNvPr id="7" name="TextBox 6"/>
          <p:cNvSpPr txBox="1"/>
          <p:nvPr/>
        </p:nvSpPr>
        <p:spPr>
          <a:xfrm>
            <a:off x="6705600" y="1905000"/>
            <a:ext cx="2209800" cy="2862322"/>
          </a:xfrm>
          <a:prstGeom prst="rect">
            <a:avLst/>
          </a:prstGeom>
          <a:noFill/>
        </p:spPr>
        <p:txBody>
          <a:bodyPr wrap="square" rtlCol="0">
            <a:spAutoFit/>
          </a:bodyPr>
          <a:lstStyle/>
          <a:p>
            <a:pPr marL="342900" indent="-342900">
              <a:buAutoNum type="arabicPeriod"/>
            </a:pPr>
            <a:r>
              <a:rPr lang="en-US" sz="2000" dirty="0" err="1" smtClean="0"/>
              <a:t>Trục</a:t>
            </a:r>
            <a:r>
              <a:rPr lang="en-US" sz="2000" dirty="0" smtClean="0"/>
              <a:t> </a:t>
            </a:r>
            <a:r>
              <a:rPr lang="en-US" sz="2000" dirty="0" err="1" smtClean="0"/>
              <a:t>vít</a:t>
            </a:r>
            <a:r>
              <a:rPr lang="en-US" sz="2000" dirty="0" smtClean="0"/>
              <a:t> </a:t>
            </a:r>
            <a:r>
              <a:rPr lang="en-US" sz="2000" dirty="0" err="1" smtClean="0"/>
              <a:t>chủ</a:t>
            </a:r>
            <a:r>
              <a:rPr lang="en-US" sz="2000" dirty="0" smtClean="0"/>
              <a:t> </a:t>
            </a:r>
            <a:r>
              <a:rPr lang="en-US" sz="2000" dirty="0" err="1" smtClean="0"/>
              <a:t>động</a:t>
            </a:r>
            <a:endParaRPr lang="en-US" sz="2000" dirty="0" smtClean="0"/>
          </a:p>
          <a:p>
            <a:pPr marL="342900" indent="-342900">
              <a:buAutoNum type="arabicPeriod"/>
            </a:pPr>
            <a:r>
              <a:rPr lang="en-US" sz="2000" dirty="0"/>
              <a:t> </a:t>
            </a:r>
            <a:r>
              <a:rPr lang="en-US" sz="2000" dirty="0" err="1" smtClean="0"/>
              <a:t>Trục</a:t>
            </a:r>
            <a:r>
              <a:rPr lang="en-US" sz="2000" dirty="0" smtClean="0"/>
              <a:t> </a:t>
            </a:r>
            <a:r>
              <a:rPr lang="en-US" sz="2000" dirty="0" err="1" smtClean="0"/>
              <a:t>vít</a:t>
            </a:r>
            <a:r>
              <a:rPr lang="en-US" sz="2000" dirty="0" smtClean="0"/>
              <a:t> </a:t>
            </a:r>
            <a:r>
              <a:rPr lang="en-US" sz="2000" dirty="0" err="1" smtClean="0"/>
              <a:t>bị</a:t>
            </a:r>
            <a:r>
              <a:rPr lang="en-US" sz="2000" dirty="0" smtClean="0"/>
              <a:t> </a:t>
            </a:r>
            <a:r>
              <a:rPr lang="en-US" sz="2000" dirty="0" err="1" smtClean="0"/>
              <a:t>động</a:t>
            </a:r>
            <a:endParaRPr lang="en-US" sz="2000" dirty="0" smtClean="0"/>
          </a:p>
          <a:p>
            <a:pPr marL="342900" indent="-342900">
              <a:buAutoNum type="arabicPeriod"/>
            </a:pPr>
            <a:r>
              <a:rPr lang="en-US" sz="2000" dirty="0"/>
              <a:t> </a:t>
            </a:r>
            <a:r>
              <a:rPr lang="en-US" sz="2000" dirty="0" err="1" smtClean="0"/>
              <a:t>Cặp</a:t>
            </a:r>
            <a:r>
              <a:rPr lang="en-US" sz="2000" dirty="0" smtClean="0"/>
              <a:t> </a:t>
            </a:r>
            <a:r>
              <a:rPr lang="en-US" sz="2000" dirty="0" err="1" smtClean="0"/>
              <a:t>bánh</a:t>
            </a:r>
            <a:r>
              <a:rPr lang="en-US" sz="2000" dirty="0" smtClean="0"/>
              <a:t> </a:t>
            </a:r>
            <a:r>
              <a:rPr lang="en-US" sz="2000" dirty="0" err="1" smtClean="0"/>
              <a:t>răng</a:t>
            </a:r>
            <a:r>
              <a:rPr lang="en-US" sz="2000" dirty="0" smtClean="0"/>
              <a:t> </a:t>
            </a:r>
            <a:r>
              <a:rPr lang="en-US" sz="2000" dirty="0" err="1" smtClean="0"/>
              <a:t>ăn</a:t>
            </a:r>
            <a:r>
              <a:rPr lang="en-US" sz="2000" dirty="0" smtClean="0"/>
              <a:t> </a:t>
            </a:r>
            <a:r>
              <a:rPr lang="en-US" sz="2000" dirty="0" err="1" smtClean="0"/>
              <a:t>khớp</a:t>
            </a:r>
            <a:endParaRPr lang="en-US" sz="2000" dirty="0" smtClean="0"/>
          </a:p>
          <a:p>
            <a:pPr marL="342900" indent="-342900">
              <a:buAutoNum type="arabicPeriod"/>
            </a:pPr>
            <a:r>
              <a:rPr lang="en-US" sz="2000" dirty="0" err="1" smtClean="0"/>
              <a:t>Vỏ</a:t>
            </a:r>
            <a:r>
              <a:rPr lang="en-US" sz="2000" dirty="0" smtClean="0"/>
              <a:t> </a:t>
            </a:r>
            <a:r>
              <a:rPr lang="en-US" sz="2000" dirty="0" err="1" smtClean="0"/>
              <a:t>bơm</a:t>
            </a:r>
            <a:endParaRPr lang="en-US" sz="2000" dirty="0" smtClean="0"/>
          </a:p>
          <a:p>
            <a:pPr marL="342900" indent="-342900">
              <a:buAutoNum type="arabicPeriod"/>
            </a:pPr>
            <a:r>
              <a:rPr lang="en-US" sz="2000" dirty="0"/>
              <a:t> </a:t>
            </a:r>
            <a:r>
              <a:rPr lang="en-US" sz="2000" dirty="0" err="1" smtClean="0"/>
              <a:t>Ống</a:t>
            </a:r>
            <a:r>
              <a:rPr lang="en-US" sz="2000" dirty="0" smtClean="0"/>
              <a:t> </a:t>
            </a:r>
            <a:r>
              <a:rPr lang="en-US" sz="2000" dirty="0" err="1" smtClean="0"/>
              <a:t>hút</a:t>
            </a:r>
            <a:endParaRPr lang="en-US" sz="2000" dirty="0" smtClean="0"/>
          </a:p>
          <a:p>
            <a:pPr marL="342900" indent="-342900">
              <a:buAutoNum type="arabicPeriod"/>
            </a:pPr>
            <a:r>
              <a:rPr lang="en-US" sz="2000" dirty="0" err="1"/>
              <a:t>Ố</a:t>
            </a:r>
            <a:r>
              <a:rPr lang="en-US" sz="2000" dirty="0" err="1" smtClean="0"/>
              <a:t>ng</a:t>
            </a:r>
            <a:r>
              <a:rPr lang="en-US" sz="2000" dirty="0" smtClean="0"/>
              <a:t> </a:t>
            </a:r>
            <a:r>
              <a:rPr lang="en-US" sz="2000" dirty="0" err="1" smtClean="0"/>
              <a:t>đẩy</a:t>
            </a:r>
            <a:endParaRPr lang="en-US" sz="2000" dirty="0" smtClean="0"/>
          </a:p>
          <a:p>
            <a:pPr marL="342900" indent="-342900">
              <a:buAutoNum type="arabicPeriod"/>
            </a:pPr>
            <a:endParaRPr lang="en-US" sz="2000" dirty="0"/>
          </a:p>
        </p:txBody>
      </p:sp>
      <p:pic>
        <p:nvPicPr>
          <p:cNvPr id="3076" name="Picture 4"/>
          <p:cNvPicPr>
            <a:picLocks noChangeAspect="1" noChangeArrowheads="1"/>
          </p:cNvPicPr>
          <p:nvPr/>
        </p:nvPicPr>
        <p:blipFill>
          <a:blip r:embed="rId2" cstate="print"/>
          <a:srcRect/>
          <a:stretch>
            <a:fillRect/>
          </a:stretch>
        </p:blipFill>
        <p:spPr bwMode="auto">
          <a:xfrm>
            <a:off x="152400" y="1524000"/>
            <a:ext cx="6400800" cy="4293220"/>
          </a:xfrm>
          <a:prstGeom prst="rect">
            <a:avLst/>
          </a:prstGeom>
          <a:noFill/>
          <a:ln w="9525">
            <a:solidFill>
              <a:schemeClr val="tx1"/>
            </a:solidFill>
            <a:miter lim="800000"/>
            <a:headEnd/>
            <a:tailEnd/>
          </a:ln>
          <a:effectLst/>
        </p:spPr>
      </p:pic>
      <p:sp>
        <p:nvSpPr>
          <p:cNvPr id="8" name="Slide Number Placeholder 7"/>
          <p:cNvSpPr>
            <a:spLocks noGrp="1"/>
          </p:cNvSpPr>
          <p:nvPr>
            <p:ph type="sldNum" sz="quarter" idx="12"/>
          </p:nvPr>
        </p:nvSpPr>
        <p:spPr/>
        <p:txBody>
          <a:bodyPr/>
          <a:lstStyle/>
          <a:p>
            <a:fld id="{722A1357-CCE0-49BC-BCD5-A4E19C943F87}" type="slidenum">
              <a:rPr lang="vi-VN" smtClean="0"/>
              <a:pPr/>
              <a:t>26</a:t>
            </a:fld>
            <a:endParaRPr lang="vi-VN"/>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ca\moi\SCREWPUMP_2.jpg"/>
          <p:cNvPicPr>
            <a:picLocks noChangeAspect="1" noChangeArrowheads="1"/>
          </p:cNvPicPr>
          <p:nvPr/>
        </p:nvPicPr>
        <p:blipFill>
          <a:blip r:embed="rId2" cstate="print"/>
          <a:srcRect/>
          <a:stretch>
            <a:fillRect/>
          </a:stretch>
        </p:blipFill>
        <p:spPr bwMode="auto">
          <a:xfrm>
            <a:off x="1371600" y="2057400"/>
            <a:ext cx="6629400" cy="4485894"/>
          </a:xfrm>
          <a:prstGeom prst="rect">
            <a:avLst/>
          </a:prstGeom>
          <a:noFill/>
        </p:spPr>
      </p:pic>
      <p:sp>
        <p:nvSpPr>
          <p:cNvPr id="5" name="TextBox 4"/>
          <p:cNvSpPr txBox="1"/>
          <p:nvPr/>
        </p:nvSpPr>
        <p:spPr>
          <a:xfrm>
            <a:off x="304800" y="304800"/>
            <a:ext cx="5638800" cy="646331"/>
          </a:xfrm>
          <a:prstGeom prst="rect">
            <a:avLst/>
          </a:prstGeom>
          <a:noFill/>
        </p:spPr>
        <p:txBody>
          <a:bodyPr wrap="square" rtlCol="0">
            <a:spAutoFit/>
          </a:bodyPr>
          <a:lstStyle/>
          <a:p>
            <a:r>
              <a:rPr lang="en-US" sz="3600" b="1" dirty="0" smtClean="0"/>
              <a:t>b. </a:t>
            </a:r>
            <a:r>
              <a:rPr lang="en-US" sz="3600" b="1" dirty="0" err="1" smtClean="0"/>
              <a:t>Nguyên</a:t>
            </a:r>
            <a:r>
              <a:rPr lang="en-US" sz="3600" b="1" dirty="0" smtClean="0"/>
              <a:t> </a:t>
            </a:r>
            <a:r>
              <a:rPr lang="en-US" sz="3600" b="1" dirty="0" err="1" smtClean="0"/>
              <a:t>lý</a:t>
            </a:r>
            <a:r>
              <a:rPr lang="en-US" sz="3600" b="1" dirty="0" smtClean="0"/>
              <a:t> </a:t>
            </a:r>
            <a:r>
              <a:rPr lang="en-US" sz="3600" b="1" dirty="0" err="1" smtClean="0"/>
              <a:t>hoạt</a:t>
            </a:r>
            <a:r>
              <a:rPr lang="en-US" sz="3600" b="1" dirty="0" smtClean="0"/>
              <a:t> </a:t>
            </a:r>
            <a:r>
              <a:rPr lang="en-US" sz="3600" b="1" dirty="0" err="1" smtClean="0"/>
              <a:t>động</a:t>
            </a:r>
            <a:endParaRPr lang="en-US" sz="3600" b="1" dirty="0"/>
          </a:p>
        </p:txBody>
      </p:sp>
      <p:sp>
        <p:nvSpPr>
          <p:cNvPr id="6" name="TextBox 5"/>
          <p:cNvSpPr txBox="1"/>
          <p:nvPr/>
        </p:nvSpPr>
        <p:spPr>
          <a:xfrm>
            <a:off x="609600" y="914400"/>
            <a:ext cx="7543800" cy="1015663"/>
          </a:xfrm>
          <a:prstGeom prst="rect">
            <a:avLst/>
          </a:prstGeom>
          <a:noFill/>
        </p:spPr>
        <p:txBody>
          <a:bodyPr wrap="square" rtlCol="0">
            <a:spAutoFit/>
          </a:bodyPr>
          <a:lstStyle/>
          <a:p>
            <a:r>
              <a:rPr lang="en-US" sz="2000" dirty="0" smtClean="0"/>
              <a:t>     </a:t>
            </a:r>
            <a:r>
              <a:rPr lang="en-US" sz="2000" dirty="0" err="1" smtClean="0"/>
              <a:t>Cũng</a:t>
            </a:r>
            <a:r>
              <a:rPr lang="en-US" sz="2000" dirty="0" smtClean="0"/>
              <a:t> </a:t>
            </a:r>
            <a:r>
              <a:rPr lang="en-US" sz="2000" dirty="0" err="1" smtClean="0"/>
              <a:t>giống</a:t>
            </a:r>
            <a:r>
              <a:rPr lang="en-US" sz="2000" dirty="0" smtClean="0"/>
              <a:t> </a:t>
            </a:r>
            <a:r>
              <a:rPr lang="en-US" sz="2000" dirty="0" err="1" smtClean="0"/>
              <a:t>bơm</a:t>
            </a:r>
            <a:r>
              <a:rPr lang="en-US" sz="2000" dirty="0" smtClean="0"/>
              <a:t> </a:t>
            </a:r>
            <a:r>
              <a:rPr lang="en-US" sz="2000" dirty="0" err="1" smtClean="0"/>
              <a:t>bánh</a:t>
            </a:r>
            <a:r>
              <a:rPr lang="en-US" sz="2000" dirty="0" smtClean="0"/>
              <a:t> </a:t>
            </a:r>
            <a:r>
              <a:rPr lang="en-US" sz="2000" dirty="0" err="1" smtClean="0"/>
              <a:t>răng</a:t>
            </a:r>
            <a:r>
              <a:rPr lang="en-US" sz="2000" dirty="0" smtClean="0"/>
              <a:t>. </a:t>
            </a:r>
            <a:r>
              <a:rPr lang="en-US" sz="2000" dirty="0" err="1" smtClean="0"/>
              <a:t>Chất</a:t>
            </a:r>
            <a:r>
              <a:rPr lang="en-US" sz="2000" dirty="0" smtClean="0"/>
              <a:t> </a:t>
            </a:r>
            <a:r>
              <a:rPr lang="en-US" sz="2000" dirty="0" err="1" smtClean="0"/>
              <a:t>lỏng</a:t>
            </a:r>
            <a:r>
              <a:rPr lang="en-US" sz="2000" dirty="0" smtClean="0"/>
              <a:t> </a:t>
            </a:r>
            <a:r>
              <a:rPr lang="en-US" sz="2000" dirty="0" err="1" smtClean="0"/>
              <a:t>được</a:t>
            </a:r>
            <a:r>
              <a:rPr lang="en-US" sz="2000" dirty="0" smtClean="0"/>
              <a:t> </a:t>
            </a:r>
            <a:r>
              <a:rPr lang="en-US" sz="2000" dirty="0" err="1" smtClean="0"/>
              <a:t>điền</a:t>
            </a:r>
            <a:r>
              <a:rPr lang="en-US" sz="2000" dirty="0" smtClean="0"/>
              <a:t> </a:t>
            </a:r>
            <a:r>
              <a:rPr lang="en-US" sz="2000" dirty="0" err="1" smtClean="0"/>
              <a:t>đầy</a:t>
            </a:r>
            <a:r>
              <a:rPr lang="en-US" sz="2000" dirty="0" smtClean="0"/>
              <a:t> </a:t>
            </a:r>
            <a:r>
              <a:rPr lang="en-US" sz="2000" dirty="0" err="1" smtClean="0"/>
              <a:t>trong</a:t>
            </a:r>
            <a:r>
              <a:rPr lang="en-US" sz="2000" dirty="0" smtClean="0"/>
              <a:t> </a:t>
            </a:r>
            <a:r>
              <a:rPr lang="en-US" sz="2000" dirty="0" err="1" smtClean="0"/>
              <a:t>rãnh</a:t>
            </a:r>
            <a:r>
              <a:rPr lang="en-US" sz="2000" dirty="0" smtClean="0"/>
              <a:t> </a:t>
            </a:r>
            <a:r>
              <a:rPr lang="en-US" sz="2000" dirty="0" err="1" smtClean="0"/>
              <a:t>ren</a:t>
            </a:r>
            <a:r>
              <a:rPr lang="en-US" sz="2000" dirty="0" smtClean="0"/>
              <a:t>, </a:t>
            </a:r>
            <a:r>
              <a:rPr lang="en-US" sz="2000" dirty="0" err="1" smtClean="0"/>
              <a:t>bị</a:t>
            </a:r>
            <a:r>
              <a:rPr lang="en-US" sz="2000" dirty="0" smtClean="0"/>
              <a:t> </a:t>
            </a:r>
            <a:r>
              <a:rPr lang="en-US" sz="2000" dirty="0" err="1" smtClean="0"/>
              <a:t>nén</a:t>
            </a:r>
            <a:r>
              <a:rPr lang="en-US" sz="2000" dirty="0" smtClean="0"/>
              <a:t> </a:t>
            </a:r>
            <a:r>
              <a:rPr lang="en-US" sz="2000" dirty="0" err="1" smtClean="0"/>
              <a:t>với</a:t>
            </a:r>
            <a:r>
              <a:rPr lang="en-US" sz="2000" dirty="0" smtClean="0"/>
              <a:t> </a:t>
            </a:r>
            <a:r>
              <a:rPr lang="en-US" sz="2000" dirty="0" err="1" smtClean="0"/>
              <a:t>áp</a:t>
            </a:r>
            <a:r>
              <a:rPr lang="en-US" sz="2000" dirty="0" smtClean="0"/>
              <a:t> </a:t>
            </a:r>
            <a:r>
              <a:rPr lang="en-US" sz="2000" dirty="0" err="1" smtClean="0"/>
              <a:t>suất</a:t>
            </a:r>
            <a:r>
              <a:rPr lang="en-US" sz="2000" dirty="0" smtClean="0"/>
              <a:t> </a:t>
            </a:r>
            <a:r>
              <a:rPr lang="en-US" sz="2000" dirty="0" err="1" smtClean="0"/>
              <a:t>cao</a:t>
            </a:r>
            <a:r>
              <a:rPr lang="en-US" sz="2000" dirty="0" smtClean="0"/>
              <a:t> </a:t>
            </a:r>
            <a:r>
              <a:rPr lang="en-US" sz="2000" dirty="0" err="1" smtClean="0"/>
              <a:t>khi</a:t>
            </a:r>
            <a:r>
              <a:rPr lang="en-US" sz="2000" dirty="0" smtClean="0"/>
              <a:t> 2 </a:t>
            </a:r>
            <a:r>
              <a:rPr lang="en-US" sz="2000" dirty="0" err="1" smtClean="0"/>
              <a:t>trục</a:t>
            </a:r>
            <a:r>
              <a:rPr lang="en-US" sz="2000" dirty="0" smtClean="0"/>
              <a:t> </a:t>
            </a:r>
            <a:r>
              <a:rPr lang="en-US" sz="2000" dirty="0" err="1" smtClean="0"/>
              <a:t>vít</a:t>
            </a:r>
            <a:r>
              <a:rPr lang="en-US" sz="2000" dirty="0" smtClean="0"/>
              <a:t> </a:t>
            </a:r>
            <a:r>
              <a:rPr lang="en-US" sz="2000" dirty="0" err="1" smtClean="0"/>
              <a:t>ăn</a:t>
            </a:r>
            <a:r>
              <a:rPr lang="en-US" sz="2000" dirty="0" smtClean="0"/>
              <a:t> </a:t>
            </a:r>
            <a:r>
              <a:rPr lang="en-US" sz="2000" dirty="0" err="1" smtClean="0"/>
              <a:t>khớp</a:t>
            </a:r>
            <a:r>
              <a:rPr lang="en-US" sz="2000" dirty="0" smtClean="0"/>
              <a:t> </a:t>
            </a:r>
            <a:r>
              <a:rPr lang="en-US" sz="2000" dirty="0" err="1" smtClean="0"/>
              <a:t>và</a:t>
            </a:r>
            <a:r>
              <a:rPr lang="en-US" sz="2000" dirty="0" smtClean="0"/>
              <a:t> </a:t>
            </a:r>
            <a:r>
              <a:rPr lang="en-US" sz="2000" dirty="0" err="1" smtClean="0"/>
              <a:t>được</a:t>
            </a:r>
            <a:r>
              <a:rPr lang="en-US" sz="2000" dirty="0" smtClean="0"/>
              <a:t> </a:t>
            </a:r>
            <a:r>
              <a:rPr lang="en-US" sz="2000" dirty="0" err="1" smtClean="0"/>
              <a:t>đẩy</a:t>
            </a:r>
            <a:r>
              <a:rPr lang="en-US" sz="2000" dirty="0" smtClean="0"/>
              <a:t> </a:t>
            </a:r>
            <a:r>
              <a:rPr lang="en-US" sz="2000" dirty="0" err="1" smtClean="0"/>
              <a:t>đến</a:t>
            </a:r>
            <a:r>
              <a:rPr lang="en-US" sz="2000" dirty="0" smtClean="0"/>
              <a:t> </a:t>
            </a:r>
            <a:r>
              <a:rPr lang="en-US" sz="2000" dirty="0" err="1" smtClean="0"/>
              <a:t>nơi</a:t>
            </a:r>
            <a:r>
              <a:rPr lang="en-US" sz="2000" dirty="0" smtClean="0"/>
              <a:t> </a:t>
            </a:r>
            <a:r>
              <a:rPr lang="en-US" sz="2000" dirty="0" err="1" smtClean="0"/>
              <a:t>yêu</a:t>
            </a:r>
            <a:r>
              <a:rPr lang="en-US" sz="2000" dirty="0" smtClean="0"/>
              <a:t> </a:t>
            </a:r>
            <a:r>
              <a:rPr lang="en-US" sz="2000" dirty="0" err="1" smtClean="0"/>
              <a:t>cầu</a:t>
            </a:r>
            <a:r>
              <a:rPr lang="en-US" sz="2000" dirty="0" smtClean="0"/>
              <a:t>.   </a:t>
            </a:r>
            <a:endParaRPr lang="en-US" sz="2000" dirty="0"/>
          </a:p>
        </p:txBody>
      </p:sp>
      <p:sp>
        <p:nvSpPr>
          <p:cNvPr id="7" name="Slide Number Placeholder 6"/>
          <p:cNvSpPr>
            <a:spLocks noGrp="1"/>
          </p:cNvSpPr>
          <p:nvPr>
            <p:ph type="sldNum" sz="quarter" idx="12"/>
          </p:nvPr>
        </p:nvSpPr>
        <p:spPr/>
        <p:txBody>
          <a:bodyPr/>
          <a:lstStyle/>
          <a:p>
            <a:fld id="{722A1357-CCE0-49BC-BCD5-A4E19C943F87}" type="slidenum">
              <a:rPr lang="vi-VN" smtClean="0"/>
              <a:pPr/>
              <a:t>27</a:t>
            </a:fld>
            <a:endParaRPr lang="vi-VN"/>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33400" y="228600"/>
            <a:ext cx="4800600" cy="646331"/>
          </a:xfrm>
          <a:prstGeom prst="rect">
            <a:avLst/>
          </a:prstGeom>
          <a:noFill/>
        </p:spPr>
        <p:txBody>
          <a:bodyPr wrap="square" rtlCol="0">
            <a:spAutoFit/>
          </a:bodyPr>
          <a:lstStyle/>
          <a:p>
            <a:r>
              <a:rPr lang="en-US" sz="3600" b="1" dirty="0" smtClean="0"/>
              <a:t>3. </a:t>
            </a:r>
            <a:r>
              <a:rPr lang="en-US" sz="3600" b="1" dirty="0" err="1" smtClean="0"/>
              <a:t>Bơm</a:t>
            </a:r>
            <a:r>
              <a:rPr lang="en-US" sz="3600" b="1" dirty="0" smtClean="0"/>
              <a:t> </a:t>
            </a:r>
            <a:r>
              <a:rPr lang="en-US" sz="3600" b="1" dirty="0" err="1" smtClean="0"/>
              <a:t>cánh</a:t>
            </a:r>
            <a:r>
              <a:rPr lang="en-US" sz="3600" b="1" dirty="0" smtClean="0"/>
              <a:t> </a:t>
            </a:r>
            <a:r>
              <a:rPr lang="en-US" sz="3600" b="1" dirty="0" err="1" smtClean="0"/>
              <a:t>gạt</a:t>
            </a:r>
            <a:endParaRPr lang="en-US" sz="3600" b="1" dirty="0"/>
          </a:p>
        </p:txBody>
      </p:sp>
      <p:pic>
        <p:nvPicPr>
          <p:cNvPr id="4098" name="Picture 2"/>
          <p:cNvPicPr>
            <a:picLocks noChangeAspect="1" noChangeArrowheads="1"/>
          </p:cNvPicPr>
          <p:nvPr/>
        </p:nvPicPr>
        <p:blipFill>
          <a:blip r:embed="rId2" cstate="print">
            <a:lum bright="-20000"/>
          </a:blip>
          <a:srcRect/>
          <a:stretch>
            <a:fillRect/>
          </a:stretch>
        </p:blipFill>
        <p:spPr bwMode="auto">
          <a:xfrm>
            <a:off x="755576" y="1052736"/>
            <a:ext cx="3339480" cy="3221195"/>
          </a:xfrm>
          <a:prstGeom prst="rect">
            <a:avLst/>
          </a:prstGeom>
          <a:noFill/>
          <a:ln w="9525">
            <a:solidFill>
              <a:schemeClr val="tx1"/>
            </a:solidFill>
            <a:miter lim="800000"/>
            <a:headEnd/>
            <a:tailEnd/>
          </a:ln>
          <a:effectLst/>
        </p:spPr>
      </p:pic>
      <p:sp>
        <p:nvSpPr>
          <p:cNvPr id="6" name="TextBox 5"/>
          <p:cNvSpPr txBox="1"/>
          <p:nvPr/>
        </p:nvSpPr>
        <p:spPr>
          <a:xfrm>
            <a:off x="827584" y="5229200"/>
            <a:ext cx="2660848" cy="584775"/>
          </a:xfrm>
          <a:prstGeom prst="rect">
            <a:avLst/>
          </a:prstGeom>
          <a:noFill/>
        </p:spPr>
        <p:txBody>
          <a:bodyPr wrap="square" rtlCol="0">
            <a:spAutoFit/>
          </a:bodyPr>
          <a:lstStyle/>
          <a:p>
            <a:r>
              <a:rPr lang="en-US" sz="3200" b="1" dirty="0" smtClean="0">
                <a:solidFill>
                  <a:srgbClr val="B50BAD"/>
                </a:solidFill>
              </a:rPr>
              <a:t> </a:t>
            </a:r>
            <a:r>
              <a:rPr lang="en-US" sz="3200" b="1" dirty="0" err="1" smtClean="0">
                <a:solidFill>
                  <a:srgbClr val="B50BAD"/>
                </a:solidFill>
              </a:rPr>
              <a:t>Cấu</a:t>
            </a:r>
            <a:r>
              <a:rPr lang="en-US" sz="3200" b="1" dirty="0" smtClean="0">
                <a:solidFill>
                  <a:srgbClr val="B50BAD"/>
                </a:solidFill>
              </a:rPr>
              <a:t> </a:t>
            </a:r>
            <a:r>
              <a:rPr lang="en-US" sz="3200" b="1" dirty="0" err="1" smtClean="0">
                <a:solidFill>
                  <a:srgbClr val="B50BAD"/>
                </a:solidFill>
              </a:rPr>
              <a:t>tạo</a:t>
            </a:r>
            <a:endParaRPr lang="en-US" sz="3200" b="1" dirty="0">
              <a:solidFill>
                <a:srgbClr val="B50BAD"/>
              </a:solidFill>
            </a:endParaRPr>
          </a:p>
        </p:txBody>
      </p:sp>
      <p:sp>
        <p:nvSpPr>
          <p:cNvPr id="7" name="TextBox 6"/>
          <p:cNvSpPr txBox="1"/>
          <p:nvPr/>
        </p:nvSpPr>
        <p:spPr>
          <a:xfrm>
            <a:off x="3203848" y="4869160"/>
            <a:ext cx="1828800" cy="1200329"/>
          </a:xfrm>
          <a:prstGeom prst="rect">
            <a:avLst/>
          </a:prstGeom>
          <a:noFill/>
        </p:spPr>
        <p:txBody>
          <a:bodyPr wrap="square" rtlCol="0">
            <a:spAutoFit/>
          </a:bodyPr>
          <a:lstStyle/>
          <a:p>
            <a:pPr marL="342900" indent="-342900">
              <a:buAutoNum type="arabicPeriod"/>
            </a:pPr>
            <a:r>
              <a:rPr lang="en-US" dirty="0" err="1" smtClean="0"/>
              <a:t>Vỏ</a:t>
            </a:r>
            <a:endParaRPr lang="en-US" dirty="0" smtClean="0"/>
          </a:p>
          <a:p>
            <a:pPr marL="342900" indent="-342900">
              <a:buAutoNum type="arabicPeriod"/>
            </a:pPr>
            <a:r>
              <a:rPr lang="en-US" dirty="0" err="1" smtClean="0"/>
              <a:t>Roto</a:t>
            </a:r>
            <a:endParaRPr lang="en-US" dirty="0" smtClean="0"/>
          </a:p>
          <a:p>
            <a:pPr marL="342900" indent="-342900">
              <a:buAutoNum type="arabicPeriod"/>
            </a:pPr>
            <a:r>
              <a:rPr lang="en-US" dirty="0" err="1" smtClean="0"/>
              <a:t>Cánh</a:t>
            </a:r>
            <a:r>
              <a:rPr lang="en-US" dirty="0" smtClean="0"/>
              <a:t> </a:t>
            </a:r>
            <a:r>
              <a:rPr lang="en-US" dirty="0" err="1" smtClean="0"/>
              <a:t>gạt</a:t>
            </a:r>
            <a:endParaRPr lang="en-US" dirty="0" smtClean="0"/>
          </a:p>
          <a:p>
            <a:pPr marL="342900" indent="-342900">
              <a:buAutoNum type="arabicPeriod"/>
            </a:pPr>
            <a:r>
              <a:rPr lang="en-US" dirty="0" err="1" smtClean="0"/>
              <a:t>Lò</a:t>
            </a:r>
            <a:r>
              <a:rPr lang="en-US" dirty="0" smtClean="0"/>
              <a:t> xo</a:t>
            </a:r>
            <a:endParaRPr lang="en-US" dirty="0"/>
          </a:p>
        </p:txBody>
      </p:sp>
      <p:pic>
        <p:nvPicPr>
          <p:cNvPr id="10" name="Picture 9"/>
          <p:cNvPicPr/>
          <p:nvPr/>
        </p:nvPicPr>
        <p:blipFill>
          <a:blip r:embed="rId3" cstate="print">
            <a:lum bright="-30000"/>
          </a:blip>
          <a:srcRect/>
          <a:stretch>
            <a:fillRect/>
          </a:stretch>
        </p:blipFill>
        <p:spPr bwMode="auto">
          <a:xfrm>
            <a:off x="4716016" y="1340768"/>
            <a:ext cx="3744416" cy="2808312"/>
          </a:xfrm>
          <a:prstGeom prst="rect">
            <a:avLst/>
          </a:prstGeom>
          <a:noFill/>
          <a:ln w="9525">
            <a:noFill/>
            <a:miter lim="800000"/>
            <a:headEnd/>
            <a:tailEnd/>
          </a:ln>
        </p:spPr>
      </p:pic>
      <p:sp>
        <p:nvSpPr>
          <p:cNvPr id="11" name="Slide Number Placeholder 10"/>
          <p:cNvSpPr>
            <a:spLocks noGrp="1"/>
          </p:cNvSpPr>
          <p:nvPr>
            <p:ph type="sldNum" sz="quarter" idx="12"/>
          </p:nvPr>
        </p:nvSpPr>
        <p:spPr/>
        <p:txBody>
          <a:bodyPr/>
          <a:lstStyle/>
          <a:p>
            <a:fld id="{722A1357-CCE0-49BC-BCD5-A4E19C943F87}" type="slidenum">
              <a:rPr lang="vi-VN" smtClean="0"/>
              <a:pPr/>
              <a:t>28</a:t>
            </a:fld>
            <a:endParaRPr lang="vi-VN"/>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cstate="print"/>
          <a:srcRect/>
          <a:stretch>
            <a:fillRect/>
          </a:stretch>
        </p:blipFill>
        <p:spPr bwMode="auto">
          <a:xfrm>
            <a:off x="457200" y="1447800"/>
            <a:ext cx="4943475" cy="4953000"/>
          </a:xfrm>
          <a:prstGeom prst="rect">
            <a:avLst/>
          </a:prstGeom>
          <a:noFill/>
          <a:ln w="9525">
            <a:solidFill>
              <a:schemeClr val="tx1"/>
            </a:solidFill>
            <a:miter lim="800000"/>
            <a:headEnd/>
            <a:tailEnd/>
          </a:ln>
          <a:effectLst/>
        </p:spPr>
      </p:pic>
      <p:sp>
        <p:nvSpPr>
          <p:cNvPr id="5" name="TextBox 4"/>
          <p:cNvSpPr txBox="1"/>
          <p:nvPr/>
        </p:nvSpPr>
        <p:spPr>
          <a:xfrm>
            <a:off x="304800" y="228600"/>
            <a:ext cx="7147520" cy="584775"/>
          </a:xfrm>
          <a:prstGeom prst="rect">
            <a:avLst/>
          </a:prstGeom>
          <a:noFill/>
        </p:spPr>
        <p:txBody>
          <a:bodyPr wrap="square" rtlCol="0">
            <a:spAutoFit/>
          </a:bodyPr>
          <a:lstStyle/>
          <a:p>
            <a:r>
              <a:rPr lang="en-US" sz="3200" b="1" dirty="0" smtClean="0">
                <a:solidFill>
                  <a:srgbClr val="0070C0"/>
                </a:solidFill>
              </a:rPr>
              <a:t>4. </a:t>
            </a:r>
            <a:r>
              <a:rPr lang="en-US" sz="3200" b="1" dirty="0" err="1" smtClean="0">
                <a:solidFill>
                  <a:srgbClr val="0070C0"/>
                </a:solidFill>
              </a:rPr>
              <a:t>Bơm</a:t>
            </a:r>
            <a:r>
              <a:rPr lang="en-US" sz="3200" b="1" dirty="0" smtClean="0">
                <a:solidFill>
                  <a:srgbClr val="0070C0"/>
                </a:solidFill>
              </a:rPr>
              <a:t> </a:t>
            </a:r>
            <a:r>
              <a:rPr lang="en-US" sz="3200" b="1" dirty="0" err="1" smtClean="0">
                <a:solidFill>
                  <a:srgbClr val="0070C0"/>
                </a:solidFill>
              </a:rPr>
              <a:t>chân</a:t>
            </a:r>
            <a:r>
              <a:rPr lang="en-US" sz="3200" b="1" dirty="0" smtClean="0">
                <a:solidFill>
                  <a:srgbClr val="0070C0"/>
                </a:solidFill>
              </a:rPr>
              <a:t> </a:t>
            </a:r>
            <a:r>
              <a:rPr lang="en-US" sz="3200" b="1" dirty="0" err="1" smtClean="0">
                <a:solidFill>
                  <a:srgbClr val="0070C0"/>
                </a:solidFill>
              </a:rPr>
              <a:t>không</a:t>
            </a:r>
            <a:r>
              <a:rPr lang="en-US" sz="3200" b="1" dirty="0" smtClean="0">
                <a:solidFill>
                  <a:srgbClr val="0070C0"/>
                </a:solidFill>
              </a:rPr>
              <a:t> </a:t>
            </a:r>
            <a:r>
              <a:rPr lang="en-US" sz="3200" b="1" dirty="0" err="1" smtClean="0">
                <a:solidFill>
                  <a:srgbClr val="0070C0"/>
                </a:solidFill>
              </a:rPr>
              <a:t>vòng</a:t>
            </a:r>
            <a:r>
              <a:rPr lang="en-US" sz="3200" b="1" dirty="0" smtClean="0">
                <a:solidFill>
                  <a:srgbClr val="0070C0"/>
                </a:solidFill>
              </a:rPr>
              <a:t> </a:t>
            </a:r>
            <a:r>
              <a:rPr lang="en-US" sz="3200" b="1" dirty="0" err="1" smtClean="0">
                <a:solidFill>
                  <a:srgbClr val="0070C0"/>
                </a:solidFill>
              </a:rPr>
              <a:t>nước</a:t>
            </a:r>
            <a:endParaRPr lang="en-US" sz="3200" b="1" dirty="0">
              <a:solidFill>
                <a:srgbClr val="0070C0"/>
              </a:solidFill>
            </a:endParaRPr>
          </a:p>
        </p:txBody>
      </p:sp>
      <p:sp>
        <p:nvSpPr>
          <p:cNvPr id="6" name="TextBox 5"/>
          <p:cNvSpPr txBox="1"/>
          <p:nvPr/>
        </p:nvSpPr>
        <p:spPr>
          <a:xfrm>
            <a:off x="5724128" y="1412776"/>
            <a:ext cx="2880320" cy="2308324"/>
          </a:xfrm>
          <a:prstGeom prst="rect">
            <a:avLst/>
          </a:prstGeom>
          <a:noFill/>
        </p:spPr>
        <p:txBody>
          <a:bodyPr wrap="square" rtlCol="0">
            <a:spAutoFit/>
          </a:bodyPr>
          <a:lstStyle/>
          <a:p>
            <a:pPr marL="342900" indent="-342900"/>
            <a:r>
              <a:rPr lang="en-US" sz="2400" b="1" dirty="0" err="1" smtClean="0"/>
              <a:t>Cấu</a:t>
            </a:r>
            <a:r>
              <a:rPr lang="en-US" sz="2400" b="1" dirty="0" smtClean="0"/>
              <a:t> </a:t>
            </a:r>
            <a:r>
              <a:rPr lang="en-US" sz="2400" b="1" dirty="0" err="1" smtClean="0"/>
              <a:t>tạo</a:t>
            </a:r>
            <a:r>
              <a:rPr lang="en-US" sz="2400" b="1" dirty="0" smtClean="0"/>
              <a:t>:</a:t>
            </a:r>
          </a:p>
          <a:p>
            <a:pPr marL="342900" indent="-342900"/>
            <a:r>
              <a:rPr lang="en-US" sz="2000" dirty="0" smtClean="0"/>
              <a:t>       1. </a:t>
            </a:r>
            <a:r>
              <a:rPr lang="en-US" sz="2000" dirty="0" err="1" smtClean="0"/>
              <a:t>Vỏ</a:t>
            </a:r>
            <a:endParaRPr lang="en-US" sz="2000" dirty="0" smtClean="0"/>
          </a:p>
          <a:p>
            <a:pPr marL="342900" indent="-342900"/>
            <a:r>
              <a:rPr lang="en-US" sz="2000" dirty="0" smtClean="0"/>
              <a:t>       5. </a:t>
            </a:r>
            <a:r>
              <a:rPr lang="en-US" sz="2000" dirty="0" err="1" smtClean="0"/>
              <a:t>Cánh</a:t>
            </a:r>
            <a:r>
              <a:rPr lang="en-US" sz="2000" dirty="0" smtClean="0"/>
              <a:t> </a:t>
            </a:r>
            <a:r>
              <a:rPr lang="en-US" sz="2000" dirty="0" err="1" smtClean="0"/>
              <a:t>gạt</a:t>
            </a:r>
            <a:endParaRPr lang="en-US" sz="2000" dirty="0" smtClean="0"/>
          </a:p>
          <a:p>
            <a:pPr marL="342900" indent="-342900"/>
            <a:r>
              <a:rPr lang="en-US" sz="2000" b="1" dirty="0" err="1" smtClean="0"/>
              <a:t>Nguyên</a:t>
            </a:r>
            <a:r>
              <a:rPr lang="en-US" sz="2000" b="1" dirty="0" smtClean="0"/>
              <a:t> </a:t>
            </a:r>
            <a:r>
              <a:rPr lang="en-US" sz="2000" b="1" dirty="0" err="1" smtClean="0"/>
              <a:t>lý</a:t>
            </a:r>
            <a:r>
              <a:rPr lang="en-US" sz="2000" b="1" dirty="0" smtClean="0"/>
              <a:t> </a:t>
            </a:r>
            <a:r>
              <a:rPr lang="en-US" sz="2000" b="1" dirty="0" err="1" smtClean="0"/>
              <a:t>hoạt</a:t>
            </a:r>
            <a:r>
              <a:rPr lang="en-US" sz="2000" b="1" dirty="0" smtClean="0"/>
              <a:t> </a:t>
            </a:r>
            <a:r>
              <a:rPr lang="en-US" sz="2000" b="1" dirty="0" err="1" smtClean="0"/>
              <a:t>động</a:t>
            </a:r>
            <a:r>
              <a:rPr lang="en-US" sz="2000" b="1" dirty="0" smtClean="0"/>
              <a:t>:</a:t>
            </a:r>
          </a:p>
          <a:p>
            <a:pPr marL="342900" indent="-342900"/>
            <a:endParaRPr lang="en-US" sz="2000" b="1" dirty="0" smtClean="0"/>
          </a:p>
          <a:p>
            <a:pPr marL="342900" indent="-342900"/>
            <a:endParaRPr lang="en-US" sz="2000" dirty="0" smtClean="0"/>
          </a:p>
          <a:p>
            <a:pPr marL="342900" indent="-342900"/>
            <a:r>
              <a:rPr lang="en-US" sz="2000" dirty="0" smtClean="0"/>
              <a:t>  </a:t>
            </a:r>
            <a:endParaRPr lang="en-US" sz="2000" dirty="0" smtClean="0"/>
          </a:p>
        </p:txBody>
      </p:sp>
      <p:sp>
        <p:nvSpPr>
          <p:cNvPr id="7" name="TextBox 6"/>
          <p:cNvSpPr txBox="1"/>
          <p:nvPr/>
        </p:nvSpPr>
        <p:spPr>
          <a:xfrm>
            <a:off x="611560" y="908720"/>
            <a:ext cx="6192688" cy="523220"/>
          </a:xfrm>
          <a:prstGeom prst="rect">
            <a:avLst/>
          </a:prstGeom>
          <a:noFill/>
        </p:spPr>
        <p:txBody>
          <a:bodyPr wrap="square" rtlCol="0">
            <a:spAutoFit/>
          </a:bodyPr>
          <a:lstStyle/>
          <a:p>
            <a:r>
              <a:rPr lang="en-US" sz="2800" b="1" dirty="0" smtClean="0"/>
              <a:t>a. </a:t>
            </a:r>
            <a:r>
              <a:rPr lang="en-US" sz="2800" b="1" dirty="0" err="1" smtClean="0"/>
              <a:t>Cấu</a:t>
            </a:r>
            <a:r>
              <a:rPr lang="en-US" sz="2800" b="1" dirty="0" smtClean="0"/>
              <a:t> </a:t>
            </a:r>
            <a:r>
              <a:rPr lang="en-US" sz="2800" b="1" dirty="0" err="1" smtClean="0"/>
              <a:t>tạo</a:t>
            </a:r>
            <a:r>
              <a:rPr lang="en-US" sz="2800" b="1" dirty="0" smtClean="0"/>
              <a:t> </a:t>
            </a:r>
            <a:r>
              <a:rPr lang="en-US" sz="2800" b="1" dirty="0" err="1" smtClean="0"/>
              <a:t>và</a:t>
            </a:r>
            <a:r>
              <a:rPr lang="en-US" sz="2800" b="1" dirty="0" smtClean="0"/>
              <a:t> </a:t>
            </a:r>
            <a:r>
              <a:rPr lang="en-US" sz="2800" b="1" dirty="0" err="1" smtClean="0"/>
              <a:t>nguyên</a:t>
            </a:r>
            <a:r>
              <a:rPr lang="en-US" sz="2800" b="1" dirty="0" smtClean="0"/>
              <a:t> </a:t>
            </a:r>
            <a:r>
              <a:rPr lang="en-US" sz="2800" b="1" dirty="0" err="1" smtClean="0"/>
              <a:t>lý</a:t>
            </a:r>
            <a:r>
              <a:rPr lang="en-US" sz="2800" b="1" dirty="0" smtClean="0"/>
              <a:t> </a:t>
            </a:r>
            <a:r>
              <a:rPr lang="en-US" sz="2800" b="1" dirty="0" err="1" smtClean="0"/>
              <a:t>hoạt</a:t>
            </a:r>
            <a:r>
              <a:rPr lang="en-US" sz="2800" b="1" dirty="0" smtClean="0"/>
              <a:t> </a:t>
            </a:r>
            <a:r>
              <a:rPr lang="en-US" sz="2800" b="1" dirty="0" err="1" smtClean="0"/>
              <a:t>động</a:t>
            </a:r>
            <a:endParaRPr lang="en-US" sz="2800" b="1" dirty="0"/>
          </a:p>
        </p:txBody>
      </p:sp>
      <p:sp>
        <p:nvSpPr>
          <p:cNvPr id="8" name="Slide Number Placeholder 7"/>
          <p:cNvSpPr>
            <a:spLocks noGrp="1"/>
          </p:cNvSpPr>
          <p:nvPr>
            <p:ph type="sldNum" sz="quarter" idx="12"/>
          </p:nvPr>
        </p:nvSpPr>
        <p:spPr/>
        <p:txBody>
          <a:bodyPr/>
          <a:lstStyle/>
          <a:p>
            <a:fld id="{722A1357-CCE0-49BC-BCD5-A4E19C943F87}" type="slidenum">
              <a:rPr lang="vi-VN" smtClean="0"/>
              <a:pPr/>
              <a:t>29</a:t>
            </a:fld>
            <a:endParaRPr lang="vi-VN"/>
          </a:p>
        </p:txBody>
      </p:sp>
      <p:sp>
        <p:nvSpPr>
          <p:cNvPr id="9" name="Rectangle 8"/>
          <p:cNvSpPr/>
          <p:nvPr/>
        </p:nvSpPr>
        <p:spPr>
          <a:xfrm>
            <a:off x="5724128" y="2708920"/>
            <a:ext cx="2242602" cy="369332"/>
          </a:xfrm>
          <a:prstGeom prst="rect">
            <a:avLst/>
          </a:prstGeom>
        </p:spPr>
        <p:txBody>
          <a:bodyPr wrap="square">
            <a:spAutoFit/>
          </a:bodyPr>
          <a:lstStyle/>
          <a:p>
            <a:pPr marL="342900" indent="-342900"/>
            <a:r>
              <a:rPr lang="en-US" dirty="0" smtClean="0"/>
              <a:t>_ </a:t>
            </a:r>
            <a:r>
              <a:rPr lang="en-US" dirty="0" err="1" smtClean="0"/>
              <a:t>Giống</a:t>
            </a:r>
            <a:r>
              <a:rPr lang="en-US" dirty="0" smtClean="0"/>
              <a:t> </a:t>
            </a:r>
            <a:r>
              <a:rPr lang="en-US" dirty="0" err="1" smtClean="0"/>
              <a:t>bơm</a:t>
            </a:r>
            <a:r>
              <a:rPr lang="en-US" dirty="0" smtClean="0"/>
              <a:t> </a:t>
            </a:r>
            <a:r>
              <a:rPr lang="en-US" dirty="0" err="1" smtClean="0"/>
              <a:t>cánh</a:t>
            </a:r>
            <a:r>
              <a:rPr lang="en-US" dirty="0" smtClean="0"/>
              <a:t> </a:t>
            </a:r>
            <a:r>
              <a:rPr lang="en-US" dirty="0" err="1" smtClean="0"/>
              <a:t>gạt</a:t>
            </a:r>
            <a:endParaRPr lang="en-US" dirty="0"/>
          </a:p>
        </p:txBody>
      </p:sp>
      <p:graphicFrame>
        <p:nvGraphicFramePr>
          <p:cNvPr id="101379" name="Object 3"/>
          <p:cNvGraphicFramePr>
            <a:graphicFrameLocks noChangeAspect="1"/>
          </p:cNvGraphicFramePr>
          <p:nvPr/>
        </p:nvGraphicFramePr>
        <p:xfrm>
          <a:off x="5868144" y="3861048"/>
          <a:ext cx="2667000" cy="685800"/>
        </p:xfrm>
        <a:graphic>
          <a:graphicData uri="http://schemas.openxmlformats.org/presentationml/2006/ole">
            <p:oleObj spid="_x0000_s101379" name="Packager Shell Object" showAsIcon="1" r:id="rId4" imgW="2667600" imgH="685800" progId="Package">
              <p:embed/>
            </p:oleObj>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78098"/>
          </a:xfrm>
        </p:spPr>
        <p:txBody>
          <a:bodyPr/>
          <a:lstStyle/>
          <a:p>
            <a:r>
              <a:rPr lang="en-US" dirty="0" err="1" smtClean="0">
                <a:solidFill>
                  <a:srgbClr val="0070C0"/>
                </a:solidFill>
              </a:rPr>
              <a:t>I.Khái</a:t>
            </a:r>
            <a:r>
              <a:rPr lang="en-US" dirty="0" smtClean="0">
                <a:solidFill>
                  <a:srgbClr val="0070C0"/>
                </a:solidFill>
              </a:rPr>
              <a:t> </a:t>
            </a:r>
            <a:r>
              <a:rPr lang="en-US" dirty="0" err="1" smtClean="0">
                <a:solidFill>
                  <a:srgbClr val="0070C0"/>
                </a:solidFill>
              </a:rPr>
              <a:t>niệm</a:t>
            </a:r>
            <a:endParaRPr lang="vi-VN" dirty="0">
              <a:solidFill>
                <a:srgbClr val="0070C0"/>
              </a:solidFill>
            </a:endParaRPr>
          </a:p>
        </p:txBody>
      </p:sp>
      <p:sp>
        <p:nvSpPr>
          <p:cNvPr id="3" name="Content Placeholder 2"/>
          <p:cNvSpPr>
            <a:spLocks noGrp="1"/>
          </p:cNvSpPr>
          <p:nvPr>
            <p:ph idx="1"/>
          </p:nvPr>
        </p:nvSpPr>
        <p:spPr>
          <a:xfrm>
            <a:off x="395536" y="1340768"/>
            <a:ext cx="8229600" cy="4525963"/>
          </a:xfrm>
        </p:spPr>
        <p:txBody>
          <a:bodyPr>
            <a:normAutofit/>
          </a:bodyPr>
          <a:lstStyle/>
          <a:p>
            <a:pPr>
              <a:buNone/>
            </a:pPr>
            <a:endParaRPr lang="en-US" sz="2800" dirty="0" smtClean="0"/>
          </a:p>
          <a:p>
            <a:pPr>
              <a:buNone/>
            </a:pPr>
            <a:r>
              <a:rPr lang="vi-VN" sz="2800" b="1" i="1" dirty="0" smtClean="0"/>
              <a:t>Bơm </a:t>
            </a:r>
            <a:r>
              <a:rPr lang="vi-VN" sz="2800" b="1" i="1" dirty="0"/>
              <a:t>thể tích</a:t>
            </a:r>
            <a:r>
              <a:rPr lang="vi-VN" sz="2800" dirty="0"/>
              <a:t>: là loại bơm có thể biến đổi trực tiếp cơ năng thành thế năng, thông qua quá trình nén, giảm chất lỏng bằng cách thay đổi theo chu kỳ dung tích trong một thể tích </a:t>
            </a:r>
            <a:r>
              <a:rPr lang="vi-VN" sz="2800" dirty="0" smtClean="0"/>
              <a:t>kín.</a:t>
            </a:r>
          </a:p>
          <a:p>
            <a:pPr>
              <a:buNone/>
            </a:pPr>
            <a:endParaRPr lang="vi-VN" sz="2800" dirty="0"/>
          </a:p>
        </p:txBody>
      </p:sp>
      <p:pic>
        <p:nvPicPr>
          <p:cNvPr id="4" name="Picture 2" descr="D:\Hoc Tap\BAO CAO\pittong\small_fag1287026480[1].png"/>
          <p:cNvPicPr>
            <a:picLocks noChangeAspect="1" noChangeArrowheads="1"/>
          </p:cNvPicPr>
          <p:nvPr/>
        </p:nvPicPr>
        <p:blipFill>
          <a:blip r:embed="rId2" cstate="print"/>
          <a:srcRect/>
          <a:stretch>
            <a:fillRect/>
          </a:stretch>
        </p:blipFill>
        <p:spPr bwMode="auto">
          <a:xfrm>
            <a:off x="395536" y="4077072"/>
            <a:ext cx="2088232" cy="1944216"/>
          </a:xfrm>
          <a:prstGeom prst="rect">
            <a:avLst/>
          </a:prstGeom>
          <a:noFill/>
        </p:spPr>
      </p:pic>
      <p:pic>
        <p:nvPicPr>
          <p:cNvPr id="5" name="Picture 6" descr="D:\Hoc Tap\BAO CAO\pittong\roto\slide_5[1].gif"/>
          <p:cNvPicPr>
            <a:picLocks noChangeAspect="1" noChangeArrowheads="1"/>
          </p:cNvPicPr>
          <p:nvPr/>
        </p:nvPicPr>
        <p:blipFill>
          <a:blip r:embed="rId3" cstate="print"/>
          <a:srcRect/>
          <a:stretch>
            <a:fillRect/>
          </a:stretch>
        </p:blipFill>
        <p:spPr bwMode="auto">
          <a:xfrm>
            <a:off x="5940152" y="4149080"/>
            <a:ext cx="1872208" cy="1800200"/>
          </a:xfrm>
          <a:prstGeom prst="rect">
            <a:avLst/>
          </a:prstGeom>
          <a:noFill/>
        </p:spPr>
      </p:pic>
      <p:pic>
        <p:nvPicPr>
          <p:cNvPr id="6" name="Picture 4" descr="D:\Hoc Tap\BAO CAO\pittong\small_piq1316762730[1].jpg"/>
          <p:cNvPicPr>
            <a:picLocks noChangeAspect="1" noChangeArrowheads="1"/>
          </p:cNvPicPr>
          <p:nvPr/>
        </p:nvPicPr>
        <p:blipFill>
          <a:blip r:embed="rId4" cstate="print"/>
          <a:srcRect/>
          <a:stretch>
            <a:fillRect/>
          </a:stretch>
        </p:blipFill>
        <p:spPr bwMode="auto">
          <a:xfrm>
            <a:off x="3491880" y="4221088"/>
            <a:ext cx="2195736" cy="1838697"/>
          </a:xfrm>
          <a:prstGeom prst="rect">
            <a:avLst/>
          </a:prstGeom>
          <a:noFill/>
        </p:spPr>
      </p:pic>
      <p:sp>
        <p:nvSpPr>
          <p:cNvPr id="7" name="Slide Number Placeholder 6"/>
          <p:cNvSpPr>
            <a:spLocks noGrp="1"/>
          </p:cNvSpPr>
          <p:nvPr>
            <p:ph type="sldNum" sz="quarter" idx="12"/>
          </p:nvPr>
        </p:nvSpPr>
        <p:spPr/>
        <p:txBody>
          <a:bodyPr/>
          <a:lstStyle/>
          <a:p>
            <a:fld id="{722A1357-CCE0-49BC-BCD5-A4E19C943F87}" type="slidenum">
              <a:rPr lang="vi-VN" smtClean="0"/>
              <a:pPr/>
              <a:t>3</a:t>
            </a:fld>
            <a:endParaRPr lang="vi-VN"/>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51520" y="228600"/>
            <a:ext cx="8892480" cy="523220"/>
          </a:xfrm>
          <a:prstGeom prst="rect">
            <a:avLst/>
          </a:prstGeom>
          <a:noFill/>
        </p:spPr>
        <p:txBody>
          <a:bodyPr wrap="square" rtlCol="0">
            <a:spAutoFit/>
          </a:bodyPr>
          <a:lstStyle/>
          <a:p>
            <a:r>
              <a:rPr lang="en-US" sz="2800" b="1" dirty="0" smtClean="0">
                <a:solidFill>
                  <a:srgbClr val="FF0000"/>
                </a:solidFill>
              </a:rPr>
              <a:t>II. </a:t>
            </a:r>
            <a:r>
              <a:rPr lang="en-US" sz="2800" b="1" dirty="0" err="1" smtClean="0">
                <a:solidFill>
                  <a:srgbClr val="FF0000"/>
                </a:solidFill>
              </a:rPr>
              <a:t>Cấu</a:t>
            </a:r>
            <a:r>
              <a:rPr lang="en-US" sz="2800" b="1" dirty="0" smtClean="0">
                <a:solidFill>
                  <a:srgbClr val="FF0000"/>
                </a:solidFill>
              </a:rPr>
              <a:t> </a:t>
            </a:r>
            <a:r>
              <a:rPr lang="en-US" sz="2800" b="1" dirty="0" err="1" smtClean="0">
                <a:solidFill>
                  <a:srgbClr val="FF0000"/>
                </a:solidFill>
              </a:rPr>
              <a:t>tạo</a:t>
            </a:r>
            <a:r>
              <a:rPr lang="en-US" sz="2800" b="1" dirty="0" smtClean="0">
                <a:solidFill>
                  <a:srgbClr val="FF0000"/>
                </a:solidFill>
              </a:rPr>
              <a:t> </a:t>
            </a:r>
            <a:r>
              <a:rPr lang="en-US" sz="2800" b="1" dirty="0" err="1" smtClean="0">
                <a:solidFill>
                  <a:srgbClr val="FF0000"/>
                </a:solidFill>
              </a:rPr>
              <a:t>và</a:t>
            </a:r>
            <a:r>
              <a:rPr lang="en-US" sz="2800" b="1" dirty="0" smtClean="0">
                <a:solidFill>
                  <a:srgbClr val="FF0000"/>
                </a:solidFill>
              </a:rPr>
              <a:t> </a:t>
            </a:r>
            <a:r>
              <a:rPr lang="en-US" sz="2800" b="1" dirty="0" err="1" smtClean="0">
                <a:solidFill>
                  <a:srgbClr val="FF0000"/>
                </a:solidFill>
              </a:rPr>
              <a:t>nguyên</a:t>
            </a:r>
            <a:r>
              <a:rPr lang="en-US" sz="2800" b="1" dirty="0" smtClean="0">
                <a:solidFill>
                  <a:srgbClr val="FF0000"/>
                </a:solidFill>
              </a:rPr>
              <a:t> </a:t>
            </a:r>
            <a:r>
              <a:rPr lang="en-US" sz="2800" b="1" dirty="0" err="1" smtClean="0">
                <a:solidFill>
                  <a:srgbClr val="FF0000"/>
                </a:solidFill>
              </a:rPr>
              <a:t>lý</a:t>
            </a:r>
            <a:r>
              <a:rPr lang="en-US" sz="2800" b="1" dirty="0" smtClean="0">
                <a:solidFill>
                  <a:srgbClr val="FF0000"/>
                </a:solidFill>
              </a:rPr>
              <a:t> </a:t>
            </a:r>
            <a:r>
              <a:rPr lang="en-US" sz="2800" b="1" dirty="0" err="1" smtClean="0">
                <a:solidFill>
                  <a:srgbClr val="FF0000"/>
                </a:solidFill>
              </a:rPr>
              <a:t>hoạt</a:t>
            </a:r>
            <a:r>
              <a:rPr lang="en-US" sz="2800" b="1" dirty="0" smtClean="0">
                <a:solidFill>
                  <a:srgbClr val="FF0000"/>
                </a:solidFill>
              </a:rPr>
              <a:t> </a:t>
            </a:r>
            <a:r>
              <a:rPr lang="en-US" sz="2800" b="1" dirty="0" err="1" smtClean="0">
                <a:solidFill>
                  <a:srgbClr val="FF0000"/>
                </a:solidFill>
              </a:rPr>
              <a:t>đông</a:t>
            </a:r>
            <a:r>
              <a:rPr lang="en-US" sz="2800" b="1" dirty="0" smtClean="0">
                <a:solidFill>
                  <a:srgbClr val="FF0000"/>
                </a:solidFill>
              </a:rPr>
              <a:t> </a:t>
            </a:r>
            <a:r>
              <a:rPr lang="en-US" sz="2800" b="1" dirty="0" err="1" smtClean="0">
                <a:solidFill>
                  <a:srgbClr val="FF0000"/>
                </a:solidFill>
              </a:rPr>
              <a:t>của</a:t>
            </a:r>
            <a:r>
              <a:rPr lang="en-US" sz="2800" b="1" dirty="0" smtClean="0">
                <a:solidFill>
                  <a:srgbClr val="FF0000"/>
                </a:solidFill>
              </a:rPr>
              <a:t> </a:t>
            </a:r>
            <a:r>
              <a:rPr lang="en-US" sz="2800" b="1" dirty="0" err="1">
                <a:solidFill>
                  <a:srgbClr val="FF0000"/>
                </a:solidFill>
              </a:rPr>
              <a:t>b</a:t>
            </a:r>
            <a:r>
              <a:rPr lang="en-US" sz="2800" b="1" dirty="0" err="1" smtClean="0">
                <a:solidFill>
                  <a:srgbClr val="FF0000"/>
                </a:solidFill>
              </a:rPr>
              <a:t>ơm</a:t>
            </a:r>
            <a:r>
              <a:rPr lang="en-US" sz="2800" b="1" dirty="0" smtClean="0">
                <a:solidFill>
                  <a:srgbClr val="FF0000"/>
                </a:solidFill>
              </a:rPr>
              <a:t> piston - </a:t>
            </a:r>
            <a:r>
              <a:rPr lang="en-US" sz="2800" b="1" dirty="0" err="1" smtClean="0">
                <a:solidFill>
                  <a:srgbClr val="FF0000"/>
                </a:solidFill>
              </a:rPr>
              <a:t>roto</a:t>
            </a:r>
            <a:endParaRPr lang="en-US" sz="2800" b="1" dirty="0">
              <a:solidFill>
                <a:srgbClr val="FF0000"/>
              </a:solidFill>
            </a:endParaRPr>
          </a:p>
        </p:txBody>
      </p:sp>
      <p:pic>
        <p:nvPicPr>
          <p:cNvPr id="6146" name="Picture 2"/>
          <p:cNvPicPr>
            <a:picLocks noChangeAspect="1" noChangeArrowheads="1"/>
          </p:cNvPicPr>
          <p:nvPr/>
        </p:nvPicPr>
        <p:blipFill>
          <a:blip r:embed="rId2" cstate="print"/>
          <a:srcRect/>
          <a:stretch>
            <a:fillRect/>
          </a:stretch>
        </p:blipFill>
        <p:spPr bwMode="auto">
          <a:xfrm>
            <a:off x="467544" y="1844825"/>
            <a:ext cx="5243858" cy="3744416"/>
          </a:xfrm>
          <a:prstGeom prst="rect">
            <a:avLst/>
          </a:prstGeom>
          <a:noFill/>
          <a:ln w="9525">
            <a:solidFill>
              <a:schemeClr val="tx1"/>
            </a:solidFill>
            <a:miter lim="800000"/>
            <a:headEnd/>
            <a:tailEnd/>
          </a:ln>
          <a:effectLst/>
        </p:spPr>
      </p:pic>
      <p:sp>
        <p:nvSpPr>
          <p:cNvPr id="7" name="TextBox 6"/>
          <p:cNvSpPr txBox="1"/>
          <p:nvPr/>
        </p:nvSpPr>
        <p:spPr>
          <a:xfrm>
            <a:off x="683568" y="764705"/>
            <a:ext cx="7200800" cy="523220"/>
          </a:xfrm>
          <a:prstGeom prst="rect">
            <a:avLst/>
          </a:prstGeom>
          <a:noFill/>
        </p:spPr>
        <p:txBody>
          <a:bodyPr wrap="square" rtlCol="0">
            <a:spAutoFit/>
          </a:bodyPr>
          <a:lstStyle/>
          <a:p>
            <a:r>
              <a:rPr lang="en-US" sz="2800" b="1" dirty="0" smtClean="0">
                <a:solidFill>
                  <a:srgbClr val="0070C0"/>
                </a:solidFill>
              </a:rPr>
              <a:t>1. </a:t>
            </a:r>
            <a:r>
              <a:rPr lang="en-US" sz="2800" b="1" dirty="0" err="1" smtClean="0">
                <a:solidFill>
                  <a:srgbClr val="0070C0"/>
                </a:solidFill>
              </a:rPr>
              <a:t>Bơm</a:t>
            </a:r>
            <a:r>
              <a:rPr lang="en-US" sz="2800" b="1" dirty="0" smtClean="0">
                <a:solidFill>
                  <a:srgbClr val="0070C0"/>
                </a:solidFill>
              </a:rPr>
              <a:t> piston – </a:t>
            </a:r>
            <a:r>
              <a:rPr lang="en-US" sz="2800" b="1" dirty="0" err="1" smtClean="0">
                <a:solidFill>
                  <a:srgbClr val="0070C0"/>
                </a:solidFill>
              </a:rPr>
              <a:t>roto</a:t>
            </a:r>
            <a:r>
              <a:rPr lang="en-US" sz="2800" b="1" dirty="0" smtClean="0">
                <a:solidFill>
                  <a:srgbClr val="0070C0"/>
                </a:solidFill>
              </a:rPr>
              <a:t> </a:t>
            </a:r>
            <a:r>
              <a:rPr lang="en-US" sz="2800" b="1" dirty="0" err="1" smtClean="0">
                <a:solidFill>
                  <a:srgbClr val="0070C0"/>
                </a:solidFill>
              </a:rPr>
              <a:t>hướng</a:t>
            </a:r>
            <a:r>
              <a:rPr lang="en-US" sz="2800" b="1" dirty="0" smtClean="0">
                <a:solidFill>
                  <a:srgbClr val="0070C0"/>
                </a:solidFill>
              </a:rPr>
              <a:t> </a:t>
            </a:r>
            <a:r>
              <a:rPr lang="en-US" sz="2800" b="1" dirty="0" err="1" smtClean="0">
                <a:solidFill>
                  <a:srgbClr val="0070C0"/>
                </a:solidFill>
              </a:rPr>
              <a:t>kính</a:t>
            </a:r>
            <a:endParaRPr lang="en-US" sz="2800" b="1" dirty="0">
              <a:solidFill>
                <a:srgbClr val="0070C0"/>
              </a:solidFill>
            </a:endParaRPr>
          </a:p>
        </p:txBody>
      </p:sp>
      <p:sp>
        <p:nvSpPr>
          <p:cNvPr id="8" name="TextBox 7"/>
          <p:cNvSpPr txBox="1"/>
          <p:nvPr/>
        </p:nvSpPr>
        <p:spPr>
          <a:xfrm>
            <a:off x="1676400" y="1307068"/>
            <a:ext cx="1524000" cy="461665"/>
          </a:xfrm>
          <a:prstGeom prst="rect">
            <a:avLst/>
          </a:prstGeom>
          <a:noFill/>
        </p:spPr>
        <p:txBody>
          <a:bodyPr wrap="square" rtlCol="0">
            <a:spAutoFit/>
          </a:bodyPr>
          <a:lstStyle/>
          <a:p>
            <a:r>
              <a:rPr lang="en-US" sz="2400" b="1" dirty="0" smtClean="0"/>
              <a:t>a. </a:t>
            </a:r>
            <a:r>
              <a:rPr lang="en-US" sz="2400" b="1" dirty="0" err="1" smtClean="0"/>
              <a:t>Cấu</a:t>
            </a:r>
            <a:r>
              <a:rPr lang="en-US" sz="2400" b="1" dirty="0" smtClean="0"/>
              <a:t> </a:t>
            </a:r>
            <a:r>
              <a:rPr lang="en-US" sz="2400" b="1" dirty="0" err="1" smtClean="0"/>
              <a:t>tạo</a:t>
            </a:r>
            <a:endParaRPr lang="en-US" sz="2400" b="1" dirty="0"/>
          </a:p>
        </p:txBody>
      </p:sp>
      <p:sp>
        <p:nvSpPr>
          <p:cNvPr id="9" name="TextBox 8"/>
          <p:cNvSpPr txBox="1"/>
          <p:nvPr/>
        </p:nvSpPr>
        <p:spPr>
          <a:xfrm>
            <a:off x="6629400" y="1752600"/>
            <a:ext cx="2286000" cy="1200329"/>
          </a:xfrm>
          <a:prstGeom prst="rect">
            <a:avLst/>
          </a:prstGeom>
          <a:noFill/>
        </p:spPr>
        <p:txBody>
          <a:bodyPr wrap="square" rtlCol="0">
            <a:spAutoFit/>
          </a:bodyPr>
          <a:lstStyle/>
          <a:p>
            <a:pPr marL="342900" indent="-342900">
              <a:buAutoNum type="arabicPeriod"/>
            </a:pPr>
            <a:r>
              <a:rPr lang="en-US" dirty="0" err="1" smtClean="0"/>
              <a:t>Roto</a:t>
            </a:r>
            <a:endParaRPr lang="en-US" dirty="0" smtClean="0"/>
          </a:p>
          <a:p>
            <a:pPr marL="342900" indent="-342900">
              <a:buAutoNum type="arabicPeriod"/>
            </a:pPr>
            <a:r>
              <a:rPr lang="en-US" dirty="0" err="1" smtClean="0"/>
              <a:t>Stato</a:t>
            </a:r>
            <a:endParaRPr lang="en-US" dirty="0" smtClean="0"/>
          </a:p>
          <a:p>
            <a:pPr marL="342900" indent="-342900">
              <a:buAutoNum type="arabicPeriod"/>
            </a:pPr>
            <a:r>
              <a:rPr lang="en-US" dirty="0" err="1" smtClean="0"/>
              <a:t>Hệ</a:t>
            </a:r>
            <a:r>
              <a:rPr lang="en-US" dirty="0" smtClean="0"/>
              <a:t> </a:t>
            </a:r>
            <a:r>
              <a:rPr lang="en-US" dirty="0" err="1" smtClean="0"/>
              <a:t>xylanh</a:t>
            </a:r>
            <a:r>
              <a:rPr lang="en-US" dirty="0" smtClean="0"/>
              <a:t> – piston</a:t>
            </a:r>
          </a:p>
          <a:p>
            <a:pPr marL="342900" indent="-342900">
              <a:buAutoNum type="arabicPeriod"/>
            </a:pPr>
            <a:r>
              <a:rPr lang="en-US" dirty="0" err="1" smtClean="0"/>
              <a:t>Trục</a:t>
            </a:r>
            <a:r>
              <a:rPr lang="en-US" dirty="0" smtClean="0"/>
              <a:t> </a:t>
            </a:r>
            <a:r>
              <a:rPr lang="en-US" dirty="0" err="1" smtClean="0"/>
              <a:t>phân</a:t>
            </a:r>
            <a:r>
              <a:rPr lang="en-US" dirty="0" smtClean="0"/>
              <a:t> </a:t>
            </a:r>
            <a:r>
              <a:rPr lang="en-US" dirty="0" err="1" smtClean="0"/>
              <a:t>phối</a:t>
            </a:r>
            <a:endParaRPr lang="en-US" dirty="0"/>
          </a:p>
        </p:txBody>
      </p:sp>
      <p:pic>
        <p:nvPicPr>
          <p:cNvPr id="10" name="Picture 9"/>
          <p:cNvPicPr/>
          <p:nvPr/>
        </p:nvPicPr>
        <p:blipFill>
          <a:blip r:embed="rId3" cstate="print"/>
          <a:srcRect/>
          <a:stretch>
            <a:fillRect/>
          </a:stretch>
        </p:blipFill>
        <p:spPr bwMode="auto">
          <a:xfrm>
            <a:off x="6084168" y="3429000"/>
            <a:ext cx="2843808" cy="1800200"/>
          </a:xfrm>
          <a:prstGeom prst="rect">
            <a:avLst/>
          </a:prstGeom>
          <a:noFill/>
          <a:ln w="9525">
            <a:noFill/>
            <a:miter lim="800000"/>
            <a:headEnd/>
            <a:tailEnd/>
          </a:ln>
        </p:spPr>
      </p:pic>
      <p:sp>
        <p:nvSpPr>
          <p:cNvPr id="11" name="Slide Number Placeholder 10"/>
          <p:cNvSpPr>
            <a:spLocks noGrp="1"/>
          </p:cNvSpPr>
          <p:nvPr>
            <p:ph type="sldNum" sz="quarter" idx="12"/>
          </p:nvPr>
        </p:nvSpPr>
        <p:spPr/>
        <p:txBody>
          <a:bodyPr/>
          <a:lstStyle/>
          <a:p>
            <a:fld id="{722A1357-CCE0-49BC-BCD5-A4E19C943F87}" type="slidenum">
              <a:rPr lang="vi-VN" smtClean="0"/>
              <a:pPr/>
              <a:t>30</a:t>
            </a:fld>
            <a:endParaRPr lang="vi-VN"/>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18" descr="orchide3"/>
          <p:cNvPicPr>
            <a:picLocks noChangeAspect="1" noChangeArrowheads="1"/>
          </p:cNvPicPr>
          <p:nvPr/>
        </p:nvPicPr>
        <p:blipFill>
          <a:blip r:embed="rId2" cstate="print"/>
          <a:srcRect/>
          <a:stretch>
            <a:fillRect/>
          </a:stretch>
        </p:blipFill>
        <p:spPr bwMode="auto">
          <a:xfrm rot="978307">
            <a:off x="6012426" y="2111160"/>
            <a:ext cx="2554288" cy="4478338"/>
          </a:xfrm>
          <a:prstGeom prst="rect">
            <a:avLst/>
          </a:prstGeom>
          <a:noFill/>
        </p:spPr>
      </p:pic>
      <p:sp>
        <p:nvSpPr>
          <p:cNvPr id="4" name="TextBox 3"/>
          <p:cNvSpPr txBox="1"/>
          <p:nvPr/>
        </p:nvSpPr>
        <p:spPr>
          <a:xfrm>
            <a:off x="381000" y="381000"/>
            <a:ext cx="5181600" cy="584775"/>
          </a:xfrm>
          <a:prstGeom prst="rect">
            <a:avLst/>
          </a:prstGeom>
          <a:noFill/>
        </p:spPr>
        <p:txBody>
          <a:bodyPr wrap="square" rtlCol="0">
            <a:spAutoFit/>
          </a:bodyPr>
          <a:lstStyle/>
          <a:p>
            <a:r>
              <a:rPr lang="en-US" sz="3200" b="1" dirty="0" smtClean="0"/>
              <a:t>b. </a:t>
            </a:r>
            <a:r>
              <a:rPr lang="en-US" sz="3200" b="1" dirty="0" err="1" smtClean="0"/>
              <a:t>Nguyên</a:t>
            </a:r>
            <a:r>
              <a:rPr lang="en-US" sz="3200" b="1" dirty="0" smtClean="0"/>
              <a:t> </a:t>
            </a:r>
            <a:r>
              <a:rPr lang="en-US" sz="3200" b="1" dirty="0" err="1" smtClean="0"/>
              <a:t>lý</a:t>
            </a:r>
            <a:r>
              <a:rPr lang="en-US" sz="3200" b="1" dirty="0" smtClean="0"/>
              <a:t> </a:t>
            </a:r>
            <a:r>
              <a:rPr lang="en-US" sz="3200" b="1" dirty="0" err="1" smtClean="0"/>
              <a:t>hoạt</a:t>
            </a:r>
            <a:r>
              <a:rPr lang="en-US" sz="3200" b="1" dirty="0" smtClean="0"/>
              <a:t> </a:t>
            </a:r>
            <a:r>
              <a:rPr lang="en-US" sz="3200" b="1" dirty="0" err="1" smtClean="0"/>
              <a:t>động</a:t>
            </a:r>
            <a:endParaRPr lang="en-US" sz="3200" b="1" dirty="0"/>
          </a:p>
        </p:txBody>
      </p:sp>
      <p:sp>
        <p:nvSpPr>
          <p:cNvPr id="5" name="TextBox 4"/>
          <p:cNvSpPr txBox="1"/>
          <p:nvPr/>
        </p:nvSpPr>
        <p:spPr>
          <a:xfrm>
            <a:off x="827584" y="1196752"/>
            <a:ext cx="7239000" cy="3539430"/>
          </a:xfrm>
          <a:prstGeom prst="rect">
            <a:avLst/>
          </a:prstGeom>
          <a:noFill/>
        </p:spPr>
        <p:txBody>
          <a:bodyPr wrap="square" rtlCol="0">
            <a:spAutoFit/>
          </a:bodyPr>
          <a:lstStyle/>
          <a:p>
            <a:r>
              <a:rPr lang="en-US" sz="3200" dirty="0" smtClean="0"/>
              <a:t>- </a:t>
            </a:r>
            <a:r>
              <a:rPr lang="en-US" sz="3200" dirty="0" err="1" smtClean="0"/>
              <a:t>Khi</a:t>
            </a:r>
            <a:r>
              <a:rPr lang="en-US" sz="3200" dirty="0" smtClean="0"/>
              <a:t> </a:t>
            </a:r>
            <a:r>
              <a:rPr lang="en-US" sz="3200" dirty="0" err="1" smtClean="0"/>
              <a:t>các</a:t>
            </a:r>
            <a:r>
              <a:rPr lang="en-US" sz="3200" dirty="0" smtClean="0"/>
              <a:t> piston </a:t>
            </a:r>
            <a:r>
              <a:rPr lang="en-US" sz="3200" dirty="0" err="1" smtClean="0"/>
              <a:t>chuyển</a:t>
            </a:r>
            <a:r>
              <a:rPr lang="en-US" sz="3200" dirty="0" smtClean="0"/>
              <a:t> </a:t>
            </a:r>
            <a:r>
              <a:rPr lang="en-US" sz="3200" dirty="0" err="1" smtClean="0"/>
              <a:t>động</a:t>
            </a:r>
            <a:r>
              <a:rPr lang="en-US" sz="3200" dirty="0" smtClean="0"/>
              <a:t> </a:t>
            </a:r>
            <a:r>
              <a:rPr lang="en-US" sz="3200" dirty="0" err="1" smtClean="0"/>
              <a:t>hướng</a:t>
            </a:r>
            <a:r>
              <a:rPr lang="en-US" sz="3200" dirty="0" smtClean="0"/>
              <a:t> </a:t>
            </a:r>
            <a:r>
              <a:rPr lang="en-US" sz="3200" dirty="0" err="1" smtClean="0"/>
              <a:t>ra</a:t>
            </a:r>
            <a:r>
              <a:rPr lang="en-US" sz="3200" dirty="0" smtClean="0"/>
              <a:t> </a:t>
            </a:r>
            <a:r>
              <a:rPr lang="en-US" sz="3200" dirty="0" err="1" smtClean="0"/>
              <a:t>khỏi</a:t>
            </a:r>
            <a:r>
              <a:rPr lang="en-US" sz="3200" dirty="0" smtClean="0"/>
              <a:t> </a:t>
            </a:r>
            <a:r>
              <a:rPr lang="en-US" sz="3200" dirty="0" err="1" smtClean="0"/>
              <a:t>tâm</a:t>
            </a:r>
            <a:r>
              <a:rPr lang="en-US" sz="3200" dirty="0" smtClean="0"/>
              <a:t> </a:t>
            </a:r>
            <a:r>
              <a:rPr lang="en-US" sz="3200" dirty="0" err="1" smtClean="0"/>
              <a:t>roto</a:t>
            </a:r>
            <a:r>
              <a:rPr lang="en-US" sz="3200" dirty="0" smtClean="0"/>
              <a:t>, </a:t>
            </a:r>
            <a:r>
              <a:rPr lang="en-US" sz="3200" dirty="0" err="1" smtClean="0"/>
              <a:t>chất</a:t>
            </a:r>
            <a:r>
              <a:rPr lang="en-US" sz="3200" dirty="0" smtClean="0"/>
              <a:t> </a:t>
            </a:r>
            <a:r>
              <a:rPr lang="en-US" sz="3200" dirty="0" err="1" smtClean="0"/>
              <a:t>lỏng</a:t>
            </a:r>
            <a:r>
              <a:rPr lang="en-US" sz="3200" dirty="0" smtClean="0"/>
              <a:t> </a:t>
            </a:r>
            <a:r>
              <a:rPr lang="en-US" sz="3200" dirty="0" err="1" smtClean="0"/>
              <a:t>được</a:t>
            </a:r>
            <a:r>
              <a:rPr lang="en-US" sz="3200" dirty="0" smtClean="0"/>
              <a:t> </a:t>
            </a:r>
            <a:r>
              <a:rPr lang="en-US" sz="3200" dirty="0" err="1" smtClean="0"/>
              <a:t>hút</a:t>
            </a:r>
            <a:r>
              <a:rPr lang="en-US" sz="3200" dirty="0" smtClean="0"/>
              <a:t> qua </a:t>
            </a:r>
            <a:r>
              <a:rPr lang="en-US" sz="3200" dirty="0" err="1" smtClean="0"/>
              <a:t>roto</a:t>
            </a:r>
            <a:r>
              <a:rPr lang="en-US" sz="3200" dirty="0" smtClean="0"/>
              <a:t> </a:t>
            </a:r>
            <a:r>
              <a:rPr lang="en-US" sz="3200" dirty="0" err="1" smtClean="0"/>
              <a:t>vào</a:t>
            </a:r>
            <a:r>
              <a:rPr lang="en-US" sz="3200" dirty="0" smtClean="0"/>
              <a:t> </a:t>
            </a:r>
            <a:r>
              <a:rPr lang="en-US" sz="3200" dirty="0" err="1" smtClean="0"/>
              <a:t>các</a:t>
            </a:r>
            <a:r>
              <a:rPr lang="en-US" sz="3200" dirty="0" smtClean="0"/>
              <a:t> </a:t>
            </a:r>
            <a:r>
              <a:rPr lang="en-US" sz="3200" dirty="0" err="1" smtClean="0"/>
              <a:t>xylanh</a:t>
            </a:r>
            <a:r>
              <a:rPr lang="en-US" sz="3200" dirty="0" smtClean="0"/>
              <a:t> </a:t>
            </a:r>
            <a:r>
              <a:rPr lang="en-US" sz="3200" dirty="0" err="1" smtClean="0"/>
              <a:t>nhờ</a:t>
            </a:r>
            <a:r>
              <a:rPr lang="en-US" sz="3200" dirty="0" smtClean="0"/>
              <a:t> </a:t>
            </a:r>
            <a:r>
              <a:rPr lang="en-US" sz="3200" dirty="0" err="1" smtClean="0"/>
              <a:t>ống</a:t>
            </a:r>
            <a:r>
              <a:rPr lang="en-US" sz="3200" dirty="0" smtClean="0"/>
              <a:t> </a:t>
            </a:r>
            <a:r>
              <a:rPr lang="en-US" sz="3200" dirty="0" err="1" smtClean="0"/>
              <a:t>dẫn</a:t>
            </a:r>
            <a:r>
              <a:rPr lang="en-US" sz="3200" dirty="0" smtClean="0"/>
              <a:t> a. </a:t>
            </a:r>
            <a:r>
              <a:rPr lang="en-US" sz="3200" dirty="0" err="1" smtClean="0"/>
              <a:t>khi</a:t>
            </a:r>
            <a:r>
              <a:rPr lang="en-US" sz="3200" dirty="0" smtClean="0"/>
              <a:t> piston </a:t>
            </a:r>
            <a:r>
              <a:rPr lang="en-US" sz="3200" dirty="0" err="1" smtClean="0"/>
              <a:t>bị</a:t>
            </a:r>
            <a:r>
              <a:rPr lang="en-US" sz="3200" dirty="0" smtClean="0"/>
              <a:t> </a:t>
            </a:r>
            <a:r>
              <a:rPr lang="en-US" sz="3200" dirty="0" err="1" smtClean="0"/>
              <a:t>thành</a:t>
            </a:r>
            <a:r>
              <a:rPr lang="en-US" sz="3200" dirty="0" smtClean="0"/>
              <a:t> </a:t>
            </a:r>
            <a:r>
              <a:rPr lang="en-US" sz="3200" dirty="0" err="1" smtClean="0"/>
              <a:t>stato</a:t>
            </a:r>
            <a:r>
              <a:rPr lang="en-US" sz="3200" dirty="0" smtClean="0"/>
              <a:t> </a:t>
            </a:r>
            <a:r>
              <a:rPr lang="en-US" sz="3200" dirty="0" err="1" smtClean="0"/>
              <a:t>ép</a:t>
            </a:r>
            <a:r>
              <a:rPr lang="en-US" sz="3200" dirty="0" smtClean="0"/>
              <a:t>, </a:t>
            </a:r>
            <a:r>
              <a:rPr lang="en-US" sz="3200" dirty="0" err="1" smtClean="0"/>
              <a:t>chuyển</a:t>
            </a:r>
            <a:r>
              <a:rPr lang="en-US" sz="3200" dirty="0" smtClean="0"/>
              <a:t> </a:t>
            </a:r>
            <a:r>
              <a:rPr lang="en-US" sz="3200" dirty="0" err="1" smtClean="0"/>
              <a:t>động</a:t>
            </a:r>
            <a:r>
              <a:rPr lang="en-US" sz="3200" dirty="0" smtClean="0"/>
              <a:t> </a:t>
            </a:r>
            <a:r>
              <a:rPr lang="en-US" sz="3200" dirty="0" err="1" smtClean="0"/>
              <a:t>hướng</a:t>
            </a:r>
            <a:r>
              <a:rPr lang="en-US" sz="3200" dirty="0" smtClean="0"/>
              <a:t> </a:t>
            </a:r>
            <a:r>
              <a:rPr lang="en-US" sz="3200" dirty="0" err="1" smtClean="0"/>
              <a:t>về</a:t>
            </a:r>
            <a:r>
              <a:rPr lang="en-US" sz="3200" dirty="0" smtClean="0"/>
              <a:t> </a:t>
            </a:r>
            <a:r>
              <a:rPr lang="en-US" sz="3200" dirty="0" err="1" smtClean="0"/>
              <a:t>tâm</a:t>
            </a:r>
            <a:r>
              <a:rPr lang="en-US" sz="3200" dirty="0" smtClean="0"/>
              <a:t> </a:t>
            </a:r>
            <a:r>
              <a:rPr lang="en-US" sz="3200" dirty="0" err="1" smtClean="0"/>
              <a:t>thì</a:t>
            </a:r>
            <a:r>
              <a:rPr lang="en-US" sz="3200" dirty="0" smtClean="0"/>
              <a:t> </a:t>
            </a:r>
            <a:r>
              <a:rPr lang="en-US" sz="3200" dirty="0" err="1" smtClean="0"/>
              <a:t>chất</a:t>
            </a:r>
            <a:r>
              <a:rPr lang="en-US" sz="3200" dirty="0" smtClean="0"/>
              <a:t> </a:t>
            </a:r>
            <a:r>
              <a:rPr lang="en-US" sz="3200" dirty="0" err="1" smtClean="0"/>
              <a:t>lỏng</a:t>
            </a:r>
            <a:r>
              <a:rPr lang="en-US" sz="3200" dirty="0" smtClean="0"/>
              <a:t> </a:t>
            </a:r>
            <a:r>
              <a:rPr lang="en-US" sz="3200" dirty="0" err="1" smtClean="0"/>
              <a:t>bị</a:t>
            </a:r>
            <a:r>
              <a:rPr lang="en-US" sz="3200" dirty="0" smtClean="0"/>
              <a:t> </a:t>
            </a:r>
            <a:r>
              <a:rPr lang="en-US" sz="3200" dirty="0" err="1" smtClean="0"/>
              <a:t>nén</a:t>
            </a:r>
            <a:r>
              <a:rPr lang="en-US" sz="3200" dirty="0" smtClean="0"/>
              <a:t> </a:t>
            </a:r>
            <a:r>
              <a:rPr lang="en-US" sz="3200" dirty="0" err="1" smtClean="0"/>
              <a:t>và</a:t>
            </a:r>
            <a:r>
              <a:rPr lang="en-US" sz="3200" dirty="0" smtClean="0"/>
              <a:t> </a:t>
            </a:r>
            <a:r>
              <a:rPr lang="en-US" sz="3200" dirty="0" err="1" smtClean="0"/>
              <a:t>đây</a:t>
            </a:r>
            <a:r>
              <a:rPr lang="en-US" sz="3200" dirty="0" smtClean="0"/>
              <a:t> </a:t>
            </a:r>
            <a:r>
              <a:rPr lang="en-US" sz="3200" dirty="0" err="1" smtClean="0"/>
              <a:t>ra</a:t>
            </a:r>
            <a:r>
              <a:rPr lang="en-US" sz="3200" dirty="0" smtClean="0"/>
              <a:t> </a:t>
            </a:r>
            <a:r>
              <a:rPr lang="en-US" sz="3200" dirty="0" err="1" smtClean="0"/>
              <a:t>ngoài</a:t>
            </a:r>
            <a:r>
              <a:rPr lang="en-US" sz="3200" dirty="0" smtClean="0"/>
              <a:t> </a:t>
            </a:r>
            <a:r>
              <a:rPr lang="en-US" sz="3200" dirty="0" err="1" smtClean="0"/>
              <a:t>theo</a:t>
            </a:r>
            <a:r>
              <a:rPr lang="en-US" sz="3200" dirty="0" smtClean="0"/>
              <a:t> </a:t>
            </a:r>
            <a:r>
              <a:rPr lang="en-US" sz="3200" dirty="0" err="1" smtClean="0"/>
              <a:t>lỗ</a:t>
            </a:r>
            <a:r>
              <a:rPr lang="en-US" sz="3200" dirty="0" smtClean="0"/>
              <a:t> </a:t>
            </a:r>
            <a:r>
              <a:rPr lang="en-US" sz="3200" dirty="0" err="1" smtClean="0"/>
              <a:t>dẫn</a:t>
            </a:r>
            <a:r>
              <a:rPr lang="en-US" sz="3200" dirty="0" smtClean="0"/>
              <a:t> b </a:t>
            </a:r>
            <a:r>
              <a:rPr lang="en-US" sz="3200" dirty="0" err="1" smtClean="0"/>
              <a:t>trên</a:t>
            </a:r>
            <a:r>
              <a:rPr lang="en-US" sz="3200" dirty="0" smtClean="0"/>
              <a:t> </a:t>
            </a:r>
            <a:r>
              <a:rPr lang="en-US" sz="3200" dirty="0" err="1" smtClean="0"/>
              <a:t>stato</a:t>
            </a:r>
            <a:r>
              <a:rPr lang="en-US" sz="3200" dirty="0" smtClean="0"/>
              <a:t>, </a:t>
            </a:r>
            <a:r>
              <a:rPr lang="en-US" sz="3200" dirty="0" err="1" smtClean="0"/>
              <a:t>bơm</a:t>
            </a:r>
            <a:r>
              <a:rPr lang="en-US" sz="3200" dirty="0" smtClean="0"/>
              <a:t> </a:t>
            </a:r>
            <a:r>
              <a:rPr lang="en-US" sz="3200" dirty="0" err="1" smtClean="0"/>
              <a:t>thực</a:t>
            </a:r>
            <a:r>
              <a:rPr lang="en-US" sz="3200" dirty="0" smtClean="0"/>
              <a:t> </a:t>
            </a:r>
            <a:r>
              <a:rPr lang="en-US" sz="3200" dirty="0" err="1" smtClean="0"/>
              <a:t>hiện</a:t>
            </a:r>
            <a:r>
              <a:rPr lang="en-US" sz="3200" dirty="0" smtClean="0"/>
              <a:t> </a:t>
            </a:r>
            <a:r>
              <a:rPr lang="en-US" sz="3200" dirty="0" err="1" smtClean="0"/>
              <a:t>quá</a:t>
            </a:r>
            <a:r>
              <a:rPr lang="en-US" sz="3200" dirty="0" smtClean="0"/>
              <a:t> </a:t>
            </a:r>
            <a:r>
              <a:rPr lang="en-US" sz="3200" dirty="0" err="1" smtClean="0"/>
              <a:t>trình</a:t>
            </a:r>
            <a:r>
              <a:rPr lang="en-US" sz="3200" dirty="0" smtClean="0"/>
              <a:t> </a:t>
            </a:r>
            <a:r>
              <a:rPr lang="en-US" sz="3200" dirty="0" err="1" smtClean="0"/>
              <a:t>đẩy</a:t>
            </a:r>
            <a:r>
              <a:rPr lang="en-US" sz="3200" dirty="0" smtClean="0"/>
              <a:t>.</a:t>
            </a:r>
            <a:endParaRPr lang="en-US" sz="3200" dirty="0"/>
          </a:p>
        </p:txBody>
      </p:sp>
      <p:sp>
        <p:nvSpPr>
          <p:cNvPr id="7" name="Slide Number Placeholder 6"/>
          <p:cNvSpPr>
            <a:spLocks noGrp="1"/>
          </p:cNvSpPr>
          <p:nvPr>
            <p:ph type="sldNum" sz="quarter" idx="12"/>
          </p:nvPr>
        </p:nvSpPr>
        <p:spPr/>
        <p:txBody>
          <a:bodyPr/>
          <a:lstStyle/>
          <a:p>
            <a:fld id="{722A1357-CCE0-49BC-BCD5-A4E19C943F87}" type="slidenum">
              <a:rPr lang="vi-VN" smtClean="0"/>
              <a:pPr/>
              <a:t>31</a:t>
            </a:fld>
            <a:endParaRPr lang="vi-VN"/>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85800" y="152400"/>
            <a:ext cx="7414592" cy="646331"/>
          </a:xfrm>
          <a:prstGeom prst="rect">
            <a:avLst/>
          </a:prstGeom>
          <a:noFill/>
        </p:spPr>
        <p:txBody>
          <a:bodyPr wrap="square" rtlCol="0">
            <a:spAutoFit/>
          </a:bodyPr>
          <a:lstStyle/>
          <a:p>
            <a:r>
              <a:rPr lang="en-US" sz="3600" b="1" dirty="0" smtClean="0"/>
              <a:t>2. </a:t>
            </a:r>
            <a:r>
              <a:rPr lang="en-US" sz="3600" b="1" dirty="0" err="1" smtClean="0"/>
              <a:t>Bơm</a:t>
            </a:r>
            <a:r>
              <a:rPr lang="en-US" sz="3600" b="1" dirty="0" smtClean="0"/>
              <a:t> piston </a:t>
            </a:r>
            <a:r>
              <a:rPr lang="en-US" sz="3600" b="1" dirty="0" err="1" smtClean="0"/>
              <a:t>roto</a:t>
            </a:r>
            <a:r>
              <a:rPr lang="en-US" sz="3600" b="1" dirty="0" smtClean="0"/>
              <a:t> </a:t>
            </a:r>
            <a:r>
              <a:rPr lang="en-US" sz="3600" b="1" dirty="0" err="1" smtClean="0"/>
              <a:t>hướng</a:t>
            </a:r>
            <a:r>
              <a:rPr lang="en-US" sz="3600" b="1" dirty="0" smtClean="0"/>
              <a:t> </a:t>
            </a:r>
            <a:r>
              <a:rPr lang="en-US" sz="3600" b="1" dirty="0" err="1" smtClean="0"/>
              <a:t>trục</a:t>
            </a:r>
            <a:endParaRPr lang="en-US" sz="3600" b="1" dirty="0"/>
          </a:p>
        </p:txBody>
      </p:sp>
      <p:sp>
        <p:nvSpPr>
          <p:cNvPr id="5" name="TextBox 4"/>
          <p:cNvSpPr txBox="1"/>
          <p:nvPr/>
        </p:nvSpPr>
        <p:spPr>
          <a:xfrm>
            <a:off x="1115616" y="764704"/>
            <a:ext cx="3124200" cy="523220"/>
          </a:xfrm>
          <a:prstGeom prst="rect">
            <a:avLst/>
          </a:prstGeom>
          <a:noFill/>
        </p:spPr>
        <p:txBody>
          <a:bodyPr wrap="square" rtlCol="0">
            <a:spAutoFit/>
          </a:bodyPr>
          <a:lstStyle/>
          <a:p>
            <a:r>
              <a:rPr lang="en-US" sz="2800" b="1" dirty="0" smtClean="0"/>
              <a:t>a. </a:t>
            </a:r>
            <a:r>
              <a:rPr lang="en-US" sz="2800" b="1" dirty="0" err="1" smtClean="0"/>
              <a:t>Cấu</a:t>
            </a:r>
            <a:r>
              <a:rPr lang="en-US" sz="2800" b="1" dirty="0" smtClean="0"/>
              <a:t> </a:t>
            </a:r>
            <a:r>
              <a:rPr lang="en-US" sz="2800" b="1" dirty="0" err="1" smtClean="0"/>
              <a:t>tạo</a:t>
            </a:r>
            <a:endParaRPr lang="en-US" sz="2800" b="1" dirty="0"/>
          </a:p>
        </p:txBody>
      </p:sp>
      <p:pic>
        <p:nvPicPr>
          <p:cNvPr id="7170" name="Picture 2"/>
          <p:cNvPicPr>
            <a:picLocks noChangeAspect="1" noChangeArrowheads="1"/>
          </p:cNvPicPr>
          <p:nvPr/>
        </p:nvPicPr>
        <p:blipFill>
          <a:blip r:embed="rId2" cstate="print"/>
          <a:srcRect/>
          <a:stretch>
            <a:fillRect/>
          </a:stretch>
        </p:blipFill>
        <p:spPr bwMode="auto">
          <a:xfrm>
            <a:off x="0" y="1556792"/>
            <a:ext cx="7391400" cy="3195660"/>
          </a:xfrm>
          <a:prstGeom prst="rect">
            <a:avLst/>
          </a:prstGeom>
          <a:solidFill>
            <a:schemeClr val="tx1"/>
          </a:solidFill>
          <a:ln w="12700">
            <a:solidFill>
              <a:schemeClr val="tx1"/>
            </a:solidFill>
            <a:miter lim="800000"/>
            <a:headEnd/>
            <a:tailEnd/>
          </a:ln>
          <a:effectLst/>
        </p:spPr>
      </p:pic>
      <p:sp>
        <p:nvSpPr>
          <p:cNvPr id="7" name="TextBox 6"/>
          <p:cNvSpPr txBox="1"/>
          <p:nvPr/>
        </p:nvSpPr>
        <p:spPr>
          <a:xfrm>
            <a:off x="7620000" y="1828800"/>
            <a:ext cx="1219200" cy="1754326"/>
          </a:xfrm>
          <a:prstGeom prst="rect">
            <a:avLst/>
          </a:prstGeom>
          <a:noFill/>
        </p:spPr>
        <p:txBody>
          <a:bodyPr wrap="square" rtlCol="0">
            <a:spAutoFit/>
          </a:bodyPr>
          <a:lstStyle/>
          <a:p>
            <a:pPr marL="342900" indent="-342900">
              <a:buAutoNum type="arabicPeriod"/>
            </a:pPr>
            <a:r>
              <a:rPr lang="en-US" dirty="0" err="1" smtClean="0"/>
              <a:t>Roto</a:t>
            </a:r>
            <a:endParaRPr lang="en-US" dirty="0" smtClean="0"/>
          </a:p>
          <a:p>
            <a:pPr marL="342900" indent="-342900">
              <a:buAutoNum type="arabicPeriod"/>
            </a:pPr>
            <a:r>
              <a:rPr lang="en-US" dirty="0" smtClean="0"/>
              <a:t>Piston                </a:t>
            </a:r>
          </a:p>
          <a:p>
            <a:pPr marL="342900" indent="-342900">
              <a:buAutoNum type="arabicPeriod"/>
            </a:pPr>
            <a:r>
              <a:rPr lang="en-US" dirty="0" smtClean="0"/>
              <a:t> </a:t>
            </a:r>
            <a:r>
              <a:rPr lang="en-US" dirty="0" err="1" smtClean="0"/>
              <a:t>Đĩa</a:t>
            </a:r>
            <a:r>
              <a:rPr lang="en-US" dirty="0" smtClean="0"/>
              <a:t>  </a:t>
            </a:r>
          </a:p>
          <a:p>
            <a:pPr marL="342900" indent="-342900">
              <a:buAutoNum type="arabicPeriod"/>
            </a:pPr>
            <a:r>
              <a:rPr lang="en-US" dirty="0" err="1" smtClean="0"/>
              <a:t>Nắp</a:t>
            </a:r>
            <a:r>
              <a:rPr lang="en-US" dirty="0" smtClean="0"/>
              <a:t> </a:t>
            </a:r>
          </a:p>
          <a:p>
            <a:pPr marL="342900" indent="-342900">
              <a:buAutoNum type="arabicPeriod"/>
            </a:pPr>
            <a:r>
              <a:rPr lang="en-US" dirty="0" err="1" smtClean="0"/>
              <a:t>Rãnh</a:t>
            </a:r>
            <a:r>
              <a:rPr lang="en-US" dirty="0" smtClean="0"/>
              <a:t>  </a:t>
            </a:r>
          </a:p>
          <a:p>
            <a:pPr marL="342900" indent="-342900">
              <a:buFontTx/>
              <a:buAutoNum type="arabicPeriod"/>
            </a:pPr>
            <a:r>
              <a:rPr lang="en-US" dirty="0" err="1" smtClean="0"/>
              <a:t>Gờ</a:t>
            </a:r>
            <a:r>
              <a:rPr lang="en-US" dirty="0" smtClean="0"/>
              <a:t>              </a:t>
            </a:r>
            <a:endParaRPr lang="en-US" dirty="0"/>
          </a:p>
        </p:txBody>
      </p:sp>
      <p:sp>
        <p:nvSpPr>
          <p:cNvPr id="8" name="TextBox 7"/>
          <p:cNvSpPr txBox="1"/>
          <p:nvPr/>
        </p:nvSpPr>
        <p:spPr>
          <a:xfrm>
            <a:off x="1331640" y="5229200"/>
            <a:ext cx="6192688" cy="1138773"/>
          </a:xfrm>
          <a:prstGeom prst="rect">
            <a:avLst/>
          </a:prstGeom>
          <a:noFill/>
        </p:spPr>
        <p:txBody>
          <a:bodyPr wrap="square" rtlCol="0">
            <a:spAutoFit/>
          </a:bodyPr>
          <a:lstStyle/>
          <a:p>
            <a:r>
              <a:rPr lang="en-US" sz="2800" b="1" dirty="0" smtClean="0"/>
              <a:t>b. </a:t>
            </a:r>
            <a:r>
              <a:rPr lang="en-US" sz="2800" b="1" dirty="0" err="1" smtClean="0"/>
              <a:t>Nguyên</a:t>
            </a:r>
            <a:r>
              <a:rPr lang="en-US" sz="2800" b="1" dirty="0" smtClean="0"/>
              <a:t> </a:t>
            </a:r>
            <a:r>
              <a:rPr lang="en-US" sz="2800" b="1" dirty="0" err="1" smtClean="0"/>
              <a:t>lý</a:t>
            </a:r>
            <a:r>
              <a:rPr lang="en-US" sz="2800" b="1" dirty="0" smtClean="0"/>
              <a:t> </a:t>
            </a:r>
            <a:r>
              <a:rPr lang="en-US" sz="2800" b="1" dirty="0" err="1" smtClean="0"/>
              <a:t>hoạt</a:t>
            </a:r>
            <a:r>
              <a:rPr lang="en-US" sz="2800" b="1" dirty="0" smtClean="0"/>
              <a:t> </a:t>
            </a:r>
            <a:r>
              <a:rPr lang="en-US" sz="2800" b="1" dirty="0" err="1" smtClean="0"/>
              <a:t>động</a:t>
            </a:r>
            <a:r>
              <a:rPr lang="en-US" sz="2800" b="1" dirty="0" smtClean="0"/>
              <a:t> </a:t>
            </a:r>
          </a:p>
          <a:p>
            <a:endParaRPr lang="en-US" sz="2000" dirty="0" smtClean="0"/>
          </a:p>
          <a:p>
            <a:r>
              <a:rPr lang="en-US" sz="2000" dirty="0" smtClean="0"/>
              <a:t>_  </a:t>
            </a:r>
            <a:r>
              <a:rPr lang="en-US" sz="2000" dirty="0" err="1" smtClean="0"/>
              <a:t>Tương</a:t>
            </a:r>
            <a:r>
              <a:rPr lang="en-US" sz="2000" dirty="0" smtClean="0"/>
              <a:t> </a:t>
            </a:r>
            <a:r>
              <a:rPr lang="en-US" sz="2000" dirty="0" err="1" smtClean="0"/>
              <a:t>tự</a:t>
            </a:r>
            <a:r>
              <a:rPr lang="en-US" sz="2000" dirty="0" smtClean="0"/>
              <a:t> </a:t>
            </a:r>
            <a:r>
              <a:rPr lang="en-US" sz="2000" dirty="0" err="1" smtClean="0"/>
              <a:t>như</a:t>
            </a:r>
            <a:r>
              <a:rPr lang="en-US" sz="2000" dirty="0" smtClean="0"/>
              <a:t> </a:t>
            </a:r>
            <a:r>
              <a:rPr lang="en-US" sz="2000" dirty="0" err="1" smtClean="0"/>
              <a:t>bơm</a:t>
            </a:r>
            <a:r>
              <a:rPr lang="en-US" sz="2000" dirty="0" smtClean="0"/>
              <a:t> piston – </a:t>
            </a:r>
            <a:r>
              <a:rPr lang="en-US" sz="2000" dirty="0" err="1" smtClean="0"/>
              <a:t>roto</a:t>
            </a:r>
            <a:r>
              <a:rPr lang="en-US" sz="2000" dirty="0" smtClean="0"/>
              <a:t> </a:t>
            </a:r>
            <a:r>
              <a:rPr lang="en-US" sz="2000" dirty="0" err="1" smtClean="0"/>
              <a:t>hướng</a:t>
            </a:r>
            <a:r>
              <a:rPr lang="en-US" sz="2000" dirty="0" smtClean="0"/>
              <a:t> </a:t>
            </a:r>
            <a:r>
              <a:rPr lang="en-US" sz="2000" dirty="0" err="1" smtClean="0"/>
              <a:t>kính</a:t>
            </a:r>
            <a:r>
              <a:rPr lang="en-US" sz="2000" dirty="0" smtClean="0"/>
              <a:t>.</a:t>
            </a:r>
            <a:endParaRPr lang="en-US" sz="2000" dirty="0"/>
          </a:p>
        </p:txBody>
      </p:sp>
      <p:sp>
        <p:nvSpPr>
          <p:cNvPr id="9" name="Slide Number Placeholder 8"/>
          <p:cNvSpPr>
            <a:spLocks noGrp="1"/>
          </p:cNvSpPr>
          <p:nvPr>
            <p:ph type="sldNum" sz="quarter" idx="12"/>
          </p:nvPr>
        </p:nvSpPr>
        <p:spPr/>
        <p:txBody>
          <a:bodyPr/>
          <a:lstStyle/>
          <a:p>
            <a:fld id="{722A1357-CCE0-49BC-BCD5-A4E19C943F87}" type="slidenum">
              <a:rPr lang="vi-VN" smtClean="0"/>
              <a:pPr/>
              <a:t>32</a:t>
            </a:fld>
            <a:endParaRPr lang="vi-VN"/>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38200" y="381000"/>
            <a:ext cx="7543800" cy="923330"/>
          </a:xfrm>
          <a:prstGeom prst="rect">
            <a:avLst/>
          </a:prstGeom>
          <a:noFill/>
        </p:spPr>
        <p:txBody>
          <a:bodyPr wrap="square" rtlCol="0">
            <a:spAutoFit/>
          </a:bodyPr>
          <a:lstStyle/>
          <a:p>
            <a:r>
              <a:rPr lang="en-US" sz="5400" b="1" dirty="0" smtClean="0">
                <a:solidFill>
                  <a:srgbClr val="FF0000"/>
                </a:solidFill>
              </a:rPr>
              <a:t>Các Thông Số Cơ Bản</a:t>
            </a:r>
            <a:endParaRPr lang="en-US" sz="5400" b="1" dirty="0">
              <a:solidFill>
                <a:srgbClr val="FF0000"/>
              </a:solidFill>
            </a:endParaRPr>
          </a:p>
        </p:txBody>
      </p:sp>
      <p:sp>
        <p:nvSpPr>
          <p:cNvPr id="6" name="TextBox 5"/>
          <p:cNvSpPr txBox="1"/>
          <p:nvPr/>
        </p:nvSpPr>
        <p:spPr>
          <a:xfrm>
            <a:off x="0" y="1447800"/>
            <a:ext cx="7543800" cy="4062651"/>
          </a:xfrm>
          <a:prstGeom prst="rect">
            <a:avLst/>
          </a:prstGeom>
          <a:noFill/>
        </p:spPr>
        <p:txBody>
          <a:bodyPr wrap="square" rtlCol="0">
            <a:spAutoFit/>
          </a:bodyPr>
          <a:lstStyle/>
          <a:p>
            <a:r>
              <a:rPr lang="en-US" sz="5400" b="1" dirty="0" smtClean="0">
                <a:solidFill>
                  <a:srgbClr val="0070C0"/>
                </a:solidFill>
              </a:rPr>
              <a:t>1</a:t>
            </a:r>
            <a:r>
              <a:rPr lang="en-US" sz="4800" b="1" dirty="0" smtClean="0">
                <a:solidFill>
                  <a:srgbClr val="0070C0"/>
                </a:solidFill>
              </a:rPr>
              <a:t>.Cột </a:t>
            </a:r>
            <a:r>
              <a:rPr lang="en-US" sz="4800" b="1" dirty="0" err="1" smtClean="0">
                <a:solidFill>
                  <a:srgbClr val="0070C0"/>
                </a:solidFill>
              </a:rPr>
              <a:t>áp</a:t>
            </a:r>
            <a:r>
              <a:rPr lang="en-US" sz="4800" b="1" dirty="0" smtClean="0">
                <a:solidFill>
                  <a:srgbClr val="0070C0"/>
                </a:solidFill>
              </a:rPr>
              <a:t>.</a:t>
            </a:r>
          </a:p>
          <a:p>
            <a:endParaRPr lang="en-US" sz="4800" dirty="0" smtClean="0">
              <a:solidFill>
                <a:srgbClr val="0070C0"/>
              </a:solidFill>
            </a:endParaRPr>
          </a:p>
          <a:p>
            <a:r>
              <a:rPr lang="en-US" sz="5400" b="1" dirty="0" smtClean="0">
                <a:solidFill>
                  <a:srgbClr val="0070C0"/>
                </a:solidFill>
              </a:rPr>
              <a:t>2</a:t>
            </a:r>
            <a:r>
              <a:rPr lang="en-US" sz="4800" b="1" dirty="0" smtClean="0">
                <a:solidFill>
                  <a:srgbClr val="0070C0"/>
                </a:solidFill>
              </a:rPr>
              <a:t>.Lưu </a:t>
            </a:r>
            <a:r>
              <a:rPr lang="en-US" sz="4800" b="1" dirty="0" err="1" smtClean="0">
                <a:solidFill>
                  <a:srgbClr val="0070C0"/>
                </a:solidFill>
              </a:rPr>
              <a:t>lượng</a:t>
            </a:r>
            <a:r>
              <a:rPr lang="en-US" sz="4800" b="1" dirty="0" smtClean="0">
                <a:solidFill>
                  <a:srgbClr val="0070C0"/>
                </a:solidFill>
              </a:rPr>
              <a:t>.</a:t>
            </a:r>
          </a:p>
          <a:p>
            <a:endParaRPr lang="en-US" sz="4800" b="1" dirty="0" smtClean="0">
              <a:solidFill>
                <a:srgbClr val="0070C0"/>
              </a:solidFill>
            </a:endParaRPr>
          </a:p>
          <a:p>
            <a:r>
              <a:rPr lang="en-US" sz="5400" b="1" dirty="0" smtClean="0">
                <a:solidFill>
                  <a:srgbClr val="0070C0"/>
                </a:solidFill>
              </a:rPr>
              <a:t>3</a:t>
            </a:r>
            <a:r>
              <a:rPr lang="en-US" sz="4800" b="1" dirty="0" smtClean="0">
                <a:solidFill>
                  <a:srgbClr val="0070C0"/>
                </a:solidFill>
              </a:rPr>
              <a:t>.Hiệu suất và </a:t>
            </a:r>
            <a:r>
              <a:rPr lang="en-US" sz="4800" b="1" dirty="0" err="1" smtClean="0">
                <a:solidFill>
                  <a:srgbClr val="0070C0"/>
                </a:solidFill>
              </a:rPr>
              <a:t>công</a:t>
            </a:r>
            <a:r>
              <a:rPr lang="en-US" sz="4800" b="1" dirty="0" smtClean="0">
                <a:solidFill>
                  <a:srgbClr val="0070C0"/>
                </a:solidFill>
              </a:rPr>
              <a:t> </a:t>
            </a:r>
            <a:r>
              <a:rPr lang="en-US" sz="4800" b="1" dirty="0" err="1" smtClean="0">
                <a:solidFill>
                  <a:srgbClr val="0070C0"/>
                </a:solidFill>
              </a:rPr>
              <a:t>suất</a:t>
            </a:r>
            <a:r>
              <a:rPr lang="en-US" sz="4800" b="1" dirty="0" smtClean="0">
                <a:solidFill>
                  <a:srgbClr val="0070C0"/>
                </a:solidFill>
              </a:rPr>
              <a:t>.</a:t>
            </a:r>
          </a:p>
        </p:txBody>
      </p:sp>
      <p:sp>
        <p:nvSpPr>
          <p:cNvPr id="7" name="Slide Number Placeholder 6"/>
          <p:cNvSpPr>
            <a:spLocks noGrp="1"/>
          </p:cNvSpPr>
          <p:nvPr>
            <p:ph type="sldNum" sz="quarter" idx="12"/>
          </p:nvPr>
        </p:nvSpPr>
        <p:spPr/>
        <p:txBody>
          <a:bodyPr/>
          <a:lstStyle/>
          <a:p>
            <a:fld id="{722A1357-CCE0-49BC-BCD5-A4E19C943F87}" type="slidenum">
              <a:rPr lang="vi-VN" smtClean="0"/>
              <a:pPr/>
              <a:t>33</a:t>
            </a:fld>
            <a:endParaRPr lang="vi-VN"/>
          </a:p>
        </p:txBody>
      </p:sp>
    </p:spTree>
  </p:cSld>
  <p:clrMapOvr>
    <a:masterClrMapping/>
  </p:clrMapOvr>
  <p:transition spd="slow">
    <p:dissolv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Gear_pump.png"/>
          <p:cNvPicPr>
            <a:picLocks noChangeAspect="1"/>
          </p:cNvPicPr>
          <p:nvPr/>
        </p:nvPicPr>
        <p:blipFill>
          <a:blip r:embed="rId2" cstate="print"/>
          <a:stretch>
            <a:fillRect/>
          </a:stretch>
        </p:blipFill>
        <p:spPr>
          <a:xfrm>
            <a:off x="4191000" y="1772816"/>
            <a:ext cx="4953000" cy="3733800"/>
          </a:xfrm>
          <a:prstGeom prst="rect">
            <a:avLst/>
          </a:prstGeom>
        </p:spPr>
      </p:pic>
      <p:sp>
        <p:nvSpPr>
          <p:cNvPr id="3" name="Content Placeholder 2"/>
          <p:cNvSpPr>
            <a:spLocks noGrp="1"/>
          </p:cNvSpPr>
          <p:nvPr>
            <p:ph idx="1"/>
          </p:nvPr>
        </p:nvSpPr>
        <p:spPr>
          <a:xfrm>
            <a:off x="152400" y="152400"/>
            <a:ext cx="8229600" cy="4419600"/>
          </a:xfrm>
        </p:spPr>
        <p:txBody>
          <a:bodyPr>
            <a:noAutofit/>
          </a:bodyPr>
          <a:lstStyle/>
          <a:p>
            <a:pPr>
              <a:buNone/>
            </a:pPr>
            <a:r>
              <a:rPr lang="en-US" sz="4800" b="1" dirty="0" smtClean="0">
                <a:solidFill>
                  <a:schemeClr val="tx1">
                    <a:lumMod val="95000"/>
                  </a:schemeClr>
                </a:solidFill>
              </a:rPr>
              <a:t>1</a:t>
            </a:r>
            <a:r>
              <a:rPr lang="en-US" sz="2800" b="1" dirty="0" smtClean="0">
                <a:solidFill>
                  <a:schemeClr val="tx1">
                    <a:lumMod val="95000"/>
                  </a:schemeClr>
                </a:solidFill>
              </a:rPr>
              <a:t>.Lưu lượng lý thuyết</a:t>
            </a:r>
            <a:r>
              <a:rPr lang="en-US" sz="2800" dirty="0" smtClean="0">
                <a:solidFill>
                  <a:schemeClr val="tx1">
                    <a:lumMod val="95000"/>
                  </a:schemeClr>
                </a:solidFill>
              </a:rPr>
              <a:t>: bằng tổng thể tích làm việc của máy trong một đơn vị thời gian hay lưu lượng trung bình lý thuyết.</a:t>
            </a:r>
            <a:br>
              <a:rPr lang="en-US" sz="2800" dirty="0" smtClean="0">
                <a:solidFill>
                  <a:schemeClr val="tx1">
                    <a:lumMod val="95000"/>
                  </a:schemeClr>
                </a:solidFill>
              </a:rPr>
            </a:br>
            <a:r>
              <a:rPr lang="en-US" sz="2800" dirty="0" smtClean="0">
                <a:solidFill>
                  <a:schemeClr val="tx1">
                    <a:lumMod val="95000"/>
                  </a:schemeClr>
                </a:solidFill>
              </a:rPr>
              <a:t>                          </a:t>
            </a:r>
            <a:r>
              <a:rPr lang="en-US" sz="2800" b="1" dirty="0" smtClean="0">
                <a:solidFill>
                  <a:schemeClr val="tx1">
                    <a:lumMod val="95000"/>
                  </a:schemeClr>
                </a:solidFill>
              </a:rPr>
              <a:t>Q</a:t>
            </a:r>
            <a:r>
              <a:rPr lang="en-US" sz="2800" b="1" baseline="-25000" dirty="0" smtClean="0">
                <a:solidFill>
                  <a:schemeClr val="tx1">
                    <a:lumMod val="95000"/>
                  </a:schemeClr>
                </a:solidFill>
              </a:rPr>
              <a:t>1</a:t>
            </a:r>
            <a:r>
              <a:rPr lang="en-US" sz="2800" b="1" dirty="0" smtClean="0">
                <a:solidFill>
                  <a:schemeClr val="tx1">
                    <a:lumMod val="95000"/>
                  </a:schemeClr>
                </a:solidFill>
              </a:rPr>
              <a:t> = n.q</a:t>
            </a:r>
            <a:r>
              <a:rPr lang="en-US" sz="2800" b="1" baseline="-25000" dirty="0" smtClean="0">
                <a:solidFill>
                  <a:schemeClr val="tx1">
                    <a:lumMod val="95000"/>
                  </a:schemeClr>
                </a:solidFill>
              </a:rPr>
              <a:t>1</a:t>
            </a:r>
            <a:r>
              <a:rPr lang="en-US" sz="2800" b="1" dirty="0" smtClean="0">
                <a:solidFill>
                  <a:schemeClr val="tx1">
                    <a:lumMod val="95000"/>
                  </a:schemeClr>
                </a:solidFill>
              </a:rPr>
              <a:t> </a:t>
            </a:r>
            <a:r>
              <a:rPr lang="en-US" sz="2800" dirty="0" smtClean="0">
                <a:solidFill>
                  <a:schemeClr val="tx1">
                    <a:lumMod val="95000"/>
                  </a:schemeClr>
                </a:solidFill>
              </a:rPr>
              <a:t/>
            </a:r>
            <a:br>
              <a:rPr lang="en-US" sz="2800" dirty="0" smtClean="0">
                <a:solidFill>
                  <a:schemeClr val="tx1">
                    <a:lumMod val="95000"/>
                  </a:schemeClr>
                </a:solidFill>
              </a:rPr>
            </a:br>
            <a:r>
              <a:rPr lang="en-US" sz="2800" b="1" i="1" dirty="0" err="1" smtClean="0">
                <a:solidFill>
                  <a:schemeClr val="tx1">
                    <a:lumMod val="95000"/>
                  </a:schemeClr>
                </a:solidFill>
              </a:rPr>
              <a:t>Với</a:t>
            </a:r>
            <a:r>
              <a:rPr lang="en-US" sz="2800" dirty="0" smtClean="0">
                <a:solidFill>
                  <a:schemeClr val="tx1">
                    <a:lumMod val="95000"/>
                  </a:schemeClr>
                </a:solidFill>
              </a:rPr>
              <a:t> :</a:t>
            </a:r>
          </a:p>
          <a:p>
            <a:pPr>
              <a:buNone/>
            </a:pPr>
            <a:r>
              <a:rPr lang="en-US" sz="2800" dirty="0" smtClean="0">
                <a:solidFill>
                  <a:schemeClr val="tx1">
                    <a:lumMod val="95000"/>
                  </a:schemeClr>
                </a:solidFill>
              </a:rPr>
              <a:t> -q</a:t>
            </a:r>
            <a:r>
              <a:rPr lang="en-US" sz="2800" baseline="-25000" dirty="0" smtClean="0">
                <a:solidFill>
                  <a:schemeClr val="tx1">
                    <a:lumMod val="95000"/>
                  </a:schemeClr>
                </a:solidFill>
              </a:rPr>
              <a:t>1</a:t>
            </a:r>
            <a:r>
              <a:rPr lang="en-US" sz="2800" dirty="0" smtClean="0">
                <a:solidFill>
                  <a:schemeClr val="tx1">
                    <a:lumMod val="95000"/>
                  </a:schemeClr>
                </a:solidFill>
              </a:rPr>
              <a:t> là lưu lượng làm việc riêng của máy, </a:t>
            </a:r>
          </a:p>
          <a:p>
            <a:pPr>
              <a:buNone/>
            </a:pPr>
            <a:r>
              <a:rPr lang="en-US" sz="2800" dirty="0" smtClean="0">
                <a:solidFill>
                  <a:schemeClr val="tx1">
                    <a:lumMod val="95000"/>
                  </a:schemeClr>
                </a:solidFill>
              </a:rPr>
              <a:t>cũng là thể tích làm việc của máy trong một đơn vị thời </a:t>
            </a:r>
            <a:r>
              <a:rPr lang="en-US" sz="2800" dirty="0" err="1" smtClean="0">
                <a:solidFill>
                  <a:schemeClr val="tx1">
                    <a:lumMod val="95000"/>
                  </a:schemeClr>
                </a:solidFill>
              </a:rPr>
              <a:t>gian</a:t>
            </a:r>
            <a:r>
              <a:rPr lang="en-US" sz="2800" dirty="0" smtClean="0">
                <a:solidFill>
                  <a:schemeClr val="tx1">
                    <a:lumMod val="95000"/>
                  </a:schemeClr>
                </a:solidFill>
              </a:rPr>
              <a:t>.</a:t>
            </a:r>
          </a:p>
          <a:p>
            <a:pPr>
              <a:buNone/>
            </a:pPr>
            <a:r>
              <a:rPr lang="en-US" sz="2800" dirty="0" smtClean="0">
                <a:solidFill>
                  <a:schemeClr val="tx1">
                    <a:lumMod val="95000"/>
                  </a:schemeClr>
                </a:solidFill>
              </a:rPr>
              <a:t>- n là số chu kỳ làm việc </a:t>
            </a:r>
            <a:br>
              <a:rPr lang="en-US" sz="2800" dirty="0" smtClean="0">
                <a:solidFill>
                  <a:schemeClr val="tx1">
                    <a:lumMod val="95000"/>
                  </a:schemeClr>
                </a:solidFill>
              </a:rPr>
            </a:br>
            <a:endParaRPr lang="en-US" sz="2800" dirty="0" smtClean="0">
              <a:solidFill>
                <a:schemeClr val="tx1">
                  <a:lumMod val="95000"/>
                </a:schemeClr>
              </a:solidFill>
            </a:endParaRPr>
          </a:p>
          <a:p>
            <a:r>
              <a:rPr lang="en-US" sz="2800" dirty="0" smtClean="0">
                <a:solidFill>
                  <a:schemeClr val="tx1">
                    <a:lumMod val="95000"/>
                  </a:schemeClr>
                </a:solidFill>
              </a:rPr>
              <a:t>Lưu lượng lý thuyết Q</a:t>
            </a:r>
            <a:r>
              <a:rPr lang="en-US" sz="2800" baseline="-25000" dirty="0" smtClean="0">
                <a:solidFill>
                  <a:schemeClr val="tx1">
                    <a:lumMod val="95000"/>
                  </a:schemeClr>
                </a:solidFill>
              </a:rPr>
              <a:t>1</a:t>
            </a:r>
            <a:r>
              <a:rPr lang="en-US" sz="2800" dirty="0" smtClean="0">
                <a:solidFill>
                  <a:schemeClr val="tx1">
                    <a:lumMod val="95000"/>
                  </a:schemeClr>
                </a:solidFill>
              </a:rPr>
              <a:t> lớn hơn lưu </a:t>
            </a:r>
          </a:p>
          <a:p>
            <a:r>
              <a:rPr lang="en-US" sz="2800" dirty="0" smtClean="0">
                <a:solidFill>
                  <a:schemeClr val="tx1">
                    <a:lumMod val="95000"/>
                  </a:schemeClr>
                </a:solidFill>
              </a:rPr>
              <a:t>lượng thực tế Q</a:t>
            </a:r>
            <a:endParaRPr lang="en-US" sz="2800" dirty="0"/>
          </a:p>
        </p:txBody>
      </p:sp>
      <p:sp>
        <p:nvSpPr>
          <p:cNvPr id="5" name="Slide Number Placeholder 4"/>
          <p:cNvSpPr>
            <a:spLocks noGrp="1"/>
          </p:cNvSpPr>
          <p:nvPr>
            <p:ph type="sldNum" sz="quarter" idx="12"/>
          </p:nvPr>
        </p:nvSpPr>
        <p:spPr/>
        <p:txBody>
          <a:bodyPr/>
          <a:lstStyle/>
          <a:p>
            <a:fld id="{722A1357-CCE0-49BC-BCD5-A4E19C943F87}" type="slidenum">
              <a:rPr lang="vi-VN" smtClean="0"/>
              <a:pPr/>
              <a:t>34</a:t>
            </a:fld>
            <a:endParaRPr lang="vi-VN"/>
          </a:p>
        </p:txBody>
      </p:sp>
    </p:spTree>
  </p:cSld>
  <p:clrMapOvr>
    <a:masterClrMapping/>
  </p:clrMapOvr>
  <p:transition spd="slow">
    <p:wipe dir="u"/>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err="1" smtClean="0"/>
              <a:t>Biểu</a:t>
            </a:r>
            <a:r>
              <a:rPr lang="en-US" sz="3200" dirty="0" smtClean="0"/>
              <a:t> </a:t>
            </a:r>
            <a:r>
              <a:rPr lang="en-US" sz="3200" dirty="0" err="1" smtClean="0"/>
              <a:t>đồ</a:t>
            </a:r>
            <a:r>
              <a:rPr lang="en-US" sz="3200" dirty="0" smtClean="0"/>
              <a:t> </a:t>
            </a:r>
            <a:r>
              <a:rPr lang="en-US" sz="3200" dirty="0" err="1" smtClean="0"/>
              <a:t>lưu</a:t>
            </a:r>
            <a:r>
              <a:rPr lang="en-US" sz="3200" dirty="0" smtClean="0"/>
              <a:t> </a:t>
            </a:r>
            <a:r>
              <a:rPr lang="en-US" sz="3200" dirty="0" err="1" smtClean="0"/>
              <a:t>lượng</a:t>
            </a:r>
            <a:r>
              <a:rPr lang="en-US" sz="3200" dirty="0" smtClean="0"/>
              <a:t> </a:t>
            </a:r>
            <a:r>
              <a:rPr lang="en-US" sz="3200" dirty="0" err="1" smtClean="0"/>
              <a:t>của</a:t>
            </a:r>
            <a:r>
              <a:rPr lang="en-US" sz="3200" dirty="0" smtClean="0"/>
              <a:t> </a:t>
            </a:r>
            <a:r>
              <a:rPr lang="en-US" sz="3200" dirty="0" err="1" smtClean="0"/>
              <a:t>bơm</a:t>
            </a:r>
            <a:r>
              <a:rPr lang="en-US" sz="3200" dirty="0" smtClean="0"/>
              <a:t> </a:t>
            </a:r>
            <a:r>
              <a:rPr lang="en-US" sz="3200" dirty="0" err="1" smtClean="0"/>
              <a:t>đơn</a:t>
            </a:r>
            <a:r>
              <a:rPr lang="en-US" sz="3200" dirty="0" smtClean="0"/>
              <a:t> </a:t>
            </a:r>
            <a:r>
              <a:rPr lang="en-US" sz="3200" dirty="0" err="1" smtClean="0"/>
              <a:t>và</a:t>
            </a:r>
            <a:r>
              <a:rPr lang="en-US" sz="3200" dirty="0" smtClean="0"/>
              <a:t> </a:t>
            </a:r>
            <a:r>
              <a:rPr lang="en-US" sz="3200" dirty="0" err="1" smtClean="0"/>
              <a:t>bơm</a:t>
            </a:r>
            <a:r>
              <a:rPr lang="en-US" sz="3200" dirty="0" smtClean="0"/>
              <a:t> </a:t>
            </a:r>
            <a:r>
              <a:rPr lang="en-US" sz="3200" dirty="0" err="1" smtClean="0"/>
              <a:t>kép</a:t>
            </a:r>
            <a:endParaRPr lang="vi-VN" sz="3200" dirty="0"/>
          </a:p>
        </p:txBody>
      </p:sp>
      <p:sp>
        <p:nvSpPr>
          <p:cNvPr id="3" name="Slide Number Placeholder 2"/>
          <p:cNvSpPr>
            <a:spLocks noGrp="1"/>
          </p:cNvSpPr>
          <p:nvPr>
            <p:ph type="sldNum" sz="quarter" idx="12"/>
          </p:nvPr>
        </p:nvSpPr>
        <p:spPr/>
        <p:txBody>
          <a:bodyPr/>
          <a:lstStyle/>
          <a:p>
            <a:fld id="{722A1357-CCE0-49BC-BCD5-A4E19C943F87}" type="slidenum">
              <a:rPr lang="vi-VN" smtClean="0"/>
              <a:pPr/>
              <a:t>35</a:t>
            </a:fld>
            <a:endParaRPr lang="vi-VN"/>
          </a:p>
        </p:txBody>
      </p:sp>
      <p:pic>
        <p:nvPicPr>
          <p:cNvPr id="4" name="Picture 3"/>
          <p:cNvPicPr/>
          <p:nvPr/>
        </p:nvPicPr>
        <p:blipFill>
          <a:blip r:embed="rId2" cstate="print"/>
          <a:srcRect l="49691" t="24260" r="25712" b="48521"/>
          <a:stretch>
            <a:fillRect/>
          </a:stretch>
        </p:blipFill>
        <p:spPr bwMode="auto">
          <a:xfrm>
            <a:off x="1115616" y="1484784"/>
            <a:ext cx="3168352" cy="2664296"/>
          </a:xfrm>
          <a:prstGeom prst="rect">
            <a:avLst/>
          </a:prstGeom>
          <a:noFill/>
          <a:ln w="9525">
            <a:noFill/>
            <a:miter lim="800000"/>
            <a:headEnd/>
            <a:tailEnd/>
          </a:ln>
        </p:spPr>
      </p:pic>
      <p:pic>
        <p:nvPicPr>
          <p:cNvPr id="5" name="Picture 4"/>
          <p:cNvPicPr/>
          <p:nvPr/>
        </p:nvPicPr>
        <p:blipFill>
          <a:blip r:embed="rId2" cstate="print"/>
          <a:srcRect l="49691" t="50296" r="25546" b="22485"/>
          <a:stretch>
            <a:fillRect/>
          </a:stretch>
        </p:blipFill>
        <p:spPr bwMode="auto">
          <a:xfrm>
            <a:off x="4716016" y="1556792"/>
            <a:ext cx="3877965" cy="2664296"/>
          </a:xfrm>
          <a:prstGeom prst="rect">
            <a:avLst/>
          </a:prstGeom>
          <a:noFill/>
          <a:ln w="9525">
            <a:noFill/>
            <a:miter lim="800000"/>
            <a:headEnd/>
            <a:tailEnd/>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229600" cy="3657600"/>
          </a:xfrm>
        </p:spPr>
        <p:txBody>
          <a:bodyPr>
            <a:normAutofit fontScale="92500" lnSpcReduction="20000"/>
          </a:bodyPr>
          <a:lstStyle/>
          <a:p>
            <a:pPr>
              <a:buNone/>
            </a:pPr>
            <a:endParaRPr lang="en-US" dirty="0" smtClean="0"/>
          </a:p>
          <a:p>
            <a:r>
              <a:rPr lang="en-US" sz="2800" b="1" dirty="0" smtClean="0"/>
              <a:t>2</a:t>
            </a:r>
            <a:r>
              <a:rPr lang="en-US" b="1" dirty="0" smtClean="0"/>
              <a:t>.Áp suất</a:t>
            </a:r>
            <a:r>
              <a:rPr lang="en-US" dirty="0" smtClean="0"/>
              <a:t>: máy thuỷ lực thể tích thường dùng áp suất để biểu thị khả năng tải của máy.</a:t>
            </a:r>
          </a:p>
          <a:p>
            <a:pPr>
              <a:buNone/>
            </a:pPr>
            <a:r>
              <a:rPr lang="en-US" b="1" i="1" dirty="0" smtClean="0"/>
              <a:t>Cột áp         </a:t>
            </a:r>
            <a:r>
              <a:rPr lang="en-US" dirty="0" smtClean="0"/>
              <a:t>H = p/</a:t>
            </a:r>
            <a:r>
              <a:rPr lang="el-GR" dirty="0" smtClean="0">
                <a:latin typeface="Georgia"/>
              </a:rPr>
              <a:t>γ</a:t>
            </a:r>
            <a:endParaRPr lang="en-US" dirty="0" smtClean="0"/>
          </a:p>
          <a:p>
            <a:pPr>
              <a:buNone/>
            </a:pPr>
            <a:r>
              <a:rPr lang="en-US" dirty="0" smtClean="0"/>
              <a:t>          Với     p là áp suất</a:t>
            </a:r>
          </a:p>
          <a:p>
            <a:pPr>
              <a:buNone/>
            </a:pPr>
            <a:r>
              <a:rPr lang="en-US" dirty="0" smtClean="0">
                <a:latin typeface="Georgia"/>
              </a:rPr>
              <a:t>                    </a:t>
            </a:r>
            <a:r>
              <a:rPr lang="el-GR" dirty="0" smtClean="0">
                <a:latin typeface="Georgia"/>
              </a:rPr>
              <a:t>γ </a:t>
            </a:r>
            <a:r>
              <a:rPr lang="en-US" dirty="0" smtClean="0"/>
              <a:t>trọng l</a:t>
            </a:r>
            <a:r>
              <a:rPr lang="vi-VN" dirty="0" smtClean="0"/>
              <a:t>ượng </a:t>
            </a:r>
            <a:r>
              <a:rPr lang="en-US" dirty="0" smtClean="0"/>
              <a:t>của chất lỏng </a:t>
            </a:r>
            <a:r>
              <a:rPr lang="vi-VN" dirty="0" smtClean="0"/>
              <a:t>làm việc </a:t>
            </a:r>
            <a:endParaRPr lang="en-US" dirty="0" smtClean="0"/>
          </a:p>
          <a:p>
            <a:r>
              <a:rPr lang="en-US" dirty="0" smtClean="0"/>
              <a:t>áp suất trong buồn làm việc liên quan đến lực tác dụng hoặc mômen quay của máy.</a:t>
            </a:r>
          </a:p>
          <a:p>
            <a:endParaRPr lang="en-US" dirty="0" smtClean="0"/>
          </a:p>
          <a:p>
            <a:endParaRPr lang="en-US" dirty="0"/>
          </a:p>
        </p:txBody>
      </p:sp>
      <p:graphicFrame>
        <p:nvGraphicFramePr>
          <p:cNvPr id="6" name="Object 5"/>
          <p:cNvGraphicFramePr>
            <a:graphicFrameLocks noChangeAspect="1"/>
          </p:cNvGraphicFramePr>
          <p:nvPr/>
        </p:nvGraphicFramePr>
        <p:xfrm>
          <a:off x="3676650" y="1939925"/>
          <a:ext cx="114300" cy="177800"/>
        </p:xfrm>
        <a:graphic>
          <a:graphicData uri="http://schemas.openxmlformats.org/presentationml/2006/ole">
            <p:oleObj spid="_x0000_s94210" name="Equation" r:id="rId3" imgW="114120" imgH="177480" progId="Equation.DSMT4">
              <p:embed/>
            </p:oleObj>
          </a:graphicData>
        </a:graphic>
      </p:graphicFrame>
      <p:pic>
        <p:nvPicPr>
          <p:cNvPr id="9" name="Picture 8" descr="index.jpeg"/>
          <p:cNvPicPr>
            <a:picLocks noChangeAspect="1"/>
          </p:cNvPicPr>
          <p:nvPr/>
        </p:nvPicPr>
        <p:blipFill>
          <a:blip r:embed="rId4" cstate="print"/>
          <a:stretch>
            <a:fillRect/>
          </a:stretch>
        </p:blipFill>
        <p:spPr>
          <a:xfrm>
            <a:off x="1187624" y="4149080"/>
            <a:ext cx="4953000" cy="2286000"/>
          </a:xfrm>
          <a:prstGeom prst="rect">
            <a:avLst/>
          </a:prstGeom>
        </p:spPr>
      </p:pic>
      <p:sp>
        <p:nvSpPr>
          <p:cNvPr id="5" name="Slide Number Placeholder 4"/>
          <p:cNvSpPr>
            <a:spLocks noGrp="1"/>
          </p:cNvSpPr>
          <p:nvPr>
            <p:ph type="sldNum" sz="quarter" idx="12"/>
          </p:nvPr>
        </p:nvSpPr>
        <p:spPr/>
        <p:txBody>
          <a:bodyPr/>
          <a:lstStyle/>
          <a:p>
            <a:fld id="{722A1357-CCE0-49BC-BCD5-A4E19C943F87}" type="slidenum">
              <a:rPr lang="vi-VN" smtClean="0"/>
              <a:pPr/>
              <a:t>36</a:t>
            </a:fld>
            <a:endParaRPr lang="vi-VN"/>
          </a:p>
        </p:txBody>
      </p:sp>
    </p:spTree>
  </p:cSld>
  <p:clrMapOvr>
    <a:masterClrMapping/>
  </p:clrMapOvr>
  <p:transition spd="slow">
    <p:wheel spokes="2"/>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990600"/>
            <a:ext cx="4191000" cy="5486400"/>
          </a:xfrm>
        </p:spPr>
        <p:txBody>
          <a:bodyPr>
            <a:normAutofit/>
          </a:bodyPr>
          <a:lstStyle/>
          <a:p>
            <a:pPr>
              <a:buNone/>
            </a:pPr>
            <a:r>
              <a:rPr lang="en-US" dirty="0" smtClean="0"/>
              <a:t>Đối với máy thuỷ lực thể tích có chuyển động tịnh tiến áp suất làm việc p tác dụng lên piston áp lực P</a:t>
            </a:r>
          </a:p>
          <a:p>
            <a:pPr>
              <a:buNone/>
            </a:pPr>
            <a:endParaRPr lang="en-US" dirty="0" smtClean="0"/>
          </a:p>
          <a:p>
            <a:pPr>
              <a:buNone/>
            </a:pPr>
            <a:r>
              <a:rPr lang="en-US" dirty="0" smtClean="0"/>
              <a:t>P = Ω.p</a:t>
            </a:r>
          </a:p>
          <a:p>
            <a:pPr>
              <a:buNone/>
            </a:pPr>
            <a:endParaRPr lang="en-US" dirty="0" smtClean="0"/>
          </a:p>
          <a:p>
            <a:pPr>
              <a:buNone/>
            </a:pPr>
            <a:r>
              <a:rPr lang="en-US" dirty="0" smtClean="0"/>
              <a:t>Ω  là diện tích làm việc của mặt piston</a:t>
            </a:r>
            <a:endParaRPr lang="en-US" dirty="0"/>
          </a:p>
        </p:txBody>
      </p:sp>
      <p:sp>
        <p:nvSpPr>
          <p:cNvPr id="4" name="Slide Number Placeholder 3"/>
          <p:cNvSpPr>
            <a:spLocks noGrp="1"/>
          </p:cNvSpPr>
          <p:nvPr>
            <p:ph type="sldNum" sz="quarter" idx="12"/>
          </p:nvPr>
        </p:nvSpPr>
        <p:spPr/>
        <p:txBody>
          <a:bodyPr/>
          <a:lstStyle/>
          <a:p>
            <a:fld id="{722A1357-CCE0-49BC-BCD5-A4E19C943F87}" type="slidenum">
              <a:rPr lang="vi-VN" smtClean="0"/>
              <a:pPr/>
              <a:t>37</a:t>
            </a:fld>
            <a:endParaRPr lang="vi-VN"/>
          </a:p>
        </p:txBody>
      </p:sp>
      <p:pic>
        <p:nvPicPr>
          <p:cNvPr id="6" name="Picture 18" descr="orchide3"/>
          <p:cNvPicPr>
            <a:picLocks noChangeAspect="1" noChangeArrowheads="1"/>
          </p:cNvPicPr>
          <p:nvPr/>
        </p:nvPicPr>
        <p:blipFill>
          <a:blip r:embed="rId3" cstate="print"/>
          <a:srcRect/>
          <a:stretch>
            <a:fillRect/>
          </a:stretch>
        </p:blipFill>
        <p:spPr bwMode="auto">
          <a:xfrm rot="978307">
            <a:off x="5509326" y="1537262"/>
            <a:ext cx="2554288" cy="4478338"/>
          </a:xfrm>
          <a:prstGeom prst="rect">
            <a:avLst/>
          </a:prstGeom>
          <a:noFill/>
        </p:spPr>
      </p:pic>
    </p:spTree>
  </p:cSld>
  <p:clrMapOvr>
    <a:masterClrMapping/>
  </p:clrMapOvr>
  <p:transition spd="slow">
    <p:strips dir="ru"/>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18" descr="orchide3"/>
          <p:cNvPicPr>
            <a:picLocks noChangeAspect="1" noChangeArrowheads="1"/>
          </p:cNvPicPr>
          <p:nvPr/>
        </p:nvPicPr>
        <p:blipFill>
          <a:blip r:embed="rId2" cstate="print"/>
          <a:srcRect/>
          <a:stretch>
            <a:fillRect/>
          </a:stretch>
        </p:blipFill>
        <p:spPr bwMode="auto">
          <a:xfrm rot="978307">
            <a:off x="6012426" y="2111160"/>
            <a:ext cx="2554288" cy="4478338"/>
          </a:xfrm>
          <a:prstGeom prst="rect">
            <a:avLst/>
          </a:prstGeom>
          <a:noFill/>
        </p:spPr>
      </p:pic>
      <p:sp>
        <p:nvSpPr>
          <p:cNvPr id="3" name="Content Placeholder 2"/>
          <p:cNvSpPr>
            <a:spLocks noGrp="1"/>
          </p:cNvSpPr>
          <p:nvPr>
            <p:ph idx="1"/>
          </p:nvPr>
        </p:nvSpPr>
        <p:spPr>
          <a:xfrm>
            <a:off x="381000" y="685800"/>
            <a:ext cx="8763000" cy="3352800"/>
          </a:xfrm>
        </p:spPr>
        <p:txBody>
          <a:bodyPr>
            <a:normAutofit fontScale="92500"/>
          </a:bodyPr>
          <a:lstStyle/>
          <a:p>
            <a:pPr>
              <a:buNone/>
            </a:pPr>
            <a:r>
              <a:rPr lang="en-US" dirty="0" smtClean="0"/>
              <a:t>Đối với máy thuỷ lực chuyển động quay, áp suất làm việc p tác dụng lên roto tạo nên một mômen quay M         </a:t>
            </a:r>
          </a:p>
          <a:p>
            <a:pPr>
              <a:buNone/>
            </a:pPr>
            <a:r>
              <a:rPr lang="en-US" dirty="0" smtClean="0"/>
              <a:t>    M = k</a:t>
            </a:r>
            <a:r>
              <a:rPr lang="en-US" baseline="-25000" dirty="0" smtClean="0"/>
              <a:t>M .</a:t>
            </a:r>
            <a:r>
              <a:rPr lang="en-US" dirty="0" smtClean="0"/>
              <a:t>p</a:t>
            </a:r>
          </a:p>
          <a:p>
            <a:pPr>
              <a:buNone/>
            </a:pPr>
            <a:r>
              <a:rPr lang="en-US" dirty="0" smtClean="0"/>
              <a:t>k</a:t>
            </a:r>
            <a:r>
              <a:rPr lang="en-US" baseline="-25000" dirty="0" smtClean="0"/>
              <a:t>M</a:t>
            </a:r>
            <a:r>
              <a:rPr lang="en-US" dirty="0" smtClean="0"/>
              <a:t> là hằng số đối với mỗi máy nhất định phụ thuộc vào kết cấu và kích thước máy, gọi là hệ số mômen.</a:t>
            </a:r>
          </a:p>
          <a:p>
            <a:endParaRPr lang="en-US" dirty="0"/>
          </a:p>
        </p:txBody>
      </p:sp>
      <p:sp>
        <p:nvSpPr>
          <p:cNvPr id="4" name="Slide Number Placeholder 3"/>
          <p:cNvSpPr>
            <a:spLocks noGrp="1"/>
          </p:cNvSpPr>
          <p:nvPr>
            <p:ph type="sldNum" sz="quarter" idx="12"/>
          </p:nvPr>
        </p:nvSpPr>
        <p:spPr/>
        <p:txBody>
          <a:bodyPr/>
          <a:lstStyle/>
          <a:p>
            <a:fld id="{722A1357-CCE0-49BC-BCD5-A4E19C943F87}" type="slidenum">
              <a:rPr lang="vi-VN" smtClean="0"/>
              <a:pPr/>
              <a:t>38</a:t>
            </a:fld>
            <a:endParaRPr lang="vi-VN"/>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181600"/>
          </a:xfrm>
        </p:spPr>
        <p:txBody>
          <a:bodyPr>
            <a:normAutofit fontScale="92500" lnSpcReduction="10000"/>
          </a:bodyPr>
          <a:lstStyle/>
          <a:p>
            <a:pPr>
              <a:buNone/>
            </a:pPr>
            <a:r>
              <a:rPr lang="en-US" dirty="0" smtClean="0"/>
              <a:t>Hệ số mômen lý thuyết k</a:t>
            </a:r>
            <a:r>
              <a:rPr lang="en-US" baseline="-25000" dirty="0" smtClean="0"/>
              <a:t>M</a:t>
            </a:r>
            <a:r>
              <a:rPr lang="en-US" dirty="0" smtClean="0"/>
              <a:t> có thể suy từ công thức tính công suất lý thuyết:</a:t>
            </a:r>
          </a:p>
          <a:p>
            <a:r>
              <a:rPr lang="en-US" dirty="0" smtClean="0"/>
              <a:t>  N</a:t>
            </a:r>
            <a:r>
              <a:rPr lang="en-US" baseline="-25000" dirty="0" smtClean="0"/>
              <a:t>1</a:t>
            </a:r>
            <a:r>
              <a:rPr lang="en-US" dirty="0" smtClean="0"/>
              <a:t> = γQ</a:t>
            </a:r>
            <a:r>
              <a:rPr lang="en-US" baseline="-25000" dirty="0" smtClean="0"/>
              <a:t>1</a:t>
            </a:r>
            <a:r>
              <a:rPr lang="en-US" dirty="0" smtClean="0"/>
              <a:t>H</a:t>
            </a:r>
          </a:p>
          <a:p>
            <a:pPr>
              <a:buNone/>
            </a:pPr>
            <a:r>
              <a:rPr lang="en-US" b="1" i="1" dirty="0" smtClean="0"/>
              <a:t>Mặc khác:</a:t>
            </a:r>
            <a:r>
              <a:rPr lang="en-US" dirty="0" smtClean="0"/>
              <a:t> </a:t>
            </a:r>
          </a:p>
          <a:p>
            <a:pPr>
              <a:buNone/>
            </a:pPr>
            <a:endParaRPr lang="en-US" dirty="0" smtClean="0"/>
          </a:p>
          <a:p>
            <a:r>
              <a:rPr lang="en-US" dirty="0" smtClean="0"/>
              <a:t>  N</a:t>
            </a:r>
            <a:r>
              <a:rPr lang="en-US" baseline="-25000" dirty="0" smtClean="0"/>
              <a:t>1</a:t>
            </a:r>
            <a:r>
              <a:rPr lang="en-US" dirty="0" smtClean="0"/>
              <a:t> = Q</a:t>
            </a:r>
            <a:r>
              <a:rPr lang="en-US" baseline="-25000" dirty="0" smtClean="0"/>
              <a:t>1</a:t>
            </a:r>
            <a:r>
              <a:rPr lang="en-US" dirty="0" smtClean="0"/>
              <a:t>.p</a:t>
            </a:r>
          </a:p>
          <a:p>
            <a:r>
              <a:rPr lang="en-US" dirty="0" smtClean="0"/>
              <a:t>  N</a:t>
            </a:r>
            <a:r>
              <a:rPr lang="en-US" baseline="-25000" dirty="0" smtClean="0"/>
              <a:t>1</a:t>
            </a:r>
            <a:r>
              <a:rPr lang="en-US" dirty="0" smtClean="0"/>
              <a:t> = ω.M</a:t>
            </a:r>
          </a:p>
          <a:p>
            <a:r>
              <a:rPr lang="en-US" dirty="0" smtClean="0"/>
              <a:t>  Nên   M = p.Q</a:t>
            </a:r>
            <a:r>
              <a:rPr lang="en-US" baseline="-25000" dirty="0" smtClean="0"/>
              <a:t>1</a:t>
            </a:r>
            <a:r>
              <a:rPr lang="en-US" dirty="0" smtClean="0"/>
              <a:t>/ω</a:t>
            </a:r>
          </a:p>
          <a:p>
            <a:r>
              <a:rPr lang="en-US" dirty="0" smtClean="0"/>
              <a:t>  k</a:t>
            </a:r>
            <a:r>
              <a:rPr lang="en-US" baseline="-25000" dirty="0" smtClean="0"/>
              <a:t>M</a:t>
            </a:r>
            <a:r>
              <a:rPr lang="en-US" dirty="0" smtClean="0"/>
              <a:t> =  Q</a:t>
            </a:r>
            <a:r>
              <a:rPr lang="en-US" baseline="-25000" dirty="0" smtClean="0"/>
              <a:t>1</a:t>
            </a:r>
            <a:r>
              <a:rPr lang="en-US" dirty="0" smtClean="0"/>
              <a:t>/ω = q</a:t>
            </a:r>
            <a:r>
              <a:rPr lang="en-US" baseline="-25000" dirty="0" smtClean="0"/>
              <a:t>1</a:t>
            </a:r>
            <a:r>
              <a:rPr lang="en-US" dirty="0" smtClean="0"/>
              <a:t>/2</a:t>
            </a:r>
            <a:r>
              <a:rPr lang="az-Cyrl-AZ" dirty="0" smtClean="0">
                <a:latin typeface="Georgia"/>
              </a:rPr>
              <a:t>Л</a:t>
            </a:r>
            <a:endParaRPr lang="en-US" dirty="0" smtClean="0"/>
          </a:p>
          <a:p>
            <a:pPr>
              <a:buNone/>
            </a:pPr>
            <a:r>
              <a:rPr lang="en-US" dirty="0" smtClean="0"/>
              <a:t>q</a:t>
            </a:r>
            <a:r>
              <a:rPr lang="en-US" baseline="-25000" dirty="0" smtClean="0"/>
              <a:t>1</a:t>
            </a:r>
            <a:r>
              <a:rPr lang="en-US" dirty="0" smtClean="0"/>
              <a:t> là trọng lượng riêng của máy</a:t>
            </a:r>
            <a:endParaRPr lang="en-US" dirty="0"/>
          </a:p>
        </p:txBody>
      </p:sp>
      <p:sp>
        <p:nvSpPr>
          <p:cNvPr id="5" name="Slide Number Placeholder 4"/>
          <p:cNvSpPr>
            <a:spLocks noGrp="1"/>
          </p:cNvSpPr>
          <p:nvPr>
            <p:ph type="sldNum" sz="quarter" idx="12"/>
          </p:nvPr>
        </p:nvSpPr>
        <p:spPr/>
        <p:txBody>
          <a:bodyPr/>
          <a:lstStyle/>
          <a:p>
            <a:fld id="{722A1357-CCE0-49BC-BCD5-A4E19C943F87}" type="slidenum">
              <a:rPr lang="vi-VN" smtClean="0"/>
              <a:pPr/>
              <a:t>39</a:t>
            </a:fld>
            <a:endParaRPr lang="vi-VN"/>
          </a:p>
        </p:txBody>
      </p:sp>
      <p:pic>
        <p:nvPicPr>
          <p:cNvPr id="6" name="Picture 18" descr="orchide3"/>
          <p:cNvPicPr>
            <a:picLocks noChangeAspect="1" noChangeArrowheads="1"/>
          </p:cNvPicPr>
          <p:nvPr/>
        </p:nvPicPr>
        <p:blipFill>
          <a:blip r:embed="rId2" cstate="print"/>
          <a:srcRect/>
          <a:stretch>
            <a:fillRect/>
          </a:stretch>
        </p:blipFill>
        <p:spPr bwMode="auto">
          <a:xfrm rot="978307">
            <a:off x="5509325" y="1321240"/>
            <a:ext cx="2554288" cy="4478338"/>
          </a:xfrm>
          <a:prstGeom prst="rect">
            <a:avLst/>
          </a:prstGeom>
          <a:noFill/>
        </p:spPr>
      </p:pic>
    </p:spTree>
  </p:cSld>
  <p:clrMapOvr>
    <a:masterClrMapping/>
  </p:clrMapOvr>
  <p:transition spd="slow">
    <p:zo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8" descr="orchide3"/>
          <p:cNvPicPr>
            <a:picLocks noChangeAspect="1" noChangeArrowheads="1"/>
          </p:cNvPicPr>
          <p:nvPr/>
        </p:nvPicPr>
        <p:blipFill>
          <a:blip r:embed="rId2" cstate="print"/>
          <a:srcRect/>
          <a:stretch>
            <a:fillRect/>
          </a:stretch>
        </p:blipFill>
        <p:spPr bwMode="auto">
          <a:xfrm rot="978307">
            <a:off x="6012427" y="2111160"/>
            <a:ext cx="2554288" cy="4478338"/>
          </a:xfrm>
          <a:prstGeom prst="rect">
            <a:avLst/>
          </a:prstGeom>
          <a:noFill/>
        </p:spPr>
      </p:pic>
      <p:sp>
        <p:nvSpPr>
          <p:cNvPr id="2" name="Title 1"/>
          <p:cNvSpPr>
            <a:spLocks noGrp="1"/>
          </p:cNvSpPr>
          <p:nvPr>
            <p:ph type="title"/>
          </p:nvPr>
        </p:nvSpPr>
        <p:spPr>
          <a:xfrm>
            <a:off x="395536" y="332656"/>
            <a:ext cx="8229600" cy="1008112"/>
          </a:xfrm>
        </p:spPr>
        <p:txBody>
          <a:bodyPr>
            <a:normAutofit fontScale="90000"/>
          </a:bodyPr>
          <a:lstStyle/>
          <a:p>
            <a:r>
              <a:rPr lang="en-US" dirty="0" err="1" smtClean="0">
                <a:solidFill>
                  <a:srgbClr val="0070C0"/>
                </a:solidFill>
              </a:rPr>
              <a:t>Phân</a:t>
            </a:r>
            <a:r>
              <a:rPr lang="en-US" dirty="0" smtClean="0">
                <a:solidFill>
                  <a:srgbClr val="0070C0"/>
                </a:solidFill>
              </a:rPr>
              <a:t> </a:t>
            </a:r>
            <a:r>
              <a:rPr lang="en-US" dirty="0" err="1" smtClean="0">
                <a:solidFill>
                  <a:srgbClr val="0070C0"/>
                </a:solidFill>
              </a:rPr>
              <a:t>loại</a:t>
            </a:r>
            <a:r>
              <a:rPr lang="en-US" dirty="0" smtClean="0">
                <a:solidFill>
                  <a:srgbClr val="0070C0"/>
                </a:solidFill>
              </a:rPr>
              <a:t>:</a:t>
            </a:r>
            <a:r>
              <a:rPr lang="vi-VN" dirty="0" smtClean="0">
                <a:solidFill>
                  <a:srgbClr val="0070C0"/>
                </a:solidFill>
              </a:rPr>
              <a:t/>
            </a:r>
            <a:br>
              <a:rPr lang="vi-VN" dirty="0" smtClean="0">
                <a:solidFill>
                  <a:srgbClr val="0070C0"/>
                </a:solidFill>
              </a:rPr>
            </a:br>
            <a:endParaRPr lang="vi-VN" dirty="0">
              <a:solidFill>
                <a:srgbClr val="0070C0"/>
              </a:solidFill>
            </a:endParaRPr>
          </a:p>
        </p:txBody>
      </p:sp>
      <p:sp>
        <p:nvSpPr>
          <p:cNvPr id="5" name="Rounded Rectangle 4"/>
          <p:cNvSpPr/>
          <p:nvPr/>
        </p:nvSpPr>
        <p:spPr>
          <a:xfrm>
            <a:off x="3419872" y="1628800"/>
            <a:ext cx="2520280" cy="504056"/>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sz="2800" dirty="0" err="1" smtClean="0"/>
              <a:t>Bơm</a:t>
            </a:r>
            <a:r>
              <a:rPr lang="en-US" sz="2800" dirty="0" smtClean="0"/>
              <a:t> </a:t>
            </a:r>
            <a:r>
              <a:rPr lang="en-US" sz="2800" dirty="0" err="1" smtClean="0"/>
              <a:t>thể</a:t>
            </a:r>
            <a:r>
              <a:rPr lang="en-US" sz="2800" dirty="0" smtClean="0"/>
              <a:t> </a:t>
            </a:r>
            <a:r>
              <a:rPr lang="en-US" sz="2800" dirty="0" err="1" smtClean="0"/>
              <a:t>tích</a:t>
            </a:r>
            <a:endParaRPr lang="vi-VN" sz="2800" dirty="0"/>
          </a:p>
        </p:txBody>
      </p:sp>
      <p:cxnSp>
        <p:nvCxnSpPr>
          <p:cNvPr id="7" name="Straight Arrow Connector 6"/>
          <p:cNvCxnSpPr>
            <a:stCxn id="5" idx="2"/>
            <a:endCxn id="9" idx="0"/>
          </p:cNvCxnSpPr>
          <p:nvPr/>
        </p:nvCxnSpPr>
        <p:spPr>
          <a:xfrm flipH="1">
            <a:off x="1799692" y="2132856"/>
            <a:ext cx="2880320" cy="72008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9" name="Rounded Rectangle 8"/>
          <p:cNvSpPr/>
          <p:nvPr/>
        </p:nvSpPr>
        <p:spPr>
          <a:xfrm>
            <a:off x="827584" y="2852936"/>
            <a:ext cx="1944216" cy="792088"/>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2400" dirty="0" err="1" smtClean="0"/>
              <a:t>Bơm</a:t>
            </a:r>
            <a:r>
              <a:rPr lang="en-US" sz="2400" dirty="0" smtClean="0"/>
              <a:t> </a:t>
            </a:r>
            <a:r>
              <a:rPr lang="en-US" sz="2400" dirty="0" err="1" smtClean="0"/>
              <a:t>Pittông</a:t>
            </a:r>
            <a:endParaRPr lang="vi-VN" sz="2400" dirty="0"/>
          </a:p>
        </p:txBody>
      </p:sp>
      <p:sp>
        <p:nvSpPr>
          <p:cNvPr id="10" name="Rounded Rectangle 9"/>
          <p:cNvSpPr/>
          <p:nvPr/>
        </p:nvSpPr>
        <p:spPr>
          <a:xfrm>
            <a:off x="3707904" y="2924944"/>
            <a:ext cx="1728192" cy="792088"/>
          </a:xfrm>
          <a:prstGeom prst="roundRe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en-US" sz="2800" dirty="0" err="1" smtClean="0"/>
              <a:t>Bơm</a:t>
            </a:r>
            <a:r>
              <a:rPr lang="en-US" sz="2800" dirty="0" smtClean="0"/>
              <a:t> </a:t>
            </a:r>
            <a:r>
              <a:rPr lang="en-US" sz="2800" dirty="0" err="1" smtClean="0"/>
              <a:t>Roto</a:t>
            </a:r>
            <a:endParaRPr lang="vi-VN" sz="2800" dirty="0"/>
          </a:p>
        </p:txBody>
      </p:sp>
      <p:cxnSp>
        <p:nvCxnSpPr>
          <p:cNvPr id="17" name="Straight Arrow Connector 16"/>
          <p:cNvCxnSpPr>
            <a:stCxn id="5" idx="2"/>
            <a:endCxn id="10" idx="0"/>
          </p:cNvCxnSpPr>
          <p:nvPr/>
        </p:nvCxnSpPr>
        <p:spPr>
          <a:xfrm flipH="1">
            <a:off x="4572000" y="2132856"/>
            <a:ext cx="108012" cy="7920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4" name="Rounded Rectangle 53"/>
          <p:cNvSpPr/>
          <p:nvPr/>
        </p:nvSpPr>
        <p:spPr>
          <a:xfrm>
            <a:off x="6228184" y="2924944"/>
            <a:ext cx="2448272" cy="792088"/>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US" sz="2800" dirty="0" err="1" smtClean="0"/>
              <a:t>Bơm</a:t>
            </a:r>
            <a:r>
              <a:rPr lang="en-US" sz="2800" dirty="0" smtClean="0"/>
              <a:t> Pit </a:t>
            </a:r>
            <a:r>
              <a:rPr lang="en-US" sz="2800" dirty="0" err="1" smtClean="0"/>
              <a:t>tông</a:t>
            </a:r>
            <a:r>
              <a:rPr lang="en-US" sz="2800" dirty="0" smtClean="0"/>
              <a:t> - </a:t>
            </a:r>
            <a:r>
              <a:rPr lang="en-US" sz="2800" dirty="0" err="1" smtClean="0"/>
              <a:t>Roto</a:t>
            </a:r>
            <a:endParaRPr lang="vi-VN" sz="2800" dirty="0"/>
          </a:p>
        </p:txBody>
      </p:sp>
      <p:cxnSp>
        <p:nvCxnSpPr>
          <p:cNvPr id="76" name="Straight Arrow Connector 75"/>
          <p:cNvCxnSpPr>
            <a:stCxn id="5" idx="2"/>
            <a:endCxn id="54" idx="0"/>
          </p:cNvCxnSpPr>
          <p:nvPr/>
        </p:nvCxnSpPr>
        <p:spPr>
          <a:xfrm>
            <a:off x="4680012" y="2132856"/>
            <a:ext cx="2772308" cy="7920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3" name="Slide Number Placeholder 32"/>
          <p:cNvSpPr>
            <a:spLocks noGrp="1"/>
          </p:cNvSpPr>
          <p:nvPr>
            <p:ph type="sldNum" sz="quarter" idx="12"/>
          </p:nvPr>
        </p:nvSpPr>
        <p:spPr/>
        <p:txBody>
          <a:bodyPr/>
          <a:lstStyle/>
          <a:p>
            <a:fld id="{4730F40F-CEE4-429D-9A8E-D21FD0D9662F}" type="slidenum">
              <a:rPr lang="vi-VN" smtClean="0"/>
              <a:pPr/>
              <a:t>4</a:t>
            </a:fld>
            <a:endParaRPr lang="vi-VN"/>
          </a:p>
        </p:txBody>
      </p:sp>
      <p:pic>
        <p:nvPicPr>
          <p:cNvPr id="18434" name="Picture 2" descr="D:\Hoc Tap\BAO CAO\pittong\images[2].jpg"/>
          <p:cNvPicPr>
            <a:picLocks noChangeAspect="1" noChangeArrowheads="1"/>
          </p:cNvPicPr>
          <p:nvPr/>
        </p:nvPicPr>
        <p:blipFill>
          <a:blip r:embed="rId3" cstate="print"/>
          <a:srcRect/>
          <a:stretch>
            <a:fillRect/>
          </a:stretch>
        </p:blipFill>
        <p:spPr bwMode="auto">
          <a:xfrm>
            <a:off x="611560" y="4221088"/>
            <a:ext cx="2076450" cy="1743075"/>
          </a:xfrm>
          <a:prstGeom prst="rect">
            <a:avLst/>
          </a:prstGeom>
          <a:noFill/>
        </p:spPr>
      </p:pic>
      <p:pic>
        <p:nvPicPr>
          <p:cNvPr id="48" name="Picture 47" descr="http://t2.gstatic.com/images?q=tbn:ANd9GcQwrE5eLJfDSpXMqTZlbXJTD_ZGBQYa9NfLeZ7iHFdijsGuQgZZwQ5ihR8">
            <a:hlinkClick r:id="rId4"/>
          </p:cNvPr>
          <p:cNvPicPr/>
          <p:nvPr/>
        </p:nvPicPr>
        <p:blipFill>
          <a:blip r:embed="rId5" cstate="print"/>
          <a:srcRect/>
          <a:stretch>
            <a:fillRect/>
          </a:stretch>
        </p:blipFill>
        <p:spPr bwMode="auto">
          <a:xfrm>
            <a:off x="3635896" y="3933056"/>
            <a:ext cx="1800200" cy="2088232"/>
          </a:xfrm>
          <a:prstGeom prst="rect">
            <a:avLst/>
          </a:prstGeom>
          <a:noFill/>
          <a:ln w="9525">
            <a:noFill/>
            <a:miter lim="800000"/>
            <a:headEnd/>
            <a:tailEnd/>
          </a:ln>
        </p:spPr>
      </p:pic>
      <p:pic>
        <p:nvPicPr>
          <p:cNvPr id="14" name="Picture 13"/>
          <p:cNvPicPr/>
          <p:nvPr/>
        </p:nvPicPr>
        <p:blipFill>
          <a:blip r:embed="rId6" cstate="print"/>
          <a:srcRect/>
          <a:stretch>
            <a:fillRect/>
          </a:stretch>
        </p:blipFill>
        <p:spPr bwMode="auto">
          <a:xfrm>
            <a:off x="6372200" y="3933056"/>
            <a:ext cx="2160240" cy="18002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blinds(horizontal)">
                                      <p:cBhvr>
                                        <p:cTn id="7"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762000"/>
            <a:ext cx="8229600" cy="5791200"/>
          </a:xfrm>
        </p:spPr>
        <p:txBody>
          <a:bodyPr>
            <a:normAutofit fontScale="92500" lnSpcReduction="10000"/>
          </a:bodyPr>
          <a:lstStyle/>
          <a:p>
            <a:pPr>
              <a:buNone/>
            </a:pPr>
            <a:r>
              <a:rPr lang="en-US" dirty="0" smtClean="0"/>
              <a:t>Hệ số mômen thực tế nhỏ hơn hệ số mômen lý thuyết và phụ thuộc hiệu suất toàn phần η của máy</a:t>
            </a:r>
          </a:p>
          <a:p>
            <a:pPr>
              <a:buNone/>
            </a:pPr>
            <a:r>
              <a:rPr lang="en-US" b="1" i="1" dirty="0" smtClean="0"/>
              <a:t>Đối với bơm:</a:t>
            </a:r>
            <a:endParaRPr lang="en-US" dirty="0" smtClean="0"/>
          </a:p>
          <a:p>
            <a:r>
              <a:rPr lang="en-US" dirty="0" smtClean="0"/>
              <a:t> p.Q = η</a:t>
            </a:r>
            <a:r>
              <a:rPr lang="en-US" baseline="-25000" dirty="0" smtClean="0"/>
              <a:t>B</a:t>
            </a:r>
            <a:r>
              <a:rPr lang="en-US" dirty="0" smtClean="0"/>
              <a:t>.M.ω  </a:t>
            </a:r>
          </a:p>
          <a:p>
            <a:pPr lvl="0">
              <a:buNone/>
              <a:defRPr/>
            </a:pPr>
            <a:endParaRPr lang="en-US" dirty="0" smtClean="0"/>
          </a:p>
          <a:p>
            <a:pPr>
              <a:defRPr/>
            </a:pPr>
            <a:r>
              <a:rPr lang="en-US" dirty="0" smtClean="0"/>
              <a:t>M</a:t>
            </a:r>
            <a:r>
              <a:rPr lang="en-US" baseline="-25000" dirty="0" smtClean="0"/>
              <a:t>B</a:t>
            </a:r>
            <a:r>
              <a:rPr lang="en-US" dirty="0" smtClean="0"/>
              <a:t> =  Q.p/</a:t>
            </a:r>
            <a:r>
              <a:rPr lang="el-GR" dirty="0" smtClean="0">
                <a:latin typeface="Georgia"/>
              </a:rPr>
              <a:t>η</a:t>
            </a:r>
            <a:r>
              <a:rPr lang="en-US" baseline="-25000" dirty="0" smtClean="0">
                <a:latin typeface="Georgia"/>
              </a:rPr>
              <a:t>n</a:t>
            </a:r>
            <a:r>
              <a:rPr lang="en-US" dirty="0" smtClean="0">
                <a:latin typeface="Georgia"/>
              </a:rPr>
              <a:t>.</a:t>
            </a:r>
            <a:r>
              <a:rPr lang="en-US" dirty="0" smtClean="0"/>
              <a:t>ω  = k</a:t>
            </a:r>
            <a:r>
              <a:rPr lang="en-US" baseline="-25000" dirty="0" smtClean="0"/>
              <a:t>M</a:t>
            </a:r>
            <a:r>
              <a:rPr lang="en-US" dirty="0" smtClean="0"/>
              <a:t>.p/</a:t>
            </a:r>
            <a:r>
              <a:rPr lang="el-GR" dirty="0" smtClean="0">
                <a:latin typeface="Georgia"/>
              </a:rPr>
              <a:t>η</a:t>
            </a:r>
            <a:r>
              <a:rPr lang="en-US" dirty="0" smtClean="0"/>
              <a:t>   </a:t>
            </a:r>
          </a:p>
          <a:p>
            <a:pPr lvl="0">
              <a:buNone/>
              <a:defRPr/>
            </a:pPr>
            <a:r>
              <a:rPr lang="en-US" dirty="0" smtClean="0"/>
              <a:t/>
            </a:r>
            <a:br>
              <a:rPr lang="en-US" dirty="0" smtClean="0"/>
            </a:br>
            <a:r>
              <a:rPr lang="en-US" b="1" i="1" dirty="0" smtClean="0"/>
              <a:t>Đối với động cơ: </a:t>
            </a:r>
            <a:endParaRPr lang="en-US" dirty="0" smtClean="0"/>
          </a:p>
          <a:p>
            <a:pPr lvl="0">
              <a:defRPr/>
            </a:pPr>
            <a:r>
              <a:rPr lang="en-US" dirty="0" smtClean="0"/>
              <a:t>η</a:t>
            </a:r>
            <a:r>
              <a:rPr lang="en-US" baseline="-25000" dirty="0" smtClean="0"/>
              <a:t>Đ</a:t>
            </a:r>
            <a:r>
              <a:rPr lang="en-US" dirty="0" smtClean="0"/>
              <a:t>.q.Q = M.ω</a:t>
            </a:r>
          </a:p>
          <a:p>
            <a:pPr lvl="0">
              <a:defRPr/>
            </a:pPr>
            <a:endParaRPr lang="en-US" dirty="0" smtClean="0"/>
          </a:p>
          <a:p>
            <a:pPr lvl="0">
              <a:defRPr/>
            </a:pPr>
            <a:r>
              <a:rPr lang="en-US" dirty="0" smtClean="0"/>
              <a:t>M</a:t>
            </a:r>
            <a:r>
              <a:rPr lang="en-US" baseline="-25000" dirty="0" smtClean="0"/>
              <a:t>Đ</a:t>
            </a:r>
            <a:r>
              <a:rPr lang="en-US" dirty="0" smtClean="0"/>
              <a:t> = η</a:t>
            </a:r>
            <a:r>
              <a:rPr lang="en-US" baseline="-25000" dirty="0" smtClean="0"/>
              <a:t>Đ</a:t>
            </a:r>
            <a:r>
              <a:rPr lang="en-US" dirty="0" smtClean="0"/>
              <a:t>.p.Q/ω = η.k</a:t>
            </a:r>
            <a:r>
              <a:rPr lang="en-US" baseline="-25000" dirty="0" smtClean="0"/>
              <a:t>M</a:t>
            </a:r>
            <a:r>
              <a:rPr lang="en-US" dirty="0" smtClean="0"/>
              <a:t>.p</a:t>
            </a:r>
          </a:p>
          <a:p>
            <a:pPr lvl="0">
              <a:defRPr/>
            </a:pPr>
            <a:endParaRPr lang="en-US" dirty="0" smtClean="0"/>
          </a:p>
          <a:p>
            <a:endParaRPr lang="en-US" dirty="0" smtClean="0"/>
          </a:p>
        </p:txBody>
      </p:sp>
      <p:sp>
        <p:nvSpPr>
          <p:cNvPr id="4" name="Content Placeholder 2"/>
          <p:cNvSpPr txBox="1">
            <a:spLocks/>
          </p:cNvSpPr>
          <p:nvPr/>
        </p:nvSpPr>
        <p:spPr>
          <a:xfrm>
            <a:off x="381000" y="3200400"/>
            <a:ext cx="8229600" cy="3657600"/>
          </a:xfrm>
          <a:prstGeom prst="rect">
            <a:avLst/>
          </a:prstGeom>
        </p:spPr>
        <p:txBody>
          <a:bodyPr vert="horz">
            <a:normAutofit/>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endParaRPr kumimoji="0" lang="en-US" sz="2600" b="0" i="0" u="none" strike="noStrike" kern="1200" cap="none" spc="0" normalizeH="0" baseline="0" noProof="0" dirty="0">
              <a:ln>
                <a:noFill/>
              </a:ln>
              <a:solidFill>
                <a:schemeClr val="tx1"/>
              </a:solidFill>
              <a:effectLst/>
              <a:uLnTx/>
              <a:uFillTx/>
              <a:latin typeface="+mn-lt"/>
              <a:ea typeface="+mn-ea"/>
              <a:cs typeface="+mn-cs"/>
            </a:endParaRPr>
          </a:p>
        </p:txBody>
      </p:sp>
      <p:sp>
        <p:nvSpPr>
          <p:cNvPr id="5" name="Slide Number Placeholder 4"/>
          <p:cNvSpPr>
            <a:spLocks noGrp="1"/>
          </p:cNvSpPr>
          <p:nvPr>
            <p:ph type="sldNum" sz="quarter" idx="12"/>
          </p:nvPr>
        </p:nvSpPr>
        <p:spPr/>
        <p:txBody>
          <a:bodyPr/>
          <a:lstStyle/>
          <a:p>
            <a:fld id="{722A1357-CCE0-49BC-BCD5-A4E19C943F87}" type="slidenum">
              <a:rPr lang="vi-VN" smtClean="0"/>
              <a:pPr/>
              <a:t>40</a:t>
            </a:fld>
            <a:endParaRPr lang="vi-VN"/>
          </a:p>
        </p:txBody>
      </p:sp>
      <p:pic>
        <p:nvPicPr>
          <p:cNvPr id="6" name="Picture 18" descr="orchide3"/>
          <p:cNvPicPr>
            <a:picLocks noChangeAspect="1" noChangeArrowheads="1"/>
          </p:cNvPicPr>
          <p:nvPr/>
        </p:nvPicPr>
        <p:blipFill>
          <a:blip r:embed="rId2" cstate="print"/>
          <a:srcRect/>
          <a:stretch>
            <a:fillRect/>
          </a:stretch>
        </p:blipFill>
        <p:spPr bwMode="auto">
          <a:xfrm rot="978307">
            <a:off x="5293302" y="1537262"/>
            <a:ext cx="2554288" cy="4478338"/>
          </a:xfrm>
          <a:prstGeom prst="rect">
            <a:avLst/>
          </a:prstGeom>
          <a:noFill/>
        </p:spPr>
      </p:pic>
    </p:spTree>
  </p:cSld>
  <p:clrMapOvr>
    <a:masterClrMapping/>
  </p:clrMapOvr>
  <p:transition spd="med">
    <p:pull dir="u"/>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685800"/>
            <a:ext cx="5791200" cy="5943600"/>
          </a:xfrm>
        </p:spPr>
        <p:txBody>
          <a:bodyPr/>
          <a:lstStyle/>
          <a:p>
            <a:pPr>
              <a:buNone/>
            </a:pPr>
            <a:r>
              <a:rPr lang="en-US" b="1" dirty="0" smtClean="0"/>
              <a:t>3.Hiệu suất và công suất</a:t>
            </a:r>
            <a:r>
              <a:rPr lang="en-US" dirty="0" smtClean="0"/>
              <a:t>: </a:t>
            </a:r>
          </a:p>
          <a:p>
            <a:r>
              <a:rPr lang="en-US" dirty="0" smtClean="0"/>
              <a:t>η= η</a:t>
            </a:r>
            <a:r>
              <a:rPr lang="en-US" baseline="-25000" dirty="0" smtClean="0"/>
              <a:t>Q</a:t>
            </a:r>
            <a:r>
              <a:rPr lang="en-US" dirty="0" smtClean="0"/>
              <a:t>.η</a:t>
            </a:r>
            <a:r>
              <a:rPr lang="en-US" baseline="-25000" dirty="0" smtClean="0"/>
              <a:t>G</a:t>
            </a:r>
            <a:r>
              <a:rPr lang="en-US" dirty="0" smtClean="0"/>
              <a:t>.η</a:t>
            </a:r>
            <a:r>
              <a:rPr lang="en-US" baseline="-25000" dirty="0" smtClean="0"/>
              <a:t>H</a:t>
            </a:r>
            <a:endParaRPr lang="en-US" dirty="0" smtClean="0"/>
          </a:p>
          <a:p>
            <a:pPr>
              <a:buNone/>
            </a:pPr>
            <a:r>
              <a:rPr lang="en-US" dirty="0" smtClean="0"/>
              <a:t>    Nh</a:t>
            </a:r>
            <a:r>
              <a:rPr lang="vi-VN" dirty="0" smtClean="0"/>
              <a:t>ưng đối với máy </a:t>
            </a:r>
            <a:r>
              <a:rPr lang="en-US" dirty="0" smtClean="0"/>
              <a:t>thuỷ lực thể tích, tổn thất thuỷ lực tương đối nhỏ </a:t>
            </a:r>
          </a:p>
          <a:p>
            <a:pPr>
              <a:buNone/>
            </a:pPr>
            <a:r>
              <a:rPr lang="en-US" dirty="0" smtClean="0"/>
              <a:t>η</a:t>
            </a:r>
            <a:r>
              <a:rPr lang="en-US" baseline="-25000" dirty="0" smtClean="0"/>
              <a:t>H</a:t>
            </a:r>
            <a:r>
              <a:rPr lang="en-US" dirty="0" smtClean="0"/>
              <a:t> ≈ 1</a:t>
            </a:r>
          </a:p>
          <a:p>
            <a:r>
              <a:rPr lang="en-US" dirty="0" smtClean="0"/>
              <a:t>η = η</a:t>
            </a:r>
            <a:r>
              <a:rPr lang="en-US" baseline="-25000" dirty="0" smtClean="0"/>
              <a:t>Q</a:t>
            </a:r>
            <a:r>
              <a:rPr lang="en-US" dirty="0" smtClean="0"/>
              <a:t>.η</a:t>
            </a:r>
            <a:r>
              <a:rPr lang="en-US" baseline="-25000" dirty="0" smtClean="0"/>
              <a:t>G</a:t>
            </a:r>
            <a:endParaRPr lang="en-US" dirty="0" smtClean="0"/>
          </a:p>
          <a:p>
            <a:pPr>
              <a:buNone/>
            </a:pPr>
            <a:endParaRPr lang="en-US" dirty="0" smtClean="0"/>
          </a:p>
          <a:p>
            <a:pPr>
              <a:buNone/>
            </a:pPr>
            <a:r>
              <a:rPr lang="en-US" dirty="0" smtClean="0"/>
              <a:t>    </a:t>
            </a:r>
            <a:r>
              <a:rPr lang="en-US" i="1" dirty="0" smtClean="0"/>
              <a:t>Công suất làm việc</a:t>
            </a:r>
            <a:r>
              <a:rPr lang="en-US" dirty="0" smtClean="0"/>
              <a:t>: </a:t>
            </a:r>
          </a:p>
          <a:p>
            <a:pPr>
              <a:buNone/>
            </a:pPr>
            <a:r>
              <a:rPr lang="en-US" dirty="0" smtClean="0"/>
              <a:t>N </a:t>
            </a:r>
            <a:r>
              <a:rPr lang="en-US" baseline="-25000" dirty="0" smtClean="0"/>
              <a:t>n</a:t>
            </a:r>
            <a:r>
              <a:rPr lang="en-US" dirty="0" smtClean="0"/>
              <a:t> = </a:t>
            </a:r>
            <a:r>
              <a:rPr lang="el-GR" dirty="0" smtClean="0">
                <a:latin typeface="Georgia"/>
              </a:rPr>
              <a:t>γ</a:t>
            </a:r>
            <a:r>
              <a:rPr lang="en-US" dirty="0" smtClean="0">
                <a:latin typeface="Georgia"/>
              </a:rPr>
              <a:t>.Q.H/</a:t>
            </a:r>
            <a:r>
              <a:rPr lang="el-GR" dirty="0" smtClean="0">
                <a:latin typeface="Georgia"/>
              </a:rPr>
              <a:t>η</a:t>
            </a:r>
            <a:r>
              <a:rPr lang="en-US" dirty="0" smtClean="0">
                <a:latin typeface="Georgia"/>
              </a:rPr>
              <a:t> = p.Q/</a:t>
            </a:r>
            <a:r>
              <a:rPr lang="el-GR" dirty="0" smtClean="0">
                <a:latin typeface="Georgia"/>
              </a:rPr>
              <a:t>η</a:t>
            </a:r>
            <a:endParaRPr lang="en-US" dirty="0" smtClean="0"/>
          </a:p>
          <a:p>
            <a:endParaRPr lang="en-US" dirty="0"/>
          </a:p>
        </p:txBody>
      </p:sp>
      <p:sp>
        <p:nvSpPr>
          <p:cNvPr id="5" name="Slide Number Placeholder 4"/>
          <p:cNvSpPr>
            <a:spLocks noGrp="1"/>
          </p:cNvSpPr>
          <p:nvPr>
            <p:ph type="sldNum" sz="quarter" idx="12"/>
          </p:nvPr>
        </p:nvSpPr>
        <p:spPr/>
        <p:txBody>
          <a:bodyPr/>
          <a:lstStyle/>
          <a:p>
            <a:fld id="{722A1357-CCE0-49BC-BCD5-A4E19C943F87}" type="slidenum">
              <a:rPr lang="vi-VN" smtClean="0"/>
              <a:pPr/>
              <a:t>41</a:t>
            </a:fld>
            <a:endParaRPr lang="vi-VN"/>
          </a:p>
        </p:txBody>
      </p:sp>
      <p:pic>
        <p:nvPicPr>
          <p:cNvPr id="6" name="Picture 18" descr="orchide3"/>
          <p:cNvPicPr>
            <a:picLocks noChangeAspect="1" noChangeArrowheads="1"/>
          </p:cNvPicPr>
          <p:nvPr/>
        </p:nvPicPr>
        <p:blipFill>
          <a:blip r:embed="rId2" cstate="print"/>
          <a:srcRect/>
          <a:stretch>
            <a:fillRect/>
          </a:stretch>
        </p:blipFill>
        <p:spPr bwMode="auto">
          <a:xfrm rot="978307">
            <a:off x="5221295" y="1681279"/>
            <a:ext cx="2554288" cy="4478338"/>
          </a:xfrm>
          <a:prstGeom prst="rect">
            <a:avLst/>
          </a:prstGeom>
          <a:noFill/>
        </p:spPr>
      </p:pic>
    </p:spTree>
  </p:cSld>
  <p:clrMapOvr>
    <a:masterClrMapping/>
  </p:clrMapOvr>
  <p:transition spd="slow">
    <p:zoom/>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images6666666666666.jpeg"/>
          <p:cNvPicPr>
            <a:picLocks noChangeAspect="1"/>
          </p:cNvPicPr>
          <p:nvPr/>
        </p:nvPicPr>
        <p:blipFill>
          <a:blip r:embed="rId2" cstate="print"/>
          <a:stretch>
            <a:fillRect/>
          </a:stretch>
        </p:blipFill>
        <p:spPr>
          <a:xfrm>
            <a:off x="0" y="0"/>
            <a:ext cx="9296400" cy="7378095"/>
          </a:xfrm>
          <a:prstGeom prst="rect">
            <a:avLst/>
          </a:prstGeom>
        </p:spPr>
      </p:pic>
      <p:sp>
        <p:nvSpPr>
          <p:cNvPr id="3" name="Content Placeholder 2"/>
          <p:cNvSpPr>
            <a:spLocks noGrp="1"/>
          </p:cNvSpPr>
          <p:nvPr>
            <p:ph idx="1"/>
          </p:nvPr>
        </p:nvSpPr>
        <p:spPr>
          <a:xfrm>
            <a:off x="304800" y="0"/>
            <a:ext cx="8229600" cy="4525963"/>
          </a:xfrm>
        </p:spPr>
        <p:txBody>
          <a:bodyPr>
            <a:noAutofit/>
          </a:bodyPr>
          <a:lstStyle/>
          <a:p>
            <a:pPr>
              <a:buNone/>
            </a:pPr>
            <a:r>
              <a:rPr lang="en-US" sz="3200" b="1" dirty="0" smtClean="0">
                <a:solidFill>
                  <a:schemeClr val="bg1"/>
                </a:solidFill>
              </a:rPr>
              <a:t>Công suất làm việc th</a:t>
            </a:r>
            <a:r>
              <a:rPr lang="vi-VN" sz="3200" b="1" dirty="0" smtClean="0">
                <a:solidFill>
                  <a:schemeClr val="bg1"/>
                </a:solidFill>
              </a:rPr>
              <a:t>ượng được xác thực bằng các thông số cơ khí</a:t>
            </a:r>
            <a:r>
              <a:rPr lang="en-US" sz="3200" b="1" dirty="0" smtClean="0">
                <a:solidFill>
                  <a:schemeClr val="bg1"/>
                </a:solidFill>
              </a:rPr>
              <a:t>:</a:t>
            </a:r>
          </a:p>
          <a:p>
            <a:pPr>
              <a:buNone/>
            </a:pPr>
            <a:endParaRPr lang="en-US" sz="3200" b="1" dirty="0" smtClean="0">
              <a:solidFill>
                <a:schemeClr val="bg1"/>
              </a:solidFill>
            </a:endParaRPr>
          </a:p>
          <a:p>
            <a:pPr>
              <a:buNone/>
            </a:pPr>
            <a:r>
              <a:rPr lang="en-US" sz="3200" b="1" dirty="0" smtClean="0">
                <a:solidFill>
                  <a:schemeClr val="bg1"/>
                </a:solidFill>
              </a:rPr>
              <a:t>Đối với động cơ chuyển động tịnh tiến:</a:t>
            </a:r>
          </a:p>
          <a:p>
            <a:pPr algn="ctr">
              <a:buNone/>
            </a:pPr>
            <a:r>
              <a:rPr lang="en-US" sz="3200" b="1" dirty="0" smtClean="0">
                <a:solidFill>
                  <a:schemeClr val="bg1"/>
                </a:solidFill>
              </a:rPr>
              <a:t>N</a:t>
            </a:r>
            <a:r>
              <a:rPr lang="en-US" sz="3200" b="1" baseline="-25000" dirty="0" smtClean="0">
                <a:solidFill>
                  <a:schemeClr val="bg1"/>
                </a:solidFill>
              </a:rPr>
              <a:t>n</a:t>
            </a:r>
            <a:r>
              <a:rPr lang="en-US" sz="3200" b="1" dirty="0" smtClean="0">
                <a:solidFill>
                  <a:schemeClr val="bg1"/>
                </a:solidFill>
              </a:rPr>
              <a:t> = P.v </a:t>
            </a:r>
          </a:p>
          <a:p>
            <a:r>
              <a:rPr lang="en-US" sz="3200" b="1" dirty="0" smtClean="0">
                <a:solidFill>
                  <a:schemeClr val="bg1"/>
                </a:solidFill>
              </a:rPr>
              <a:t>P là áp lực trên piston</a:t>
            </a:r>
          </a:p>
          <a:p>
            <a:endParaRPr lang="en-US" sz="3200" b="1" dirty="0" smtClean="0">
              <a:solidFill>
                <a:schemeClr val="bg1"/>
              </a:solidFill>
            </a:endParaRPr>
          </a:p>
          <a:p>
            <a:r>
              <a:rPr lang="en-US" sz="3200" b="1" dirty="0" smtClean="0">
                <a:solidFill>
                  <a:schemeClr val="bg1"/>
                </a:solidFill>
              </a:rPr>
              <a:t>v là vận tốc của piston</a:t>
            </a:r>
            <a:endParaRPr lang="en-US" sz="3200" b="1" dirty="0">
              <a:solidFill>
                <a:schemeClr val="bg1"/>
              </a:solidFill>
            </a:endParaRPr>
          </a:p>
        </p:txBody>
      </p:sp>
      <p:sp>
        <p:nvSpPr>
          <p:cNvPr id="4" name="Slide Number Placeholder 3"/>
          <p:cNvSpPr>
            <a:spLocks noGrp="1"/>
          </p:cNvSpPr>
          <p:nvPr>
            <p:ph type="sldNum" sz="quarter" idx="12"/>
          </p:nvPr>
        </p:nvSpPr>
        <p:spPr/>
        <p:txBody>
          <a:bodyPr/>
          <a:lstStyle/>
          <a:p>
            <a:fld id="{722A1357-CCE0-49BC-BCD5-A4E19C943F87}" type="slidenum">
              <a:rPr lang="vi-VN" smtClean="0"/>
              <a:pPr/>
              <a:t>42</a:t>
            </a:fld>
            <a:endParaRPr lang="vi-VN"/>
          </a:p>
        </p:txBody>
      </p:sp>
    </p:spTree>
  </p:cSld>
  <p:clrMapOvr>
    <a:masterClrMapping/>
  </p:clrMapOvr>
  <p:transition spd="slow">
    <p:wheel spokes="8"/>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18" descr="orchide3"/>
          <p:cNvPicPr>
            <a:picLocks noChangeAspect="1" noChangeArrowheads="1"/>
          </p:cNvPicPr>
          <p:nvPr/>
        </p:nvPicPr>
        <p:blipFill>
          <a:blip r:embed="rId2" cstate="print"/>
          <a:srcRect/>
          <a:stretch>
            <a:fillRect/>
          </a:stretch>
        </p:blipFill>
        <p:spPr bwMode="auto">
          <a:xfrm rot="978307">
            <a:off x="2484989" y="1177223"/>
            <a:ext cx="2554288" cy="4478338"/>
          </a:xfrm>
          <a:prstGeom prst="rect">
            <a:avLst/>
          </a:prstGeom>
          <a:noFill/>
        </p:spPr>
      </p:pic>
      <p:sp>
        <p:nvSpPr>
          <p:cNvPr id="2" name="Title 1"/>
          <p:cNvSpPr>
            <a:spLocks noGrp="1"/>
          </p:cNvSpPr>
          <p:nvPr>
            <p:ph type="title"/>
          </p:nvPr>
        </p:nvSpPr>
        <p:spPr>
          <a:xfrm>
            <a:off x="0" y="228600"/>
            <a:ext cx="9144000" cy="780288"/>
          </a:xfrm>
        </p:spPr>
        <p:txBody>
          <a:bodyPr>
            <a:noAutofit/>
          </a:bodyPr>
          <a:lstStyle/>
          <a:p>
            <a:r>
              <a:rPr lang="en-029" sz="4000" dirty="0" smtClean="0">
                <a:solidFill>
                  <a:srgbClr val="99FF66"/>
                </a:solidFill>
              </a:rPr>
              <a:t> </a:t>
            </a:r>
            <a:r>
              <a:rPr lang="en-029" sz="3200" dirty="0" smtClean="0">
                <a:solidFill>
                  <a:srgbClr val="0070C0"/>
                </a:solidFill>
              </a:rPr>
              <a:t>IV/ĐƯỜNG ĐẶC TÍNH CƠ BẢN CỦA BƠM THỂ TÍCH:</a:t>
            </a:r>
            <a:endParaRPr lang="en-US" sz="3200" dirty="0">
              <a:solidFill>
                <a:srgbClr val="0070C0"/>
              </a:solidFill>
            </a:endParaRPr>
          </a:p>
        </p:txBody>
      </p:sp>
      <p:sp>
        <p:nvSpPr>
          <p:cNvPr id="4" name="TextBox 3"/>
          <p:cNvSpPr txBox="1"/>
          <p:nvPr/>
        </p:nvSpPr>
        <p:spPr>
          <a:xfrm>
            <a:off x="323528" y="1196752"/>
            <a:ext cx="8382000" cy="4524315"/>
          </a:xfrm>
          <a:prstGeom prst="rect">
            <a:avLst/>
          </a:prstGeom>
          <a:noFill/>
        </p:spPr>
        <p:txBody>
          <a:bodyPr wrap="square" rtlCol="0">
            <a:spAutoFit/>
          </a:bodyPr>
          <a:lstStyle/>
          <a:p>
            <a:r>
              <a:rPr lang="en-029" sz="3200" dirty="0" smtClean="0">
                <a:solidFill>
                  <a:srgbClr val="002060"/>
                </a:solidFill>
              </a:rPr>
              <a:t>a)</a:t>
            </a:r>
            <a:r>
              <a:rPr lang="en-029" sz="3200" dirty="0" err="1" smtClean="0">
                <a:solidFill>
                  <a:srgbClr val="002060"/>
                </a:solidFill>
              </a:rPr>
              <a:t>Đường</a:t>
            </a:r>
            <a:r>
              <a:rPr lang="en-029" sz="3200" dirty="0" smtClean="0">
                <a:solidFill>
                  <a:srgbClr val="002060"/>
                </a:solidFill>
              </a:rPr>
              <a:t> </a:t>
            </a:r>
            <a:r>
              <a:rPr lang="en-029" sz="3200" dirty="0" err="1" smtClean="0">
                <a:solidFill>
                  <a:srgbClr val="002060"/>
                </a:solidFill>
              </a:rPr>
              <a:t>đặc</a:t>
            </a:r>
            <a:r>
              <a:rPr lang="en-029" sz="3200" dirty="0" smtClean="0">
                <a:solidFill>
                  <a:srgbClr val="002060"/>
                </a:solidFill>
              </a:rPr>
              <a:t> </a:t>
            </a:r>
            <a:r>
              <a:rPr lang="en-029" sz="3200" dirty="0" err="1" smtClean="0">
                <a:solidFill>
                  <a:srgbClr val="002060"/>
                </a:solidFill>
              </a:rPr>
              <a:t>tính</a:t>
            </a:r>
            <a:r>
              <a:rPr lang="en-029" sz="3200" dirty="0" smtClean="0">
                <a:solidFill>
                  <a:srgbClr val="002060"/>
                </a:solidFill>
              </a:rPr>
              <a:t> </a:t>
            </a:r>
            <a:r>
              <a:rPr lang="en-029" sz="3200" dirty="0" err="1" smtClean="0">
                <a:solidFill>
                  <a:srgbClr val="002060"/>
                </a:solidFill>
              </a:rPr>
              <a:t>vận</a:t>
            </a:r>
            <a:r>
              <a:rPr lang="en-029" sz="3200" dirty="0" smtClean="0">
                <a:solidFill>
                  <a:srgbClr val="002060"/>
                </a:solidFill>
              </a:rPr>
              <a:t> </a:t>
            </a:r>
            <a:r>
              <a:rPr lang="en-029" sz="3200" dirty="0" err="1" smtClean="0">
                <a:solidFill>
                  <a:srgbClr val="002060"/>
                </a:solidFill>
              </a:rPr>
              <a:t>tốc</a:t>
            </a:r>
            <a:r>
              <a:rPr lang="en-029" sz="3200" dirty="0">
                <a:solidFill>
                  <a:srgbClr val="002060"/>
                </a:solidFill>
              </a:rPr>
              <a:t> </a:t>
            </a:r>
            <a:r>
              <a:rPr lang="en-029" sz="3200" dirty="0" err="1" smtClean="0">
                <a:solidFill>
                  <a:srgbClr val="002060"/>
                </a:solidFill>
              </a:rPr>
              <a:t>của</a:t>
            </a:r>
            <a:r>
              <a:rPr lang="en-029" sz="3200" dirty="0" smtClean="0">
                <a:solidFill>
                  <a:srgbClr val="002060"/>
                </a:solidFill>
              </a:rPr>
              <a:t> </a:t>
            </a:r>
            <a:r>
              <a:rPr lang="en-029" sz="3200" dirty="0" err="1" smtClean="0">
                <a:solidFill>
                  <a:srgbClr val="002060"/>
                </a:solidFill>
              </a:rPr>
              <a:t>bơm</a:t>
            </a:r>
            <a:r>
              <a:rPr lang="en-029" sz="3200" dirty="0" smtClean="0">
                <a:solidFill>
                  <a:srgbClr val="002060"/>
                </a:solidFill>
              </a:rPr>
              <a:t> Q= f(n):</a:t>
            </a:r>
          </a:p>
          <a:p>
            <a:endParaRPr lang="en-029" sz="3200" dirty="0" smtClean="0"/>
          </a:p>
          <a:p>
            <a:r>
              <a:rPr lang="en-029" sz="2800" dirty="0" smtClean="0"/>
              <a:t> - </a:t>
            </a:r>
            <a:r>
              <a:rPr lang="en-029" sz="3200" dirty="0" err="1" smtClean="0"/>
              <a:t>Đặc</a:t>
            </a:r>
            <a:r>
              <a:rPr lang="en-029" sz="3200" dirty="0" smtClean="0"/>
              <a:t> </a:t>
            </a:r>
            <a:r>
              <a:rPr lang="en-029" sz="3200" dirty="0" err="1" smtClean="0"/>
              <a:t>tính</a:t>
            </a:r>
            <a:r>
              <a:rPr lang="en-029" sz="3200" dirty="0" smtClean="0"/>
              <a:t> </a:t>
            </a:r>
            <a:r>
              <a:rPr lang="en-029" sz="3200" dirty="0" err="1" smtClean="0"/>
              <a:t>vận</a:t>
            </a:r>
            <a:r>
              <a:rPr lang="en-029" sz="3200" dirty="0" smtClean="0"/>
              <a:t> </a:t>
            </a:r>
            <a:r>
              <a:rPr lang="en-029" sz="3200" dirty="0" err="1" smtClean="0"/>
              <a:t>tốc</a:t>
            </a:r>
            <a:r>
              <a:rPr lang="en-029" sz="3200" dirty="0" smtClean="0"/>
              <a:t> </a:t>
            </a:r>
            <a:r>
              <a:rPr lang="en-029" sz="3200" dirty="0" err="1" smtClean="0"/>
              <a:t>của</a:t>
            </a:r>
            <a:r>
              <a:rPr lang="en-029" sz="3200" dirty="0" smtClean="0"/>
              <a:t> </a:t>
            </a:r>
            <a:r>
              <a:rPr lang="en-029" sz="3200" dirty="0" err="1" smtClean="0"/>
              <a:t>bơm</a:t>
            </a:r>
            <a:r>
              <a:rPr lang="en-029" sz="3200" dirty="0" smtClean="0"/>
              <a:t> </a:t>
            </a:r>
            <a:r>
              <a:rPr lang="en-029" sz="3200" dirty="0" err="1" smtClean="0"/>
              <a:t>là</a:t>
            </a:r>
            <a:r>
              <a:rPr lang="en-029" sz="3200" dirty="0" smtClean="0"/>
              <a:t> </a:t>
            </a:r>
            <a:r>
              <a:rPr lang="en-029" sz="3200" dirty="0" err="1" smtClean="0"/>
              <a:t>đường</a:t>
            </a:r>
            <a:r>
              <a:rPr lang="en-029" sz="3200" dirty="0" smtClean="0"/>
              <a:t> </a:t>
            </a:r>
            <a:r>
              <a:rPr lang="en-029" sz="3200" dirty="0" err="1" smtClean="0"/>
              <a:t>biểu</a:t>
            </a:r>
            <a:r>
              <a:rPr lang="en-029" sz="3200" dirty="0" smtClean="0"/>
              <a:t> </a:t>
            </a:r>
            <a:r>
              <a:rPr lang="en-029" sz="3200" dirty="0" err="1" smtClean="0"/>
              <a:t>diễn</a:t>
            </a:r>
            <a:r>
              <a:rPr lang="en-029" sz="3200" dirty="0" smtClean="0"/>
              <a:t> </a:t>
            </a:r>
            <a:r>
              <a:rPr lang="en-029" sz="3200" dirty="0" err="1" smtClean="0"/>
              <a:t>quan</a:t>
            </a:r>
            <a:r>
              <a:rPr lang="en-029" sz="3200" dirty="0" smtClean="0"/>
              <a:t> </a:t>
            </a:r>
            <a:r>
              <a:rPr lang="en-029" sz="3200" dirty="0" err="1" smtClean="0"/>
              <a:t>hệ</a:t>
            </a:r>
            <a:r>
              <a:rPr lang="en-029" sz="3200" dirty="0" smtClean="0"/>
              <a:t> </a:t>
            </a:r>
            <a:r>
              <a:rPr lang="en-029" sz="3200" dirty="0" err="1" smtClean="0"/>
              <a:t>giữa</a:t>
            </a:r>
            <a:r>
              <a:rPr lang="en-029" sz="3200" dirty="0" smtClean="0"/>
              <a:t> </a:t>
            </a:r>
            <a:r>
              <a:rPr lang="en-029" sz="3200" dirty="0" err="1" smtClean="0"/>
              <a:t>lưu</a:t>
            </a:r>
            <a:r>
              <a:rPr lang="en-029" sz="3200" dirty="0" smtClean="0"/>
              <a:t> </a:t>
            </a:r>
            <a:r>
              <a:rPr lang="en-029" sz="3200" dirty="0" err="1" smtClean="0"/>
              <a:t>lượng</a:t>
            </a:r>
            <a:r>
              <a:rPr lang="en-029" sz="3200" dirty="0" smtClean="0"/>
              <a:t> </a:t>
            </a:r>
            <a:r>
              <a:rPr lang="en-029" sz="3200" dirty="0" err="1" smtClean="0"/>
              <a:t>trung</a:t>
            </a:r>
            <a:r>
              <a:rPr lang="en-029" sz="3200" dirty="0" smtClean="0"/>
              <a:t> </a:t>
            </a:r>
            <a:r>
              <a:rPr lang="en-029" sz="3200" dirty="0" err="1" smtClean="0"/>
              <a:t>bình</a:t>
            </a:r>
            <a:r>
              <a:rPr lang="en-029" sz="3200" dirty="0" smtClean="0"/>
              <a:t> Q </a:t>
            </a:r>
            <a:r>
              <a:rPr lang="en-029" sz="3200" dirty="0" err="1" smtClean="0"/>
              <a:t>của</a:t>
            </a:r>
            <a:r>
              <a:rPr lang="en-029" sz="3200" dirty="0" smtClean="0"/>
              <a:t> </a:t>
            </a:r>
            <a:r>
              <a:rPr lang="en-029" sz="3200" dirty="0" err="1" smtClean="0"/>
              <a:t>bơm</a:t>
            </a:r>
            <a:r>
              <a:rPr lang="en-029" sz="3200" dirty="0" smtClean="0"/>
              <a:t> </a:t>
            </a:r>
            <a:r>
              <a:rPr lang="en-029" sz="3200" dirty="0" err="1" smtClean="0"/>
              <a:t>và</a:t>
            </a:r>
            <a:r>
              <a:rPr lang="en-029" sz="3200" dirty="0" smtClean="0"/>
              <a:t> </a:t>
            </a:r>
            <a:r>
              <a:rPr lang="en-029" sz="3200" dirty="0" err="1" smtClean="0"/>
              <a:t>số</a:t>
            </a:r>
            <a:r>
              <a:rPr lang="en-029" sz="3200" dirty="0" smtClean="0"/>
              <a:t> </a:t>
            </a:r>
            <a:r>
              <a:rPr lang="en-029" sz="3200" dirty="0" err="1" smtClean="0"/>
              <a:t>vòng</a:t>
            </a:r>
            <a:r>
              <a:rPr lang="en-029" sz="3200" dirty="0" smtClean="0"/>
              <a:t> quay n </a:t>
            </a:r>
            <a:r>
              <a:rPr lang="en-029" sz="3200" dirty="0" err="1" smtClean="0"/>
              <a:t>khi</a:t>
            </a:r>
            <a:r>
              <a:rPr lang="en-029" sz="3200" dirty="0" smtClean="0"/>
              <a:t> </a:t>
            </a:r>
            <a:r>
              <a:rPr lang="en-029" sz="3200" dirty="0" err="1" smtClean="0"/>
              <a:t>áp</a:t>
            </a:r>
            <a:r>
              <a:rPr lang="en-029" sz="3200" dirty="0" smtClean="0"/>
              <a:t> </a:t>
            </a:r>
            <a:r>
              <a:rPr lang="en-029" sz="3200" dirty="0" err="1" smtClean="0"/>
              <a:t>suất</a:t>
            </a:r>
            <a:r>
              <a:rPr lang="en-029" sz="3200" dirty="0" smtClean="0"/>
              <a:t> </a:t>
            </a:r>
            <a:r>
              <a:rPr lang="en-029" sz="3200" dirty="0" err="1" smtClean="0"/>
              <a:t>bằng</a:t>
            </a:r>
            <a:r>
              <a:rPr lang="en-029" sz="3200" dirty="0" smtClean="0"/>
              <a:t> </a:t>
            </a:r>
            <a:r>
              <a:rPr lang="en-029" sz="3200" dirty="0" err="1" smtClean="0"/>
              <a:t>áp</a:t>
            </a:r>
            <a:r>
              <a:rPr lang="en-029" sz="3200" dirty="0" smtClean="0"/>
              <a:t> </a:t>
            </a:r>
            <a:r>
              <a:rPr lang="en-029" sz="3200" dirty="0" err="1" smtClean="0"/>
              <a:t>suất</a:t>
            </a:r>
            <a:r>
              <a:rPr lang="en-029" sz="3200" dirty="0" smtClean="0"/>
              <a:t> </a:t>
            </a:r>
            <a:r>
              <a:rPr lang="en-029" sz="3200" dirty="0" err="1" smtClean="0"/>
              <a:t>định</a:t>
            </a:r>
            <a:r>
              <a:rPr lang="en-029" sz="3200" dirty="0" smtClean="0"/>
              <a:t> </a:t>
            </a:r>
            <a:r>
              <a:rPr lang="en-029" sz="3200" dirty="0" err="1" smtClean="0"/>
              <a:t>mức</a:t>
            </a:r>
            <a:r>
              <a:rPr lang="en-029" sz="3200" dirty="0" smtClean="0"/>
              <a:t> ( P = </a:t>
            </a:r>
            <a:r>
              <a:rPr lang="en-029" sz="3200" dirty="0" err="1" smtClean="0"/>
              <a:t>P</a:t>
            </a:r>
            <a:r>
              <a:rPr lang="en-029" sz="3200" baseline="-25000" dirty="0" err="1" smtClean="0"/>
              <a:t>dm</a:t>
            </a:r>
            <a:r>
              <a:rPr lang="en-029" sz="3200" dirty="0" smtClean="0"/>
              <a:t> ), </a:t>
            </a:r>
            <a:r>
              <a:rPr lang="en-029" sz="3200" dirty="0" err="1" smtClean="0"/>
              <a:t>và</a:t>
            </a:r>
            <a:r>
              <a:rPr lang="en-029" sz="3200" dirty="0" smtClean="0"/>
              <a:t> </a:t>
            </a:r>
            <a:r>
              <a:rPr lang="en-029" sz="3200" dirty="0" err="1" smtClean="0"/>
              <a:t>lưu</a:t>
            </a:r>
            <a:r>
              <a:rPr lang="en-029" sz="3200" dirty="0" smtClean="0"/>
              <a:t> </a:t>
            </a:r>
            <a:r>
              <a:rPr lang="en-029" sz="3200" dirty="0" err="1" smtClean="0"/>
              <a:t>lượng</a:t>
            </a:r>
            <a:r>
              <a:rPr lang="en-029" sz="3200" dirty="0" smtClean="0"/>
              <a:t> </a:t>
            </a:r>
            <a:r>
              <a:rPr lang="en-029" sz="3200" dirty="0" err="1" smtClean="0"/>
              <a:t>riêng</a:t>
            </a:r>
            <a:r>
              <a:rPr lang="en-029" sz="3200" dirty="0" smtClean="0"/>
              <a:t> </a:t>
            </a:r>
            <a:r>
              <a:rPr lang="en-029" sz="3200" dirty="0" err="1" smtClean="0"/>
              <a:t>bằng</a:t>
            </a:r>
            <a:r>
              <a:rPr lang="en-029" sz="3200" dirty="0" smtClean="0"/>
              <a:t> </a:t>
            </a:r>
            <a:r>
              <a:rPr lang="en-029" sz="3200" dirty="0" err="1" smtClean="0"/>
              <a:t>lưu</a:t>
            </a:r>
            <a:r>
              <a:rPr lang="en-029" sz="3200" dirty="0" smtClean="0"/>
              <a:t> </a:t>
            </a:r>
            <a:r>
              <a:rPr lang="en-029" sz="3200" dirty="0" err="1" smtClean="0"/>
              <a:t>lượng</a:t>
            </a:r>
            <a:r>
              <a:rPr lang="en-029" sz="3200" dirty="0" smtClean="0"/>
              <a:t> </a:t>
            </a:r>
            <a:r>
              <a:rPr lang="en-029" sz="3200" dirty="0" err="1" smtClean="0"/>
              <a:t>riêng</a:t>
            </a:r>
            <a:r>
              <a:rPr lang="en-029" sz="3200" dirty="0" smtClean="0"/>
              <a:t> </a:t>
            </a:r>
            <a:r>
              <a:rPr lang="en-029" sz="3200" dirty="0" err="1" smtClean="0"/>
              <a:t>cực</a:t>
            </a:r>
            <a:r>
              <a:rPr lang="en-029" sz="3200" dirty="0" smtClean="0"/>
              <a:t> </a:t>
            </a:r>
            <a:r>
              <a:rPr lang="en-029" sz="3200" dirty="0" err="1" smtClean="0"/>
              <a:t>đại</a:t>
            </a:r>
            <a:r>
              <a:rPr lang="en-029" sz="3200" dirty="0" smtClean="0"/>
              <a:t> (q = </a:t>
            </a:r>
            <a:r>
              <a:rPr lang="en-029" sz="3200" dirty="0" err="1" smtClean="0"/>
              <a:t>q</a:t>
            </a:r>
            <a:r>
              <a:rPr lang="en-029" sz="3200" baseline="-25000" dirty="0" err="1" smtClean="0"/>
              <a:t>max</a:t>
            </a:r>
            <a:r>
              <a:rPr lang="en-029" sz="3200" dirty="0" smtClean="0"/>
              <a:t>).</a:t>
            </a:r>
          </a:p>
          <a:p>
            <a:endParaRPr lang="en-029" sz="3200" dirty="0" smtClean="0"/>
          </a:p>
          <a:p>
            <a:endParaRPr lang="en-US" sz="3200" dirty="0"/>
          </a:p>
        </p:txBody>
      </p:sp>
      <p:sp>
        <p:nvSpPr>
          <p:cNvPr id="5" name="Slide Number Placeholder 4"/>
          <p:cNvSpPr>
            <a:spLocks noGrp="1"/>
          </p:cNvSpPr>
          <p:nvPr>
            <p:ph type="sldNum" sz="quarter" idx="12"/>
          </p:nvPr>
        </p:nvSpPr>
        <p:spPr/>
        <p:txBody>
          <a:bodyPr/>
          <a:lstStyle/>
          <a:p>
            <a:fld id="{722A1357-CCE0-49BC-BCD5-A4E19C943F87}" type="slidenum">
              <a:rPr lang="vi-VN" smtClean="0"/>
              <a:pPr/>
              <a:t>43</a:t>
            </a:fld>
            <a:endParaRPr lang="vi-VN"/>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cstate="print">
            <a:lum bright="-20000"/>
          </a:blip>
          <a:srcRect/>
          <a:stretch>
            <a:fillRect/>
          </a:stretch>
        </p:blipFill>
        <p:spPr bwMode="auto">
          <a:xfrm>
            <a:off x="1979712" y="980728"/>
            <a:ext cx="5334000" cy="3733800"/>
          </a:xfrm>
          <a:prstGeom prst="rect">
            <a:avLst/>
          </a:prstGeom>
          <a:noFill/>
          <a:ln w="9525">
            <a:noFill/>
            <a:miter lim="800000"/>
            <a:headEnd/>
            <a:tailEnd/>
          </a:ln>
          <a:effectLst/>
        </p:spPr>
      </p:pic>
      <p:graphicFrame>
        <p:nvGraphicFramePr>
          <p:cNvPr id="7" name="Object 6"/>
          <p:cNvGraphicFramePr>
            <a:graphicFrameLocks noChangeAspect="1"/>
          </p:cNvGraphicFramePr>
          <p:nvPr/>
        </p:nvGraphicFramePr>
        <p:xfrm>
          <a:off x="755576" y="5229200"/>
          <a:ext cx="1676400" cy="457200"/>
        </p:xfrm>
        <a:graphic>
          <a:graphicData uri="http://schemas.openxmlformats.org/presentationml/2006/ole">
            <p:oleObj spid="_x0000_s1026" name="Equation" r:id="rId4" imgW="558720" imgH="228600" progId="Equation.DSMT4">
              <p:embed/>
            </p:oleObj>
          </a:graphicData>
        </a:graphic>
      </p:graphicFrame>
      <p:sp>
        <p:nvSpPr>
          <p:cNvPr id="10" name="TextBox 9"/>
          <p:cNvSpPr txBox="1"/>
          <p:nvPr/>
        </p:nvSpPr>
        <p:spPr>
          <a:xfrm>
            <a:off x="2627784" y="5301208"/>
            <a:ext cx="5410200" cy="369332"/>
          </a:xfrm>
          <a:prstGeom prst="rect">
            <a:avLst/>
          </a:prstGeom>
          <a:noFill/>
        </p:spPr>
        <p:txBody>
          <a:bodyPr wrap="square" rtlCol="0">
            <a:spAutoFit/>
          </a:bodyPr>
          <a:lstStyle/>
          <a:p>
            <a:r>
              <a:rPr lang="en-029" dirty="0" err="1" smtClean="0"/>
              <a:t>Lưu</a:t>
            </a:r>
            <a:r>
              <a:rPr lang="en-029" dirty="0" smtClean="0"/>
              <a:t> </a:t>
            </a:r>
            <a:r>
              <a:rPr lang="en-029" dirty="0" err="1" smtClean="0"/>
              <a:t>lượng</a:t>
            </a:r>
            <a:r>
              <a:rPr lang="en-029" dirty="0" smtClean="0"/>
              <a:t> </a:t>
            </a:r>
            <a:r>
              <a:rPr lang="en-029" dirty="0" err="1" smtClean="0"/>
              <a:t>lí</a:t>
            </a:r>
            <a:r>
              <a:rPr lang="en-029" dirty="0" smtClean="0"/>
              <a:t> </a:t>
            </a:r>
            <a:r>
              <a:rPr lang="en-029" dirty="0" err="1" smtClean="0"/>
              <a:t>thuyết</a:t>
            </a:r>
            <a:r>
              <a:rPr lang="en-029" dirty="0" smtClean="0"/>
              <a:t> </a:t>
            </a:r>
            <a:endParaRPr lang="en-US" dirty="0" smtClean="0"/>
          </a:p>
        </p:txBody>
      </p:sp>
      <p:sp>
        <p:nvSpPr>
          <p:cNvPr id="5" name="Slide Number Placeholder 4"/>
          <p:cNvSpPr>
            <a:spLocks noGrp="1"/>
          </p:cNvSpPr>
          <p:nvPr>
            <p:ph type="sldNum" sz="quarter" idx="12"/>
          </p:nvPr>
        </p:nvSpPr>
        <p:spPr/>
        <p:txBody>
          <a:bodyPr/>
          <a:lstStyle/>
          <a:p>
            <a:fld id="{722A1357-CCE0-49BC-BCD5-A4E19C943F87}" type="slidenum">
              <a:rPr lang="vi-VN" smtClean="0"/>
              <a:pPr/>
              <a:t>44</a:t>
            </a:fld>
            <a:endParaRPr lang="vi-VN"/>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8" descr="orchide3"/>
          <p:cNvPicPr>
            <a:picLocks noChangeAspect="1" noChangeArrowheads="1"/>
          </p:cNvPicPr>
          <p:nvPr/>
        </p:nvPicPr>
        <p:blipFill>
          <a:blip r:embed="rId2" cstate="print"/>
          <a:srcRect/>
          <a:stretch>
            <a:fillRect/>
          </a:stretch>
        </p:blipFill>
        <p:spPr bwMode="auto">
          <a:xfrm rot="978307">
            <a:off x="2845029" y="1033207"/>
            <a:ext cx="2554288" cy="4478338"/>
          </a:xfrm>
          <a:prstGeom prst="rect">
            <a:avLst/>
          </a:prstGeom>
          <a:noFill/>
        </p:spPr>
      </p:pic>
      <p:sp>
        <p:nvSpPr>
          <p:cNvPr id="2" name="Title 1"/>
          <p:cNvSpPr>
            <a:spLocks noGrp="1"/>
          </p:cNvSpPr>
          <p:nvPr>
            <p:ph type="title"/>
          </p:nvPr>
        </p:nvSpPr>
        <p:spPr>
          <a:xfrm>
            <a:off x="323528" y="404664"/>
            <a:ext cx="8229600" cy="6192688"/>
          </a:xfrm>
        </p:spPr>
        <p:txBody>
          <a:bodyPr>
            <a:normAutofit fontScale="90000"/>
          </a:bodyPr>
          <a:lstStyle/>
          <a:p>
            <a:pPr algn="l"/>
            <a:r>
              <a:rPr lang="en-US" sz="2800" dirty="0" smtClean="0"/>
              <a:t>	</a:t>
            </a:r>
            <a:r>
              <a:rPr lang="el-GR" sz="2700" dirty="0" smtClean="0"/>
              <a:t>Δ</a:t>
            </a:r>
            <a:r>
              <a:rPr lang="en-US" sz="2700" dirty="0" smtClean="0"/>
              <a:t>Q : </a:t>
            </a:r>
            <a:r>
              <a:rPr lang="en-US" sz="2700" dirty="0" err="1" smtClean="0"/>
              <a:t>Là</a:t>
            </a:r>
            <a:r>
              <a:rPr lang="en-US" sz="2700" dirty="0" smtClean="0"/>
              <a:t> </a:t>
            </a:r>
            <a:r>
              <a:rPr lang="en-US" sz="2700" dirty="0" err="1" smtClean="0"/>
              <a:t>tổn</a:t>
            </a:r>
            <a:r>
              <a:rPr lang="en-US" sz="2700" dirty="0" smtClean="0"/>
              <a:t> </a:t>
            </a:r>
            <a:r>
              <a:rPr lang="en-US" sz="2700" dirty="0" err="1" smtClean="0"/>
              <a:t>thất</a:t>
            </a:r>
            <a:r>
              <a:rPr lang="en-US" sz="2700" dirty="0" smtClean="0"/>
              <a:t> </a:t>
            </a:r>
            <a:r>
              <a:rPr lang="en-US" sz="2700" dirty="0" err="1" smtClean="0"/>
              <a:t>lưu</a:t>
            </a:r>
            <a:r>
              <a:rPr lang="en-US" sz="2700" dirty="0" smtClean="0"/>
              <a:t> </a:t>
            </a:r>
            <a:r>
              <a:rPr lang="en-US" sz="2700" dirty="0" err="1" smtClean="0"/>
              <a:t>lượng</a:t>
            </a:r>
            <a:r>
              <a:rPr lang="en-US" sz="2700" dirty="0" smtClean="0"/>
              <a:t> </a:t>
            </a:r>
            <a:r>
              <a:rPr lang="en-US" sz="2700" dirty="0" err="1" smtClean="0"/>
              <a:t>phụ</a:t>
            </a:r>
            <a:r>
              <a:rPr lang="en-US" sz="2700" dirty="0" smtClean="0"/>
              <a:t> </a:t>
            </a:r>
            <a:r>
              <a:rPr lang="en-US" sz="2700" dirty="0" err="1" smtClean="0"/>
              <a:t>thuộc</a:t>
            </a:r>
            <a:r>
              <a:rPr lang="en-US" sz="2700" dirty="0" smtClean="0"/>
              <a:t> </a:t>
            </a:r>
            <a:r>
              <a:rPr lang="en-US" sz="2700" dirty="0" err="1" smtClean="0"/>
              <a:t>vào</a:t>
            </a:r>
            <a:r>
              <a:rPr lang="en-US" sz="2700" dirty="0" smtClean="0"/>
              <a:t> </a:t>
            </a:r>
            <a:r>
              <a:rPr lang="en-US" sz="2700" dirty="0" err="1" smtClean="0"/>
              <a:t>kết</a:t>
            </a:r>
            <a:r>
              <a:rPr lang="en-US" sz="2700" dirty="0" smtClean="0"/>
              <a:t> </a:t>
            </a:r>
            <a:r>
              <a:rPr lang="en-US" sz="2700" dirty="0" err="1" smtClean="0"/>
              <a:t>cấu</a:t>
            </a:r>
            <a:r>
              <a:rPr lang="en-US" sz="2700" dirty="0" smtClean="0"/>
              <a:t> , </a:t>
            </a:r>
            <a:r>
              <a:rPr lang="en-US" sz="2700" dirty="0" err="1" smtClean="0"/>
              <a:t>kích</a:t>
            </a:r>
            <a:r>
              <a:rPr lang="en-US" sz="2700" dirty="0" smtClean="0"/>
              <a:t> </a:t>
            </a:r>
            <a:r>
              <a:rPr lang="en-US" sz="2700" dirty="0" err="1" smtClean="0"/>
              <a:t>thước</a:t>
            </a:r>
            <a:r>
              <a:rPr lang="en-US" sz="2700" dirty="0" smtClean="0"/>
              <a:t> , </a:t>
            </a:r>
            <a:r>
              <a:rPr lang="en-US" sz="2700" dirty="0" err="1" smtClean="0"/>
              <a:t>điều</a:t>
            </a:r>
            <a:r>
              <a:rPr lang="en-US" sz="2700" dirty="0" smtClean="0"/>
              <a:t> </a:t>
            </a:r>
            <a:r>
              <a:rPr lang="en-US" sz="2700" dirty="0" err="1" smtClean="0"/>
              <a:t>kiện</a:t>
            </a:r>
            <a:r>
              <a:rPr lang="en-US" sz="2700" dirty="0" smtClean="0"/>
              <a:t> </a:t>
            </a:r>
            <a:r>
              <a:rPr lang="en-US" sz="2700" dirty="0" err="1" smtClean="0"/>
              <a:t>làm</a:t>
            </a:r>
            <a:r>
              <a:rPr lang="en-US" sz="2700" dirty="0" smtClean="0"/>
              <a:t> </a:t>
            </a:r>
            <a:r>
              <a:rPr lang="en-US" sz="2700" dirty="0" err="1" smtClean="0"/>
              <a:t>kín</a:t>
            </a:r>
            <a:r>
              <a:rPr lang="en-US" sz="2700" dirty="0" smtClean="0"/>
              <a:t> </a:t>
            </a:r>
            <a:r>
              <a:rPr lang="en-US" sz="2700" dirty="0" err="1" smtClean="0"/>
              <a:t>và</a:t>
            </a:r>
            <a:r>
              <a:rPr lang="en-US" sz="2700" dirty="0" smtClean="0"/>
              <a:t> </a:t>
            </a:r>
            <a:r>
              <a:rPr lang="en-US" sz="2700" dirty="0" err="1" smtClean="0"/>
              <a:t>điều</a:t>
            </a:r>
            <a:r>
              <a:rPr lang="en-US" sz="2700" dirty="0" smtClean="0"/>
              <a:t> </a:t>
            </a:r>
            <a:r>
              <a:rPr lang="en-US" sz="2700" dirty="0" err="1" smtClean="0"/>
              <a:t>kiện</a:t>
            </a:r>
            <a:r>
              <a:rPr lang="en-US" sz="2700" dirty="0" smtClean="0"/>
              <a:t> </a:t>
            </a:r>
            <a:r>
              <a:rPr lang="en-US" sz="2700" dirty="0" err="1" smtClean="0"/>
              <a:t>hút</a:t>
            </a:r>
            <a:r>
              <a:rPr lang="en-US" sz="2700" dirty="0" smtClean="0"/>
              <a:t> </a:t>
            </a:r>
            <a:r>
              <a:rPr lang="en-US" sz="2700" dirty="0" err="1" smtClean="0"/>
              <a:t>củ</a:t>
            </a:r>
            <a:r>
              <a:rPr lang="en-US" sz="2700" dirty="0" smtClean="0"/>
              <a:t> </a:t>
            </a:r>
            <a:r>
              <a:rPr lang="en-US" sz="2700" dirty="0" err="1" smtClean="0"/>
              <a:t>bơm</a:t>
            </a:r>
            <a:r>
              <a:rPr lang="en-US" sz="2700" dirty="0" smtClean="0"/>
              <a:t>.</a:t>
            </a:r>
            <a:br>
              <a:rPr lang="en-US" sz="2700" dirty="0" smtClean="0"/>
            </a:br>
            <a:r>
              <a:rPr lang="en-US" sz="2700" dirty="0" smtClean="0"/>
              <a:t>	 </a:t>
            </a:r>
            <a:r>
              <a:rPr lang="en-US" sz="2700" dirty="0" err="1" smtClean="0"/>
              <a:t>n</a:t>
            </a:r>
            <a:r>
              <a:rPr lang="en-US" sz="2700" baseline="-25000" dirty="0" err="1" smtClean="0"/>
              <a:t>min</a:t>
            </a:r>
            <a:r>
              <a:rPr lang="en-US" sz="2700" dirty="0" smtClean="0"/>
              <a:t>  </a:t>
            </a:r>
            <a:r>
              <a:rPr lang="en-US" sz="2700" dirty="0" err="1" smtClean="0"/>
              <a:t>Là</a:t>
            </a:r>
            <a:r>
              <a:rPr lang="en-US" sz="2700" dirty="0" smtClean="0"/>
              <a:t> </a:t>
            </a:r>
            <a:r>
              <a:rPr lang="en-US" sz="2700" dirty="0" err="1" smtClean="0"/>
              <a:t>số</a:t>
            </a:r>
            <a:r>
              <a:rPr lang="en-US" sz="2700" dirty="0" smtClean="0"/>
              <a:t> </a:t>
            </a:r>
            <a:r>
              <a:rPr lang="en-US" sz="2700" dirty="0" err="1" smtClean="0"/>
              <a:t>vòng</a:t>
            </a:r>
            <a:r>
              <a:rPr lang="en-US" sz="2700" dirty="0" smtClean="0"/>
              <a:t> quay </a:t>
            </a:r>
            <a:r>
              <a:rPr lang="en-US" sz="2700" dirty="0" err="1" smtClean="0"/>
              <a:t>tối</a:t>
            </a:r>
            <a:r>
              <a:rPr lang="en-US" sz="2700" dirty="0" smtClean="0"/>
              <a:t> </a:t>
            </a:r>
            <a:r>
              <a:rPr lang="en-US" sz="2700" dirty="0" err="1" smtClean="0"/>
              <a:t>thiểu</a:t>
            </a:r>
            <a:r>
              <a:rPr lang="en-US" sz="2700" dirty="0" smtClean="0"/>
              <a:t> </a:t>
            </a:r>
            <a:r>
              <a:rPr lang="en-US" sz="2700" dirty="0" err="1" smtClean="0"/>
              <a:t>để</a:t>
            </a:r>
            <a:r>
              <a:rPr lang="en-US" sz="2700" dirty="0" smtClean="0"/>
              <a:t> </a:t>
            </a:r>
            <a:r>
              <a:rPr lang="en-US" sz="2700" dirty="0" err="1" smtClean="0"/>
              <a:t>có</a:t>
            </a:r>
            <a:r>
              <a:rPr lang="en-US" sz="2700" dirty="0" smtClean="0"/>
              <a:t> </a:t>
            </a:r>
            <a:r>
              <a:rPr lang="en-US" sz="2700" dirty="0" err="1" smtClean="0"/>
              <a:t>lưu</a:t>
            </a:r>
            <a:r>
              <a:rPr lang="en-US" sz="2700" dirty="0" smtClean="0"/>
              <a:t> </a:t>
            </a:r>
            <a:r>
              <a:rPr lang="en-US" sz="2700" dirty="0" err="1" smtClean="0"/>
              <a:t>lượng</a:t>
            </a:r>
            <a:r>
              <a:rPr lang="en-US" sz="2700" dirty="0" smtClean="0"/>
              <a:t> </a:t>
            </a:r>
            <a:r>
              <a:rPr lang="en-US" sz="2700" dirty="0" err="1" smtClean="0"/>
              <a:t>thực</a:t>
            </a:r>
            <a:r>
              <a:rPr lang="en-US" sz="2700" dirty="0" smtClean="0"/>
              <a:t> </a:t>
            </a:r>
            <a:r>
              <a:rPr lang="en-US" sz="2700" dirty="0" err="1" smtClean="0"/>
              <a:t>của</a:t>
            </a:r>
            <a:r>
              <a:rPr lang="en-US" sz="2700" dirty="0" smtClean="0"/>
              <a:t> </a:t>
            </a:r>
            <a:r>
              <a:rPr lang="en-US" sz="2700" dirty="0" err="1" smtClean="0"/>
              <a:t>bơm</a:t>
            </a:r>
            <a:r>
              <a:rPr lang="en-US" sz="2700" dirty="0" smtClean="0"/>
              <a:t> </a:t>
            </a:r>
            <a:r>
              <a:rPr lang="en-US" sz="2700" dirty="0" err="1" smtClean="0"/>
              <a:t>tại</a:t>
            </a:r>
            <a:r>
              <a:rPr lang="en-US" sz="2700" dirty="0" smtClean="0"/>
              <a:t> </a:t>
            </a:r>
            <a:r>
              <a:rPr lang="en-US" sz="2700" dirty="0" err="1" smtClean="0"/>
              <a:t>miệng</a:t>
            </a:r>
            <a:r>
              <a:rPr lang="en-US" sz="2700" dirty="0" smtClean="0"/>
              <a:t> </a:t>
            </a:r>
            <a:r>
              <a:rPr lang="en-US" sz="2700" dirty="0" err="1" smtClean="0"/>
              <a:t>đẩy</a:t>
            </a:r>
            <a:r>
              <a:rPr lang="en-US" sz="2700" dirty="0" smtClean="0"/>
              <a:t> . </a:t>
            </a:r>
            <a:r>
              <a:rPr lang="en-US" sz="2700" dirty="0" err="1" smtClean="0"/>
              <a:t>Khi</a:t>
            </a:r>
            <a:r>
              <a:rPr lang="en-US" sz="2700" dirty="0" smtClean="0"/>
              <a:t> </a:t>
            </a:r>
            <a:r>
              <a:rPr lang="en-US" sz="2700" dirty="0" err="1" smtClean="0"/>
              <a:t>bơm</a:t>
            </a:r>
            <a:r>
              <a:rPr lang="en-US" sz="2700" dirty="0" smtClean="0"/>
              <a:t> </a:t>
            </a:r>
            <a:r>
              <a:rPr lang="en-US" sz="2700" dirty="0" err="1" smtClean="0"/>
              <a:t>khởi</a:t>
            </a:r>
            <a:r>
              <a:rPr lang="en-US" sz="2700" dirty="0" smtClean="0"/>
              <a:t> </a:t>
            </a:r>
            <a:r>
              <a:rPr lang="en-US" sz="2700" dirty="0" err="1" smtClean="0"/>
              <a:t>động</a:t>
            </a:r>
            <a:r>
              <a:rPr lang="en-US" sz="2700" dirty="0" smtClean="0"/>
              <a:t> </a:t>
            </a:r>
            <a:r>
              <a:rPr lang="en-US" sz="2700" dirty="0" err="1" smtClean="0"/>
              <a:t>với</a:t>
            </a:r>
            <a:r>
              <a:rPr lang="en-US" sz="2700" dirty="0" smtClean="0"/>
              <a:t> </a:t>
            </a:r>
            <a:r>
              <a:rPr lang="en-US" sz="2700" dirty="0" err="1" smtClean="0"/>
              <a:t>vận</a:t>
            </a:r>
            <a:r>
              <a:rPr lang="en-US" sz="2700" dirty="0" smtClean="0"/>
              <a:t> </a:t>
            </a:r>
            <a:r>
              <a:rPr lang="en-US" sz="2700" dirty="0" err="1" smtClean="0"/>
              <a:t>tốc</a:t>
            </a:r>
            <a:r>
              <a:rPr lang="en-US" sz="2700" dirty="0" smtClean="0"/>
              <a:t> quay n &lt; </a:t>
            </a:r>
            <a:r>
              <a:rPr lang="en-US" sz="2700" dirty="0" err="1" smtClean="0"/>
              <a:t>n</a:t>
            </a:r>
            <a:r>
              <a:rPr lang="en-US" sz="2700" baseline="-25000" dirty="0" err="1" smtClean="0"/>
              <a:t>min</a:t>
            </a:r>
            <a:r>
              <a:rPr lang="en-US" sz="2700" dirty="0" smtClean="0"/>
              <a:t> ,</a:t>
            </a:r>
            <a:r>
              <a:rPr lang="en-US" sz="2700" dirty="0" err="1" smtClean="0"/>
              <a:t>lưu</a:t>
            </a:r>
            <a:r>
              <a:rPr lang="en-US" sz="2700" dirty="0" smtClean="0"/>
              <a:t> </a:t>
            </a:r>
            <a:r>
              <a:rPr lang="en-US" sz="2700" dirty="0" err="1" smtClean="0"/>
              <a:t>lượng</a:t>
            </a:r>
            <a:r>
              <a:rPr lang="en-US" sz="2700" dirty="0" smtClean="0"/>
              <a:t> </a:t>
            </a:r>
            <a:r>
              <a:rPr lang="en-US" sz="2700" dirty="0" err="1" smtClean="0"/>
              <a:t>của</a:t>
            </a:r>
            <a:r>
              <a:rPr lang="en-US" sz="2700" dirty="0" smtClean="0"/>
              <a:t> </a:t>
            </a:r>
            <a:r>
              <a:rPr lang="en-US" sz="2700" dirty="0" err="1" smtClean="0"/>
              <a:t>bơm</a:t>
            </a:r>
            <a:r>
              <a:rPr lang="en-US" sz="2700" dirty="0" smtClean="0"/>
              <a:t> </a:t>
            </a:r>
            <a:r>
              <a:rPr lang="en-US" sz="2700" dirty="0" err="1" smtClean="0"/>
              <a:t>chưa</a:t>
            </a:r>
            <a:r>
              <a:rPr lang="en-US" sz="2700" dirty="0" smtClean="0"/>
              <a:t> </a:t>
            </a:r>
            <a:r>
              <a:rPr lang="en-US" sz="2700" dirty="0" err="1" smtClean="0"/>
              <a:t>có</a:t>
            </a:r>
            <a:r>
              <a:rPr lang="en-US" sz="2700" dirty="0" smtClean="0"/>
              <a:t> </a:t>
            </a:r>
            <a:r>
              <a:rPr lang="en-US" sz="2700" dirty="0" err="1" smtClean="0"/>
              <a:t>giá</a:t>
            </a:r>
            <a:r>
              <a:rPr lang="en-US" sz="2700" dirty="0" smtClean="0"/>
              <a:t> </a:t>
            </a:r>
            <a:r>
              <a:rPr lang="en-US" sz="2700" dirty="0" err="1" smtClean="0"/>
              <a:t>trị</a:t>
            </a:r>
            <a:r>
              <a:rPr lang="en-US" sz="2700" dirty="0" smtClean="0"/>
              <a:t> </a:t>
            </a:r>
            <a:r>
              <a:rPr lang="en-US" sz="2700" dirty="0" err="1" smtClean="0"/>
              <a:t>thực</a:t>
            </a:r>
            <a:r>
              <a:rPr lang="en-US" sz="2700" dirty="0" smtClean="0"/>
              <a:t> </a:t>
            </a:r>
            <a:r>
              <a:rPr lang="en-US" sz="2700" dirty="0" err="1" smtClean="0"/>
              <a:t>vì</a:t>
            </a:r>
            <a:r>
              <a:rPr lang="en-US" sz="2700" dirty="0" smtClean="0"/>
              <a:t> </a:t>
            </a:r>
            <a:r>
              <a:rPr lang="en-US" sz="2700" dirty="0" err="1" smtClean="0"/>
              <a:t>phải</a:t>
            </a:r>
            <a:r>
              <a:rPr lang="en-US" sz="2700" dirty="0" smtClean="0"/>
              <a:t> </a:t>
            </a:r>
            <a:r>
              <a:rPr lang="en-US" sz="2700" dirty="0" err="1" smtClean="0"/>
              <a:t>điền</a:t>
            </a:r>
            <a:r>
              <a:rPr lang="en-US" sz="2700" dirty="0" smtClean="0"/>
              <a:t> </a:t>
            </a:r>
            <a:r>
              <a:rPr lang="en-US" sz="2700" dirty="0" err="1" smtClean="0"/>
              <a:t>cho</a:t>
            </a:r>
            <a:r>
              <a:rPr lang="en-US" sz="2700" dirty="0" smtClean="0"/>
              <a:t> </a:t>
            </a:r>
            <a:r>
              <a:rPr lang="en-US" sz="2700" dirty="0" err="1" smtClean="0"/>
              <a:t>phần</a:t>
            </a:r>
            <a:r>
              <a:rPr lang="en-US" sz="2700" dirty="0" smtClean="0"/>
              <a:t> </a:t>
            </a:r>
            <a:r>
              <a:rPr lang="en-US" sz="2700" dirty="0" err="1" smtClean="0"/>
              <a:t>thể</a:t>
            </a:r>
            <a:r>
              <a:rPr lang="en-US" sz="2700" dirty="0" smtClean="0"/>
              <a:t> </a:t>
            </a:r>
            <a:r>
              <a:rPr lang="en-US" sz="2700" dirty="0" err="1" smtClean="0"/>
              <a:t>tích</a:t>
            </a:r>
            <a:r>
              <a:rPr lang="en-US" sz="2700" dirty="0" smtClean="0"/>
              <a:t> </a:t>
            </a:r>
            <a:r>
              <a:rPr lang="en-US" sz="2700" dirty="0" err="1" smtClean="0"/>
              <a:t>trống</a:t>
            </a:r>
            <a:r>
              <a:rPr lang="en-US" sz="2700" dirty="0" smtClean="0"/>
              <a:t> </a:t>
            </a:r>
            <a:r>
              <a:rPr lang="en-US" sz="2700" dirty="0" err="1" smtClean="0"/>
              <a:t>và</a:t>
            </a:r>
            <a:r>
              <a:rPr lang="en-US" sz="2700" dirty="0" smtClean="0"/>
              <a:t> </a:t>
            </a:r>
            <a:r>
              <a:rPr lang="en-US" sz="2700" dirty="0" err="1" smtClean="0"/>
              <a:t>tổn</a:t>
            </a:r>
            <a:r>
              <a:rPr lang="en-US" sz="2700" dirty="0" smtClean="0"/>
              <a:t> </a:t>
            </a:r>
            <a:r>
              <a:rPr lang="en-US" sz="2700" dirty="0" err="1" smtClean="0"/>
              <a:t>thất</a:t>
            </a:r>
            <a:r>
              <a:rPr lang="en-US" sz="2700" dirty="0" smtClean="0"/>
              <a:t> ban </a:t>
            </a:r>
            <a:r>
              <a:rPr lang="en-US" sz="2700" dirty="0" err="1" smtClean="0"/>
              <a:t>đầu</a:t>
            </a:r>
            <a:r>
              <a:rPr lang="en-US" sz="2700" dirty="0" smtClean="0"/>
              <a:t>.</a:t>
            </a:r>
            <a:br>
              <a:rPr lang="en-US" sz="2700" dirty="0" smtClean="0"/>
            </a:br>
            <a:r>
              <a:rPr lang="en-US" sz="2700" dirty="0" smtClean="0"/>
              <a:t>	</a:t>
            </a:r>
            <a:r>
              <a:rPr lang="en-US" sz="2700" dirty="0" err="1" smtClean="0"/>
              <a:t>Khi</a:t>
            </a:r>
            <a:r>
              <a:rPr lang="en-US" sz="2700" dirty="0" smtClean="0"/>
              <a:t> </a:t>
            </a:r>
            <a:r>
              <a:rPr lang="en-US" sz="2700" dirty="0" err="1" smtClean="0"/>
              <a:t>tăng</a:t>
            </a:r>
            <a:r>
              <a:rPr lang="en-US" sz="2700" dirty="0" smtClean="0"/>
              <a:t> </a:t>
            </a:r>
            <a:r>
              <a:rPr lang="en-US" sz="2700" dirty="0" err="1" smtClean="0"/>
              <a:t>số</a:t>
            </a:r>
            <a:r>
              <a:rPr lang="en-US" sz="2700" dirty="0" smtClean="0"/>
              <a:t> </a:t>
            </a:r>
            <a:r>
              <a:rPr lang="en-US" sz="2700" dirty="0" err="1" smtClean="0"/>
              <a:t>vòng</a:t>
            </a:r>
            <a:r>
              <a:rPr lang="en-US" sz="2700" dirty="0" smtClean="0"/>
              <a:t> quay n , </a:t>
            </a:r>
            <a:r>
              <a:rPr lang="en-US" sz="2700" dirty="0" err="1" smtClean="0"/>
              <a:t>lưu</a:t>
            </a:r>
            <a:r>
              <a:rPr lang="en-US" sz="2700" dirty="0" smtClean="0"/>
              <a:t> </a:t>
            </a:r>
            <a:r>
              <a:rPr lang="en-US" sz="2700" dirty="0" err="1" smtClean="0"/>
              <a:t>lượng</a:t>
            </a:r>
            <a:r>
              <a:rPr lang="en-US" sz="2700" dirty="0" smtClean="0"/>
              <a:t>  Q </a:t>
            </a:r>
            <a:r>
              <a:rPr lang="en-US" sz="2700" dirty="0" err="1" smtClean="0"/>
              <a:t>tăng</a:t>
            </a:r>
            <a:r>
              <a:rPr lang="en-US" sz="2700" dirty="0" smtClean="0"/>
              <a:t>. </a:t>
            </a:r>
            <a:r>
              <a:rPr lang="en-US" sz="2700" dirty="0" err="1" smtClean="0"/>
              <a:t>Sự</a:t>
            </a:r>
            <a:r>
              <a:rPr lang="en-US" sz="2700" dirty="0" smtClean="0"/>
              <a:t> </a:t>
            </a:r>
            <a:r>
              <a:rPr lang="en-US" sz="2700" dirty="0" err="1" smtClean="0"/>
              <a:t>tăng</a:t>
            </a:r>
            <a:r>
              <a:rPr lang="en-US" sz="2700" dirty="0" smtClean="0"/>
              <a:t> </a:t>
            </a:r>
            <a:r>
              <a:rPr lang="en-US" sz="2700" dirty="0" err="1" smtClean="0"/>
              <a:t>này</a:t>
            </a:r>
            <a:r>
              <a:rPr lang="en-US" sz="2700" dirty="0" smtClean="0"/>
              <a:t> </a:t>
            </a:r>
            <a:r>
              <a:rPr lang="en-US" sz="2700" dirty="0" err="1" smtClean="0"/>
              <a:t>tiếp</a:t>
            </a:r>
            <a:r>
              <a:rPr lang="en-US" sz="2700" dirty="0" smtClean="0"/>
              <a:t> </a:t>
            </a:r>
            <a:r>
              <a:rPr lang="en-US" sz="2700" dirty="0" err="1" smtClean="0"/>
              <a:t>tục</a:t>
            </a:r>
            <a:r>
              <a:rPr lang="en-US" sz="2700" dirty="0" smtClean="0"/>
              <a:t> </a:t>
            </a:r>
            <a:r>
              <a:rPr lang="en-US" sz="2700" dirty="0" err="1" smtClean="0"/>
              <a:t>đến</a:t>
            </a:r>
            <a:r>
              <a:rPr lang="en-US" sz="2700" dirty="0" smtClean="0"/>
              <a:t> </a:t>
            </a:r>
            <a:r>
              <a:rPr lang="en-US" sz="2700" dirty="0" err="1" smtClean="0"/>
              <a:t>một</a:t>
            </a:r>
            <a:r>
              <a:rPr lang="en-US" sz="2700" dirty="0" smtClean="0"/>
              <a:t> </a:t>
            </a:r>
            <a:r>
              <a:rPr lang="en-US" sz="2700" dirty="0" err="1" smtClean="0"/>
              <a:t>giá</a:t>
            </a:r>
            <a:r>
              <a:rPr lang="en-US" sz="2700" dirty="0" smtClean="0"/>
              <a:t> </a:t>
            </a:r>
            <a:r>
              <a:rPr lang="en-US" sz="2700" dirty="0" err="1" smtClean="0"/>
              <a:t>trị</a:t>
            </a:r>
            <a:r>
              <a:rPr lang="en-US" sz="2700" dirty="0" smtClean="0"/>
              <a:t> </a:t>
            </a:r>
            <a:r>
              <a:rPr lang="en-US" sz="2700" dirty="0" err="1" smtClean="0"/>
              <a:t>nào</a:t>
            </a:r>
            <a:r>
              <a:rPr lang="en-US" sz="2700" dirty="0" smtClean="0"/>
              <a:t> </a:t>
            </a:r>
            <a:r>
              <a:rPr lang="en-US" sz="2700" dirty="0" err="1" smtClean="0"/>
              <a:t>đó</a:t>
            </a:r>
            <a:r>
              <a:rPr lang="en-US" sz="2700" dirty="0" smtClean="0"/>
              <a:t> </a:t>
            </a:r>
            <a:r>
              <a:rPr lang="en-US" sz="2700" dirty="0" err="1" smtClean="0"/>
              <a:t>của</a:t>
            </a:r>
            <a:r>
              <a:rPr lang="en-US" sz="2700" dirty="0" smtClean="0"/>
              <a:t> </a:t>
            </a:r>
            <a:r>
              <a:rPr lang="en-US" sz="2700" dirty="0" err="1" smtClean="0"/>
              <a:t>số</a:t>
            </a:r>
            <a:r>
              <a:rPr lang="en-US" sz="2700" dirty="0" smtClean="0"/>
              <a:t> </a:t>
            </a:r>
            <a:r>
              <a:rPr lang="en-US" sz="2700" dirty="0" err="1" smtClean="0"/>
              <a:t>vòng</a:t>
            </a:r>
            <a:r>
              <a:rPr lang="en-US" sz="2700" dirty="0" smtClean="0"/>
              <a:t> quay n = </a:t>
            </a:r>
            <a:r>
              <a:rPr lang="en-US" sz="2700" dirty="0" err="1" smtClean="0"/>
              <a:t>n</a:t>
            </a:r>
            <a:r>
              <a:rPr lang="en-US" sz="2700" baseline="-25000" dirty="0" err="1" smtClean="0"/>
              <a:t>k</a:t>
            </a:r>
            <a:r>
              <a:rPr lang="en-US" sz="2700" dirty="0" smtClean="0"/>
              <a:t>  </a:t>
            </a:r>
            <a:r>
              <a:rPr lang="en-US" sz="2700" dirty="0" err="1" smtClean="0"/>
              <a:t>thì</a:t>
            </a:r>
            <a:r>
              <a:rPr lang="en-US" sz="2700" dirty="0" smtClean="0"/>
              <a:t> </a:t>
            </a:r>
            <a:r>
              <a:rPr lang="en-US" sz="2700" dirty="0" err="1" smtClean="0"/>
              <a:t>có</a:t>
            </a:r>
            <a:r>
              <a:rPr lang="en-US" sz="2700" dirty="0" smtClean="0"/>
              <a:t> </a:t>
            </a:r>
            <a:r>
              <a:rPr lang="en-US" sz="2700" dirty="0" err="1" smtClean="0"/>
              <a:t>hiện</a:t>
            </a:r>
            <a:r>
              <a:rPr lang="en-US" sz="2700" dirty="0" smtClean="0"/>
              <a:t> </a:t>
            </a:r>
            <a:r>
              <a:rPr lang="en-US" sz="2700" dirty="0" err="1" smtClean="0"/>
              <a:t>tượng</a:t>
            </a:r>
            <a:r>
              <a:rPr lang="en-US" sz="2700" dirty="0" smtClean="0"/>
              <a:t> </a:t>
            </a:r>
            <a:r>
              <a:rPr lang="en-US" sz="2700" dirty="0" err="1" smtClean="0"/>
              <a:t>giảm</a:t>
            </a:r>
            <a:r>
              <a:rPr lang="en-US" sz="2700" dirty="0" smtClean="0"/>
              <a:t> </a:t>
            </a:r>
            <a:r>
              <a:rPr lang="en-US" sz="2700" dirty="0" err="1" smtClean="0"/>
              <a:t>đột</a:t>
            </a:r>
            <a:r>
              <a:rPr lang="en-US" sz="2700" dirty="0" smtClean="0"/>
              <a:t> </a:t>
            </a:r>
            <a:r>
              <a:rPr lang="en-US" sz="2700" dirty="0" err="1" smtClean="0"/>
              <a:t>ngột</a:t>
            </a:r>
            <a:r>
              <a:rPr lang="en-US" sz="2700" dirty="0" smtClean="0"/>
              <a:t> </a:t>
            </a:r>
            <a:r>
              <a:rPr lang="en-US" sz="2700" dirty="0" err="1" smtClean="0"/>
              <a:t>của</a:t>
            </a:r>
            <a:r>
              <a:rPr lang="en-US" sz="2700" dirty="0" smtClean="0"/>
              <a:t> </a:t>
            </a:r>
            <a:r>
              <a:rPr lang="en-US" sz="2700" dirty="0" err="1" smtClean="0"/>
              <a:t>lưu</a:t>
            </a:r>
            <a:r>
              <a:rPr lang="en-US" sz="2700" dirty="0" smtClean="0"/>
              <a:t> </a:t>
            </a:r>
            <a:r>
              <a:rPr lang="en-US" sz="2700" dirty="0" err="1" smtClean="0"/>
              <a:t>lượng</a:t>
            </a:r>
            <a:r>
              <a:rPr lang="en-US" sz="2700" dirty="0" smtClean="0"/>
              <a:t>. </a:t>
            </a:r>
            <a:r>
              <a:rPr lang="en-US" sz="2700" dirty="0" err="1" smtClean="0"/>
              <a:t>Đó</a:t>
            </a:r>
            <a:r>
              <a:rPr lang="en-US" sz="2700" dirty="0" smtClean="0"/>
              <a:t> </a:t>
            </a:r>
            <a:r>
              <a:rPr lang="en-US" sz="2700" dirty="0" err="1" smtClean="0"/>
              <a:t>chính</a:t>
            </a:r>
            <a:r>
              <a:rPr lang="en-US" sz="2700" dirty="0" smtClean="0"/>
              <a:t> </a:t>
            </a:r>
            <a:r>
              <a:rPr lang="en-US" sz="2700" dirty="0" err="1" smtClean="0"/>
              <a:t>là</a:t>
            </a:r>
            <a:r>
              <a:rPr lang="en-US" sz="2700" dirty="0" smtClean="0"/>
              <a:t> </a:t>
            </a:r>
            <a:r>
              <a:rPr lang="en-US" sz="2700" dirty="0" err="1" smtClean="0"/>
              <a:t>điểm</a:t>
            </a:r>
            <a:r>
              <a:rPr lang="en-US" sz="2700" dirty="0" smtClean="0"/>
              <a:t> </a:t>
            </a:r>
            <a:r>
              <a:rPr lang="en-US" sz="2700" dirty="0" err="1" smtClean="0"/>
              <a:t>tới</a:t>
            </a:r>
            <a:r>
              <a:rPr lang="en-US" sz="2700" dirty="0" smtClean="0"/>
              <a:t> </a:t>
            </a:r>
            <a:r>
              <a:rPr lang="en-US" sz="2700" dirty="0" err="1" smtClean="0"/>
              <a:t>hạn</a:t>
            </a:r>
            <a:r>
              <a:rPr lang="en-US" sz="2700" dirty="0" smtClean="0"/>
              <a:t> </a:t>
            </a:r>
            <a:r>
              <a:rPr lang="en-US" sz="2700" dirty="0" err="1" smtClean="0"/>
              <a:t>xâm</a:t>
            </a:r>
            <a:r>
              <a:rPr lang="en-US" sz="2700" dirty="0" smtClean="0"/>
              <a:t> </a:t>
            </a:r>
            <a:r>
              <a:rPr lang="en-US" sz="2700" dirty="0" err="1" smtClean="0"/>
              <a:t>thực</a:t>
            </a:r>
            <a:r>
              <a:rPr lang="en-US" sz="2700" dirty="0" smtClean="0"/>
              <a:t> </a:t>
            </a:r>
            <a:r>
              <a:rPr lang="en-US" sz="2700" dirty="0" err="1" smtClean="0"/>
              <a:t>của</a:t>
            </a:r>
            <a:r>
              <a:rPr lang="en-US" sz="2700" dirty="0" smtClean="0"/>
              <a:t> </a:t>
            </a:r>
            <a:r>
              <a:rPr lang="en-US" sz="2700" dirty="0" err="1" smtClean="0"/>
              <a:t>bơm</a:t>
            </a:r>
            <a:r>
              <a:rPr lang="en-US" sz="2700" dirty="0" smtClean="0"/>
              <a:t>. </a:t>
            </a:r>
            <a:br>
              <a:rPr lang="en-US" sz="2700" dirty="0" smtClean="0"/>
            </a:br>
            <a:r>
              <a:rPr lang="en-US" sz="2700" dirty="0" smtClean="0"/>
              <a:t>	</a:t>
            </a:r>
            <a:r>
              <a:rPr lang="en-US" sz="2700" dirty="0" err="1" smtClean="0"/>
              <a:t>Giá</a:t>
            </a:r>
            <a:r>
              <a:rPr lang="en-US" sz="2700" dirty="0" smtClean="0"/>
              <a:t> </a:t>
            </a:r>
            <a:r>
              <a:rPr lang="en-US" sz="2700" dirty="0" err="1" smtClean="0"/>
              <a:t>trị</a:t>
            </a:r>
            <a:r>
              <a:rPr lang="en-US" sz="2700" dirty="0" smtClean="0"/>
              <a:t> </a:t>
            </a:r>
            <a:r>
              <a:rPr lang="en-US" sz="2700" dirty="0" err="1" smtClean="0"/>
              <a:t>tới</a:t>
            </a:r>
            <a:r>
              <a:rPr lang="en-US" sz="2700" dirty="0" smtClean="0"/>
              <a:t> </a:t>
            </a:r>
            <a:r>
              <a:rPr lang="en-US" sz="2700" dirty="0" err="1" smtClean="0"/>
              <a:t>hạn</a:t>
            </a:r>
            <a:r>
              <a:rPr lang="en-US" sz="2700" dirty="0" smtClean="0"/>
              <a:t> n</a:t>
            </a:r>
            <a:r>
              <a:rPr lang="en-US" sz="2700" baseline="-25000" dirty="0" smtClean="0"/>
              <a:t> k</a:t>
            </a:r>
            <a:r>
              <a:rPr lang="en-US" sz="2700" dirty="0" smtClean="0"/>
              <a:t> </a:t>
            </a:r>
            <a:r>
              <a:rPr lang="en-US" sz="2700" dirty="0" err="1" smtClean="0"/>
              <a:t>phụ</a:t>
            </a:r>
            <a:r>
              <a:rPr lang="en-US" sz="2700" dirty="0" smtClean="0"/>
              <a:t> </a:t>
            </a:r>
            <a:r>
              <a:rPr lang="en-US" sz="2700" dirty="0" err="1" smtClean="0"/>
              <a:t>thuộc</a:t>
            </a:r>
            <a:r>
              <a:rPr lang="en-US" sz="2700" dirty="0" smtClean="0"/>
              <a:t> </a:t>
            </a:r>
            <a:r>
              <a:rPr lang="en-US" sz="2700" dirty="0" err="1" smtClean="0"/>
              <a:t>vào</a:t>
            </a:r>
            <a:r>
              <a:rPr lang="en-US" sz="2700" dirty="0" smtClean="0"/>
              <a:t> </a:t>
            </a:r>
            <a:r>
              <a:rPr lang="en-US" sz="2700" dirty="0" err="1" smtClean="0"/>
              <a:t>điều</a:t>
            </a:r>
            <a:r>
              <a:rPr lang="en-US" sz="2700" dirty="0" smtClean="0"/>
              <a:t> </a:t>
            </a:r>
            <a:r>
              <a:rPr lang="en-US" sz="2700" dirty="0" err="1" smtClean="0"/>
              <a:t>kiện</a:t>
            </a:r>
            <a:r>
              <a:rPr lang="en-US" sz="2700" dirty="0" smtClean="0"/>
              <a:t> </a:t>
            </a:r>
            <a:r>
              <a:rPr lang="en-US" sz="2700" dirty="0" err="1" smtClean="0"/>
              <a:t>hút</a:t>
            </a:r>
            <a:r>
              <a:rPr lang="en-US" sz="2700" dirty="0" smtClean="0"/>
              <a:t> </a:t>
            </a:r>
            <a:r>
              <a:rPr lang="en-US" sz="2700" dirty="0" err="1" smtClean="0"/>
              <a:t>và</a:t>
            </a:r>
            <a:r>
              <a:rPr lang="en-US" sz="2700" dirty="0" smtClean="0"/>
              <a:t> </a:t>
            </a:r>
            <a:r>
              <a:rPr lang="en-US" sz="2700" dirty="0" err="1" smtClean="0"/>
              <a:t>khả</a:t>
            </a:r>
            <a:r>
              <a:rPr lang="en-US" sz="2700" dirty="0" smtClean="0"/>
              <a:t> </a:t>
            </a:r>
            <a:r>
              <a:rPr lang="en-US" sz="2700" dirty="0" err="1" smtClean="0"/>
              <a:t>năng</a:t>
            </a:r>
            <a:r>
              <a:rPr lang="en-US" sz="2700" dirty="0" smtClean="0"/>
              <a:t> </a:t>
            </a:r>
            <a:r>
              <a:rPr lang="en-US" sz="2700" dirty="0" err="1" smtClean="0"/>
              <a:t>hút</a:t>
            </a:r>
            <a:r>
              <a:rPr lang="en-US" sz="2700" dirty="0" smtClean="0"/>
              <a:t> </a:t>
            </a:r>
            <a:r>
              <a:rPr lang="en-US" sz="2700" dirty="0" err="1" smtClean="0"/>
              <a:t>của</a:t>
            </a:r>
            <a:r>
              <a:rPr lang="en-US" sz="2700" dirty="0" smtClean="0"/>
              <a:t> </a:t>
            </a:r>
            <a:r>
              <a:rPr lang="en-US" sz="2700" dirty="0" err="1" smtClean="0"/>
              <a:t>bơm</a:t>
            </a:r>
            <a:r>
              <a:rPr lang="en-US" sz="2700" dirty="0" smtClean="0"/>
              <a:t>.</a:t>
            </a:r>
            <a:br>
              <a:rPr lang="en-US" sz="2700" dirty="0" smtClean="0"/>
            </a:br>
            <a:r>
              <a:rPr lang="en-US" sz="2700" dirty="0" smtClean="0"/>
              <a:t> </a:t>
            </a:r>
            <a:br>
              <a:rPr lang="en-US" sz="2700" dirty="0" smtClean="0"/>
            </a:br>
            <a:r>
              <a:rPr lang="en-US" sz="2800" dirty="0" smtClean="0"/>
              <a:t/>
            </a:r>
            <a:br>
              <a:rPr lang="en-US" sz="2800" dirty="0" smtClean="0"/>
            </a:br>
            <a:endParaRPr lang="vi-VN" sz="2800" dirty="0"/>
          </a:p>
        </p:txBody>
      </p:sp>
      <p:sp>
        <p:nvSpPr>
          <p:cNvPr id="3" name="Slide Number Placeholder 2"/>
          <p:cNvSpPr>
            <a:spLocks noGrp="1"/>
          </p:cNvSpPr>
          <p:nvPr>
            <p:ph type="sldNum" sz="quarter" idx="12"/>
          </p:nvPr>
        </p:nvSpPr>
        <p:spPr/>
        <p:txBody>
          <a:bodyPr/>
          <a:lstStyle/>
          <a:p>
            <a:fld id="{722A1357-CCE0-49BC-BCD5-A4E19C943F87}" type="slidenum">
              <a:rPr lang="vi-VN" smtClean="0"/>
              <a:pPr/>
              <a:t>45</a:t>
            </a:fld>
            <a:endParaRPr lang="vi-VN"/>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28600" y="0"/>
            <a:ext cx="8382000" cy="584775"/>
          </a:xfrm>
          <a:prstGeom prst="rect">
            <a:avLst/>
          </a:prstGeom>
          <a:noFill/>
        </p:spPr>
        <p:txBody>
          <a:bodyPr wrap="square" rtlCol="0">
            <a:spAutoFit/>
          </a:bodyPr>
          <a:lstStyle/>
          <a:p>
            <a:r>
              <a:rPr lang="en-029" sz="3200" dirty="0">
                <a:solidFill>
                  <a:srgbClr val="002060"/>
                </a:solidFill>
              </a:rPr>
              <a:t>b</a:t>
            </a:r>
            <a:r>
              <a:rPr lang="en-029" sz="3200" dirty="0" smtClean="0">
                <a:solidFill>
                  <a:srgbClr val="002060"/>
                </a:solidFill>
              </a:rPr>
              <a:t>)</a:t>
            </a:r>
            <a:r>
              <a:rPr lang="en-029" sz="3200" dirty="0" err="1" smtClean="0">
                <a:solidFill>
                  <a:srgbClr val="002060"/>
                </a:solidFill>
              </a:rPr>
              <a:t>Đường</a:t>
            </a:r>
            <a:r>
              <a:rPr lang="en-029" sz="3200" dirty="0" smtClean="0">
                <a:solidFill>
                  <a:srgbClr val="002060"/>
                </a:solidFill>
              </a:rPr>
              <a:t> </a:t>
            </a:r>
            <a:r>
              <a:rPr lang="en-029" sz="3200" dirty="0" err="1" smtClean="0">
                <a:solidFill>
                  <a:srgbClr val="002060"/>
                </a:solidFill>
              </a:rPr>
              <a:t>đặc</a:t>
            </a:r>
            <a:r>
              <a:rPr lang="en-029" sz="3200" dirty="0" smtClean="0">
                <a:solidFill>
                  <a:srgbClr val="002060"/>
                </a:solidFill>
              </a:rPr>
              <a:t> </a:t>
            </a:r>
            <a:r>
              <a:rPr lang="en-029" sz="3200" dirty="0" err="1" smtClean="0">
                <a:solidFill>
                  <a:srgbClr val="002060"/>
                </a:solidFill>
              </a:rPr>
              <a:t>tính</a:t>
            </a:r>
            <a:r>
              <a:rPr lang="en-029" sz="3200" dirty="0" smtClean="0">
                <a:solidFill>
                  <a:srgbClr val="002060"/>
                </a:solidFill>
              </a:rPr>
              <a:t> </a:t>
            </a:r>
            <a:r>
              <a:rPr lang="en-029" sz="3200" dirty="0" err="1" smtClean="0">
                <a:solidFill>
                  <a:srgbClr val="002060"/>
                </a:solidFill>
              </a:rPr>
              <a:t>tải</a:t>
            </a:r>
            <a:r>
              <a:rPr lang="en-029" sz="3200" dirty="0" smtClean="0">
                <a:solidFill>
                  <a:srgbClr val="002060"/>
                </a:solidFill>
              </a:rPr>
              <a:t> </a:t>
            </a:r>
            <a:r>
              <a:rPr lang="en-029" sz="3200" dirty="0" err="1" smtClean="0">
                <a:solidFill>
                  <a:srgbClr val="002060"/>
                </a:solidFill>
              </a:rPr>
              <a:t>trọng</a:t>
            </a:r>
            <a:r>
              <a:rPr lang="en-029" sz="3200" dirty="0" smtClean="0">
                <a:solidFill>
                  <a:srgbClr val="002060"/>
                </a:solidFill>
              </a:rPr>
              <a:t> </a:t>
            </a:r>
            <a:r>
              <a:rPr lang="en-029" sz="3200" dirty="0" err="1" smtClean="0">
                <a:solidFill>
                  <a:srgbClr val="002060"/>
                </a:solidFill>
              </a:rPr>
              <a:t>của</a:t>
            </a:r>
            <a:r>
              <a:rPr lang="en-029" sz="3200" dirty="0" smtClean="0">
                <a:solidFill>
                  <a:srgbClr val="002060"/>
                </a:solidFill>
              </a:rPr>
              <a:t> </a:t>
            </a:r>
            <a:r>
              <a:rPr lang="en-029" sz="3200" dirty="0" err="1" smtClean="0">
                <a:solidFill>
                  <a:srgbClr val="002060"/>
                </a:solidFill>
              </a:rPr>
              <a:t>bơm</a:t>
            </a:r>
            <a:r>
              <a:rPr lang="en-029" sz="3200" dirty="0" smtClean="0">
                <a:solidFill>
                  <a:srgbClr val="002060"/>
                </a:solidFill>
              </a:rPr>
              <a:t> Q= f(p):</a:t>
            </a:r>
            <a:endParaRPr lang="en-US" sz="3200" dirty="0">
              <a:solidFill>
                <a:srgbClr val="002060"/>
              </a:solidFill>
            </a:endParaRPr>
          </a:p>
        </p:txBody>
      </p:sp>
      <p:sp>
        <p:nvSpPr>
          <p:cNvPr id="6" name="Slide Number Placeholder 5"/>
          <p:cNvSpPr>
            <a:spLocks noGrp="1"/>
          </p:cNvSpPr>
          <p:nvPr>
            <p:ph type="sldNum" sz="quarter" idx="12"/>
          </p:nvPr>
        </p:nvSpPr>
        <p:spPr/>
        <p:txBody>
          <a:bodyPr/>
          <a:lstStyle/>
          <a:p>
            <a:fld id="{722A1357-CCE0-49BC-BCD5-A4E19C943F87}" type="slidenum">
              <a:rPr lang="vi-VN" smtClean="0"/>
              <a:pPr/>
              <a:t>46</a:t>
            </a:fld>
            <a:endParaRPr lang="vi-VN"/>
          </a:p>
        </p:txBody>
      </p:sp>
      <p:sp>
        <p:nvSpPr>
          <p:cNvPr id="7" name="Rounded Rectangle 6"/>
          <p:cNvSpPr/>
          <p:nvPr/>
        </p:nvSpPr>
        <p:spPr>
          <a:xfrm>
            <a:off x="467544" y="4653136"/>
            <a:ext cx="7704856" cy="2016224"/>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r>
              <a:rPr lang="en-US" dirty="0" err="1" smtClean="0"/>
              <a:t>Đặc</a:t>
            </a:r>
            <a:r>
              <a:rPr lang="en-US" dirty="0" smtClean="0"/>
              <a:t> </a:t>
            </a:r>
            <a:r>
              <a:rPr lang="en-US" dirty="0" err="1" smtClean="0"/>
              <a:t>tính</a:t>
            </a:r>
            <a:r>
              <a:rPr lang="en-US" dirty="0" smtClean="0"/>
              <a:t> </a:t>
            </a:r>
            <a:r>
              <a:rPr lang="en-US" dirty="0" err="1" smtClean="0"/>
              <a:t>tải</a:t>
            </a:r>
            <a:r>
              <a:rPr lang="en-US" dirty="0" smtClean="0"/>
              <a:t> </a:t>
            </a:r>
            <a:r>
              <a:rPr lang="en-US" dirty="0" err="1" smtClean="0"/>
              <a:t>trọng</a:t>
            </a:r>
            <a:r>
              <a:rPr lang="en-US" dirty="0" smtClean="0"/>
              <a:t> </a:t>
            </a:r>
            <a:r>
              <a:rPr lang="en-US" dirty="0" err="1" smtClean="0"/>
              <a:t>của</a:t>
            </a:r>
            <a:r>
              <a:rPr lang="en-US" dirty="0" smtClean="0"/>
              <a:t> </a:t>
            </a:r>
            <a:r>
              <a:rPr lang="en-US" dirty="0" err="1" smtClean="0"/>
              <a:t>biểu</a:t>
            </a:r>
            <a:r>
              <a:rPr lang="en-US" dirty="0" smtClean="0"/>
              <a:t> </a:t>
            </a:r>
            <a:r>
              <a:rPr lang="en-US" dirty="0" err="1" smtClean="0"/>
              <a:t>diễn</a:t>
            </a:r>
            <a:r>
              <a:rPr lang="en-US" dirty="0" smtClean="0"/>
              <a:t> </a:t>
            </a:r>
            <a:r>
              <a:rPr lang="en-US" dirty="0" err="1" smtClean="0"/>
              <a:t>mối</a:t>
            </a:r>
            <a:r>
              <a:rPr lang="en-US" dirty="0" smtClean="0"/>
              <a:t> </a:t>
            </a:r>
            <a:r>
              <a:rPr lang="en-US" dirty="0" err="1" smtClean="0"/>
              <a:t>quan</a:t>
            </a:r>
            <a:r>
              <a:rPr lang="en-US" dirty="0" smtClean="0"/>
              <a:t> </a:t>
            </a:r>
            <a:r>
              <a:rPr lang="en-US" dirty="0" err="1" smtClean="0"/>
              <a:t>hệ</a:t>
            </a:r>
            <a:r>
              <a:rPr lang="en-US" dirty="0" smtClean="0"/>
              <a:t> </a:t>
            </a:r>
            <a:r>
              <a:rPr lang="en-US" dirty="0" err="1" smtClean="0"/>
              <a:t>giữa</a:t>
            </a:r>
            <a:r>
              <a:rPr lang="en-US" dirty="0" smtClean="0"/>
              <a:t> </a:t>
            </a:r>
            <a:r>
              <a:rPr lang="en-US" dirty="0" err="1" smtClean="0"/>
              <a:t>lưu</a:t>
            </a:r>
            <a:r>
              <a:rPr lang="en-US" dirty="0" smtClean="0"/>
              <a:t> </a:t>
            </a:r>
            <a:r>
              <a:rPr lang="en-US" dirty="0" err="1" smtClean="0"/>
              <a:t>lượng</a:t>
            </a:r>
            <a:r>
              <a:rPr lang="en-US" dirty="0" smtClean="0"/>
              <a:t> </a:t>
            </a:r>
            <a:r>
              <a:rPr lang="en-US" dirty="0" err="1" smtClean="0"/>
              <a:t>và</a:t>
            </a:r>
            <a:r>
              <a:rPr lang="en-US" dirty="0" smtClean="0"/>
              <a:t> </a:t>
            </a:r>
            <a:r>
              <a:rPr lang="en-US" dirty="0" err="1" smtClean="0"/>
              <a:t>áp</a:t>
            </a:r>
            <a:r>
              <a:rPr lang="en-US" dirty="0" smtClean="0"/>
              <a:t> </a:t>
            </a:r>
            <a:r>
              <a:rPr lang="en-US" dirty="0" err="1" smtClean="0"/>
              <a:t>suất</a:t>
            </a:r>
            <a:r>
              <a:rPr lang="en-US" dirty="0" smtClean="0"/>
              <a:t> </a:t>
            </a:r>
            <a:r>
              <a:rPr lang="en-US" dirty="0" err="1" smtClean="0"/>
              <a:t>của</a:t>
            </a:r>
            <a:r>
              <a:rPr lang="en-US" dirty="0" smtClean="0"/>
              <a:t> </a:t>
            </a:r>
            <a:r>
              <a:rPr lang="en-US" dirty="0" err="1" smtClean="0"/>
              <a:t>bơm</a:t>
            </a:r>
            <a:r>
              <a:rPr lang="en-US" dirty="0" smtClean="0"/>
              <a:t> </a:t>
            </a:r>
            <a:r>
              <a:rPr lang="en-US" dirty="0" err="1" smtClean="0"/>
              <a:t>khi</a:t>
            </a:r>
            <a:r>
              <a:rPr lang="en-US" dirty="0" smtClean="0"/>
              <a:t> </a:t>
            </a:r>
            <a:r>
              <a:rPr lang="en-US" dirty="0" err="1" smtClean="0"/>
              <a:t>số</a:t>
            </a:r>
            <a:r>
              <a:rPr lang="en-US" dirty="0" smtClean="0"/>
              <a:t> </a:t>
            </a:r>
            <a:r>
              <a:rPr lang="en-US" dirty="0" err="1" smtClean="0"/>
              <a:t>vòng</a:t>
            </a:r>
            <a:r>
              <a:rPr lang="en-US" dirty="0" smtClean="0"/>
              <a:t> quay </a:t>
            </a:r>
            <a:r>
              <a:rPr lang="en-US" dirty="0" err="1" smtClean="0"/>
              <a:t>của</a:t>
            </a:r>
            <a:r>
              <a:rPr lang="en-US" dirty="0" smtClean="0"/>
              <a:t> </a:t>
            </a:r>
            <a:r>
              <a:rPr lang="en-US" dirty="0" err="1" smtClean="0"/>
              <a:t>bơm</a:t>
            </a:r>
            <a:r>
              <a:rPr lang="en-US" dirty="0" smtClean="0"/>
              <a:t> </a:t>
            </a:r>
            <a:r>
              <a:rPr lang="en-US" dirty="0" err="1" smtClean="0"/>
              <a:t>không</a:t>
            </a:r>
            <a:r>
              <a:rPr lang="en-US" dirty="0" smtClean="0"/>
              <a:t> </a:t>
            </a:r>
            <a:r>
              <a:rPr lang="en-US" dirty="0" err="1" smtClean="0"/>
              <a:t>đổi</a:t>
            </a:r>
            <a:r>
              <a:rPr lang="en-US" dirty="0" smtClean="0"/>
              <a:t> ( n = const ) </a:t>
            </a:r>
            <a:r>
              <a:rPr lang="en-US" dirty="0" err="1" smtClean="0"/>
              <a:t>và</a:t>
            </a:r>
            <a:r>
              <a:rPr lang="en-US" dirty="0" smtClean="0"/>
              <a:t> </a:t>
            </a:r>
            <a:r>
              <a:rPr lang="en-US" dirty="0" err="1" smtClean="0"/>
              <a:t>lưu</a:t>
            </a:r>
            <a:r>
              <a:rPr lang="en-US" dirty="0" smtClean="0"/>
              <a:t> </a:t>
            </a:r>
            <a:r>
              <a:rPr lang="en-US" dirty="0" err="1" smtClean="0"/>
              <a:t>lượng</a:t>
            </a:r>
            <a:r>
              <a:rPr lang="en-US" dirty="0" smtClean="0"/>
              <a:t> </a:t>
            </a:r>
            <a:r>
              <a:rPr lang="en-US" dirty="0" err="1" smtClean="0"/>
              <a:t>riêng</a:t>
            </a:r>
            <a:r>
              <a:rPr lang="en-US" dirty="0" smtClean="0"/>
              <a:t> </a:t>
            </a:r>
            <a:r>
              <a:rPr lang="en-US" dirty="0" err="1" smtClean="0"/>
              <a:t>của</a:t>
            </a:r>
            <a:r>
              <a:rPr lang="en-US" dirty="0" smtClean="0"/>
              <a:t> </a:t>
            </a:r>
            <a:r>
              <a:rPr lang="en-US" dirty="0" err="1" smtClean="0"/>
              <a:t>bơm</a:t>
            </a:r>
            <a:r>
              <a:rPr lang="en-US" dirty="0" smtClean="0"/>
              <a:t> </a:t>
            </a:r>
            <a:r>
              <a:rPr lang="en-US" dirty="0" err="1" smtClean="0"/>
              <a:t>bằng</a:t>
            </a:r>
            <a:r>
              <a:rPr lang="en-US" dirty="0" smtClean="0"/>
              <a:t> </a:t>
            </a:r>
            <a:r>
              <a:rPr lang="en-US" dirty="0" err="1" smtClean="0"/>
              <a:t>lưu</a:t>
            </a:r>
            <a:r>
              <a:rPr lang="en-US" dirty="0" smtClean="0"/>
              <a:t> </a:t>
            </a:r>
            <a:r>
              <a:rPr lang="en-US" dirty="0" err="1" smtClean="0"/>
              <a:t>lượng</a:t>
            </a:r>
            <a:r>
              <a:rPr lang="en-US" dirty="0" smtClean="0"/>
              <a:t> </a:t>
            </a:r>
            <a:r>
              <a:rPr lang="en-US" dirty="0" err="1" smtClean="0"/>
              <a:t>riêng</a:t>
            </a:r>
            <a:r>
              <a:rPr lang="en-US" dirty="0" smtClean="0"/>
              <a:t> </a:t>
            </a:r>
            <a:r>
              <a:rPr lang="en-US" dirty="0" err="1" smtClean="0"/>
              <a:t>cực</a:t>
            </a:r>
            <a:r>
              <a:rPr lang="en-US" dirty="0" smtClean="0"/>
              <a:t> </a:t>
            </a:r>
            <a:r>
              <a:rPr lang="en-US" dirty="0" err="1" smtClean="0"/>
              <a:t>đại</a:t>
            </a:r>
            <a:r>
              <a:rPr lang="en-US" dirty="0" smtClean="0"/>
              <a:t> (q = </a:t>
            </a:r>
            <a:r>
              <a:rPr lang="en-US" dirty="0" err="1" smtClean="0"/>
              <a:t>q</a:t>
            </a:r>
            <a:r>
              <a:rPr lang="en-US" baseline="-25000" dirty="0" err="1" smtClean="0"/>
              <a:t>max</a:t>
            </a:r>
            <a:r>
              <a:rPr lang="en-US" dirty="0" smtClean="0"/>
              <a:t> ).</a:t>
            </a:r>
          </a:p>
          <a:p>
            <a:r>
              <a:rPr lang="en-US" dirty="0" err="1" smtClean="0"/>
              <a:t>Khi</a:t>
            </a:r>
            <a:r>
              <a:rPr lang="en-US" dirty="0" smtClean="0"/>
              <a:t> </a:t>
            </a:r>
            <a:r>
              <a:rPr lang="en-US" dirty="0" err="1" smtClean="0"/>
              <a:t>áp</a:t>
            </a:r>
            <a:r>
              <a:rPr lang="en-US" dirty="0" smtClean="0"/>
              <a:t> </a:t>
            </a:r>
            <a:r>
              <a:rPr lang="en-US" dirty="0" err="1" smtClean="0"/>
              <a:t>suất</a:t>
            </a:r>
            <a:r>
              <a:rPr lang="en-US" dirty="0" smtClean="0"/>
              <a:t> </a:t>
            </a:r>
            <a:r>
              <a:rPr lang="en-US" dirty="0" err="1" smtClean="0"/>
              <a:t>tăng</a:t>
            </a:r>
            <a:r>
              <a:rPr lang="en-US" dirty="0" smtClean="0"/>
              <a:t> , </a:t>
            </a:r>
            <a:r>
              <a:rPr lang="en-US" dirty="0" err="1" smtClean="0"/>
              <a:t>và</a:t>
            </a:r>
            <a:r>
              <a:rPr lang="en-US" dirty="0" smtClean="0"/>
              <a:t> </a:t>
            </a:r>
            <a:r>
              <a:rPr lang="en-US" dirty="0" err="1" smtClean="0"/>
              <a:t>đến</a:t>
            </a:r>
            <a:r>
              <a:rPr lang="en-US" dirty="0" smtClean="0"/>
              <a:t> </a:t>
            </a:r>
            <a:r>
              <a:rPr lang="en-US" dirty="0" err="1" smtClean="0"/>
              <a:t>một</a:t>
            </a:r>
            <a:r>
              <a:rPr lang="en-US" dirty="0" smtClean="0"/>
              <a:t> </a:t>
            </a:r>
            <a:r>
              <a:rPr lang="en-US" dirty="0" err="1" smtClean="0"/>
              <a:t>giá</a:t>
            </a:r>
            <a:r>
              <a:rPr lang="en-US" dirty="0" smtClean="0"/>
              <a:t> </a:t>
            </a:r>
            <a:r>
              <a:rPr lang="en-US" dirty="0" err="1" smtClean="0"/>
              <a:t>trị</a:t>
            </a:r>
            <a:r>
              <a:rPr lang="en-US" dirty="0" smtClean="0"/>
              <a:t> P = P </a:t>
            </a:r>
            <a:r>
              <a:rPr lang="en-US" dirty="0" err="1" smtClean="0"/>
              <a:t>thì</a:t>
            </a:r>
            <a:r>
              <a:rPr lang="en-US" dirty="0" smtClean="0"/>
              <a:t> </a:t>
            </a:r>
            <a:r>
              <a:rPr lang="en-US" dirty="0" err="1" smtClean="0"/>
              <a:t>lưu</a:t>
            </a:r>
            <a:r>
              <a:rPr lang="en-US" dirty="0" smtClean="0"/>
              <a:t> </a:t>
            </a:r>
            <a:r>
              <a:rPr lang="en-US" dirty="0" err="1" smtClean="0"/>
              <a:t>lượng</a:t>
            </a:r>
            <a:r>
              <a:rPr lang="en-US" dirty="0" smtClean="0"/>
              <a:t> </a:t>
            </a:r>
            <a:r>
              <a:rPr lang="en-US" dirty="0" err="1" smtClean="0"/>
              <a:t>giảm</a:t>
            </a:r>
            <a:r>
              <a:rPr lang="en-US" dirty="0" smtClean="0"/>
              <a:t> </a:t>
            </a:r>
            <a:r>
              <a:rPr lang="en-US" dirty="0" err="1" smtClean="0"/>
              <a:t>rất</a:t>
            </a:r>
            <a:r>
              <a:rPr lang="en-US" dirty="0" smtClean="0"/>
              <a:t> </a:t>
            </a:r>
            <a:r>
              <a:rPr lang="en-US" dirty="0" err="1" smtClean="0"/>
              <a:t>nhanh</a:t>
            </a:r>
            <a:r>
              <a:rPr lang="en-US" dirty="0" smtClean="0"/>
              <a:t>. </a:t>
            </a:r>
            <a:r>
              <a:rPr lang="en-US" dirty="0" err="1" smtClean="0"/>
              <a:t>Giá</a:t>
            </a:r>
            <a:r>
              <a:rPr lang="en-US" dirty="0" smtClean="0"/>
              <a:t> </a:t>
            </a:r>
            <a:r>
              <a:rPr lang="en-US" dirty="0" err="1" smtClean="0"/>
              <a:t>trị</a:t>
            </a:r>
            <a:r>
              <a:rPr lang="en-US" dirty="0" smtClean="0"/>
              <a:t> P </a:t>
            </a:r>
            <a:r>
              <a:rPr lang="en-US" dirty="0" err="1" smtClean="0"/>
              <a:t>phụ</a:t>
            </a:r>
            <a:r>
              <a:rPr lang="en-US" dirty="0" smtClean="0"/>
              <a:t> </a:t>
            </a:r>
            <a:r>
              <a:rPr lang="en-US" dirty="0" err="1" smtClean="0"/>
              <a:t>thuộc</a:t>
            </a:r>
            <a:r>
              <a:rPr lang="en-US" dirty="0" smtClean="0"/>
              <a:t> </a:t>
            </a:r>
            <a:r>
              <a:rPr lang="en-US" dirty="0" err="1" smtClean="0"/>
              <a:t>vào</a:t>
            </a:r>
            <a:r>
              <a:rPr lang="en-US" dirty="0" smtClean="0"/>
              <a:t> </a:t>
            </a:r>
            <a:r>
              <a:rPr lang="en-US" dirty="0" err="1" smtClean="0"/>
              <a:t>điều</a:t>
            </a:r>
            <a:r>
              <a:rPr lang="en-US" dirty="0" smtClean="0"/>
              <a:t> </a:t>
            </a:r>
            <a:r>
              <a:rPr lang="en-US" dirty="0" err="1" smtClean="0"/>
              <a:t>kiện</a:t>
            </a:r>
            <a:r>
              <a:rPr lang="en-US" dirty="0" smtClean="0"/>
              <a:t> </a:t>
            </a:r>
            <a:r>
              <a:rPr lang="en-US" dirty="0" err="1" smtClean="0"/>
              <a:t>làm</a:t>
            </a:r>
            <a:r>
              <a:rPr lang="en-US" dirty="0" smtClean="0"/>
              <a:t> </a:t>
            </a:r>
            <a:r>
              <a:rPr lang="en-US" dirty="0" err="1" smtClean="0"/>
              <a:t>kín</a:t>
            </a:r>
            <a:r>
              <a:rPr lang="en-US" dirty="0" smtClean="0"/>
              <a:t> </a:t>
            </a:r>
            <a:r>
              <a:rPr lang="en-US" dirty="0" err="1" smtClean="0"/>
              <a:t>và</a:t>
            </a:r>
            <a:r>
              <a:rPr lang="en-US" dirty="0" smtClean="0"/>
              <a:t> </a:t>
            </a:r>
            <a:r>
              <a:rPr lang="en-US" dirty="0" err="1" smtClean="0"/>
              <a:t>khả</a:t>
            </a:r>
            <a:r>
              <a:rPr lang="en-US" dirty="0" smtClean="0"/>
              <a:t> </a:t>
            </a:r>
            <a:r>
              <a:rPr lang="en-US" dirty="0" err="1" smtClean="0"/>
              <a:t>năng</a:t>
            </a:r>
            <a:r>
              <a:rPr lang="en-US" dirty="0" smtClean="0"/>
              <a:t> </a:t>
            </a:r>
            <a:r>
              <a:rPr lang="en-US" dirty="0" err="1" smtClean="0"/>
              <a:t>làm</a:t>
            </a:r>
            <a:r>
              <a:rPr lang="en-US" dirty="0" smtClean="0"/>
              <a:t> </a:t>
            </a:r>
            <a:r>
              <a:rPr lang="en-US" dirty="0" err="1" smtClean="0"/>
              <a:t>kín</a:t>
            </a:r>
            <a:r>
              <a:rPr lang="en-US" dirty="0" smtClean="0"/>
              <a:t> </a:t>
            </a:r>
            <a:r>
              <a:rPr lang="en-US" dirty="0" err="1" smtClean="0"/>
              <a:t>của</a:t>
            </a:r>
            <a:r>
              <a:rPr lang="en-US" dirty="0" smtClean="0"/>
              <a:t> </a:t>
            </a:r>
            <a:r>
              <a:rPr lang="en-US" dirty="0" err="1" smtClean="0"/>
              <a:t>bơm</a:t>
            </a:r>
            <a:r>
              <a:rPr lang="en-US" dirty="0" smtClean="0"/>
              <a:t>. </a:t>
            </a:r>
            <a:r>
              <a:rPr lang="en-US" dirty="0" err="1" smtClean="0"/>
              <a:t>Áp</a:t>
            </a:r>
            <a:r>
              <a:rPr lang="en-US" dirty="0" smtClean="0"/>
              <a:t> </a:t>
            </a:r>
            <a:r>
              <a:rPr lang="en-US" dirty="0" err="1" smtClean="0"/>
              <a:t>suất</a:t>
            </a:r>
            <a:r>
              <a:rPr lang="en-US" dirty="0" smtClean="0"/>
              <a:t> </a:t>
            </a:r>
            <a:r>
              <a:rPr lang="en-US" dirty="0" err="1" smtClean="0"/>
              <a:t>lám</a:t>
            </a:r>
            <a:r>
              <a:rPr lang="en-US" dirty="0" smtClean="0"/>
              <a:t> </a:t>
            </a:r>
            <a:r>
              <a:rPr lang="en-US" dirty="0" err="1" smtClean="0"/>
              <a:t>việc</a:t>
            </a:r>
            <a:r>
              <a:rPr lang="en-US" dirty="0" smtClean="0"/>
              <a:t> </a:t>
            </a:r>
            <a:r>
              <a:rPr lang="en-US" dirty="0" err="1" smtClean="0"/>
              <a:t>của</a:t>
            </a:r>
            <a:r>
              <a:rPr lang="en-US" dirty="0" smtClean="0"/>
              <a:t> </a:t>
            </a:r>
            <a:r>
              <a:rPr lang="en-US" dirty="0" err="1" smtClean="0"/>
              <a:t>bơm</a:t>
            </a:r>
            <a:r>
              <a:rPr lang="en-US" dirty="0" smtClean="0"/>
              <a:t> </a:t>
            </a:r>
            <a:r>
              <a:rPr lang="en-US" dirty="0" err="1" smtClean="0"/>
              <a:t>phải</a:t>
            </a:r>
            <a:r>
              <a:rPr lang="en-US" dirty="0" smtClean="0"/>
              <a:t> </a:t>
            </a:r>
            <a:r>
              <a:rPr lang="en-US" dirty="0" err="1" smtClean="0"/>
              <a:t>nhỏ</a:t>
            </a:r>
            <a:r>
              <a:rPr lang="en-US" dirty="0" smtClean="0"/>
              <a:t> </a:t>
            </a:r>
            <a:r>
              <a:rPr lang="en-US" dirty="0" err="1" smtClean="0"/>
              <a:t>hơn</a:t>
            </a:r>
            <a:r>
              <a:rPr lang="en-US" dirty="0" smtClean="0"/>
              <a:t> </a:t>
            </a:r>
            <a:r>
              <a:rPr lang="en-US" dirty="0" err="1" smtClean="0"/>
              <a:t>áp</a:t>
            </a:r>
            <a:r>
              <a:rPr lang="en-US" dirty="0" smtClean="0"/>
              <a:t> </a:t>
            </a:r>
            <a:r>
              <a:rPr lang="en-US" dirty="0" err="1" smtClean="0"/>
              <a:t>suất</a:t>
            </a:r>
            <a:r>
              <a:rPr lang="en-US" dirty="0" smtClean="0"/>
              <a:t> P</a:t>
            </a:r>
            <a:r>
              <a:rPr lang="en-US" baseline="-25000" dirty="0" smtClean="0"/>
              <a:t>t.</a:t>
            </a:r>
            <a:endParaRPr lang="vi-VN" dirty="0"/>
          </a:p>
        </p:txBody>
      </p:sp>
      <p:pic>
        <p:nvPicPr>
          <p:cNvPr id="8" name="Picture 2"/>
          <p:cNvPicPr>
            <a:picLocks noChangeAspect="1" noChangeArrowheads="1"/>
          </p:cNvPicPr>
          <p:nvPr/>
        </p:nvPicPr>
        <p:blipFill>
          <a:blip r:embed="rId2" cstate="print"/>
          <a:srcRect/>
          <a:stretch>
            <a:fillRect/>
          </a:stretch>
        </p:blipFill>
        <p:spPr bwMode="auto">
          <a:xfrm>
            <a:off x="1547664" y="764704"/>
            <a:ext cx="4992216" cy="3664381"/>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1828800" y="685800"/>
            <a:ext cx="5334000" cy="3429000"/>
          </a:xfrm>
          <a:prstGeom prst="rect">
            <a:avLst/>
          </a:prstGeom>
          <a:noFill/>
          <a:ln w="9525">
            <a:noFill/>
            <a:miter lim="800000"/>
            <a:headEnd/>
            <a:tailEnd/>
          </a:ln>
          <a:effectLst/>
        </p:spPr>
      </p:pic>
      <p:sp>
        <p:nvSpPr>
          <p:cNvPr id="5" name="TextBox 4"/>
          <p:cNvSpPr txBox="1"/>
          <p:nvPr/>
        </p:nvSpPr>
        <p:spPr>
          <a:xfrm>
            <a:off x="228600" y="0"/>
            <a:ext cx="8382000" cy="584775"/>
          </a:xfrm>
          <a:prstGeom prst="rect">
            <a:avLst/>
          </a:prstGeom>
          <a:noFill/>
        </p:spPr>
        <p:txBody>
          <a:bodyPr wrap="square" rtlCol="0">
            <a:spAutoFit/>
          </a:bodyPr>
          <a:lstStyle/>
          <a:p>
            <a:r>
              <a:rPr lang="en-029" sz="3200" dirty="0" smtClean="0">
                <a:solidFill>
                  <a:srgbClr val="C00000"/>
                </a:solidFill>
              </a:rPr>
              <a:t>c)</a:t>
            </a:r>
            <a:r>
              <a:rPr lang="en-029" sz="3200" dirty="0" err="1" smtClean="0">
                <a:solidFill>
                  <a:srgbClr val="C00000"/>
                </a:solidFill>
              </a:rPr>
              <a:t>Đường</a:t>
            </a:r>
            <a:r>
              <a:rPr lang="en-029" sz="3200" dirty="0" smtClean="0">
                <a:solidFill>
                  <a:srgbClr val="C00000"/>
                </a:solidFill>
              </a:rPr>
              <a:t> </a:t>
            </a:r>
            <a:r>
              <a:rPr lang="en-029" sz="3200" dirty="0" err="1" smtClean="0">
                <a:solidFill>
                  <a:srgbClr val="C00000"/>
                </a:solidFill>
              </a:rPr>
              <a:t>đặc</a:t>
            </a:r>
            <a:r>
              <a:rPr lang="en-029" sz="3200" dirty="0" smtClean="0">
                <a:solidFill>
                  <a:srgbClr val="C00000"/>
                </a:solidFill>
              </a:rPr>
              <a:t> </a:t>
            </a:r>
            <a:r>
              <a:rPr lang="en-029" sz="3200" dirty="0" err="1" smtClean="0">
                <a:solidFill>
                  <a:srgbClr val="C00000"/>
                </a:solidFill>
              </a:rPr>
              <a:t>tính</a:t>
            </a:r>
            <a:r>
              <a:rPr lang="en-029" sz="3200" dirty="0" smtClean="0">
                <a:solidFill>
                  <a:srgbClr val="C00000"/>
                </a:solidFill>
              </a:rPr>
              <a:t> </a:t>
            </a:r>
            <a:r>
              <a:rPr lang="en-029" sz="3200" dirty="0" err="1" smtClean="0">
                <a:solidFill>
                  <a:srgbClr val="C00000"/>
                </a:solidFill>
              </a:rPr>
              <a:t>điều</a:t>
            </a:r>
            <a:r>
              <a:rPr lang="en-029" sz="3200" dirty="0" smtClean="0">
                <a:solidFill>
                  <a:srgbClr val="C00000"/>
                </a:solidFill>
              </a:rPr>
              <a:t> </a:t>
            </a:r>
            <a:r>
              <a:rPr lang="en-029" sz="3200" dirty="0" err="1" smtClean="0">
                <a:solidFill>
                  <a:srgbClr val="C00000"/>
                </a:solidFill>
              </a:rPr>
              <a:t>chỉnh</a:t>
            </a:r>
            <a:r>
              <a:rPr lang="en-029" sz="3200" dirty="0" smtClean="0">
                <a:solidFill>
                  <a:srgbClr val="C00000"/>
                </a:solidFill>
              </a:rPr>
              <a:t> </a:t>
            </a:r>
            <a:r>
              <a:rPr lang="en-029" sz="3200" dirty="0" err="1" smtClean="0">
                <a:solidFill>
                  <a:srgbClr val="C00000"/>
                </a:solidFill>
              </a:rPr>
              <a:t>của</a:t>
            </a:r>
            <a:r>
              <a:rPr lang="en-029" sz="3200" dirty="0" smtClean="0">
                <a:solidFill>
                  <a:srgbClr val="C00000"/>
                </a:solidFill>
              </a:rPr>
              <a:t> </a:t>
            </a:r>
            <a:r>
              <a:rPr lang="en-029" sz="3200" dirty="0" err="1" smtClean="0">
                <a:solidFill>
                  <a:srgbClr val="C00000"/>
                </a:solidFill>
              </a:rPr>
              <a:t>bơm</a:t>
            </a:r>
            <a:r>
              <a:rPr lang="en-029" sz="3200" dirty="0" smtClean="0">
                <a:solidFill>
                  <a:srgbClr val="C00000"/>
                </a:solidFill>
              </a:rPr>
              <a:t> Q= f(p):</a:t>
            </a:r>
            <a:endParaRPr lang="en-US" sz="3200" dirty="0">
              <a:solidFill>
                <a:srgbClr val="C00000"/>
              </a:solidFill>
            </a:endParaRPr>
          </a:p>
        </p:txBody>
      </p:sp>
      <p:sp>
        <p:nvSpPr>
          <p:cNvPr id="7" name="TextBox 6"/>
          <p:cNvSpPr txBox="1"/>
          <p:nvPr/>
        </p:nvSpPr>
        <p:spPr>
          <a:xfrm>
            <a:off x="251520" y="4293096"/>
            <a:ext cx="8686800" cy="1938992"/>
          </a:xfrm>
          <a:prstGeom prst="rect">
            <a:avLst/>
          </a:prstGeom>
          <a:noFill/>
        </p:spPr>
        <p:txBody>
          <a:bodyPr wrap="square" rtlCol="0">
            <a:spAutoFit/>
          </a:bodyPr>
          <a:lstStyle/>
          <a:p>
            <a:r>
              <a:rPr lang="en-029" dirty="0" smtClean="0"/>
              <a:t>	</a:t>
            </a:r>
            <a:r>
              <a:rPr lang="en-029" sz="2000" dirty="0" err="1" smtClean="0"/>
              <a:t>Biểu</a:t>
            </a:r>
            <a:r>
              <a:rPr lang="en-029" sz="2000" dirty="0" smtClean="0"/>
              <a:t> </a:t>
            </a:r>
            <a:r>
              <a:rPr lang="en-029" sz="2000" dirty="0" err="1" smtClean="0"/>
              <a:t>diễn</a:t>
            </a:r>
            <a:r>
              <a:rPr lang="en-029" sz="2000" dirty="0" smtClean="0"/>
              <a:t> </a:t>
            </a:r>
            <a:r>
              <a:rPr lang="en-029" sz="2000" dirty="0" err="1" smtClean="0"/>
              <a:t>mối</a:t>
            </a:r>
            <a:r>
              <a:rPr lang="en-029" sz="2000" dirty="0" smtClean="0"/>
              <a:t> </a:t>
            </a:r>
            <a:r>
              <a:rPr lang="en-029" sz="2000" dirty="0" err="1" smtClean="0"/>
              <a:t>quan</a:t>
            </a:r>
            <a:r>
              <a:rPr lang="en-029" sz="2000" dirty="0" smtClean="0"/>
              <a:t> </a:t>
            </a:r>
            <a:r>
              <a:rPr lang="en-029" sz="2000" dirty="0" err="1" smtClean="0"/>
              <a:t>hệ</a:t>
            </a:r>
            <a:r>
              <a:rPr lang="en-029" sz="2000" dirty="0" smtClean="0"/>
              <a:t> </a:t>
            </a:r>
            <a:r>
              <a:rPr lang="en-029" sz="2000" dirty="0" err="1" smtClean="0"/>
              <a:t>giữa</a:t>
            </a:r>
            <a:r>
              <a:rPr lang="en-029" sz="2000" dirty="0" smtClean="0"/>
              <a:t> </a:t>
            </a:r>
            <a:r>
              <a:rPr lang="en-029" sz="2000" dirty="0" err="1" smtClean="0"/>
              <a:t>lưu</a:t>
            </a:r>
            <a:r>
              <a:rPr lang="en-029" sz="2000" dirty="0" smtClean="0"/>
              <a:t> </a:t>
            </a:r>
            <a:r>
              <a:rPr lang="en-029" sz="2000" dirty="0" err="1" smtClean="0"/>
              <a:t>lượng</a:t>
            </a:r>
            <a:r>
              <a:rPr lang="en-029" sz="2000" dirty="0" smtClean="0"/>
              <a:t> Q </a:t>
            </a:r>
            <a:r>
              <a:rPr lang="en-029" sz="2000" dirty="0" err="1" smtClean="0"/>
              <a:t>và</a:t>
            </a:r>
            <a:r>
              <a:rPr lang="en-029" sz="2000" dirty="0" smtClean="0"/>
              <a:t> </a:t>
            </a:r>
            <a:r>
              <a:rPr lang="en-029" sz="2000" dirty="0" err="1" smtClean="0"/>
              <a:t>lưu</a:t>
            </a:r>
            <a:r>
              <a:rPr lang="en-029" sz="2000" dirty="0" smtClean="0"/>
              <a:t> </a:t>
            </a:r>
            <a:r>
              <a:rPr lang="en-029" sz="2000" dirty="0" err="1" smtClean="0"/>
              <a:t>lượng</a:t>
            </a:r>
            <a:r>
              <a:rPr lang="en-029" sz="2000" dirty="0" smtClean="0"/>
              <a:t> </a:t>
            </a:r>
            <a:r>
              <a:rPr lang="en-029" sz="2000" dirty="0" err="1" smtClean="0"/>
              <a:t>riêng</a:t>
            </a:r>
            <a:r>
              <a:rPr lang="en-029" sz="2000" dirty="0" smtClean="0"/>
              <a:t> p </a:t>
            </a:r>
            <a:r>
              <a:rPr lang="en-029" sz="2000" dirty="0" err="1" smtClean="0"/>
              <a:t>cua</a:t>
            </a:r>
            <a:r>
              <a:rPr lang="en-029" sz="2000" dirty="0" smtClean="0"/>
              <a:t> </a:t>
            </a:r>
            <a:r>
              <a:rPr lang="en-029" sz="2000" dirty="0" err="1" smtClean="0"/>
              <a:t>bơm</a:t>
            </a:r>
            <a:r>
              <a:rPr lang="en-029" sz="2000" dirty="0" smtClean="0"/>
              <a:t>, </a:t>
            </a:r>
            <a:r>
              <a:rPr lang="en-029" sz="2000" dirty="0" err="1" smtClean="0"/>
              <a:t>khi</a:t>
            </a:r>
            <a:r>
              <a:rPr lang="en-029" sz="2000" dirty="0" smtClean="0"/>
              <a:t> </a:t>
            </a:r>
            <a:r>
              <a:rPr lang="en-029" sz="2000" dirty="0" err="1" smtClean="0"/>
              <a:t>số</a:t>
            </a:r>
            <a:r>
              <a:rPr lang="en-029" sz="2000" dirty="0" smtClean="0"/>
              <a:t> </a:t>
            </a:r>
            <a:r>
              <a:rPr lang="en-029" sz="2000" dirty="0" err="1" smtClean="0"/>
              <a:t>vòng</a:t>
            </a:r>
            <a:r>
              <a:rPr lang="en-029" sz="2000" dirty="0" smtClean="0"/>
              <a:t> quay </a:t>
            </a:r>
            <a:r>
              <a:rPr lang="en-029" sz="2000" dirty="0" err="1" smtClean="0"/>
              <a:t>là</a:t>
            </a:r>
            <a:r>
              <a:rPr lang="en-029" sz="2000" dirty="0" smtClean="0"/>
              <a:t> </a:t>
            </a:r>
            <a:r>
              <a:rPr lang="en-029" sz="2000" dirty="0" err="1" smtClean="0"/>
              <a:t>hằng</a:t>
            </a:r>
            <a:r>
              <a:rPr lang="en-029" sz="2000" dirty="0" smtClean="0"/>
              <a:t> </a:t>
            </a:r>
            <a:r>
              <a:rPr lang="en-029" sz="2000" dirty="0" err="1" smtClean="0"/>
              <a:t>số</a:t>
            </a:r>
            <a:r>
              <a:rPr lang="en-029" sz="2000" dirty="0" smtClean="0"/>
              <a:t>, </a:t>
            </a:r>
            <a:r>
              <a:rPr lang="en-029" sz="2000" dirty="0" err="1" smtClean="0"/>
              <a:t>áp</a:t>
            </a:r>
            <a:r>
              <a:rPr lang="en-029" sz="2000" dirty="0" smtClean="0"/>
              <a:t> </a:t>
            </a:r>
            <a:r>
              <a:rPr lang="en-029" sz="2000" dirty="0" err="1" smtClean="0"/>
              <a:t>suất</a:t>
            </a:r>
            <a:r>
              <a:rPr lang="en-029" sz="2000" dirty="0" smtClean="0"/>
              <a:t> </a:t>
            </a:r>
            <a:r>
              <a:rPr lang="en-029" sz="2000" dirty="0" err="1" smtClean="0"/>
              <a:t>bằng</a:t>
            </a:r>
            <a:r>
              <a:rPr lang="en-029" sz="2000" dirty="0" smtClean="0"/>
              <a:t> </a:t>
            </a:r>
            <a:r>
              <a:rPr lang="en-029" sz="2000" dirty="0" err="1" smtClean="0"/>
              <a:t>áp</a:t>
            </a:r>
            <a:r>
              <a:rPr lang="en-029" sz="2000" dirty="0" smtClean="0"/>
              <a:t> </a:t>
            </a:r>
            <a:r>
              <a:rPr lang="en-029" sz="2000" dirty="0" err="1" smtClean="0"/>
              <a:t>suất</a:t>
            </a:r>
            <a:r>
              <a:rPr lang="en-029" sz="2000" dirty="0" smtClean="0"/>
              <a:t> </a:t>
            </a:r>
            <a:r>
              <a:rPr lang="en-029" sz="2000" dirty="0" err="1" smtClean="0"/>
              <a:t>định</a:t>
            </a:r>
            <a:r>
              <a:rPr lang="en-029" sz="2000" dirty="0" smtClean="0"/>
              <a:t> </a:t>
            </a:r>
            <a:r>
              <a:rPr lang="en-029" sz="2000" dirty="0" err="1" smtClean="0"/>
              <a:t>mức</a:t>
            </a:r>
            <a:r>
              <a:rPr lang="en-029" sz="2000" dirty="0" smtClean="0"/>
              <a:t>.</a:t>
            </a:r>
          </a:p>
          <a:p>
            <a:r>
              <a:rPr lang="en-029" sz="2000" dirty="0" smtClean="0"/>
              <a:t>	Q </a:t>
            </a:r>
            <a:r>
              <a:rPr lang="en-029" sz="2000" baseline="-25000" dirty="0" smtClean="0"/>
              <a:t>min</a:t>
            </a:r>
            <a:r>
              <a:rPr lang="en-029" sz="2000" dirty="0" smtClean="0"/>
              <a:t> </a:t>
            </a:r>
            <a:r>
              <a:rPr lang="en-029" sz="2000" dirty="0" err="1" smtClean="0"/>
              <a:t>là</a:t>
            </a:r>
            <a:r>
              <a:rPr lang="en-029" sz="2000" dirty="0" smtClean="0"/>
              <a:t> </a:t>
            </a:r>
            <a:r>
              <a:rPr lang="en-029" sz="2000" dirty="0" err="1" smtClean="0"/>
              <a:t>lưu</a:t>
            </a:r>
            <a:r>
              <a:rPr lang="en-029" sz="2000" dirty="0" smtClean="0"/>
              <a:t> </a:t>
            </a:r>
            <a:r>
              <a:rPr lang="en-029" sz="2000" dirty="0" err="1" smtClean="0"/>
              <a:t>lượng</a:t>
            </a:r>
            <a:r>
              <a:rPr lang="en-029" sz="2000" dirty="0" smtClean="0"/>
              <a:t> </a:t>
            </a:r>
            <a:r>
              <a:rPr lang="en-029" sz="2000" dirty="0" err="1" smtClean="0"/>
              <a:t>riêng</a:t>
            </a:r>
            <a:r>
              <a:rPr lang="en-029" sz="2000" dirty="0" smtClean="0"/>
              <a:t> </a:t>
            </a:r>
            <a:r>
              <a:rPr lang="en-029" sz="2000" dirty="0" err="1" smtClean="0"/>
              <a:t>tối</a:t>
            </a:r>
            <a:r>
              <a:rPr lang="en-029" sz="2000" dirty="0" smtClean="0"/>
              <a:t> </a:t>
            </a:r>
            <a:r>
              <a:rPr lang="en-029" sz="2000" dirty="0" err="1" smtClean="0"/>
              <a:t>thiểu</a:t>
            </a:r>
            <a:r>
              <a:rPr lang="en-029" sz="2000" dirty="0" smtClean="0"/>
              <a:t> </a:t>
            </a:r>
            <a:r>
              <a:rPr lang="en-029" sz="2000" dirty="0" err="1" smtClean="0"/>
              <a:t>để</a:t>
            </a:r>
            <a:r>
              <a:rPr lang="en-029" sz="2000" dirty="0" smtClean="0"/>
              <a:t> </a:t>
            </a:r>
            <a:r>
              <a:rPr lang="en-029" sz="2000" dirty="0" err="1" smtClean="0"/>
              <a:t>bơm</a:t>
            </a:r>
            <a:r>
              <a:rPr lang="en-029" sz="2000" dirty="0" smtClean="0"/>
              <a:t> </a:t>
            </a:r>
            <a:r>
              <a:rPr lang="en-029" sz="2000" dirty="0" err="1" smtClean="0"/>
              <a:t>bắt</a:t>
            </a:r>
            <a:r>
              <a:rPr lang="en-029" sz="2000" dirty="0" smtClean="0"/>
              <a:t> </a:t>
            </a:r>
            <a:r>
              <a:rPr lang="en-029" sz="2000" dirty="0" err="1" smtClean="0"/>
              <a:t>đầu</a:t>
            </a:r>
            <a:r>
              <a:rPr lang="en-029" sz="2000" dirty="0" smtClean="0"/>
              <a:t> </a:t>
            </a:r>
            <a:r>
              <a:rPr lang="en-029" sz="2000" dirty="0" err="1" smtClean="0"/>
              <a:t>có</a:t>
            </a:r>
            <a:r>
              <a:rPr lang="en-029" sz="2000" dirty="0" smtClean="0"/>
              <a:t> </a:t>
            </a:r>
            <a:r>
              <a:rPr lang="en-029" sz="2000" dirty="0" err="1" smtClean="0"/>
              <a:t>lưu</a:t>
            </a:r>
            <a:r>
              <a:rPr lang="en-029" sz="2000" dirty="0" smtClean="0"/>
              <a:t> </a:t>
            </a:r>
            <a:r>
              <a:rPr lang="en-029" sz="2000" dirty="0" err="1" smtClean="0"/>
              <a:t>lượng</a:t>
            </a:r>
            <a:r>
              <a:rPr lang="en-029" sz="2000" dirty="0" smtClean="0"/>
              <a:t> </a:t>
            </a:r>
            <a:r>
              <a:rPr lang="en-029" sz="2000" dirty="0" err="1" smtClean="0"/>
              <a:t>tại</a:t>
            </a:r>
            <a:r>
              <a:rPr lang="en-029" sz="2000" dirty="0" smtClean="0"/>
              <a:t> </a:t>
            </a:r>
            <a:r>
              <a:rPr lang="en-029" sz="2000" dirty="0" err="1" smtClean="0"/>
              <a:t>cửa</a:t>
            </a:r>
            <a:r>
              <a:rPr lang="en-029" sz="2000" dirty="0" smtClean="0"/>
              <a:t> </a:t>
            </a:r>
            <a:r>
              <a:rPr lang="en-029" sz="2000" dirty="0" err="1" smtClean="0"/>
              <a:t>đẩy</a:t>
            </a:r>
            <a:r>
              <a:rPr lang="en-029" sz="2000" dirty="0" smtClean="0"/>
              <a:t> </a:t>
            </a:r>
            <a:r>
              <a:rPr lang="en-029" sz="2000" dirty="0" err="1" smtClean="0"/>
              <a:t>của</a:t>
            </a:r>
            <a:r>
              <a:rPr lang="en-029" sz="2000" dirty="0" smtClean="0"/>
              <a:t> </a:t>
            </a:r>
            <a:r>
              <a:rPr lang="en-029" sz="2000" dirty="0" err="1" smtClean="0"/>
              <a:t>bơm</a:t>
            </a:r>
            <a:r>
              <a:rPr lang="en-029" sz="2000" dirty="0" smtClean="0"/>
              <a:t>. </a:t>
            </a:r>
            <a:r>
              <a:rPr lang="en-029" sz="2000" dirty="0" err="1" smtClean="0"/>
              <a:t>Lưu</a:t>
            </a:r>
            <a:r>
              <a:rPr lang="en-029" sz="2000" dirty="0" smtClean="0"/>
              <a:t> </a:t>
            </a:r>
            <a:r>
              <a:rPr lang="en-029" sz="2000" dirty="0" err="1" smtClean="0"/>
              <a:t>lượng</a:t>
            </a:r>
            <a:r>
              <a:rPr lang="en-029" sz="2000" dirty="0" smtClean="0"/>
              <a:t> </a:t>
            </a:r>
            <a:r>
              <a:rPr lang="en-029" sz="2000" dirty="0" err="1" smtClean="0"/>
              <a:t>q</a:t>
            </a:r>
            <a:r>
              <a:rPr lang="en-029" sz="2000" baseline="-25000" dirty="0" err="1" smtClean="0"/>
              <a:t>min</a:t>
            </a:r>
            <a:r>
              <a:rPr lang="en-029" sz="2000" dirty="0" smtClean="0"/>
              <a:t> </a:t>
            </a:r>
            <a:r>
              <a:rPr lang="en-029" sz="2000" dirty="0" err="1" smtClean="0"/>
              <a:t>này</a:t>
            </a:r>
            <a:r>
              <a:rPr lang="en-029" sz="2000" dirty="0" smtClean="0"/>
              <a:t> </a:t>
            </a:r>
            <a:r>
              <a:rPr lang="en-029" sz="2000" dirty="0" err="1" smtClean="0"/>
              <a:t>tương</a:t>
            </a:r>
            <a:r>
              <a:rPr lang="en-029" sz="2000" dirty="0" smtClean="0"/>
              <a:t> </a:t>
            </a:r>
            <a:r>
              <a:rPr lang="en-029" sz="2000" dirty="0" err="1" smtClean="0"/>
              <a:t>đương</a:t>
            </a:r>
            <a:r>
              <a:rPr lang="en-029" sz="2000" dirty="0" smtClean="0"/>
              <a:t> </a:t>
            </a:r>
            <a:r>
              <a:rPr lang="en-029" sz="2000" dirty="0" err="1" smtClean="0"/>
              <a:t>ứng</a:t>
            </a:r>
            <a:r>
              <a:rPr lang="en-029" sz="2000" dirty="0" smtClean="0"/>
              <a:t> </a:t>
            </a:r>
            <a:r>
              <a:rPr lang="en-029" sz="2000" dirty="0" err="1" smtClean="0"/>
              <a:t>với</a:t>
            </a:r>
            <a:r>
              <a:rPr lang="en-029" sz="2000" dirty="0" smtClean="0"/>
              <a:t> </a:t>
            </a:r>
            <a:r>
              <a:rPr lang="en-029" sz="2000" dirty="0" err="1" smtClean="0"/>
              <a:t>những</a:t>
            </a:r>
            <a:r>
              <a:rPr lang="en-029" sz="2000" dirty="0" smtClean="0"/>
              <a:t> </a:t>
            </a:r>
            <a:r>
              <a:rPr lang="en-029" sz="2000" dirty="0" err="1" smtClean="0"/>
              <a:t>khoảng</a:t>
            </a:r>
            <a:r>
              <a:rPr lang="en-029" sz="2000" dirty="0" smtClean="0"/>
              <a:t> </a:t>
            </a:r>
            <a:r>
              <a:rPr lang="en-029" sz="2000" dirty="0" err="1" smtClean="0"/>
              <a:t>trống</a:t>
            </a:r>
            <a:r>
              <a:rPr lang="en-029" sz="2000" dirty="0" smtClean="0"/>
              <a:t> </a:t>
            </a:r>
            <a:r>
              <a:rPr lang="en-029" sz="2000" dirty="0" err="1" smtClean="0"/>
              <a:t>và</a:t>
            </a:r>
            <a:r>
              <a:rPr lang="en-029" sz="2000" dirty="0" smtClean="0"/>
              <a:t> </a:t>
            </a:r>
            <a:r>
              <a:rPr lang="en-029" sz="2000" dirty="0" err="1" smtClean="0"/>
              <a:t>tổn</a:t>
            </a:r>
            <a:r>
              <a:rPr lang="en-029" sz="2000" dirty="0" smtClean="0"/>
              <a:t> ban </a:t>
            </a:r>
            <a:r>
              <a:rPr lang="en-029" sz="2000" dirty="0" err="1" smtClean="0"/>
              <a:t>đầu</a:t>
            </a:r>
            <a:r>
              <a:rPr lang="en-029" sz="2000" dirty="0" smtClean="0"/>
              <a:t> </a:t>
            </a:r>
            <a:r>
              <a:rPr lang="en-029" sz="2000" dirty="0" err="1" smtClean="0"/>
              <a:t>trong</a:t>
            </a:r>
            <a:r>
              <a:rPr lang="en-029" sz="2000" dirty="0" smtClean="0"/>
              <a:t> </a:t>
            </a:r>
            <a:r>
              <a:rPr lang="en-029" sz="2000" dirty="0" err="1" smtClean="0"/>
              <a:t>bơm</a:t>
            </a:r>
            <a:r>
              <a:rPr lang="en-029" sz="2000" dirty="0" smtClean="0"/>
              <a:t>.</a:t>
            </a:r>
          </a:p>
          <a:p>
            <a:r>
              <a:rPr lang="en-029" sz="2000" dirty="0" smtClean="0"/>
              <a:t>	</a:t>
            </a:r>
            <a:r>
              <a:rPr lang="en-029" sz="2000" dirty="0" err="1" smtClean="0"/>
              <a:t>Đại</a:t>
            </a:r>
            <a:r>
              <a:rPr lang="en-029" sz="2000" dirty="0" smtClean="0"/>
              <a:t> </a:t>
            </a:r>
            <a:r>
              <a:rPr lang="en-029" sz="2000" dirty="0" err="1" smtClean="0"/>
              <a:t>lượng</a:t>
            </a:r>
            <a:r>
              <a:rPr lang="en-029" sz="2000" dirty="0" smtClean="0"/>
              <a:t>  </a:t>
            </a:r>
            <a:r>
              <a:rPr lang="en-029" sz="2000" dirty="0" smtClean="0">
                <a:latin typeface="Calibri"/>
                <a:cs typeface="Calibri"/>
              </a:rPr>
              <a:t>ɛ = </a:t>
            </a:r>
            <a:r>
              <a:rPr lang="en-029" sz="2000" dirty="0" err="1" smtClean="0">
                <a:latin typeface="Calibri"/>
                <a:cs typeface="Calibri"/>
              </a:rPr>
              <a:t>q</a:t>
            </a:r>
            <a:r>
              <a:rPr lang="en-029" sz="2000" baseline="-25000" dirty="0" err="1" smtClean="0">
                <a:latin typeface="Calibri"/>
                <a:cs typeface="Calibri"/>
              </a:rPr>
              <a:t>min</a:t>
            </a:r>
            <a:r>
              <a:rPr lang="en-029" sz="2000" dirty="0" smtClean="0">
                <a:latin typeface="Calibri"/>
                <a:cs typeface="Calibri"/>
              </a:rPr>
              <a:t> /</a:t>
            </a:r>
            <a:r>
              <a:rPr lang="en-029" sz="2000" dirty="0" err="1" smtClean="0">
                <a:latin typeface="Calibri"/>
                <a:cs typeface="Calibri"/>
              </a:rPr>
              <a:t>q</a:t>
            </a:r>
            <a:r>
              <a:rPr lang="en-029" sz="2000" baseline="-25000" dirty="0" err="1" smtClean="0">
                <a:latin typeface="Calibri"/>
                <a:cs typeface="Calibri"/>
              </a:rPr>
              <a:t>max</a:t>
            </a:r>
            <a:r>
              <a:rPr lang="en-029" sz="2000" dirty="0" smtClean="0"/>
              <a:t> </a:t>
            </a:r>
            <a:r>
              <a:rPr lang="en-029" sz="2000" dirty="0" err="1" smtClean="0"/>
              <a:t>gọi</a:t>
            </a:r>
            <a:r>
              <a:rPr lang="en-029" sz="2000" dirty="0" smtClean="0"/>
              <a:t> </a:t>
            </a:r>
            <a:r>
              <a:rPr lang="en-029" sz="2000" dirty="0" err="1" smtClean="0"/>
              <a:t>là</a:t>
            </a:r>
            <a:r>
              <a:rPr lang="en-029" sz="2000" dirty="0" smtClean="0"/>
              <a:t> </a:t>
            </a:r>
            <a:r>
              <a:rPr lang="en-029" sz="2000" dirty="0" err="1" smtClean="0"/>
              <a:t>hệ</a:t>
            </a:r>
            <a:r>
              <a:rPr lang="en-029" sz="2000" dirty="0" smtClean="0"/>
              <a:t> </a:t>
            </a:r>
            <a:r>
              <a:rPr lang="en-029" sz="2000" dirty="0" err="1" smtClean="0"/>
              <a:t>số</a:t>
            </a:r>
            <a:r>
              <a:rPr lang="en-029" sz="2000" dirty="0" smtClean="0"/>
              <a:t> </a:t>
            </a:r>
            <a:r>
              <a:rPr lang="en-029" sz="2000" dirty="0" err="1" smtClean="0"/>
              <a:t>điaàu</a:t>
            </a:r>
            <a:r>
              <a:rPr lang="en-029" sz="2000" dirty="0" smtClean="0"/>
              <a:t> </a:t>
            </a:r>
            <a:r>
              <a:rPr lang="en-029" sz="2000" dirty="0" err="1" smtClean="0"/>
              <a:t>chỉnh</a:t>
            </a:r>
            <a:r>
              <a:rPr lang="en-029" sz="2000" dirty="0" smtClean="0"/>
              <a:t> </a:t>
            </a:r>
            <a:r>
              <a:rPr lang="en-029" sz="2000" dirty="0" err="1" smtClean="0"/>
              <a:t>lưu</a:t>
            </a:r>
            <a:r>
              <a:rPr lang="en-029" sz="2000" dirty="0" smtClean="0"/>
              <a:t> </a:t>
            </a:r>
            <a:r>
              <a:rPr lang="en-029" sz="2000" dirty="0" err="1" smtClean="0"/>
              <a:t>lượng</a:t>
            </a:r>
            <a:r>
              <a:rPr lang="en-029" sz="2000" dirty="0" smtClean="0"/>
              <a:t>.</a:t>
            </a:r>
            <a:endParaRPr lang="en-US" sz="2000" dirty="0" smtClean="0"/>
          </a:p>
        </p:txBody>
      </p:sp>
      <p:sp>
        <p:nvSpPr>
          <p:cNvPr id="8" name="Slide Number Placeholder 7"/>
          <p:cNvSpPr>
            <a:spLocks noGrp="1"/>
          </p:cNvSpPr>
          <p:nvPr>
            <p:ph type="sldNum" sz="quarter" idx="12"/>
          </p:nvPr>
        </p:nvSpPr>
        <p:spPr/>
        <p:txBody>
          <a:bodyPr/>
          <a:lstStyle/>
          <a:p>
            <a:fld id="{722A1357-CCE0-49BC-BCD5-A4E19C943F87}" type="slidenum">
              <a:rPr lang="vi-VN" smtClean="0"/>
              <a:pPr/>
              <a:t>47</a:t>
            </a:fld>
            <a:endParaRPr lang="vi-VN"/>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18" descr="orchide3"/>
          <p:cNvPicPr>
            <a:picLocks noChangeAspect="1" noChangeArrowheads="1"/>
          </p:cNvPicPr>
          <p:nvPr/>
        </p:nvPicPr>
        <p:blipFill>
          <a:blip r:embed="rId2" cstate="print"/>
          <a:srcRect/>
          <a:stretch>
            <a:fillRect/>
          </a:stretch>
        </p:blipFill>
        <p:spPr bwMode="auto">
          <a:xfrm rot="978307">
            <a:off x="2484991" y="1897302"/>
            <a:ext cx="2554288" cy="4478338"/>
          </a:xfrm>
          <a:prstGeom prst="rect">
            <a:avLst/>
          </a:prstGeom>
          <a:noFill/>
        </p:spPr>
      </p:pic>
      <p:sp>
        <p:nvSpPr>
          <p:cNvPr id="2" name="Title 1"/>
          <p:cNvSpPr>
            <a:spLocks noGrp="1"/>
          </p:cNvSpPr>
          <p:nvPr>
            <p:ph type="ctrTitle"/>
          </p:nvPr>
        </p:nvSpPr>
        <p:spPr>
          <a:xfrm>
            <a:off x="228600" y="304800"/>
            <a:ext cx="8534400" cy="1371600"/>
          </a:xfrm>
        </p:spPr>
        <p:txBody>
          <a:bodyPr>
            <a:normAutofit/>
          </a:bodyPr>
          <a:lstStyle/>
          <a:p>
            <a:pPr algn="l"/>
            <a:r>
              <a:rPr lang="en-US" sz="2800" dirty="0" smtClean="0">
                <a:solidFill>
                  <a:srgbClr val="FF0000"/>
                </a:solidFill>
              </a:rPr>
              <a:t>V. CHẤT LỎNG LÀM </a:t>
            </a:r>
            <a:r>
              <a:rPr lang="en-US" sz="2800" b="1" dirty="0" smtClean="0">
                <a:solidFill>
                  <a:srgbClr val="FF0000"/>
                </a:solidFill>
              </a:rPr>
              <a:t> </a:t>
            </a:r>
            <a:r>
              <a:rPr lang="en-US" sz="2800" b="1" dirty="0" err="1" smtClean="0">
                <a:solidFill>
                  <a:srgbClr val="FF0000"/>
                </a:solidFill>
              </a:rPr>
              <a:t>ViỆC</a:t>
            </a:r>
            <a:r>
              <a:rPr lang="en-US" sz="2800" dirty="0" smtClean="0">
                <a:solidFill>
                  <a:srgbClr val="FF0000"/>
                </a:solidFill>
              </a:rPr>
              <a:t> TRONG BƠM THỂ TÍCH</a:t>
            </a:r>
            <a:endParaRPr lang="en-US" sz="2800" dirty="0">
              <a:solidFill>
                <a:srgbClr val="FF0000"/>
              </a:solidFill>
            </a:endParaRPr>
          </a:p>
        </p:txBody>
      </p:sp>
      <p:sp>
        <p:nvSpPr>
          <p:cNvPr id="5" name="TextBox 4"/>
          <p:cNvSpPr txBox="1"/>
          <p:nvPr/>
        </p:nvSpPr>
        <p:spPr>
          <a:xfrm>
            <a:off x="611560" y="1556792"/>
            <a:ext cx="7696200" cy="2308324"/>
          </a:xfrm>
          <a:prstGeom prst="rect">
            <a:avLst/>
          </a:prstGeom>
          <a:noFill/>
        </p:spPr>
        <p:txBody>
          <a:bodyPr wrap="square" rtlCol="0">
            <a:spAutoFit/>
          </a:bodyPr>
          <a:lstStyle/>
          <a:p>
            <a:r>
              <a:rPr lang="en-US" sz="2400" dirty="0" err="1" smtClean="0"/>
              <a:t>Chất</a:t>
            </a:r>
            <a:r>
              <a:rPr lang="en-US" sz="2400" dirty="0" smtClean="0"/>
              <a:t> </a:t>
            </a:r>
            <a:r>
              <a:rPr lang="en-US" sz="2400" dirty="0" err="1" smtClean="0"/>
              <a:t>lỏng</a:t>
            </a:r>
            <a:r>
              <a:rPr lang="en-US" sz="2400" dirty="0" smtClean="0"/>
              <a:t> </a:t>
            </a:r>
            <a:r>
              <a:rPr lang="en-US" sz="2400" dirty="0" err="1" smtClean="0"/>
              <a:t>làm</a:t>
            </a:r>
            <a:r>
              <a:rPr lang="en-US" sz="2400" dirty="0" smtClean="0"/>
              <a:t> </a:t>
            </a:r>
            <a:r>
              <a:rPr lang="en-US" sz="2400" dirty="0" err="1" smtClean="0"/>
              <a:t>việc</a:t>
            </a:r>
            <a:r>
              <a:rPr lang="en-US" sz="2400" dirty="0" smtClean="0"/>
              <a:t> </a:t>
            </a:r>
            <a:r>
              <a:rPr lang="en-US" sz="2400" dirty="0" err="1" smtClean="0"/>
              <a:t>trong</a:t>
            </a:r>
            <a:r>
              <a:rPr lang="en-US" sz="2400" dirty="0" smtClean="0"/>
              <a:t> </a:t>
            </a:r>
            <a:r>
              <a:rPr lang="en-US" sz="2400" dirty="0" err="1" smtClean="0"/>
              <a:t>các</a:t>
            </a:r>
            <a:r>
              <a:rPr lang="en-US" sz="2400" dirty="0" smtClean="0"/>
              <a:t> </a:t>
            </a:r>
            <a:r>
              <a:rPr lang="en-US" sz="2400" dirty="0" err="1" smtClean="0"/>
              <a:t>máy</a:t>
            </a:r>
            <a:r>
              <a:rPr lang="en-US" sz="2400" dirty="0" smtClean="0"/>
              <a:t> </a:t>
            </a:r>
            <a:r>
              <a:rPr lang="en-US" sz="2400" dirty="0" err="1" smtClean="0"/>
              <a:t>thủy</a:t>
            </a:r>
            <a:r>
              <a:rPr lang="en-US" sz="2400" dirty="0" smtClean="0"/>
              <a:t> </a:t>
            </a:r>
            <a:r>
              <a:rPr lang="en-US" sz="2400" dirty="0" err="1" smtClean="0"/>
              <a:t>lực</a:t>
            </a:r>
            <a:r>
              <a:rPr lang="en-US" sz="2400" dirty="0" smtClean="0"/>
              <a:t> </a:t>
            </a:r>
            <a:r>
              <a:rPr lang="en-US" sz="2400" dirty="0" err="1" smtClean="0"/>
              <a:t>thể</a:t>
            </a:r>
            <a:r>
              <a:rPr lang="en-US" sz="2400" dirty="0" smtClean="0"/>
              <a:t> </a:t>
            </a:r>
            <a:r>
              <a:rPr lang="en-US" sz="2400" dirty="0" err="1" smtClean="0"/>
              <a:t>tích</a:t>
            </a:r>
            <a:r>
              <a:rPr lang="en-US" sz="2400" dirty="0"/>
              <a:t> </a:t>
            </a:r>
            <a:r>
              <a:rPr lang="en-US" sz="2400" dirty="0" err="1" smtClean="0"/>
              <a:t>có</a:t>
            </a:r>
            <a:r>
              <a:rPr lang="en-US" sz="2400" dirty="0" smtClean="0"/>
              <a:t> </a:t>
            </a:r>
            <a:r>
              <a:rPr lang="en-US" sz="2400" dirty="0" err="1" smtClean="0"/>
              <a:t>nhiều</a:t>
            </a:r>
            <a:r>
              <a:rPr lang="en-US" sz="2400" dirty="0" smtClean="0"/>
              <a:t> </a:t>
            </a:r>
            <a:r>
              <a:rPr lang="en-US" sz="2400" dirty="0" err="1" smtClean="0"/>
              <a:t>loại</a:t>
            </a:r>
            <a:r>
              <a:rPr lang="en-US" sz="2400" dirty="0" smtClean="0"/>
              <a:t> </a:t>
            </a:r>
            <a:r>
              <a:rPr lang="en-US" sz="2400" dirty="0" err="1" smtClean="0"/>
              <a:t>khác</a:t>
            </a:r>
            <a:r>
              <a:rPr lang="en-US" sz="2400" dirty="0" smtClean="0"/>
              <a:t> </a:t>
            </a:r>
            <a:r>
              <a:rPr lang="en-US" sz="2400" dirty="0" err="1" smtClean="0"/>
              <a:t>nhau</a:t>
            </a:r>
            <a:r>
              <a:rPr lang="en-US" sz="2400" dirty="0" smtClean="0"/>
              <a:t>:</a:t>
            </a:r>
          </a:p>
          <a:p>
            <a:pPr>
              <a:buFontTx/>
              <a:buChar char="-"/>
            </a:pPr>
            <a:r>
              <a:rPr lang="en-US" sz="2400" dirty="0" err="1" smtClean="0"/>
              <a:t>Nước</a:t>
            </a:r>
            <a:endParaRPr lang="en-US" sz="2400" dirty="0" smtClean="0"/>
          </a:p>
          <a:p>
            <a:pPr>
              <a:buFontTx/>
              <a:buChar char="-"/>
            </a:pPr>
            <a:r>
              <a:rPr lang="en-US" sz="2400" dirty="0"/>
              <a:t> </a:t>
            </a:r>
            <a:r>
              <a:rPr lang="en-US" sz="2400" dirty="0" err="1" smtClean="0"/>
              <a:t>Dầu</a:t>
            </a:r>
            <a:r>
              <a:rPr lang="en-US" sz="2400" dirty="0" smtClean="0"/>
              <a:t> </a:t>
            </a:r>
            <a:r>
              <a:rPr lang="en-US" sz="2400" dirty="0" err="1" smtClean="0"/>
              <a:t>khoáng</a:t>
            </a:r>
            <a:endParaRPr lang="en-US" sz="2400" dirty="0" smtClean="0"/>
          </a:p>
          <a:p>
            <a:pPr>
              <a:buFontTx/>
              <a:buChar char="-"/>
            </a:pPr>
            <a:r>
              <a:rPr lang="en-US" sz="2400" dirty="0"/>
              <a:t> </a:t>
            </a:r>
            <a:r>
              <a:rPr lang="en-US" sz="2400" dirty="0" err="1" smtClean="0"/>
              <a:t>Dầu</a:t>
            </a:r>
            <a:r>
              <a:rPr lang="en-US" sz="2400" dirty="0" smtClean="0"/>
              <a:t> </a:t>
            </a:r>
            <a:r>
              <a:rPr lang="en-US" sz="2400" dirty="0" err="1" smtClean="0"/>
              <a:t>tổng</a:t>
            </a:r>
            <a:r>
              <a:rPr lang="en-US" sz="2400" dirty="0" smtClean="0"/>
              <a:t> </a:t>
            </a:r>
            <a:r>
              <a:rPr lang="en-US" sz="2400" dirty="0" err="1" smtClean="0"/>
              <a:t>hợp</a:t>
            </a:r>
            <a:endParaRPr lang="en-US" sz="2400" dirty="0" smtClean="0"/>
          </a:p>
          <a:p>
            <a:pPr>
              <a:buFontTx/>
              <a:buChar char="-"/>
            </a:pPr>
            <a:r>
              <a:rPr lang="en-US" sz="2400" dirty="0"/>
              <a:t> </a:t>
            </a:r>
            <a:r>
              <a:rPr lang="en-US" sz="2400" dirty="0" err="1" smtClean="0"/>
              <a:t>Các</a:t>
            </a:r>
            <a:r>
              <a:rPr lang="en-US" sz="2400" dirty="0" smtClean="0"/>
              <a:t> </a:t>
            </a:r>
            <a:r>
              <a:rPr lang="en-US" sz="2400" dirty="0" err="1" smtClean="0"/>
              <a:t>hỗn</a:t>
            </a:r>
            <a:r>
              <a:rPr lang="en-US" sz="2400" dirty="0" smtClean="0"/>
              <a:t> </a:t>
            </a:r>
            <a:r>
              <a:rPr lang="en-US" sz="2400" dirty="0" err="1" smtClean="0"/>
              <a:t>hợp</a:t>
            </a:r>
            <a:r>
              <a:rPr lang="en-US" sz="2400" dirty="0" smtClean="0"/>
              <a:t> </a:t>
            </a:r>
            <a:r>
              <a:rPr lang="en-US" sz="2400" dirty="0" err="1" smtClean="0"/>
              <a:t>cồn</a:t>
            </a:r>
            <a:r>
              <a:rPr lang="en-US" sz="2400" dirty="0" smtClean="0"/>
              <a:t>, </a:t>
            </a:r>
            <a:r>
              <a:rPr lang="en-US" sz="2400" dirty="0" err="1" smtClean="0"/>
              <a:t>glixêrin</a:t>
            </a:r>
            <a:r>
              <a:rPr lang="en-US" sz="2400" dirty="0" smtClean="0"/>
              <a:t> </a:t>
            </a:r>
            <a:r>
              <a:rPr lang="en-US" sz="2400" dirty="0" err="1" smtClean="0"/>
              <a:t>và</a:t>
            </a:r>
            <a:r>
              <a:rPr lang="en-US" sz="2400" dirty="0" smtClean="0"/>
              <a:t> </a:t>
            </a:r>
            <a:r>
              <a:rPr lang="en-US" sz="2400" dirty="0" err="1" smtClean="0"/>
              <a:t>các</a:t>
            </a:r>
            <a:r>
              <a:rPr lang="en-US" sz="2400" dirty="0" smtClean="0"/>
              <a:t> </a:t>
            </a:r>
            <a:r>
              <a:rPr lang="en-US" sz="2400" dirty="0" err="1" smtClean="0"/>
              <a:t>chất</a:t>
            </a:r>
            <a:r>
              <a:rPr lang="en-US" sz="2400" dirty="0" smtClean="0"/>
              <a:t> </a:t>
            </a:r>
            <a:r>
              <a:rPr lang="en-US" sz="2400" dirty="0" err="1" smtClean="0"/>
              <a:t>khác</a:t>
            </a:r>
            <a:r>
              <a:rPr lang="en-US" sz="2400" dirty="0" smtClean="0"/>
              <a:t>…</a:t>
            </a:r>
            <a:endParaRPr lang="en-US" sz="2400" dirty="0"/>
          </a:p>
        </p:txBody>
      </p:sp>
      <p:sp>
        <p:nvSpPr>
          <p:cNvPr id="6" name="TextBox 5"/>
          <p:cNvSpPr txBox="1"/>
          <p:nvPr/>
        </p:nvSpPr>
        <p:spPr>
          <a:xfrm>
            <a:off x="611560" y="3861048"/>
            <a:ext cx="7315200" cy="1938992"/>
          </a:xfrm>
          <a:prstGeom prst="rect">
            <a:avLst/>
          </a:prstGeom>
          <a:noFill/>
        </p:spPr>
        <p:txBody>
          <a:bodyPr wrap="square" rtlCol="0">
            <a:spAutoFit/>
          </a:bodyPr>
          <a:lstStyle/>
          <a:p>
            <a:r>
              <a:rPr lang="en-US" sz="2400" dirty="0" err="1" smtClean="0"/>
              <a:t>Về</a:t>
            </a:r>
            <a:r>
              <a:rPr lang="en-US" sz="2400" dirty="0" smtClean="0"/>
              <a:t> </a:t>
            </a:r>
            <a:r>
              <a:rPr lang="en-US" sz="2400" dirty="0" err="1" smtClean="0"/>
              <a:t>nguyên</a:t>
            </a:r>
            <a:r>
              <a:rPr lang="en-US" sz="2400" dirty="0" smtClean="0"/>
              <a:t> </a:t>
            </a:r>
            <a:r>
              <a:rPr lang="en-US" sz="2400" dirty="0" err="1" smtClean="0"/>
              <a:t>lý</a:t>
            </a:r>
            <a:r>
              <a:rPr lang="en-US" sz="2400" dirty="0" smtClean="0"/>
              <a:t> </a:t>
            </a:r>
            <a:r>
              <a:rPr lang="en-US" sz="2400" dirty="0" err="1" smtClean="0"/>
              <a:t>thì</a:t>
            </a:r>
            <a:r>
              <a:rPr lang="en-US" sz="2400" dirty="0" smtClean="0"/>
              <a:t> </a:t>
            </a:r>
            <a:r>
              <a:rPr lang="en-US" sz="2400" dirty="0" err="1" smtClean="0"/>
              <a:t>các</a:t>
            </a:r>
            <a:r>
              <a:rPr lang="en-US" sz="2400" dirty="0" smtClean="0"/>
              <a:t> </a:t>
            </a:r>
            <a:r>
              <a:rPr lang="en-US" sz="2400" dirty="0" err="1" smtClean="0"/>
              <a:t>máy</a:t>
            </a:r>
            <a:r>
              <a:rPr lang="en-US" sz="2400" dirty="0" smtClean="0"/>
              <a:t> </a:t>
            </a:r>
            <a:r>
              <a:rPr lang="en-US" sz="2400" dirty="0" err="1" smtClean="0"/>
              <a:t>thủy</a:t>
            </a:r>
            <a:r>
              <a:rPr lang="en-US" sz="2400" dirty="0" smtClean="0"/>
              <a:t> </a:t>
            </a:r>
            <a:r>
              <a:rPr lang="en-US" sz="2400" dirty="0" err="1" smtClean="0"/>
              <a:t>lực</a:t>
            </a:r>
            <a:r>
              <a:rPr lang="en-US" sz="2400" dirty="0" smtClean="0"/>
              <a:t> </a:t>
            </a:r>
            <a:r>
              <a:rPr lang="en-US" sz="2400" dirty="0" err="1" smtClean="0"/>
              <a:t>thể</a:t>
            </a:r>
            <a:r>
              <a:rPr lang="en-US" sz="2400" dirty="0" smtClean="0"/>
              <a:t> </a:t>
            </a:r>
            <a:r>
              <a:rPr lang="en-US" sz="2400" dirty="0" err="1" smtClean="0"/>
              <a:t>tích</a:t>
            </a:r>
            <a:r>
              <a:rPr lang="en-US" sz="2400" dirty="0" smtClean="0"/>
              <a:t> </a:t>
            </a:r>
            <a:r>
              <a:rPr lang="en-US" sz="2400" dirty="0" err="1" smtClean="0"/>
              <a:t>đều</a:t>
            </a:r>
            <a:r>
              <a:rPr lang="en-US" sz="2400" dirty="0" smtClean="0"/>
              <a:t> </a:t>
            </a:r>
            <a:r>
              <a:rPr lang="en-US" sz="2400" dirty="0" err="1" smtClean="0"/>
              <a:t>có</a:t>
            </a:r>
            <a:r>
              <a:rPr lang="en-US" sz="2400" dirty="0" smtClean="0"/>
              <a:t> </a:t>
            </a:r>
            <a:r>
              <a:rPr lang="en-US" sz="2400" dirty="0" err="1" smtClean="0"/>
              <a:t>thể</a:t>
            </a:r>
            <a:r>
              <a:rPr lang="en-US" sz="2400" dirty="0" smtClean="0"/>
              <a:t> </a:t>
            </a:r>
            <a:r>
              <a:rPr lang="en-US" sz="2400" dirty="0" err="1" smtClean="0"/>
              <a:t>làm</a:t>
            </a:r>
            <a:r>
              <a:rPr lang="en-US" sz="2400" dirty="0" smtClean="0"/>
              <a:t> </a:t>
            </a:r>
            <a:r>
              <a:rPr lang="en-US" sz="2400" dirty="0" err="1" smtClean="0"/>
              <a:t>việc</a:t>
            </a:r>
            <a:r>
              <a:rPr lang="en-US" sz="2400" dirty="0" smtClean="0"/>
              <a:t> </a:t>
            </a:r>
            <a:r>
              <a:rPr lang="en-US" sz="2400" dirty="0" err="1" smtClean="0"/>
              <a:t>được</a:t>
            </a:r>
            <a:r>
              <a:rPr lang="en-US" sz="2400" dirty="0" smtClean="0"/>
              <a:t> </a:t>
            </a:r>
            <a:r>
              <a:rPr lang="en-US" sz="2400" dirty="0" err="1" smtClean="0"/>
              <a:t>với</a:t>
            </a:r>
            <a:r>
              <a:rPr lang="en-US" sz="2400" dirty="0" smtClean="0"/>
              <a:t> </a:t>
            </a:r>
            <a:r>
              <a:rPr lang="en-US" sz="2400" dirty="0" err="1" smtClean="0"/>
              <a:t>mọi</a:t>
            </a:r>
            <a:r>
              <a:rPr lang="en-US" sz="2400" dirty="0" smtClean="0"/>
              <a:t> </a:t>
            </a:r>
            <a:r>
              <a:rPr lang="en-US" sz="2400" dirty="0" err="1" smtClean="0"/>
              <a:t>chất</a:t>
            </a:r>
            <a:r>
              <a:rPr lang="en-US" sz="2400" dirty="0" smtClean="0"/>
              <a:t> </a:t>
            </a:r>
            <a:r>
              <a:rPr lang="en-US" sz="2400" dirty="0" err="1" smtClean="0"/>
              <a:t>lỏng</a:t>
            </a:r>
            <a:r>
              <a:rPr lang="en-US" sz="2400" dirty="0" smtClean="0"/>
              <a:t> </a:t>
            </a:r>
            <a:r>
              <a:rPr lang="en-US" sz="2400" dirty="0" err="1" smtClean="0"/>
              <a:t>bởi</a:t>
            </a:r>
            <a:r>
              <a:rPr lang="en-US" sz="2400" dirty="0" smtClean="0"/>
              <a:t> </a:t>
            </a:r>
            <a:r>
              <a:rPr lang="en-US" sz="2400" dirty="0" err="1" smtClean="0"/>
              <a:t>các</a:t>
            </a:r>
            <a:r>
              <a:rPr lang="en-US" sz="2400" dirty="0" smtClean="0"/>
              <a:t> </a:t>
            </a:r>
            <a:r>
              <a:rPr lang="en-US" sz="2400" dirty="0" err="1" smtClean="0"/>
              <a:t>loại</a:t>
            </a:r>
            <a:r>
              <a:rPr lang="en-US" sz="2400" dirty="0" smtClean="0"/>
              <a:t> </a:t>
            </a:r>
            <a:r>
              <a:rPr lang="en-US" sz="2400" dirty="0" err="1" smtClean="0"/>
              <a:t>chất</a:t>
            </a:r>
            <a:r>
              <a:rPr lang="en-US" sz="2400" dirty="0" smtClean="0"/>
              <a:t> </a:t>
            </a:r>
            <a:r>
              <a:rPr lang="en-US" sz="2400" dirty="0" err="1" smtClean="0"/>
              <a:t>lỏng</a:t>
            </a:r>
            <a:r>
              <a:rPr lang="en-US" sz="2400" dirty="0" smtClean="0"/>
              <a:t> </a:t>
            </a:r>
            <a:r>
              <a:rPr lang="en-US" sz="2400" dirty="0" err="1" smtClean="0"/>
              <a:t>điều</a:t>
            </a:r>
            <a:r>
              <a:rPr lang="en-US" sz="2400" dirty="0" smtClean="0"/>
              <a:t> </a:t>
            </a:r>
            <a:r>
              <a:rPr lang="en-US" sz="2400" dirty="0" err="1" smtClean="0"/>
              <a:t>có</a:t>
            </a:r>
            <a:r>
              <a:rPr lang="en-US" sz="2400" dirty="0" smtClean="0"/>
              <a:t> </a:t>
            </a:r>
            <a:r>
              <a:rPr lang="en-US" sz="2400" dirty="0" err="1" smtClean="0"/>
              <a:t>thể</a:t>
            </a:r>
            <a:r>
              <a:rPr lang="en-US" sz="2400" dirty="0" smtClean="0"/>
              <a:t> </a:t>
            </a:r>
            <a:r>
              <a:rPr lang="en-US" sz="2400" dirty="0" err="1" smtClean="0"/>
              <a:t>truyền</a:t>
            </a:r>
            <a:r>
              <a:rPr lang="en-US" sz="2400" dirty="0" smtClean="0"/>
              <a:t> </a:t>
            </a:r>
            <a:r>
              <a:rPr lang="en-US" sz="2400" dirty="0" err="1" smtClean="0"/>
              <a:t>năng</a:t>
            </a:r>
            <a:r>
              <a:rPr lang="en-US" sz="2400" dirty="0" smtClean="0"/>
              <a:t> </a:t>
            </a:r>
            <a:r>
              <a:rPr lang="en-US" sz="2400" dirty="0" err="1" smtClean="0"/>
              <a:t>lượng</a:t>
            </a:r>
            <a:r>
              <a:rPr lang="en-US" sz="2400" dirty="0" smtClean="0"/>
              <a:t> </a:t>
            </a:r>
            <a:r>
              <a:rPr lang="en-US" sz="2400" dirty="0" err="1" smtClean="0"/>
              <a:t>trong</a:t>
            </a:r>
            <a:r>
              <a:rPr lang="en-US" sz="2400" dirty="0" smtClean="0"/>
              <a:t> </a:t>
            </a:r>
            <a:r>
              <a:rPr lang="en-US" sz="2400" dirty="0" err="1" smtClean="0"/>
              <a:t>phạm</a:t>
            </a:r>
            <a:r>
              <a:rPr lang="en-US" sz="2400" dirty="0" smtClean="0"/>
              <a:t> vi </a:t>
            </a:r>
            <a:r>
              <a:rPr lang="en-US" sz="2400" dirty="0" err="1" smtClean="0"/>
              <a:t>áp</a:t>
            </a:r>
            <a:r>
              <a:rPr lang="en-US" sz="2400" dirty="0" smtClean="0"/>
              <a:t> </a:t>
            </a:r>
            <a:r>
              <a:rPr lang="en-US" sz="2400" dirty="0" err="1" smtClean="0"/>
              <a:t>suất</a:t>
            </a:r>
            <a:r>
              <a:rPr lang="en-US" sz="2400" dirty="0" smtClean="0"/>
              <a:t> </a:t>
            </a:r>
            <a:r>
              <a:rPr lang="en-US" sz="2400" dirty="0" err="1" smtClean="0"/>
              <a:t>lớn</a:t>
            </a:r>
            <a:r>
              <a:rPr lang="en-US" sz="2400" dirty="0" smtClean="0"/>
              <a:t>.</a:t>
            </a:r>
          </a:p>
          <a:p>
            <a:r>
              <a:rPr lang="en-US" sz="2400" dirty="0" err="1" smtClean="0"/>
              <a:t>Tuy</a:t>
            </a:r>
            <a:r>
              <a:rPr lang="en-US" sz="2400" dirty="0" smtClean="0"/>
              <a:t> </a:t>
            </a:r>
            <a:r>
              <a:rPr lang="en-US" sz="2400" dirty="0" err="1" smtClean="0"/>
              <a:t>nhiên</a:t>
            </a:r>
            <a:r>
              <a:rPr lang="en-US" sz="2400" dirty="0" smtClean="0"/>
              <a:t> </a:t>
            </a:r>
            <a:r>
              <a:rPr lang="en-US" sz="2400" dirty="0" err="1" smtClean="0"/>
              <a:t>không</a:t>
            </a:r>
            <a:r>
              <a:rPr lang="en-US" sz="2400" dirty="0" smtClean="0"/>
              <a:t> </a:t>
            </a:r>
            <a:r>
              <a:rPr lang="en-US" sz="2400" dirty="0" err="1" smtClean="0"/>
              <a:t>phải</a:t>
            </a:r>
            <a:r>
              <a:rPr lang="en-US" sz="2400" dirty="0" smtClean="0"/>
              <a:t> </a:t>
            </a:r>
            <a:r>
              <a:rPr lang="en-US" sz="2400" dirty="0" err="1" smtClean="0"/>
              <a:t>chất</a:t>
            </a:r>
            <a:r>
              <a:rPr lang="en-US" sz="2400" dirty="0" smtClean="0"/>
              <a:t> </a:t>
            </a:r>
            <a:r>
              <a:rPr lang="en-US" sz="2400" dirty="0" err="1" smtClean="0"/>
              <a:t>lỏng</a:t>
            </a:r>
            <a:r>
              <a:rPr lang="en-US" sz="2400" dirty="0" smtClean="0"/>
              <a:t> </a:t>
            </a:r>
            <a:r>
              <a:rPr lang="en-US" sz="2400" dirty="0" err="1" smtClean="0"/>
              <a:t>nào</a:t>
            </a:r>
            <a:r>
              <a:rPr lang="en-US" sz="2400" dirty="0" smtClean="0"/>
              <a:t> </a:t>
            </a:r>
            <a:r>
              <a:rPr lang="en-US" sz="2400" dirty="0" err="1" smtClean="0"/>
              <a:t>cũng</a:t>
            </a:r>
            <a:r>
              <a:rPr lang="en-US" sz="2400" dirty="0" smtClean="0"/>
              <a:t> </a:t>
            </a:r>
            <a:r>
              <a:rPr lang="en-US" sz="2400" dirty="0" err="1" smtClean="0"/>
              <a:t>phù</a:t>
            </a:r>
            <a:r>
              <a:rPr lang="en-US" sz="2400" dirty="0" smtClean="0"/>
              <a:t> </a:t>
            </a:r>
            <a:r>
              <a:rPr lang="en-US" sz="2400" dirty="0" err="1" smtClean="0"/>
              <a:t>hợp</a:t>
            </a:r>
            <a:r>
              <a:rPr lang="en-US" sz="2400" dirty="0" smtClean="0"/>
              <a:t> </a:t>
            </a:r>
            <a:r>
              <a:rPr lang="en-US" sz="2400" dirty="0" err="1" smtClean="0"/>
              <a:t>với</a:t>
            </a:r>
            <a:r>
              <a:rPr lang="en-US" sz="2400" dirty="0" smtClean="0"/>
              <a:t> </a:t>
            </a:r>
            <a:r>
              <a:rPr lang="en-US" sz="2400" dirty="0" err="1" smtClean="0"/>
              <a:t>điều</a:t>
            </a:r>
            <a:r>
              <a:rPr lang="en-US" sz="2400" dirty="0" smtClean="0"/>
              <a:t> </a:t>
            </a:r>
            <a:r>
              <a:rPr lang="en-US" sz="2400" dirty="0" err="1" smtClean="0"/>
              <a:t>kiện</a:t>
            </a:r>
            <a:r>
              <a:rPr lang="en-US" sz="2400" dirty="0" smtClean="0"/>
              <a:t> </a:t>
            </a:r>
            <a:r>
              <a:rPr lang="en-US" sz="2400" dirty="0" err="1" smtClean="0"/>
              <a:t>làm</a:t>
            </a:r>
            <a:r>
              <a:rPr lang="en-US" sz="2400" dirty="0" smtClean="0"/>
              <a:t> </a:t>
            </a:r>
            <a:r>
              <a:rPr lang="en-US" sz="2400" dirty="0" err="1" smtClean="0"/>
              <a:t>việc</a:t>
            </a:r>
            <a:r>
              <a:rPr lang="en-US" sz="2400" dirty="0" smtClean="0"/>
              <a:t> </a:t>
            </a:r>
            <a:r>
              <a:rPr lang="en-US" sz="2400" dirty="0" err="1" smtClean="0"/>
              <a:t>của</a:t>
            </a:r>
            <a:r>
              <a:rPr lang="en-US" sz="2400" dirty="0" smtClean="0"/>
              <a:t> </a:t>
            </a:r>
            <a:r>
              <a:rPr lang="en-US" sz="2400" dirty="0" err="1" smtClean="0"/>
              <a:t>các</a:t>
            </a:r>
            <a:r>
              <a:rPr lang="en-US" sz="2400" dirty="0" smtClean="0"/>
              <a:t> </a:t>
            </a:r>
            <a:r>
              <a:rPr lang="en-US" sz="2400" dirty="0" err="1" smtClean="0"/>
              <a:t>máy</a:t>
            </a:r>
            <a:r>
              <a:rPr lang="en-US" sz="2400" dirty="0" smtClean="0"/>
              <a:t> </a:t>
            </a:r>
            <a:r>
              <a:rPr lang="en-US" sz="2400" dirty="0" err="1" smtClean="0"/>
              <a:t>thủy</a:t>
            </a:r>
            <a:r>
              <a:rPr lang="en-US" sz="2400" dirty="0" smtClean="0"/>
              <a:t> </a:t>
            </a:r>
            <a:r>
              <a:rPr lang="en-US" sz="2400" dirty="0" err="1" smtClean="0"/>
              <a:t>lực</a:t>
            </a:r>
            <a:r>
              <a:rPr lang="en-US" sz="2400" dirty="0" smtClean="0"/>
              <a:t> </a:t>
            </a:r>
            <a:r>
              <a:rPr lang="en-US" sz="2400" dirty="0" err="1" smtClean="0"/>
              <a:t>thể</a:t>
            </a:r>
            <a:r>
              <a:rPr lang="en-US" sz="2400" dirty="0" smtClean="0"/>
              <a:t> </a:t>
            </a:r>
            <a:r>
              <a:rPr lang="en-US" sz="2400" dirty="0" err="1" smtClean="0"/>
              <a:t>tích</a:t>
            </a:r>
            <a:r>
              <a:rPr lang="en-US" sz="2400" dirty="0" smtClean="0"/>
              <a:t>.</a:t>
            </a:r>
          </a:p>
        </p:txBody>
      </p:sp>
      <p:pic>
        <p:nvPicPr>
          <p:cNvPr id="7" name="Picture 6" descr="1-96.gif"/>
          <p:cNvPicPr>
            <a:picLocks noChangeAspect="1"/>
          </p:cNvPicPr>
          <p:nvPr/>
        </p:nvPicPr>
        <p:blipFill>
          <a:blip r:embed="rId3" cstate="print"/>
          <a:stretch>
            <a:fillRect/>
          </a:stretch>
        </p:blipFill>
        <p:spPr>
          <a:xfrm>
            <a:off x="7524328" y="260648"/>
            <a:ext cx="1428750" cy="1076325"/>
          </a:xfrm>
          <a:prstGeom prst="rect">
            <a:avLst/>
          </a:prstGeom>
        </p:spPr>
      </p:pic>
      <p:sp>
        <p:nvSpPr>
          <p:cNvPr id="8" name="Slide Number Placeholder 7"/>
          <p:cNvSpPr>
            <a:spLocks noGrp="1"/>
          </p:cNvSpPr>
          <p:nvPr>
            <p:ph type="sldNum" sz="quarter" idx="12"/>
          </p:nvPr>
        </p:nvSpPr>
        <p:spPr/>
        <p:txBody>
          <a:bodyPr/>
          <a:lstStyle/>
          <a:p>
            <a:fld id="{722A1357-CCE0-49BC-BCD5-A4E19C943F87}" type="slidenum">
              <a:rPr lang="vi-VN" smtClean="0"/>
              <a:pPr/>
              <a:t>48</a:t>
            </a:fld>
            <a:endParaRPr lang="vi-VN"/>
          </a:p>
        </p:txBody>
      </p:sp>
    </p:spTree>
  </p:cSld>
  <p:clrMapOvr>
    <a:masterClrMapping/>
  </p:clrMapOvr>
  <p:transition>
    <p:wipe dir="d"/>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18" descr="orchide3"/>
          <p:cNvPicPr>
            <a:picLocks noChangeAspect="1" noChangeArrowheads="1"/>
          </p:cNvPicPr>
          <p:nvPr/>
        </p:nvPicPr>
        <p:blipFill>
          <a:blip r:embed="rId2" cstate="print"/>
          <a:srcRect/>
          <a:stretch>
            <a:fillRect/>
          </a:stretch>
        </p:blipFill>
        <p:spPr bwMode="auto">
          <a:xfrm rot="978307">
            <a:off x="5077277" y="2257342"/>
            <a:ext cx="2554288" cy="4478338"/>
          </a:xfrm>
          <a:prstGeom prst="rect">
            <a:avLst/>
          </a:prstGeom>
          <a:noFill/>
        </p:spPr>
      </p:pic>
      <p:sp>
        <p:nvSpPr>
          <p:cNvPr id="2" name="Title 1"/>
          <p:cNvSpPr>
            <a:spLocks noGrp="1"/>
          </p:cNvSpPr>
          <p:nvPr>
            <p:ph type="title"/>
          </p:nvPr>
        </p:nvSpPr>
        <p:spPr>
          <a:xfrm>
            <a:off x="457200" y="609600"/>
            <a:ext cx="8229600" cy="1143000"/>
          </a:xfrm>
        </p:spPr>
        <p:txBody>
          <a:bodyPr>
            <a:normAutofit/>
          </a:bodyPr>
          <a:lstStyle/>
          <a:p>
            <a:pPr algn="l"/>
            <a:r>
              <a:rPr lang="en-US" sz="2800" dirty="0" smtClean="0">
                <a:solidFill>
                  <a:srgbClr val="FF0000"/>
                </a:solidFill>
              </a:rPr>
              <a:t>V. CHẤT LỎNG LÀM </a:t>
            </a:r>
            <a:r>
              <a:rPr lang="en-US" sz="2800" b="1" dirty="0" smtClean="0">
                <a:solidFill>
                  <a:srgbClr val="FF0000"/>
                </a:solidFill>
              </a:rPr>
              <a:t> </a:t>
            </a:r>
            <a:r>
              <a:rPr lang="en-US" sz="2800" b="1" dirty="0" err="1" smtClean="0">
                <a:solidFill>
                  <a:srgbClr val="FF0000"/>
                </a:solidFill>
              </a:rPr>
              <a:t>ViỆC</a:t>
            </a:r>
            <a:r>
              <a:rPr lang="en-US" sz="2800" dirty="0" smtClean="0">
                <a:solidFill>
                  <a:srgbClr val="FF0000"/>
                </a:solidFill>
              </a:rPr>
              <a:t> TRONG BƠM THỂ TÍCH</a:t>
            </a:r>
            <a:endParaRPr lang="en-US" sz="2800" dirty="0"/>
          </a:p>
        </p:txBody>
      </p:sp>
      <p:sp>
        <p:nvSpPr>
          <p:cNvPr id="4" name="TextBox 3"/>
          <p:cNvSpPr txBox="1"/>
          <p:nvPr/>
        </p:nvSpPr>
        <p:spPr>
          <a:xfrm>
            <a:off x="838200" y="1828800"/>
            <a:ext cx="7620000" cy="3970318"/>
          </a:xfrm>
          <a:prstGeom prst="rect">
            <a:avLst/>
          </a:prstGeom>
          <a:noFill/>
        </p:spPr>
        <p:txBody>
          <a:bodyPr wrap="square" rtlCol="0">
            <a:spAutoFit/>
          </a:bodyPr>
          <a:lstStyle/>
          <a:p>
            <a:r>
              <a:rPr lang="en-US" sz="2800" dirty="0" err="1" smtClean="0"/>
              <a:t>Chất</a:t>
            </a:r>
            <a:r>
              <a:rPr lang="en-US" sz="2800" dirty="0" smtClean="0"/>
              <a:t> </a:t>
            </a:r>
            <a:r>
              <a:rPr lang="en-US" sz="2800" dirty="0" err="1" smtClean="0"/>
              <a:t>lỏng</a:t>
            </a:r>
            <a:r>
              <a:rPr lang="en-US" sz="2800" dirty="0" smtClean="0"/>
              <a:t> </a:t>
            </a:r>
            <a:r>
              <a:rPr lang="en-US" sz="2800" dirty="0" err="1" smtClean="0"/>
              <a:t>làm</a:t>
            </a:r>
            <a:r>
              <a:rPr lang="en-US" sz="2800" dirty="0" smtClean="0"/>
              <a:t> </a:t>
            </a:r>
            <a:r>
              <a:rPr lang="en-US" sz="2800" dirty="0" err="1" smtClean="0"/>
              <a:t>việc</a:t>
            </a:r>
            <a:r>
              <a:rPr lang="en-US" sz="2800" dirty="0" smtClean="0"/>
              <a:t> </a:t>
            </a:r>
            <a:r>
              <a:rPr lang="en-US" sz="2800" dirty="0" err="1" smtClean="0"/>
              <a:t>trong</a:t>
            </a:r>
            <a:r>
              <a:rPr lang="en-US" sz="2800" dirty="0" smtClean="0"/>
              <a:t> </a:t>
            </a:r>
            <a:r>
              <a:rPr lang="en-US" sz="2800" dirty="0" err="1" smtClean="0"/>
              <a:t>các</a:t>
            </a:r>
            <a:r>
              <a:rPr lang="en-US" sz="2800" dirty="0" smtClean="0"/>
              <a:t> </a:t>
            </a:r>
            <a:r>
              <a:rPr lang="en-US" sz="2800" dirty="0" err="1" smtClean="0"/>
              <a:t>truyền</a:t>
            </a:r>
            <a:r>
              <a:rPr lang="en-US" sz="2800" dirty="0" smtClean="0"/>
              <a:t> </a:t>
            </a:r>
            <a:r>
              <a:rPr lang="en-US" sz="2800" dirty="0" err="1" smtClean="0"/>
              <a:t>động</a:t>
            </a:r>
            <a:r>
              <a:rPr lang="en-US" sz="2800" dirty="0" smtClean="0"/>
              <a:t> </a:t>
            </a:r>
            <a:r>
              <a:rPr lang="en-US" sz="2800" dirty="0" err="1" smtClean="0"/>
              <a:t>thủy</a:t>
            </a:r>
            <a:r>
              <a:rPr lang="en-US" sz="2800" dirty="0" smtClean="0"/>
              <a:t> </a:t>
            </a:r>
            <a:r>
              <a:rPr lang="en-US" sz="2800" dirty="0" err="1" smtClean="0"/>
              <a:t>lực</a:t>
            </a:r>
            <a:r>
              <a:rPr lang="en-US" sz="2800" dirty="0" smtClean="0"/>
              <a:t> </a:t>
            </a:r>
            <a:r>
              <a:rPr lang="en-US" sz="2800" dirty="0" err="1" smtClean="0"/>
              <a:t>cần</a:t>
            </a:r>
            <a:r>
              <a:rPr lang="en-US" sz="2800" dirty="0" smtClean="0"/>
              <a:t> </a:t>
            </a:r>
            <a:r>
              <a:rPr lang="en-US" sz="2800" dirty="0" err="1" smtClean="0"/>
              <a:t>phải</a:t>
            </a:r>
            <a:r>
              <a:rPr lang="en-US" sz="2800" dirty="0" smtClean="0"/>
              <a:t> </a:t>
            </a:r>
            <a:r>
              <a:rPr lang="en-US" sz="2800" dirty="0" err="1" smtClean="0"/>
              <a:t>hoán</a:t>
            </a:r>
            <a:r>
              <a:rPr lang="en-US" sz="2800" dirty="0" smtClean="0"/>
              <a:t> </a:t>
            </a:r>
            <a:r>
              <a:rPr lang="en-US" sz="2800" dirty="0" err="1" smtClean="0"/>
              <a:t>thành</a:t>
            </a:r>
            <a:r>
              <a:rPr lang="en-US" sz="2800" dirty="0" smtClean="0"/>
              <a:t> </a:t>
            </a:r>
            <a:r>
              <a:rPr lang="en-US" sz="2800" dirty="0" err="1" smtClean="0"/>
              <a:t>chức</a:t>
            </a:r>
            <a:r>
              <a:rPr lang="en-US" sz="2800" dirty="0" smtClean="0"/>
              <a:t> </a:t>
            </a:r>
            <a:r>
              <a:rPr lang="en-US" sz="2800" dirty="0" err="1" smtClean="0"/>
              <a:t>năng</a:t>
            </a:r>
            <a:r>
              <a:rPr lang="en-US" sz="2800" dirty="0" smtClean="0"/>
              <a:t> </a:t>
            </a:r>
            <a:r>
              <a:rPr lang="en-US" sz="2800" dirty="0" err="1" smtClean="0"/>
              <a:t>cơ</a:t>
            </a:r>
            <a:r>
              <a:rPr lang="en-US" sz="2800" dirty="0" smtClean="0"/>
              <a:t> </a:t>
            </a:r>
            <a:r>
              <a:rPr lang="en-US" sz="2800" dirty="0" err="1" smtClean="0"/>
              <a:t>bản</a:t>
            </a:r>
            <a:r>
              <a:rPr lang="en-US" sz="2800" dirty="0" smtClean="0"/>
              <a:t> </a:t>
            </a:r>
            <a:r>
              <a:rPr lang="en-US" sz="2800" dirty="0" err="1" smtClean="0"/>
              <a:t>là</a:t>
            </a:r>
            <a:r>
              <a:rPr lang="en-US" sz="2800" dirty="0" smtClean="0"/>
              <a:t> </a:t>
            </a:r>
            <a:r>
              <a:rPr lang="en-US" sz="2800" dirty="0" err="1" smtClean="0"/>
              <a:t>làm</a:t>
            </a:r>
            <a:r>
              <a:rPr lang="en-US" sz="2800" dirty="0" smtClean="0"/>
              <a:t> </a:t>
            </a:r>
            <a:r>
              <a:rPr lang="en-US" sz="2800" dirty="0" err="1" smtClean="0"/>
              <a:t>môi</a:t>
            </a:r>
            <a:r>
              <a:rPr lang="en-US" sz="2800" dirty="0" smtClean="0"/>
              <a:t> </a:t>
            </a:r>
            <a:r>
              <a:rPr lang="en-US" sz="2800" dirty="0" err="1" smtClean="0"/>
              <a:t>trường</a:t>
            </a:r>
            <a:r>
              <a:rPr lang="en-US" sz="2800" dirty="0" smtClean="0"/>
              <a:t> </a:t>
            </a:r>
            <a:r>
              <a:rPr lang="en-US" sz="2800" dirty="0" err="1" smtClean="0"/>
              <a:t>trung</a:t>
            </a:r>
            <a:r>
              <a:rPr lang="en-US" sz="2800" dirty="0" smtClean="0"/>
              <a:t> </a:t>
            </a:r>
            <a:r>
              <a:rPr lang="en-US" sz="2800" dirty="0" err="1" smtClean="0"/>
              <a:t>gian</a:t>
            </a:r>
            <a:r>
              <a:rPr lang="en-US" sz="2800" dirty="0" smtClean="0"/>
              <a:t> </a:t>
            </a:r>
            <a:r>
              <a:rPr lang="en-US" sz="2800" dirty="0" err="1" smtClean="0"/>
              <a:t>để</a:t>
            </a:r>
            <a:r>
              <a:rPr lang="en-US" sz="2800" dirty="0" smtClean="0"/>
              <a:t> </a:t>
            </a:r>
            <a:r>
              <a:rPr lang="en-US" sz="2800" dirty="0" err="1" smtClean="0"/>
              <a:t>truyền</a:t>
            </a:r>
            <a:r>
              <a:rPr lang="en-US" sz="2800" dirty="0" smtClean="0"/>
              <a:t> </a:t>
            </a:r>
            <a:r>
              <a:rPr lang="en-US" sz="2800" dirty="0" err="1" smtClean="0"/>
              <a:t>động</a:t>
            </a:r>
            <a:r>
              <a:rPr lang="en-US" sz="2800" dirty="0" smtClean="0"/>
              <a:t>, </a:t>
            </a:r>
            <a:r>
              <a:rPr lang="en-US" sz="2800" dirty="0" err="1" smtClean="0"/>
              <a:t>đồng</a:t>
            </a:r>
            <a:r>
              <a:rPr lang="en-US" sz="2800" dirty="0" smtClean="0"/>
              <a:t> </a:t>
            </a:r>
            <a:r>
              <a:rPr lang="en-US" sz="2800" dirty="0" err="1" smtClean="0"/>
              <a:t>thời</a:t>
            </a:r>
            <a:r>
              <a:rPr lang="en-US" sz="2800" dirty="0" smtClean="0"/>
              <a:t> </a:t>
            </a:r>
            <a:r>
              <a:rPr lang="en-US" sz="2800" dirty="0" err="1" smtClean="0"/>
              <a:t>cũng</a:t>
            </a:r>
            <a:r>
              <a:rPr lang="en-US" sz="2800" dirty="0" smtClean="0"/>
              <a:t> </a:t>
            </a:r>
            <a:r>
              <a:rPr lang="en-US" sz="2800" dirty="0" err="1" smtClean="0"/>
              <a:t>làm</a:t>
            </a:r>
            <a:r>
              <a:rPr lang="en-US" sz="2800" dirty="0" smtClean="0"/>
              <a:t> </a:t>
            </a:r>
            <a:r>
              <a:rPr lang="en-US" sz="2800" dirty="0" err="1" smtClean="0"/>
              <a:t>chất</a:t>
            </a:r>
            <a:r>
              <a:rPr lang="en-US" sz="2800" dirty="0" smtClean="0"/>
              <a:t> </a:t>
            </a:r>
            <a:r>
              <a:rPr lang="en-US" sz="2800" dirty="0" err="1" smtClean="0"/>
              <a:t>bôi</a:t>
            </a:r>
            <a:r>
              <a:rPr lang="en-US" sz="2800" dirty="0" smtClean="0"/>
              <a:t> </a:t>
            </a:r>
            <a:r>
              <a:rPr lang="en-US" sz="2800" dirty="0" err="1" smtClean="0"/>
              <a:t>trơn</a:t>
            </a:r>
            <a:r>
              <a:rPr lang="en-US" sz="2800" dirty="0" smtClean="0"/>
              <a:t> </a:t>
            </a:r>
            <a:r>
              <a:rPr lang="en-US" sz="2800" dirty="0" err="1" smtClean="0"/>
              <a:t>các</a:t>
            </a:r>
            <a:r>
              <a:rPr lang="en-US" sz="2800" dirty="0" smtClean="0"/>
              <a:t> </a:t>
            </a:r>
            <a:r>
              <a:rPr lang="en-US" sz="2800" dirty="0" err="1" smtClean="0"/>
              <a:t>bộ</a:t>
            </a:r>
            <a:r>
              <a:rPr lang="en-US" sz="2800" dirty="0" smtClean="0"/>
              <a:t> </a:t>
            </a:r>
            <a:r>
              <a:rPr lang="en-US" sz="2800" dirty="0" err="1" smtClean="0"/>
              <a:t>phận</a:t>
            </a:r>
            <a:r>
              <a:rPr lang="en-US" sz="2800" dirty="0" smtClean="0"/>
              <a:t> </a:t>
            </a:r>
            <a:r>
              <a:rPr lang="en-US" sz="2800" dirty="0" err="1" smtClean="0"/>
              <a:t>làm</a:t>
            </a:r>
            <a:r>
              <a:rPr lang="en-US" sz="2800" dirty="0" smtClean="0"/>
              <a:t> </a:t>
            </a:r>
            <a:r>
              <a:rPr lang="en-US" sz="2800" dirty="0" err="1" smtClean="0"/>
              <a:t>việc</a:t>
            </a:r>
            <a:r>
              <a:rPr lang="en-US" sz="2800" dirty="0" smtClean="0"/>
              <a:t>.</a:t>
            </a:r>
          </a:p>
          <a:p>
            <a:r>
              <a:rPr lang="en-US" sz="2800" dirty="0" err="1" smtClean="0"/>
              <a:t>Vậy</a:t>
            </a:r>
            <a:r>
              <a:rPr lang="en-US" sz="2800" dirty="0" smtClean="0"/>
              <a:t> </a:t>
            </a:r>
            <a:r>
              <a:rPr lang="en-US" sz="2800" dirty="0" err="1" smtClean="0"/>
              <a:t>khi</a:t>
            </a:r>
            <a:r>
              <a:rPr lang="en-US" sz="2800" dirty="0" smtClean="0"/>
              <a:t> </a:t>
            </a:r>
            <a:r>
              <a:rPr lang="en-US" sz="2800" dirty="0" err="1" smtClean="0"/>
              <a:t>chọn</a:t>
            </a:r>
            <a:r>
              <a:rPr lang="en-US" sz="2800" dirty="0" smtClean="0"/>
              <a:t> </a:t>
            </a:r>
            <a:r>
              <a:rPr lang="en-US" sz="2800" dirty="0" err="1" smtClean="0"/>
              <a:t>chất</a:t>
            </a:r>
            <a:r>
              <a:rPr lang="en-US" sz="2800" dirty="0" smtClean="0"/>
              <a:t> </a:t>
            </a:r>
            <a:r>
              <a:rPr lang="en-US" sz="2800" dirty="0" err="1" smtClean="0"/>
              <a:t>lỏng</a:t>
            </a:r>
            <a:r>
              <a:rPr lang="en-US" sz="2800" dirty="0" smtClean="0"/>
              <a:t>  </a:t>
            </a:r>
            <a:r>
              <a:rPr lang="en-US" sz="2800" dirty="0" err="1" smtClean="0"/>
              <a:t>phải</a:t>
            </a:r>
            <a:r>
              <a:rPr lang="en-US" sz="2800" dirty="0" smtClean="0"/>
              <a:t> </a:t>
            </a:r>
            <a:r>
              <a:rPr lang="en-US" sz="2800" dirty="0" err="1" smtClean="0"/>
              <a:t>đảm</a:t>
            </a:r>
            <a:r>
              <a:rPr lang="en-US" sz="2800" dirty="0" smtClean="0"/>
              <a:t> </a:t>
            </a:r>
            <a:r>
              <a:rPr lang="en-US" sz="2800" dirty="0" err="1" smtClean="0"/>
              <a:t>bảo</a:t>
            </a:r>
            <a:r>
              <a:rPr lang="en-US" sz="2800" dirty="0" smtClean="0"/>
              <a:t> </a:t>
            </a:r>
            <a:r>
              <a:rPr lang="en-US" sz="2800" dirty="0" err="1" smtClean="0"/>
              <a:t>các</a:t>
            </a:r>
            <a:r>
              <a:rPr lang="en-US" sz="2800" dirty="0" smtClean="0"/>
              <a:t> </a:t>
            </a:r>
            <a:r>
              <a:rPr lang="en-US" sz="2800" dirty="0" err="1" smtClean="0"/>
              <a:t>yêu</a:t>
            </a:r>
            <a:r>
              <a:rPr lang="en-US" sz="2800" dirty="0" smtClean="0"/>
              <a:t> </a:t>
            </a:r>
            <a:r>
              <a:rPr lang="en-US" sz="2800" dirty="0" err="1" smtClean="0"/>
              <a:t>cầu</a:t>
            </a:r>
            <a:r>
              <a:rPr lang="en-US" sz="2800" dirty="0" smtClean="0"/>
              <a:t> </a:t>
            </a:r>
            <a:r>
              <a:rPr lang="en-US" sz="2800" dirty="0" err="1" smtClean="0"/>
              <a:t>sau</a:t>
            </a:r>
            <a:r>
              <a:rPr lang="en-US" sz="2800" dirty="0" smtClean="0"/>
              <a:t>:</a:t>
            </a:r>
          </a:p>
          <a:p>
            <a:pPr>
              <a:buFontTx/>
              <a:buChar char="-"/>
            </a:pPr>
            <a:r>
              <a:rPr lang="en-US" sz="2800" dirty="0" smtClean="0"/>
              <a:t> </a:t>
            </a:r>
            <a:r>
              <a:rPr lang="en-US" sz="2800" dirty="0" err="1" smtClean="0"/>
              <a:t>Giảm</a:t>
            </a:r>
            <a:r>
              <a:rPr lang="en-US" sz="2800" dirty="0" smtClean="0"/>
              <a:t> </a:t>
            </a:r>
            <a:r>
              <a:rPr lang="en-US" sz="2800" dirty="0" err="1" smtClean="0"/>
              <a:t>sự</a:t>
            </a:r>
            <a:r>
              <a:rPr lang="en-US" sz="2800" dirty="0" smtClean="0"/>
              <a:t> </a:t>
            </a:r>
            <a:r>
              <a:rPr lang="en-US" sz="2800" dirty="0" err="1" smtClean="0"/>
              <a:t>rò</a:t>
            </a:r>
            <a:r>
              <a:rPr lang="en-US" sz="2800" dirty="0" smtClean="0"/>
              <a:t> </a:t>
            </a:r>
            <a:r>
              <a:rPr lang="en-US" sz="2800" dirty="0" err="1" smtClean="0"/>
              <a:t>rỉ</a:t>
            </a:r>
            <a:r>
              <a:rPr lang="en-US" sz="2800" dirty="0" smtClean="0"/>
              <a:t> qua </a:t>
            </a:r>
            <a:r>
              <a:rPr lang="en-US" sz="2800" dirty="0" err="1" smtClean="0"/>
              <a:t>các</a:t>
            </a:r>
            <a:r>
              <a:rPr lang="en-US" sz="2800" dirty="0" smtClean="0"/>
              <a:t> </a:t>
            </a:r>
            <a:r>
              <a:rPr lang="en-US" sz="2800" dirty="0" err="1" smtClean="0"/>
              <a:t>bộ</a:t>
            </a:r>
            <a:r>
              <a:rPr lang="en-US" sz="2800" dirty="0" smtClean="0"/>
              <a:t> </a:t>
            </a:r>
            <a:r>
              <a:rPr lang="en-US" sz="2800" dirty="0" err="1" smtClean="0"/>
              <a:t>phận</a:t>
            </a:r>
            <a:r>
              <a:rPr lang="en-US" sz="2800" dirty="0" smtClean="0"/>
              <a:t> </a:t>
            </a:r>
            <a:r>
              <a:rPr lang="en-US" sz="2800" dirty="0" err="1" smtClean="0"/>
              <a:t>lót</a:t>
            </a:r>
            <a:r>
              <a:rPr lang="en-US" sz="2800" dirty="0" smtClean="0"/>
              <a:t> </a:t>
            </a:r>
            <a:r>
              <a:rPr lang="en-US" sz="2800" dirty="0" err="1" smtClean="0"/>
              <a:t>kín</a:t>
            </a:r>
            <a:r>
              <a:rPr lang="en-US" sz="2800" dirty="0" smtClean="0"/>
              <a:t>.</a:t>
            </a:r>
          </a:p>
          <a:p>
            <a:pPr>
              <a:buFontTx/>
              <a:buChar char="-"/>
            </a:pPr>
            <a:r>
              <a:rPr lang="en-US" sz="2800" dirty="0"/>
              <a:t> </a:t>
            </a:r>
            <a:r>
              <a:rPr lang="en-US" sz="2800" dirty="0" err="1" smtClean="0"/>
              <a:t>Chất</a:t>
            </a:r>
            <a:r>
              <a:rPr lang="en-US" sz="2800" dirty="0" smtClean="0"/>
              <a:t> </a:t>
            </a:r>
            <a:r>
              <a:rPr lang="en-US" sz="2800" dirty="0" err="1" smtClean="0"/>
              <a:t>lỏng</a:t>
            </a:r>
            <a:r>
              <a:rPr lang="en-US" sz="2800" dirty="0" smtClean="0"/>
              <a:t> </a:t>
            </a:r>
            <a:r>
              <a:rPr lang="en-US" sz="2800" dirty="0" err="1" smtClean="0"/>
              <a:t>phải</a:t>
            </a:r>
            <a:r>
              <a:rPr lang="en-US" sz="2800" dirty="0" smtClean="0"/>
              <a:t> </a:t>
            </a:r>
            <a:r>
              <a:rPr lang="en-US" sz="2800" dirty="0" err="1" smtClean="0"/>
              <a:t>có</a:t>
            </a:r>
            <a:r>
              <a:rPr lang="en-US" sz="2800" dirty="0" smtClean="0"/>
              <a:t> </a:t>
            </a:r>
            <a:r>
              <a:rPr lang="en-US" sz="2800" dirty="0" err="1" smtClean="0"/>
              <a:t>độ</a:t>
            </a:r>
            <a:r>
              <a:rPr lang="en-US" sz="2800" dirty="0" smtClean="0"/>
              <a:t> </a:t>
            </a:r>
            <a:r>
              <a:rPr lang="en-US" sz="2800" dirty="0" err="1" smtClean="0"/>
              <a:t>nhớt</a:t>
            </a:r>
            <a:r>
              <a:rPr lang="en-US" sz="2800" dirty="0" smtClean="0"/>
              <a:t> </a:t>
            </a:r>
            <a:r>
              <a:rPr lang="en-US" sz="2800" dirty="0" err="1" smtClean="0"/>
              <a:t>lớn</a:t>
            </a:r>
            <a:r>
              <a:rPr lang="en-US" sz="2800" dirty="0" smtClean="0"/>
              <a:t>.</a:t>
            </a:r>
          </a:p>
          <a:p>
            <a:pPr>
              <a:buFontTx/>
              <a:buChar char="-"/>
            </a:pPr>
            <a:r>
              <a:rPr lang="en-US" sz="2800" dirty="0"/>
              <a:t> </a:t>
            </a:r>
            <a:r>
              <a:rPr lang="en-US" sz="2800" dirty="0" err="1" smtClean="0"/>
              <a:t>Để</a:t>
            </a:r>
            <a:r>
              <a:rPr lang="en-US" sz="2800" dirty="0" smtClean="0"/>
              <a:t> </a:t>
            </a:r>
            <a:r>
              <a:rPr lang="en-US" sz="2800" dirty="0" err="1" smtClean="0"/>
              <a:t>giảm</a:t>
            </a:r>
            <a:r>
              <a:rPr lang="en-US" sz="2800" dirty="0" smtClean="0"/>
              <a:t> ma </a:t>
            </a:r>
            <a:r>
              <a:rPr lang="en-US" sz="2800" dirty="0" err="1" smtClean="0"/>
              <a:t>sát</a:t>
            </a:r>
            <a:r>
              <a:rPr lang="en-US" sz="2800" dirty="0" smtClean="0"/>
              <a:t> </a:t>
            </a:r>
            <a:r>
              <a:rPr lang="en-US" sz="2800" dirty="0" err="1" smtClean="0"/>
              <a:t>và</a:t>
            </a:r>
            <a:r>
              <a:rPr lang="en-US" sz="2800" dirty="0" smtClean="0"/>
              <a:t> </a:t>
            </a:r>
            <a:r>
              <a:rPr lang="en-US" sz="2800" dirty="0" err="1" smtClean="0"/>
              <a:t>tổn</a:t>
            </a:r>
            <a:r>
              <a:rPr lang="en-US" sz="2800" dirty="0" smtClean="0"/>
              <a:t> </a:t>
            </a:r>
            <a:r>
              <a:rPr lang="en-US" sz="2800" dirty="0" err="1" smtClean="0"/>
              <a:t>thất</a:t>
            </a:r>
            <a:r>
              <a:rPr lang="en-US" sz="2800" dirty="0" smtClean="0"/>
              <a:t> </a:t>
            </a:r>
            <a:r>
              <a:rPr lang="en-US" sz="2800" dirty="0" err="1" smtClean="0"/>
              <a:t>cột</a:t>
            </a:r>
            <a:r>
              <a:rPr lang="en-US" sz="2800" dirty="0" smtClean="0"/>
              <a:t> </a:t>
            </a:r>
            <a:r>
              <a:rPr lang="en-US" sz="2800" dirty="0" err="1" smtClean="0"/>
              <a:t>áp</a:t>
            </a:r>
            <a:r>
              <a:rPr lang="en-US" sz="2800" dirty="0" smtClean="0"/>
              <a:t> </a:t>
            </a:r>
            <a:endParaRPr lang="en-US" sz="2800" dirty="0"/>
          </a:p>
        </p:txBody>
      </p:sp>
      <p:pic>
        <p:nvPicPr>
          <p:cNvPr id="7" name="Picture 6" descr="1-96.gif"/>
          <p:cNvPicPr>
            <a:picLocks noChangeAspect="1"/>
          </p:cNvPicPr>
          <p:nvPr/>
        </p:nvPicPr>
        <p:blipFill>
          <a:blip r:embed="rId3" cstate="print"/>
          <a:stretch>
            <a:fillRect/>
          </a:stretch>
        </p:blipFill>
        <p:spPr>
          <a:xfrm>
            <a:off x="7715250" y="188640"/>
            <a:ext cx="1428750" cy="1076325"/>
          </a:xfrm>
          <a:prstGeom prst="rect">
            <a:avLst/>
          </a:prstGeom>
        </p:spPr>
      </p:pic>
      <p:sp>
        <p:nvSpPr>
          <p:cNvPr id="5" name="Slide Number Placeholder 4"/>
          <p:cNvSpPr>
            <a:spLocks noGrp="1"/>
          </p:cNvSpPr>
          <p:nvPr>
            <p:ph type="sldNum" sz="quarter" idx="12"/>
          </p:nvPr>
        </p:nvSpPr>
        <p:spPr/>
        <p:txBody>
          <a:bodyPr/>
          <a:lstStyle/>
          <a:p>
            <a:fld id="{722A1357-CCE0-49BC-BCD5-A4E19C943F87}" type="slidenum">
              <a:rPr lang="vi-VN" smtClean="0"/>
              <a:pPr/>
              <a:t>49</a:t>
            </a:fld>
            <a:endParaRPr lang="vi-VN"/>
          </a:p>
        </p:txBody>
      </p:sp>
    </p:spTree>
  </p:cSld>
  <p:clrMapOvr>
    <a:masterClrMapping/>
  </p:clrMapOvr>
  <p:transition>
    <p:wedg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50106"/>
          </a:xfrm>
        </p:spPr>
        <p:txBody>
          <a:bodyPr/>
          <a:lstStyle/>
          <a:p>
            <a:r>
              <a:rPr lang="en-US" dirty="0" err="1" smtClean="0"/>
              <a:t>Bơm</a:t>
            </a:r>
            <a:r>
              <a:rPr lang="en-US" dirty="0" smtClean="0"/>
              <a:t> </a:t>
            </a:r>
            <a:r>
              <a:rPr lang="en-US" dirty="0" err="1" smtClean="0"/>
              <a:t>Pittông</a:t>
            </a:r>
            <a:endParaRPr lang="vi-VN" dirty="0"/>
          </a:p>
        </p:txBody>
      </p:sp>
      <p:sp>
        <p:nvSpPr>
          <p:cNvPr id="3" name="Content Placeholder 2"/>
          <p:cNvSpPr>
            <a:spLocks noGrp="1"/>
          </p:cNvSpPr>
          <p:nvPr>
            <p:ph idx="1"/>
          </p:nvPr>
        </p:nvSpPr>
        <p:spPr>
          <a:xfrm>
            <a:off x="395536" y="1196752"/>
            <a:ext cx="8229600" cy="4968552"/>
          </a:xfrm>
        </p:spPr>
        <p:txBody>
          <a:bodyPr>
            <a:normAutofit/>
          </a:bodyPr>
          <a:lstStyle/>
          <a:p>
            <a:pPr>
              <a:buFont typeface="Wingdings" pitchFamily="2" charset="2"/>
              <a:buChar char="ü"/>
            </a:pPr>
            <a:r>
              <a:rPr lang="en-US" dirty="0" err="1" smtClean="0">
                <a:solidFill>
                  <a:srgbClr val="FF0000"/>
                </a:solidFill>
              </a:rPr>
              <a:t>Khái</a:t>
            </a:r>
            <a:r>
              <a:rPr lang="en-US" dirty="0" smtClean="0">
                <a:solidFill>
                  <a:srgbClr val="FF0000"/>
                </a:solidFill>
              </a:rPr>
              <a:t> </a:t>
            </a:r>
            <a:r>
              <a:rPr lang="en-US" dirty="0" err="1" smtClean="0">
                <a:solidFill>
                  <a:srgbClr val="FF0000"/>
                </a:solidFill>
              </a:rPr>
              <a:t>niệm</a:t>
            </a:r>
            <a:r>
              <a:rPr lang="en-US" dirty="0" smtClean="0">
                <a:solidFill>
                  <a:srgbClr val="FF0000"/>
                </a:solidFill>
              </a:rPr>
              <a:t> :</a:t>
            </a:r>
          </a:p>
          <a:p>
            <a:pPr>
              <a:buFontTx/>
              <a:buChar char="-"/>
            </a:pPr>
            <a:r>
              <a:rPr lang="en-US" dirty="0" err="1" smtClean="0"/>
              <a:t>Là</a:t>
            </a:r>
            <a:r>
              <a:rPr lang="en-US" dirty="0" smtClean="0"/>
              <a:t> </a:t>
            </a:r>
            <a:r>
              <a:rPr lang="en-US" dirty="0" err="1" smtClean="0"/>
              <a:t>loại</a:t>
            </a:r>
            <a:r>
              <a:rPr lang="en-US" dirty="0" smtClean="0"/>
              <a:t> </a:t>
            </a:r>
            <a:r>
              <a:rPr lang="en-US" dirty="0" err="1" smtClean="0"/>
              <a:t>bơm</a:t>
            </a:r>
            <a:r>
              <a:rPr lang="en-US" dirty="0" smtClean="0"/>
              <a:t> </a:t>
            </a:r>
            <a:r>
              <a:rPr lang="en-US" dirty="0" err="1" smtClean="0"/>
              <a:t>thể</a:t>
            </a:r>
            <a:r>
              <a:rPr lang="en-US" dirty="0" smtClean="0"/>
              <a:t> </a:t>
            </a:r>
            <a:r>
              <a:rPr lang="en-US" dirty="0" err="1" smtClean="0"/>
              <a:t>tích</a:t>
            </a:r>
            <a:r>
              <a:rPr lang="en-US" sz="3600" dirty="0" smtClean="0"/>
              <a:t>.</a:t>
            </a:r>
          </a:p>
          <a:p>
            <a:pPr>
              <a:buFontTx/>
              <a:buChar char="-"/>
            </a:pPr>
            <a:r>
              <a:rPr lang="vi-VN" sz="2800" i="1" dirty="0"/>
              <a:t>Bơm pittông được dùng để bơm các loại chất lỏng khác nhau – nóng và lạnh, nhớt và loãng, sạch và có tạp chất lơ lửng, kể cả </a:t>
            </a:r>
            <a:r>
              <a:rPr lang="vi-VN" sz="2800" i="1" dirty="0" smtClean="0"/>
              <a:t>bột mài.</a:t>
            </a:r>
          </a:p>
          <a:p>
            <a:pPr>
              <a:buFontTx/>
              <a:buChar char="-"/>
            </a:pPr>
            <a:endParaRPr lang="vi-VN" sz="2800" i="1" dirty="0" smtClean="0"/>
          </a:p>
          <a:p>
            <a:pPr>
              <a:buFontTx/>
              <a:buChar char="-"/>
            </a:pPr>
            <a:endParaRPr lang="vi-VN" sz="2800" dirty="0"/>
          </a:p>
          <a:p>
            <a:pPr>
              <a:buFontTx/>
              <a:buChar char="-"/>
            </a:pPr>
            <a:endParaRPr lang="en-US" dirty="0" smtClean="0"/>
          </a:p>
          <a:p>
            <a:pPr>
              <a:buNone/>
            </a:pPr>
            <a:endParaRPr lang="vi-VN" dirty="0"/>
          </a:p>
        </p:txBody>
      </p:sp>
      <p:pic>
        <p:nvPicPr>
          <p:cNvPr id="4" name="Picture 3"/>
          <p:cNvPicPr/>
          <p:nvPr/>
        </p:nvPicPr>
        <p:blipFill>
          <a:blip r:embed="rId2" cstate="print"/>
          <a:srcRect/>
          <a:stretch>
            <a:fillRect/>
          </a:stretch>
        </p:blipFill>
        <p:spPr bwMode="auto">
          <a:xfrm>
            <a:off x="6300192" y="4005064"/>
            <a:ext cx="2664296" cy="2118995"/>
          </a:xfrm>
          <a:prstGeom prst="rect">
            <a:avLst/>
          </a:prstGeom>
          <a:noFill/>
          <a:ln w="9525">
            <a:noFill/>
            <a:miter lim="800000"/>
            <a:headEnd/>
            <a:tailEnd/>
          </a:ln>
        </p:spPr>
      </p:pic>
      <p:pic>
        <p:nvPicPr>
          <p:cNvPr id="5" name="Picture 4"/>
          <p:cNvPicPr/>
          <p:nvPr/>
        </p:nvPicPr>
        <p:blipFill>
          <a:blip r:embed="rId3" cstate="print"/>
          <a:srcRect/>
          <a:stretch>
            <a:fillRect/>
          </a:stretch>
        </p:blipFill>
        <p:spPr bwMode="auto">
          <a:xfrm>
            <a:off x="395536" y="4221088"/>
            <a:ext cx="2448272" cy="1872208"/>
          </a:xfrm>
          <a:prstGeom prst="rect">
            <a:avLst/>
          </a:prstGeom>
          <a:noFill/>
          <a:ln w="9525">
            <a:noFill/>
            <a:miter lim="800000"/>
            <a:headEnd/>
            <a:tailEnd/>
          </a:ln>
        </p:spPr>
      </p:pic>
      <p:pic>
        <p:nvPicPr>
          <p:cNvPr id="6" name="Picture 5"/>
          <p:cNvPicPr/>
          <p:nvPr/>
        </p:nvPicPr>
        <p:blipFill>
          <a:blip r:embed="rId4" cstate="print"/>
          <a:srcRect/>
          <a:stretch>
            <a:fillRect/>
          </a:stretch>
        </p:blipFill>
        <p:spPr bwMode="auto">
          <a:xfrm>
            <a:off x="3131840" y="4149080"/>
            <a:ext cx="3168352" cy="2016224"/>
          </a:xfrm>
          <a:prstGeom prst="rect">
            <a:avLst/>
          </a:prstGeom>
          <a:noFill/>
          <a:ln w="9525">
            <a:noFill/>
            <a:miter lim="800000"/>
            <a:headEnd/>
            <a:tailEnd/>
          </a:ln>
        </p:spPr>
      </p:pic>
      <p:sp>
        <p:nvSpPr>
          <p:cNvPr id="7" name="Slide Number Placeholder 6"/>
          <p:cNvSpPr>
            <a:spLocks noGrp="1"/>
          </p:cNvSpPr>
          <p:nvPr>
            <p:ph type="sldNum" sz="quarter" idx="12"/>
          </p:nvPr>
        </p:nvSpPr>
        <p:spPr/>
        <p:txBody>
          <a:bodyPr/>
          <a:lstStyle/>
          <a:p>
            <a:fld id="{722A1357-CCE0-49BC-BCD5-A4E19C943F87}" type="slidenum">
              <a:rPr lang="vi-VN" smtClean="0"/>
              <a:pPr/>
              <a:t>5</a:t>
            </a:fld>
            <a:endParaRPr lang="vi-VN"/>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18" descr="orchide3"/>
          <p:cNvPicPr>
            <a:picLocks noChangeAspect="1" noChangeArrowheads="1"/>
          </p:cNvPicPr>
          <p:nvPr/>
        </p:nvPicPr>
        <p:blipFill>
          <a:blip r:embed="rId2" cstate="print"/>
          <a:srcRect/>
          <a:stretch>
            <a:fillRect/>
          </a:stretch>
        </p:blipFill>
        <p:spPr bwMode="auto">
          <a:xfrm rot="978307">
            <a:off x="3061054" y="1897302"/>
            <a:ext cx="2554288" cy="4478338"/>
          </a:xfrm>
          <a:prstGeom prst="rect">
            <a:avLst/>
          </a:prstGeom>
          <a:noFill/>
        </p:spPr>
      </p:pic>
      <p:sp>
        <p:nvSpPr>
          <p:cNvPr id="2" name="Title 1"/>
          <p:cNvSpPr>
            <a:spLocks noGrp="1"/>
          </p:cNvSpPr>
          <p:nvPr>
            <p:ph type="title"/>
          </p:nvPr>
        </p:nvSpPr>
        <p:spPr>
          <a:xfrm>
            <a:off x="323528" y="260648"/>
            <a:ext cx="8229600" cy="1224136"/>
          </a:xfrm>
        </p:spPr>
        <p:txBody>
          <a:bodyPr>
            <a:normAutofit/>
          </a:bodyPr>
          <a:lstStyle/>
          <a:p>
            <a:pPr algn="l"/>
            <a:r>
              <a:rPr lang="en-US" sz="2800" dirty="0" smtClean="0">
                <a:solidFill>
                  <a:srgbClr val="FF0000"/>
                </a:solidFill>
              </a:rPr>
              <a:t>V. CHẤT LỎNG LÀM </a:t>
            </a:r>
            <a:r>
              <a:rPr lang="en-US" sz="2800" b="1" dirty="0" smtClean="0">
                <a:solidFill>
                  <a:srgbClr val="FF0000"/>
                </a:solidFill>
              </a:rPr>
              <a:t> </a:t>
            </a:r>
            <a:r>
              <a:rPr lang="en-US" sz="2800" b="1" dirty="0" err="1" smtClean="0">
                <a:solidFill>
                  <a:srgbClr val="FF0000"/>
                </a:solidFill>
              </a:rPr>
              <a:t>ViỆC</a:t>
            </a:r>
            <a:r>
              <a:rPr lang="en-US" sz="2800" dirty="0" smtClean="0">
                <a:solidFill>
                  <a:srgbClr val="FF0000"/>
                </a:solidFill>
              </a:rPr>
              <a:t> TRONG BƠM THỂ TÍCH</a:t>
            </a:r>
            <a:endParaRPr lang="vi-VN" sz="2800" dirty="0"/>
          </a:p>
        </p:txBody>
      </p:sp>
      <p:sp>
        <p:nvSpPr>
          <p:cNvPr id="3" name="Content Placeholder 2"/>
          <p:cNvSpPr>
            <a:spLocks noGrp="1"/>
          </p:cNvSpPr>
          <p:nvPr>
            <p:ph idx="1"/>
          </p:nvPr>
        </p:nvSpPr>
        <p:spPr>
          <a:xfrm>
            <a:off x="251520" y="1556792"/>
            <a:ext cx="8229600" cy="4525963"/>
          </a:xfrm>
        </p:spPr>
        <p:txBody>
          <a:bodyPr/>
          <a:lstStyle/>
          <a:p>
            <a:pPr>
              <a:buNone/>
            </a:pPr>
            <a:r>
              <a:rPr lang="en-US" dirty="0" err="1" smtClean="0"/>
              <a:t>Hiện</a:t>
            </a:r>
            <a:r>
              <a:rPr lang="en-US" dirty="0" smtClean="0"/>
              <a:t>  nay </a:t>
            </a:r>
            <a:r>
              <a:rPr lang="en-US" dirty="0" err="1" smtClean="0"/>
              <a:t>chất</a:t>
            </a:r>
            <a:r>
              <a:rPr lang="en-US" dirty="0" smtClean="0"/>
              <a:t> </a:t>
            </a:r>
            <a:r>
              <a:rPr lang="en-US" dirty="0" err="1" smtClean="0"/>
              <a:t>lỏng</a:t>
            </a:r>
            <a:r>
              <a:rPr lang="en-US" dirty="0" smtClean="0"/>
              <a:t> </a:t>
            </a:r>
            <a:r>
              <a:rPr lang="en-US" dirty="0" err="1" smtClean="0"/>
              <a:t>có</a:t>
            </a:r>
            <a:r>
              <a:rPr lang="en-US" dirty="0" smtClean="0"/>
              <a:t> </a:t>
            </a:r>
            <a:r>
              <a:rPr lang="en-US" dirty="0" err="1" smtClean="0"/>
              <a:t>thể</a:t>
            </a:r>
            <a:r>
              <a:rPr lang="en-US" dirty="0" smtClean="0"/>
              <a:t> </a:t>
            </a:r>
            <a:r>
              <a:rPr lang="en-US" dirty="0" err="1" smtClean="0"/>
              <a:t>đáp</a:t>
            </a:r>
            <a:r>
              <a:rPr lang="en-US" dirty="0" smtClean="0"/>
              <a:t> </a:t>
            </a:r>
            <a:r>
              <a:rPr lang="en-US" dirty="0" err="1" smtClean="0"/>
              <a:t>ứng</a:t>
            </a:r>
            <a:r>
              <a:rPr lang="en-US" dirty="0" smtClean="0"/>
              <a:t> </a:t>
            </a:r>
            <a:r>
              <a:rPr lang="en-US" dirty="0" err="1" smtClean="0"/>
              <a:t>được</a:t>
            </a:r>
            <a:r>
              <a:rPr lang="en-US" dirty="0" smtClean="0"/>
              <a:t> </a:t>
            </a:r>
            <a:r>
              <a:rPr lang="en-US" dirty="0" err="1" smtClean="0"/>
              <a:t>nhu</a:t>
            </a:r>
            <a:r>
              <a:rPr lang="en-US" dirty="0" smtClean="0"/>
              <a:t> </a:t>
            </a:r>
            <a:r>
              <a:rPr lang="en-US" dirty="0" err="1" smtClean="0"/>
              <a:t>cầu</a:t>
            </a:r>
            <a:r>
              <a:rPr lang="en-US" dirty="0" smtClean="0"/>
              <a:t> </a:t>
            </a:r>
            <a:r>
              <a:rPr lang="en-US" dirty="0" err="1" smtClean="0"/>
              <a:t>của</a:t>
            </a:r>
            <a:r>
              <a:rPr lang="en-US" dirty="0" smtClean="0"/>
              <a:t> </a:t>
            </a:r>
            <a:r>
              <a:rPr lang="en-US" dirty="0" err="1" smtClean="0"/>
              <a:t>truyền</a:t>
            </a:r>
            <a:r>
              <a:rPr lang="en-US" dirty="0" smtClean="0"/>
              <a:t> </a:t>
            </a:r>
            <a:r>
              <a:rPr lang="en-US" dirty="0" err="1" smtClean="0"/>
              <a:t>động</a:t>
            </a:r>
            <a:r>
              <a:rPr lang="en-US" dirty="0" smtClean="0"/>
              <a:t> </a:t>
            </a:r>
            <a:r>
              <a:rPr lang="en-US" dirty="0" err="1" smtClean="0"/>
              <a:t>thủy</a:t>
            </a:r>
            <a:r>
              <a:rPr lang="en-US" dirty="0" smtClean="0"/>
              <a:t> </a:t>
            </a:r>
            <a:r>
              <a:rPr lang="en-US" dirty="0" err="1" smtClean="0"/>
              <a:t>lực</a:t>
            </a:r>
            <a:r>
              <a:rPr lang="en-US" dirty="0" smtClean="0"/>
              <a:t> </a:t>
            </a:r>
            <a:r>
              <a:rPr lang="en-US" dirty="0" err="1" smtClean="0"/>
              <a:t>là</a:t>
            </a:r>
            <a:r>
              <a:rPr lang="en-US" dirty="0" smtClean="0"/>
              <a:t> </a:t>
            </a:r>
            <a:r>
              <a:rPr lang="en-US" dirty="0" err="1" smtClean="0"/>
              <a:t>các</a:t>
            </a:r>
            <a:r>
              <a:rPr lang="en-US" dirty="0" smtClean="0"/>
              <a:t> </a:t>
            </a:r>
            <a:r>
              <a:rPr lang="en-US" dirty="0" err="1" smtClean="0"/>
              <a:t>loại</a:t>
            </a:r>
            <a:r>
              <a:rPr lang="en-US" dirty="0" smtClean="0"/>
              <a:t> </a:t>
            </a:r>
            <a:r>
              <a:rPr lang="en-US" dirty="0" err="1" smtClean="0"/>
              <a:t>dầu</a:t>
            </a:r>
            <a:r>
              <a:rPr lang="en-US" dirty="0" smtClean="0"/>
              <a:t> </a:t>
            </a:r>
            <a:r>
              <a:rPr lang="en-US" dirty="0" err="1" smtClean="0"/>
              <a:t>khoáng</a:t>
            </a:r>
            <a:r>
              <a:rPr lang="en-US" dirty="0" smtClean="0"/>
              <a:t> </a:t>
            </a:r>
            <a:r>
              <a:rPr lang="en-US" dirty="0" err="1" smtClean="0"/>
              <a:t>có</a:t>
            </a:r>
            <a:r>
              <a:rPr lang="en-US" dirty="0" smtClean="0"/>
              <a:t> </a:t>
            </a:r>
            <a:r>
              <a:rPr lang="en-US" dirty="0" err="1" smtClean="0"/>
              <a:t>độ</a:t>
            </a:r>
            <a:r>
              <a:rPr lang="en-US" dirty="0" smtClean="0"/>
              <a:t> </a:t>
            </a:r>
            <a:r>
              <a:rPr lang="en-US" dirty="0" err="1" smtClean="0"/>
              <a:t>nhớt</a:t>
            </a:r>
            <a:r>
              <a:rPr lang="en-US" dirty="0" smtClean="0"/>
              <a:t> </a:t>
            </a:r>
            <a:r>
              <a:rPr lang="en-US" dirty="0" err="1" smtClean="0"/>
              <a:t>nhỏ</a:t>
            </a:r>
            <a:r>
              <a:rPr lang="en-US" dirty="0" smtClean="0"/>
              <a:t> </a:t>
            </a:r>
            <a:r>
              <a:rPr lang="en-US" dirty="0" err="1" smtClean="0"/>
              <a:t>và</a:t>
            </a:r>
            <a:r>
              <a:rPr lang="en-US" dirty="0" smtClean="0"/>
              <a:t> </a:t>
            </a:r>
            <a:r>
              <a:rPr lang="en-US" dirty="0" err="1" smtClean="0"/>
              <a:t>tinh</a:t>
            </a:r>
            <a:r>
              <a:rPr lang="en-US" dirty="0" smtClean="0"/>
              <a:t> </a:t>
            </a:r>
            <a:r>
              <a:rPr lang="en-US" dirty="0" err="1" smtClean="0"/>
              <a:t>thuyết</a:t>
            </a:r>
            <a:r>
              <a:rPr lang="en-US" dirty="0" smtClean="0"/>
              <a:t>.</a:t>
            </a:r>
          </a:p>
          <a:p>
            <a:pPr>
              <a:buNone/>
            </a:pPr>
            <a:r>
              <a:rPr lang="en-US" dirty="0" err="1" smtClean="0"/>
              <a:t>Tính</a:t>
            </a:r>
            <a:r>
              <a:rPr lang="en-US" dirty="0" smtClean="0"/>
              <a:t> </a:t>
            </a:r>
            <a:r>
              <a:rPr lang="en-US" dirty="0" err="1" smtClean="0"/>
              <a:t>chất</a:t>
            </a:r>
            <a:r>
              <a:rPr lang="en-US" dirty="0" smtClean="0"/>
              <a:t> </a:t>
            </a:r>
            <a:r>
              <a:rPr lang="en-US" dirty="0" err="1" smtClean="0"/>
              <a:t>của</a:t>
            </a:r>
            <a:r>
              <a:rPr lang="en-US" dirty="0" smtClean="0"/>
              <a:t> </a:t>
            </a:r>
            <a:r>
              <a:rPr lang="en-US" dirty="0" err="1" smtClean="0"/>
              <a:t>chất</a:t>
            </a:r>
            <a:r>
              <a:rPr lang="en-US" dirty="0" smtClean="0"/>
              <a:t> </a:t>
            </a:r>
            <a:r>
              <a:rPr lang="en-US" dirty="0" err="1" smtClean="0"/>
              <a:t>lỏng</a:t>
            </a:r>
            <a:r>
              <a:rPr lang="en-US" dirty="0" smtClean="0"/>
              <a:t> </a:t>
            </a:r>
            <a:r>
              <a:rPr lang="en-US" dirty="0" err="1" smtClean="0"/>
              <a:t>làm</a:t>
            </a:r>
            <a:r>
              <a:rPr lang="en-US" dirty="0" smtClean="0"/>
              <a:t> </a:t>
            </a:r>
            <a:r>
              <a:rPr lang="en-US" dirty="0" err="1" smtClean="0"/>
              <a:t>việc</a:t>
            </a:r>
            <a:r>
              <a:rPr lang="en-US" dirty="0" smtClean="0"/>
              <a:t> </a:t>
            </a:r>
            <a:r>
              <a:rPr lang="en-US" dirty="0" err="1" smtClean="0"/>
              <a:t>có</a:t>
            </a:r>
            <a:r>
              <a:rPr lang="en-US" dirty="0" smtClean="0"/>
              <a:t> </a:t>
            </a:r>
            <a:r>
              <a:rPr lang="en-US" dirty="0" err="1" smtClean="0"/>
              <a:t>ảnh</a:t>
            </a:r>
            <a:r>
              <a:rPr lang="en-US" dirty="0" smtClean="0"/>
              <a:t> </a:t>
            </a:r>
            <a:r>
              <a:rPr lang="en-US" dirty="0" err="1" smtClean="0"/>
              <a:t>hưởng</a:t>
            </a:r>
            <a:r>
              <a:rPr lang="en-US" dirty="0" smtClean="0"/>
              <a:t> </a:t>
            </a:r>
            <a:r>
              <a:rPr lang="en-US" dirty="0" err="1" smtClean="0"/>
              <a:t>lớn</a:t>
            </a:r>
            <a:r>
              <a:rPr lang="en-US" dirty="0" smtClean="0"/>
              <a:t> </a:t>
            </a:r>
            <a:r>
              <a:rPr lang="en-US" dirty="0" err="1" smtClean="0"/>
              <a:t>đến</a:t>
            </a:r>
            <a:r>
              <a:rPr lang="en-US" dirty="0" smtClean="0"/>
              <a:t> </a:t>
            </a:r>
            <a:r>
              <a:rPr lang="en-US" dirty="0" err="1" smtClean="0"/>
              <a:t>hiệu</a:t>
            </a:r>
            <a:r>
              <a:rPr lang="en-US" dirty="0" smtClean="0"/>
              <a:t> </a:t>
            </a:r>
            <a:r>
              <a:rPr lang="en-US" dirty="0" err="1" smtClean="0"/>
              <a:t>quả</a:t>
            </a:r>
            <a:r>
              <a:rPr lang="en-US" dirty="0" smtClean="0"/>
              <a:t>, </a:t>
            </a:r>
            <a:r>
              <a:rPr lang="en-US" dirty="0" err="1" smtClean="0"/>
              <a:t>khả</a:t>
            </a:r>
            <a:r>
              <a:rPr lang="en-US" dirty="0" smtClean="0"/>
              <a:t> </a:t>
            </a:r>
            <a:r>
              <a:rPr lang="en-US" dirty="0" err="1" smtClean="0"/>
              <a:t>năng</a:t>
            </a:r>
            <a:r>
              <a:rPr lang="en-US" dirty="0" smtClean="0"/>
              <a:t> </a:t>
            </a:r>
            <a:r>
              <a:rPr lang="en-US" dirty="0" err="1" smtClean="0"/>
              <a:t>làm</a:t>
            </a:r>
            <a:r>
              <a:rPr lang="en-US" dirty="0" smtClean="0"/>
              <a:t> </a:t>
            </a:r>
            <a:r>
              <a:rPr lang="en-US" dirty="0" err="1" smtClean="0"/>
              <a:t>việc</a:t>
            </a:r>
            <a:r>
              <a:rPr lang="en-US" dirty="0" smtClean="0"/>
              <a:t> </a:t>
            </a:r>
            <a:r>
              <a:rPr lang="en-US" dirty="0" err="1" smtClean="0"/>
              <a:t>và</a:t>
            </a:r>
            <a:r>
              <a:rPr lang="en-US" dirty="0" smtClean="0"/>
              <a:t> </a:t>
            </a:r>
            <a:r>
              <a:rPr lang="en-US" dirty="0" err="1" smtClean="0"/>
              <a:t>độ</a:t>
            </a:r>
            <a:r>
              <a:rPr lang="en-US" dirty="0" smtClean="0"/>
              <a:t> </a:t>
            </a:r>
            <a:r>
              <a:rPr lang="en-US" dirty="0" err="1" smtClean="0"/>
              <a:t>tuổi</a:t>
            </a:r>
            <a:r>
              <a:rPr lang="en-US" dirty="0" smtClean="0"/>
              <a:t> </a:t>
            </a:r>
            <a:r>
              <a:rPr lang="en-US" dirty="0" err="1" smtClean="0"/>
              <a:t>thọ</a:t>
            </a:r>
            <a:r>
              <a:rPr lang="en-US" dirty="0" smtClean="0"/>
              <a:t> </a:t>
            </a:r>
            <a:r>
              <a:rPr lang="en-US" dirty="0" err="1" smtClean="0"/>
              <a:t>của</a:t>
            </a:r>
            <a:r>
              <a:rPr lang="en-US" dirty="0" smtClean="0"/>
              <a:t> </a:t>
            </a:r>
            <a:r>
              <a:rPr lang="en-US" dirty="0" err="1" smtClean="0"/>
              <a:t>các</a:t>
            </a:r>
            <a:r>
              <a:rPr lang="en-US" dirty="0" smtClean="0"/>
              <a:t> </a:t>
            </a:r>
            <a:r>
              <a:rPr lang="en-US" dirty="0" err="1" smtClean="0"/>
              <a:t>truyền</a:t>
            </a:r>
            <a:r>
              <a:rPr lang="en-US" dirty="0" smtClean="0"/>
              <a:t> </a:t>
            </a:r>
            <a:r>
              <a:rPr lang="en-US" dirty="0" err="1" smtClean="0"/>
              <a:t>động</a:t>
            </a:r>
            <a:r>
              <a:rPr lang="en-US" dirty="0" smtClean="0"/>
              <a:t> </a:t>
            </a:r>
            <a:r>
              <a:rPr lang="en-US" dirty="0" err="1" smtClean="0"/>
              <a:t>thủy</a:t>
            </a:r>
            <a:r>
              <a:rPr lang="en-US" dirty="0" smtClean="0"/>
              <a:t> </a:t>
            </a:r>
            <a:r>
              <a:rPr lang="en-US" dirty="0" err="1" smtClean="0"/>
              <a:t>lực</a:t>
            </a:r>
            <a:endParaRPr lang="en-US" dirty="0" smtClean="0"/>
          </a:p>
          <a:p>
            <a:pPr>
              <a:buNone/>
            </a:pPr>
            <a:endParaRPr lang="vi-VN" dirty="0"/>
          </a:p>
        </p:txBody>
      </p:sp>
      <p:pic>
        <p:nvPicPr>
          <p:cNvPr id="4" name="Picture 3" descr="1-96.gif"/>
          <p:cNvPicPr>
            <a:picLocks noChangeAspect="1"/>
          </p:cNvPicPr>
          <p:nvPr/>
        </p:nvPicPr>
        <p:blipFill>
          <a:blip r:embed="rId3" cstate="print"/>
          <a:stretch>
            <a:fillRect/>
          </a:stretch>
        </p:blipFill>
        <p:spPr>
          <a:xfrm>
            <a:off x="7715250" y="188640"/>
            <a:ext cx="1428750" cy="1076325"/>
          </a:xfrm>
          <a:prstGeom prst="rect">
            <a:avLst/>
          </a:prstGeom>
        </p:spPr>
      </p:pic>
      <p:sp>
        <p:nvSpPr>
          <p:cNvPr id="5" name="Slide Number Placeholder 4"/>
          <p:cNvSpPr>
            <a:spLocks noGrp="1"/>
          </p:cNvSpPr>
          <p:nvPr>
            <p:ph type="sldNum" sz="quarter" idx="12"/>
          </p:nvPr>
        </p:nvSpPr>
        <p:spPr/>
        <p:txBody>
          <a:bodyPr/>
          <a:lstStyle/>
          <a:p>
            <a:fld id="{722A1357-CCE0-49BC-BCD5-A4E19C943F87}" type="slidenum">
              <a:rPr lang="vi-VN" smtClean="0"/>
              <a:pPr/>
              <a:t>50</a:t>
            </a:fld>
            <a:endParaRPr lang="vi-VN"/>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18" descr="orchide3"/>
          <p:cNvPicPr>
            <a:picLocks noChangeAspect="1" noChangeArrowheads="1"/>
          </p:cNvPicPr>
          <p:nvPr/>
        </p:nvPicPr>
        <p:blipFill>
          <a:blip r:embed="rId2" cstate="print"/>
          <a:srcRect/>
          <a:stretch>
            <a:fillRect/>
          </a:stretch>
        </p:blipFill>
        <p:spPr bwMode="auto">
          <a:xfrm rot="978307">
            <a:off x="2917037" y="1825294"/>
            <a:ext cx="2554288" cy="4478338"/>
          </a:xfrm>
          <a:prstGeom prst="rect">
            <a:avLst/>
          </a:prstGeom>
          <a:noFill/>
        </p:spPr>
      </p:pic>
      <p:sp>
        <p:nvSpPr>
          <p:cNvPr id="2" name="Title 1"/>
          <p:cNvSpPr>
            <a:spLocks noGrp="1"/>
          </p:cNvSpPr>
          <p:nvPr>
            <p:ph type="title"/>
          </p:nvPr>
        </p:nvSpPr>
        <p:spPr/>
        <p:txBody>
          <a:bodyPr>
            <a:normAutofit/>
          </a:bodyPr>
          <a:lstStyle/>
          <a:p>
            <a:pPr algn="l"/>
            <a:r>
              <a:rPr lang="en-US" sz="2800" dirty="0" smtClean="0">
                <a:solidFill>
                  <a:srgbClr val="FF0000"/>
                </a:solidFill>
              </a:rPr>
              <a:t>V. CHẤT LỎNG LÀM </a:t>
            </a:r>
            <a:r>
              <a:rPr lang="en-US" sz="2800" b="1" dirty="0" smtClean="0">
                <a:solidFill>
                  <a:srgbClr val="FF0000"/>
                </a:solidFill>
              </a:rPr>
              <a:t> </a:t>
            </a:r>
            <a:r>
              <a:rPr lang="en-US" sz="2800" b="1" dirty="0" err="1" smtClean="0">
                <a:solidFill>
                  <a:srgbClr val="FF0000"/>
                </a:solidFill>
              </a:rPr>
              <a:t>ViỆC</a:t>
            </a:r>
            <a:r>
              <a:rPr lang="en-US" sz="2800" dirty="0" smtClean="0">
                <a:solidFill>
                  <a:srgbClr val="FF0000"/>
                </a:solidFill>
              </a:rPr>
              <a:t> TRONG BƠM THỂ TÍCH</a:t>
            </a:r>
            <a:endParaRPr lang="vi-VN" sz="2800" dirty="0"/>
          </a:p>
        </p:txBody>
      </p:sp>
      <p:sp>
        <p:nvSpPr>
          <p:cNvPr id="3" name="Content Placeholder 2"/>
          <p:cNvSpPr>
            <a:spLocks noGrp="1"/>
          </p:cNvSpPr>
          <p:nvPr>
            <p:ph idx="1"/>
          </p:nvPr>
        </p:nvSpPr>
        <p:spPr/>
        <p:txBody>
          <a:bodyPr>
            <a:normAutofit fontScale="85000" lnSpcReduction="20000"/>
          </a:bodyPr>
          <a:lstStyle/>
          <a:p>
            <a:pPr>
              <a:buNone/>
            </a:pPr>
            <a:r>
              <a:rPr lang="en-US" dirty="0" err="1" smtClean="0"/>
              <a:t>Nói</a:t>
            </a:r>
            <a:r>
              <a:rPr lang="en-US" dirty="0" smtClean="0"/>
              <a:t> </a:t>
            </a:r>
            <a:r>
              <a:rPr lang="en-US" dirty="0" err="1" smtClean="0"/>
              <a:t>chung</a:t>
            </a:r>
            <a:r>
              <a:rPr lang="en-US" dirty="0" smtClean="0"/>
              <a:t> </a:t>
            </a:r>
            <a:r>
              <a:rPr lang="en-US" dirty="0" err="1" smtClean="0"/>
              <a:t>chất</a:t>
            </a:r>
            <a:r>
              <a:rPr lang="en-US" dirty="0" smtClean="0"/>
              <a:t> </a:t>
            </a:r>
            <a:r>
              <a:rPr lang="en-US" dirty="0" err="1" smtClean="0"/>
              <a:t>lỏng</a:t>
            </a:r>
            <a:r>
              <a:rPr lang="en-US" dirty="0" smtClean="0"/>
              <a:t> </a:t>
            </a:r>
            <a:r>
              <a:rPr lang="en-US" dirty="0" err="1" smtClean="0"/>
              <a:t>làm</a:t>
            </a:r>
            <a:r>
              <a:rPr lang="en-US" dirty="0" smtClean="0"/>
              <a:t> </a:t>
            </a:r>
            <a:r>
              <a:rPr lang="en-US" dirty="0" err="1" smtClean="0"/>
              <a:t>việc</a:t>
            </a:r>
            <a:r>
              <a:rPr lang="en-US" dirty="0" smtClean="0"/>
              <a:t> </a:t>
            </a:r>
            <a:r>
              <a:rPr lang="en-US" dirty="0" err="1" smtClean="0"/>
              <a:t>trong</a:t>
            </a:r>
            <a:r>
              <a:rPr lang="en-US" dirty="0" smtClean="0"/>
              <a:t> </a:t>
            </a:r>
            <a:r>
              <a:rPr lang="en-US" dirty="0" err="1" smtClean="0"/>
              <a:t>các</a:t>
            </a:r>
            <a:r>
              <a:rPr lang="en-US" dirty="0" smtClean="0"/>
              <a:t> </a:t>
            </a:r>
            <a:r>
              <a:rPr lang="en-US" dirty="0" err="1" smtClean="0"/>
              <a:t>máy</a:t>
            </a:r>
            <a:r>
              <a:rPr lang="en-US" dirty="0" smtClean="0"/>
              <a:t> </a:t>
            </a:r>
            <a:r>
              <a:rPr lang="en-US" dirty="0" err="1" smtClean="0"/>
              <a:t>thủy</a:t>
            </a:r>
            <a:r>
              <a:rPr lang="en-US" dirty="0" smtClean="0"/>
              <a:t> </a:t>
            </a:r>
            <a:r>
              <a:rPr lang="en-US" dirty="0" err="1" smtClean="0"/>
              <a:t>lực</a:t>
            </a:r>
            <a:r>
              <a:rPr lang="en-US" dirty="0" smtClean="0"/>
              <a:t>  </a:t>
            </a:r>
            <a:r>
              <a:rPr lang="en-US" dirty="0" err="1" smtClean="0"/>
              <a:t>thể</a:t>
            </a:r>
            <a:r>
              <a:rPr lang="en-US" dirty="0" smtClean="0"/>
              <a:t> </a:t>
            </a:r>
            <a:r>
              <a:rPr lang="en-US" dirty="0" err="1" smtClean="0"/>
              <a:t>tích</a:t>
            </a:r>
            <a:r>
              <a:rPr lang="en-US" dirty="0" smtClean="0"/>
              <a:t> </a:t>
            </a:r>
            <a:r>
              <a:rPr lang="en-US" dirty="0" err="1" smtClean="0"/>
              <a:t>và</a:t>
            </a:r>
            <a:r>
              <a:rPr lang="en-US" dirty="0" smtClean="0"/>
              <a:t> </a:t>
            </a:r>
            <a:r>
              <a:rPr lang="en-US" dirty="0" err="1" smtClean="0"/>
              <a:t>truyền</a:t>
            </a:r>
            <a:r>
              <a:rPr lang="en-US" dirty="0" smtClean="0"/>
              <a:t> </a:t>
            </a:r>
            <a:r>
              <a:rPr lang="en-US" dirty="0" err="1" smtClean="0"/>
              <a:t>động</a:t>
            </a:r>
            <a:r>
              <a:rPr lang="en-US" dirty="0" smtClean="0"/>
              <a:t> </a:t>
            </a:r>
            <a:r>
              <a:rPr lang="en-US" dirty="0" err="1" smtClean="0"/>
              <a:t>thủy</a:t>
            </a:r>
            <a:r>
              <a:rPr lang="en-US" dirty="0" smtClean="0"/>
              <a:t> </a:t>
            </a:r>
            <a:r>
              <a:rPr lang="en-US" dirty="0" err="1" smtClean="0"/>
              <a:t>lực</a:t>
            </a:r>
            <a:r>
              <a:rPr lang="en-US" dirty="0" smtClean="0"/>
              <a:t> </a:t>
            </a:r>
            <a:r>
              <a:rPr lang="en-US" dirty="0" err="1" smtClean="0"/>
              <a:t>cần</a:t>
            </a:r>
            <a:r>
              <a:rPr lang="en-US" dirty="0" smtClean="0"/>
              <a:t> </a:t>
            </a:r>
            <a:r>
              <a:rPr lang="en-US" dirty="0" err="1" smtClean="0"/>
              <a:t>có</a:t>
            </a:r>
            <a:r>
              <a:rPr lang="en-US" dirty="0" smtClean="0"/>
              <a:t> </a:t>
            </a:r>
            <a:r>
              <a:rPr lang="en-US" dirty="0" err="1" smtClean="0"/>
              <a:t>các</a:t>
            </a:r>
            <a:r>
              <a:rPr lang="en-US" dirty="0" smtClean="0"/>
              <a:t> </a:t>
            </a:r>
            <a:r>
              <a:rPr lang="en-US" dirty="0" err="1" smtClean="0"/>
              <a:t>tính</a:t>
            </a:r>
            <a:r>
              <a:rPr lang="en-US" dirty="0" smtClean="0"/>
              <a:t> </a:t>
            </a:r>
            <a:r>
              <a:rPr lang="en-US" dirty="0" err="1" smtClean="0"/>
              <a:t>chất</a:t>
            </a:r>
            <a:r>
              <a:rPr lang="en-US" dirty="0" smtClean="0"/>
              <a:t> </a:t>
            </a:r>
            <a:r>
              <a:rPr lang="en-US" dirty="0" err="1" smtClean="0"/>
              <a:t>cơ</a:t>
            </a:r>
            <a:r>
              <a:rPr lang="en-US" dirty="0" smtClean="0"/>
              <a:t> </a:t>
            </a:r>
            <a:r>
              <a:rPr lang="en-US" dirty="0" err="1" smtClean="0"/>
              <a:t>bản</a:t>
            </a:r>
            <a:r>
              <a:rPr lang="en-US" dirty="0" smtClean="0"/>
              <a:t> </a:t>
            </a:r>
            <a:r>
              <a:rPr lang="en-US" dirty="0" err="1" smtClean="0"/>
              <a:t>sao</a:t>
            </a:r>
            <a:r>
              <a:rPr lang="en-US" dirty="0" smtClean="0"/>
              <a:t>:</a:t>
            </a:r>
          </a:p>
          <a:p>
            <a:pPr>
              <a:buAutoNum type="arabicPeriod"/>
            </a:pPr>
            <a:r>
              <a:rPr lang="en-US" dirty="0" err="1" smtClean="0"/>
              <a:t>Tính</a:t>
            </a:r>
            <a:r>
              <a:rPr lang="en-US" dirty="0" smtClean="0"/>
              <a:t> </a:t>
            </a:r>
            <a:r>
              <a:rPr lang="en-US" dirty="0" err="1" smtClean="0"/>
              <a:t>chống</a:t>
            </a:r>
            <a:r>
              <a:rPr lang="en-US" dirty="0" smtClean="0"/>
              <a:t> </a:t>
            </a:r>
            <a:r>
              <a:rPr lang="en-US" dirty="0" err="1" smtClean="0"/>
              <a:t>rỉ</a:t>
            </a:r>
            <a:r>
              <a:rPr lang="en-US" dirty="0" smtClean="0"/>
              <a:t> </a:t>
            </a:r>
            <a:r>
              <a:rPr lang="en-US" dirty="0" err="1" smtClean="0"/>
              <a:t>và</a:t>
            </a:r>
            <a:r>
              <a:rPr lang="en-US" dirty="0" smtClean="0"/>
              <a:t> </a:t>
            </a:r>
            <a:r>
              <a:rPr lang="en-US" dirty="0" err="1" smtClean="0"/>
              <a:t>ít</a:t>
            </a:r>
            <a:r>
              <a:rPr lang="en-US" dirty="0" smtClean="0"/>
              <a:t> </a:t>
            </a:r>
            <a:r>
              <a:rPr lang="en-US" dirty="0" err="1" smtClean="0"/>
              <a:t>bị</a:t>
            </a:r>
            <a:r>
              <a:rPr lang="en-US" dirty="0" smtClean="0"/>
              <a:t> </a:t>
            </a:r>
            <a:r>
              <a:rPr lang="en-US" dirty="0" err="1" smtClean="0"/>
              <a:t>biến</a:t>
            </a:r>
            <a:r>
              <a:rPr lang="en-US" dirty="0" smtClean="0"/>
              <a:t> </a:t>
            </a:r>
            <a:r>
              <a:rPr lang="en-US" dirty="0" err="1" smtClean="0"/>
              <a:t>chất</a:t>
            </a:r>
            <a:r>
              <a:rPr lang="en-US" dirty="0" smtClean="0"/>
              <a:t>  </a:t>
            </a:r>
            <a:r>
              <a:rPr lang="en-US" dirty="0" err="1" smtClean="0"/>
              <a:t>trong</a:t>
            </a:r>
            <a:r>
              <a:rPr lang="en-US" dirty="0" smtClean="0"/>
              <a:t> </a:t>
            </a:r>
            <a:r>
              <a:rPr lang="en-US" dirty="0" err="1" smtClean="0"/>
              <a:t>quá</a:t>
            </a:r>
            <a:r>
              <a:rPr lang="en-US" dirty="0" smtClean="0"/>
              <a:t> </a:t>
            </a:r>
            <a:r>
              <a:rPr lang="en-US" dirty="0" err="1" smtClean="0"/>
              <a:t>trình</a:t>
            </a:r>
            <a:r>
              <a:rPr lang="en-US" dirty="0" smtClean="0"/>
              <a:t> </a:t>
            </a:r>
            <a:r>
              <a:rPr lang="en-US" dirty="0" err="1" smtClean="0"/>
              <a:t>làm</a:t>
            </a:r>
            <a:r>
              <a:rPr lang="en-US" dirty="0" smtClean="0"/>
              <a:t> </a:t>
            </a:r>
            <a:r>
              <a:rPr lang="en-US" dirty="0" err="1" smtClean="0"/>
              <a:t>việc</a:t>
            </a:r>
            <a:r>
              <a:rPr lang="en-US" dirty="0" smtClean="0"/>
              <a:t>.</a:t>
            </a:r>
          </a:p>
          <a:p>
            <a:pPr>
              <a:buNone/>
            </a:pPr>
            <a:r>
              <a:rPr lang="en-US" dirty="0" smtClean="0"/>
              <a:t> </a:t>
            </a:r>
            <a:r>
              <a:rPr lang="en-US" dirty="0" err="1" smtClean="0"/>
              <a:t>Tính</a:t>
            </a:r>
            <a:r>
              <a:rPr lang="en-US" dirty="0" smtClean="0"/>
              <a:t> </a:t>
            </a:r>
            <a:r>
              <a:rPr lang="en-US" dirty="0" err="1" smtClean="0"/>
              <a:t>chất</a:t>
            </a:r>
            <a:r>
              <a:rPr lang="en-US" dirty="0" smtClean="0"/>
              <a:t> </a:t>
            </a:r>
            <a:r>
              <a:rPr lang="en-US" dirty="0" err="1" smtClean="0"/>
              <a:t>này</a:t>
            </a:r>
            <a:r>
              <a:rPr lang="en-US" dirty="0" smtClean="0"/>
              <a:t> </a:t>
            </a:r>
            <a:r>
              <a:rPr lang="en-US" dirty="0" err="1" smtClean="0"/>
              <a:t>có</a:t>
            </a:r>
            <a:r>
              <a:rPr lang="en-US" dirty="0" smtClean="0"/>
              <a:t> ý </a:t>
            </a:r>
            <a:r>
              <a:rPr lang="en-US" dirty="0" err="1" smtClean="0"/>
              <a:t>nghĩa</a:t>
            </a:r>
            <a:r>
              <a:rPr lang="en-US" dirty="0" smtClean="0"/>
              <a:t> </a:t>
            </a:r>
            <a:r>
              <a:rPr lang="en-US" dirty="0" err="1" smtClean="0"/>
              <a:t>rất</a:t>
            </a:r>
            <a:r>
              <a:rPr lang="en-US" dirty="0" smtClean="0"/>
              <a:t> </a:t>
            </a:r>
            <a:r>
              <a:rPr lang="en-US" dirty="0" err="1" smtClean="0"/>
              <a:t>lớn</a:t>
            </a:r>
            <a:r>
              <a:rPr lang="en-US" dirty="0" smtClean="0"/>
              <a:t> </a:t>
            </a:r>
            <a:r>
              <a:rPr lang="en-US" dirty="0" err="1" smtClean="0"/>
              <a:t>đối</a:t>
            </a:r>
            <a:r>
              <a:rPr lang="en-US" dirty="0" smtClean="0"/>
              <a:t> </a:t>
            </a:r>
            <a:r>
              <a:rPr lang="en-US" dirty="0" err="1" smtClean="0"/>
              <a:t>với</a:t>
            </a:r>
            <a:r>
              <a:rPr lang="en-US" dirty="0" smtClean="0"/>
              <a:t> </a:t>
            </a:r>
            <a:r>
              <a:rPr lang="en-US" dirty="0" err="1" smtClean="0"/>
              <a:t>máy</a:t>
            </a:r>
            <a:r>
              <a:rPr lang="en-US" dirty="0" smtClean="0"/>
              <a:t>  </a:t>
            </a:r>
            <a:r>
              <a:rPr lang="en-US" dirty="0" err="1" smtClean="0"/>
              <a:t>làm</a:t>
            </a:r>
            <a:r>
              <a:rPr lang="en-US" dirty="0" smtClean="0"/>
              <a:t> </a:t>
            </a:r>
            <a:r>
              <a:rPr lang="en-US" dirty="0" err="1" smtClean="0"/>
              <a:t>việc</a:t>
            </a:r>
            <a:r>
              <a:rPr lang="en-US" dirty="0" smtClean="0"/>
              <a:t> </a:t>
            </a:r>
            <a:r>
              <a:rPr lang="en-US" dirty="0" err="1" smtClean="0"/>
              <a:t>liên</a:t>
            </a:r>
            <a:r>
              <a:rPr lang="en-US" dirty="0" smtClean="0"/>
              <a:t> </a:t>
            </a:r>
            <a:r>
              <a:rPr lang="en-US" dirty="0" err="1" smtClean="0"/>
              <a:t>tuc</a:t>
            </a:r>
            <a:r>
              <a:rPr lang="en-US" dirty="0" smtClean="0"/>
              <a:t> </a:t>
            </a:r>
            <a:r>
              <a:rPr lang="en-US" dirty="0" err="1" smtClean="0"/>
              <a:t>trong</a:t>
            </a:r>
            <a:r>
              <a:rPr lang="en-US" dirty="0" smtClean="0"/>
              <a:t> </a:t>
            </a:r>
            <a:r>
              <a:rPr lang="en-US" dirty="0" err="1" smtClean="0"/>
              <a:t>thời</a:t>
            </a:r>
            <a:r>
              <a:rPr lang="en-US" dirty="0" smtClean="0"/>
              <a:t> </a:t>
            </a:r>
            <a:r>
              <a:rPr lang="en-US" dirty="0" err="1" smtClean="0"/>
              <a:t>gian</a:t>
            </a:r>
            <a:r>
              <a:rPr lang="en-US" dirty="0" smtClean="0"/>
              <a:t> </a:t>
            </a:r>
            <a:r>
              <a:rPr lang="en-US" dirty="0" err="1" smtClean="0"/>
              <a:t>dài</a:t>
            </a:r>
            <a:r>
              <a:rPr lang="en-US" dirty="0" smtClean="0"/>
              <a:t>.</a:t>
            </a:r>
          </a:p>
          <a:p>
            <a:pPr>
              <a:buNone/>
            </a:pPr>
            <a:r>
              <a:rPr lang="en-US" dirty="0" smtClean="0"/>
              <a:t>2.   </a:t>
            </a:r>
            <a:r>
              <a:rPr lang="en-US" dirty="0" err="1" smtClean="0"/>
              <a:t>Tính</a:t>
            </a:r>
            <a:r>
              <a:rPr lang="en-US" dirty="0" smtClean="0"/>
              <a:t> </a:t>
            </a:r>
            <a:r>
              <a:rPr lang="en-US" dirty="0" err="1" smtClean="0"/>
              <a:t>chịu</a:t>
            </a:r>
            <a:r>
              <a:rPr lang="en-US" dirty="0" smtClean="0"/>
              <a:t> </a:t>
            </a:r>
            <a:r>
              <a:rPr lang="en-US" dirty="0" err="1" smtClean="0"/>
              <a:t>nhiệt</a:t>
            </a:r>
            <a:r>
              <a:rPr lang="en-US" dirty="0" smtClean="0"/>
              <a:t> </a:t>
            </a:r>
            <a:r>
              <a:rPr lang="en-US" dirty="0" err="1" smtClean="0"/>
              <a:t>tốt</a:t>
            </a:r>
            <a:r>
              <a:rPr lang="en-US" dirty="0" smtClean="0"/>
              <a:t> </a:t>
            </a:r>
            <a:r>
              <a:rPr lang="en-US" dirty="0" err="1" smtClean="0"/>
              <a:t>và</a:t>
            </a:r>
            <a:r>
              <a:rPr lang="en-US" dirty="0" smtClean="0"/>
              <a:t> </a:t>
            </a:r>
            <a:r>
              <a:rPr lang="en-US" dirty="0" err="1" smtClean="0"/>
              <a:t>độ</a:t>
            </a:r>
            <a:r>
              <a:rPr lang="en-US" dirty="0" smtClean="0"/>
              <a:t> </a:t>
            </a:r>
            <a:r>
              <a:rPr lang="en-US" dirty="0" err="1" smtClean="0"/>
              <a:t>nhớt</a:t>
            </a:r>
            <a:r>
              <a:rPr lang="en-US" dirty="0" smtClean="0"/>
              <a:t> </a:t>
            </a:r>
            <a:r>
              <a:rPr lang="en-US" dirty="0" err="1" smtClean="0"/>
              <a:t>tương</a:t>
            </a:r>
            <a:r>
              <a:rPr lang="en-US" dirty="0" smtClean="0"/>
              <a:t> </a:t>
            </a:r>
            <a:r>
              <a:rPr lang="en-US" dirty="0" err="1" smtClean="0"/>
              <a:t>đối</a:t>
            </a:r>
            <a:r>
              <a:rPr lang="en-US" dirty="0" smtClean="0"/>
              <a:t> </a:t>
            </a:r>
            <a:r>
              <a:rPr lang="en-US" dirty="0" err="1" smtClean="0"/>
              <a:t>nhỏ</a:t>
            </a:r>
            <a:r>
              <a:rPr lang="en-US" dirty="0" smtClean="0"/>
              <a:t>. </a:t>
            </a:r>
            <a:r>
              <a:rPr lang="en-US" dirty="0" err="1" smtClean="0"/>
              <a:t>Dùng</a:t>
            </a:r>
            <a:r>
              <a:rPr lang="en-US" dirty="0" smtClean="0"/>
              <a:t> </a:t>
            </a:r>
            <a:r>
              <a:rPr lang="en-US" dirty="0" err="1" smtClean="0"/>
              <a:t>các</a:t>
            </a:r>
            <a:r>
              <a:rPr lang="en-US" dirty="0" smtClean="0"/>
              <a:t> </a:t>
            </a:r>
            <a:r>
              <a:rPr lang="en-US" dirty="0" err="1" smtClean="0"/>
              <a:t>loại</a:t>
            </a:r>
            <a:r>
              <a:rPr lang="en-US" dirty="0" smtClean="0"/>
              <a:t> </a:t>
            </a:r>
            <a:r>
              <a:rPr lang="en-US" dirty="0" err="1" smtClean="0"/>
              <a:t>khoáng</a:t>
            </a:r>
            <a:r>
              <a:rPr lang="en-US" dirty="0" smtClean="0"/>
              <a:t>  </a:t>
            </a:r>
            <a:r>
              <a:rPr lang="en-US" dirty="0" err="1" smtClean="0"/>
              <a:t>có</a:t>
            </a:r>
            <a:r>
              <a:rPr lang="en-US" dirty="0" smtClean="0"/>
              <a:t> </a:t>
            </a:r>
            <a:r>
              <a:rPr lang="en-US" dirty="0" err="1" smtClean="0"/>
              <a:t>độ</a:t>
            </a:r>
            <a:r>
              <a:rPr lang="en-US" dirty="0" smtClean="0"/>
              <a:t> </a:t>
            </a:r>
            <a:r>
              <a:rPr lang="en-US" dirty="0" err="1" smtClean="0"/>
              <a:t>nhớt</a:t>
            </a:r>
            <a:r>
              <a:rPr lang="en-US" dirty="0" smtClean="0"/>
              <a:t> </a:t>
            </a:r>
            <a:r>
              <a:rPr lang="en-US" dirty="0" err="1" smtClean="0"/>
              <a:t>nhỏ</a:t>
            </a:r>
            <a:r>
              <a:rPr lang="en-US" dirty="0" smtClean="0"/>
              <a:t> </a:t>
            </a:r>
            <a:r>
              <a:rPr lang="en-US" dirty="0" err="1" smtClean="0"/>
              <a:t>sẽ</a:t>
            </a:r>
            <a:r>
              <a:rPr lang="en-US" dirty="0" smtClean="0"/>
              <a:t> </a:t>
            </a:r>
            <a:r>
              <a:rPr lang="en-US" dirty="0" err="1" smtClean="0"/>
              <a:t>giảm</a:t>
            </a:r>
            <a:r>
              <a:rPr lang="en-US" dirty="0" smtClean="0"/>
              <a:t> </a:t>
            </a:r>
            <a:r>
              <a:rPr lang="en-US" dirty="0" err="1" smtClean="0"/>
              <a:t>được</a:t>
            </a:r>
            <a:r>
              <a:rPr lang="en-US" dirty="0" smtClean="0"/>
              <a:t> </a:t>
            </a:r>
            <a:r>
              <a:rPr lang="en-US" dirty="0" err="1" smtClean="0"/>
              <a:t>tổn</a:t>
            </a:r>
            <a:r>
              <a:rPr lang="en-US" dirty="0" smtClean="0"/>
              <a:t> </a:t>
            </a:r>
            <a:r>
              <a:rPr lang="en-US" dirty="0" err="1" smtClean="0"/>
              <a:t>thất</a:t>
            </a:r>
            <a:r>
              <a:rPr lang="en-US" dirty="0" smtClean="0"/>
              <a:t> ma </a:t>
            </a:r>
            <a:r>
              <a:rPr lang="en-US" dirty="0" err="1" smtClean="0"/>
              <a:t>sát</a:t>
            </a:r>
            <a:r>
              <a:rPr lang="en-US" dirty="0" smtClean="0"/>
              <a:t>, </a:t>
            </a:r>
            <a:r>
              <a:rPr lang="en-US" dirty="0" err="1" smtClean="0"/>
              <a:t>tăng</a:t>
            </a:r>
            <a:r>
              <a:rPr lang="en-US" dirty="0" smtClean="0"/>
              <a:t> </a:t>
            </a:r>
            <a:r>
              <a:rPr lang="en-US" dirty="0" err="1" smtClean="0"/>
              <a:t>độ</a:t>
            </a:r>
            <a:r>
              <a:rPr lang="en-US" dirty="0" smtClean="0"/>
              <a:t> </a:t>
            </a:r>
            <a:r>
              <a:rPr lang="en-US" dirty="0" err="1" smtClean="0"/>
              <a:t>nhạy</a:t>
            </a:r>
            <a:r>
              <a:rPr lang="en-US" dirty="0" smtClean="0"/>
              <a:t> </a:t>
            </a:r>
            <a:r>
              <a:rPr lang="en-US" dirty="0" err="1" smtClean="0"/>
              <a:t>và</a:t>
            </a:r>
            <a:r>
              <a:rPr lang="en-US" dirty="0" smtClean="0"/>
              <a:t> </a:t>
            </a:r>
            <a:r>
              <a:rPr lang="en-US" dirty="0" err="1" smtClean="0"/>
              <a:t>độ</a:t>
            </a:r>
            <a:r>
              <a:rPr lang="en-US" dirty="0" smtClean="0"/>
              <a:t> </a:t>
            </a:r>
            <a:r>
              <a:rPr lang="en-US" dirty="0" err="1" smtClean="0"/>
              <a:t>chính</a:t>
            </a:r>
            <a:r>
              <a:rPr lang="en-US" dirty="0" smtClean="0"/>
              <a:t> </a:t>
            </a:r>
            <a:r>
              <a:rPr lang="en-US" dirty="0" err="1" smtClean="0"/>
              <a:t>xác</a:t>
            </a:r>
            <a:r>
              <a:rPr lang="en-US" dirty="0" smtClean="0"/>
              <a:t> </a:t>
            </a:r>
            <a:r>
              <a:rPr lang="en-US" dirty="0" err="1" smtClean="0"/>
              <a:t>của</a:t>
            </a:r>
            <a:r>
              <a:rPr lang="en-US" dirty="0" smtClean="0"/>
              <a:t> </a:t>
            </a:r>
            <a:r>
              <a:rPr lang="en-US" dirty="0" err="1" smtClean="0"/>
              <a:t>các</a:t>
            </a:r>
            <a:r>
              <a:rPr lang="en-US" dirty="0" smtClean="0"/>
              <a:t> </a:t>
            </a:r>
            <a:r>
              <a:rPr lang="en-US" dirty="0" err="1" smtClean="0"/>
              <a:t>bộ</a:t>
            </a:r>
            <a:r>
              <a:rPr lang="en-US" dirty="0" smtClean="0"/>
              <a:t> </a:t>
            </a:r>
            <a:r>
              <a:rPr lang="en-US" dirty="0" err="1" smtClean="0"/>
              <a:t>phận</a:t>
            </a:r>
            <a:r>
              <a:rPr lang="en-US" dirty="0" smtClean="0"/>
              <a:t> </a:t>
            </a:r>
            <a:r>
              <a:rPr lang="en-US" dirty="0" err="1" smtClean="0"/>
              <a:t>điều</a:t>
            </a:r>
            <a:r>
              <a:rPr lang="en-US" dirty="0" smtClean="0"/>
              <a:t> </a:t>
            </a:r>
            <a:r>
              <a:rPr lang="en-US" dirty="0" err="1" smtClean="0"/>
              <a:t>chỉnh</a:t>
            </a:r>
            <a:r>
              <a:rPr lang="en-US" dirty="0" smtClean="0"/>
              <a:t>, </a:t>
            </a:r>
            <a:r>
              <a:rPr lang="en-US" dirty="0" err="1" smtClean="0"/>
              <a:t>điều</a:t>
            </a:r>
            <a:r>
              <a:rPr lang="en-US" dirty="0" smtClean="0"/>
              <a:t> </a:t>
            </a:r>
            <a:r>
              <a:rPr lang="en-US" dirty="0" err="1" smtClean="0"/>
              <a:t>khiển</a:t>
            </a:r>
            <a:r>
              <a:rPr lang="en-US" dirty="0" smtClean="0"/>
              <a:t>.</a:t>
            </a:r>
          </a:p>
          <a:p>
            <a:pPr>
              <a:buAutoNum type="arabicPeriod" startAt="3"/>
            </a:pPr>
            <a:r>
              <a:rPr lang="en-US" dirty="0" err="1" smtClean="0"/>
              <a:t>Tính</a:t>
            </a:r>
            <a:r>
              <a:rPr lang="en-US" dirty="0" smtClean="0"/>
              <a:t> </a:t>
            </a:r>
            <a:r>
              <a:rPr lang="en-US" dirty="0" err="1" smtClean="0"/>
              <a:t>đồng</a:t>
            </a:r>
            <a:r>
              <a:rPr lang="en-US" dirty="0" smtClean="0"/>
              <a:t> </a:t>
            </a:r>
            <a:r>
              <a:rPr lang="en-US" dirty="0" err="1" smtClean="0"/>
              <a:t>nhất</a:t>
            </a:r>
            <a:r>
              <a:rPr lang="en-US" dirty="0" smtClean="0"/>
              <a:t> </a:t>
            </a:r>
            <a:r>
              <a:rPr lang="en-US" dirty="0" err="1" smtClean="0"/>
              <a:t>và</a:t>
            </a:r>
            <a:r>
              <a:rPr lang="en-US" dirty="0" smtClean="0"/>
              <a:t> </a:t>
            </a:r>
            <a:r>
              <a:rPr lang="en-US" dirty="0" err="1" smtClean="0"/>
              <a:t>tinh</a:t>
            </a:r>
            <a:r>
              <a:rPr lang="en-US" dirty="0" smtClean="0"/>
              <a:t> </a:t>
            </a:r>
            <a:r>
              <a:rPr lang="en-US" dirty="0" err="1" smtClean="0"/>
              <a:t>thuyết</a:t>
            </a:r>
            <a:r>
              <a:rPr lang="en-US" dirty="0" smtClean="0"/>
              <a:t>.</a:t>
            </a:r>
          </a:p>
          <a:p>
            <a:pPr>
              <a:buNone/>
            </a:pPr>
            <a:endParaRPr lang="vi-VN" dirty="0"/>
          </a:p>
        </p:txBody>
      </p:sp>
      <p:pic>
        <p:nvPicPr>
          <p:cNvPr id="4" name="Picture 3" descr="1-96.gif"/>
          <p:cNvPicPr>
            <a:picLocks noChangeAspect="1"/>
          </p:cNvPicPr>
          <p:nvPr/>
        </p:nvPicPr>
        <p:blipFill>
          <a:blip r:embed="rId3" cstate="print"/>
          <a:stretch>
            <a:fillRect/>
          </a:stretch>
        </p:blipFill>
        <p:spPr>
          <a:xfrm>
            <a:off x="7715250" y="0"/>
            <a:ext cx="1428750" cy="1076325"/>
          </a:xfrm>
          <a:prstGeom prst="rect">
            <a:avLst/>
          </a:prstGeom>
        </p:spPr>
      </p:pic>
      <p:sp>
        <p:nvSpPr>
          <p:cNvPr id="5" name="Slide Number Placeholder 4"/>
          <p:cNvSpPr>
            <a:spLocks noGrp="1"/>
          </p:cNvSpPr>
          <p:nvPr>
            <p:ph type="sldNum" sz="quarter" idx="12"/>
          </p:nvPr>
        </p:nvSpPr>
        <p:spPr/>
        <p:txBody>
          <a:bodyPr/>
          <a:lstStyle/>
          <a:p>
            <a:fld id="{722A1357-CCE0-49BC-BCD5-A4E19C943F87}" type="slidenum">
              <a:rPr lang="vi-VN" smtClean="0"/>
              <a:pPr/>
              <a:t>51</a:t>
            </a:fld>
            <a:endParaRPr lang="vi-VN"/>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18" descr="orchide3"/>
          <p:cNvPicPr>
            <a:picLocks noChangeAspect="1" noChangeArrowheads="1"/>
          </p:cNvPicPr>
          <p:nvPr/>
        </p:nvPicPr>
        <p:blipFill>
          <a:blip r:embed="rId2" cstate="print"/>
          <a:srcRect/>
          <a:stretch>
            <a:fillRect/>
          </a:stretch>
        </p:blipFill>
        <p:spPr bwMode="auto">
          <a:xfrm rot="978307">
            <a:off x="3061053" y="1897303"/>
            <a:ext cx="2554288" cy="4478338"/>
          </a:xfrm>
          <a:prstGeom prst="rect">
            <a:avLst/>
          </a:prstGeom>
          <a:noFill/>
        </p:spPr>
      </p:pic>
      <p:sp>
        <p:nvSpPr>
          <p:cNvPr id="2" name="Title 1"/>
          <p:cNvSpPr>
            <a:spLocks noGrp="1"/>
          </p:cNvSpPr>
          <p:nvPr>
            <p:ph type="title"/>
          </p:nvPr>
        </p:nvSpPr>
        <p:spPr>
          <a:xfrm>
            <a:off x="457200" y="274638"/>
            <a:ext cx="8229600" cy="922114"/>
          </a:xfrm>
        </p:spPr>
        <p:txBody>
          <a:bodyPr>
            <a:normAutofit/>
          </a:bodyPr>
          <a:lstStyle/>
          <a:p>
            <a:pPr algn="l"/>
            <a:r>
              <a:rPr lang="en-US" sz="2800" dirty="0" smtClean="0">
                <a:solidFill>
                  <a:srgbClr val="FF0000"/>
                </a:solidFill>
              </a:rPr>
              <a:t>V. CHẤT LỎNG LÀM </a:t>
            </a:r>
            <a:r>
              <a:rPr lang="en-US" sz="2800" b="1" dirty="0" smtClean="0">
                <a:solidFill>
                  <a:srgbClr val="FF0000"/>
                </a:solidFill>
              </a:rPr>
              <a:t> </a:t>
            </a:r>
            <a:r>
              <a:rPr lang="en-US" sz="2800" b="1" dirty="0" err="1" smtClean="0">
                <a:solidFill>
                  <a:srgbClr val="FF0000"/>
                </a:solidFill>
              </a:rPr>
              <a:t>ViỆC</a:t>
            </a:r>
            <a:r>
              <a:rPr lang="en-US" sz="2800" dirty="0" smtClean="0">
                <a:solidFill>
                  <a:srgbClr val="FF0000"/>
                </a:solidFill>
              </a:rPr>
              <a:t> TRONG BƠM THỂ TÍCH</a:t>
            </a:r>
            <a:endParaRPr lang="vi-VN" sz="2800" dirty="0"/>
          </a:p>
        </p:txBody>
      </p:sp>
      <p:sp>
        <p:nvSpPr>
          <p:cNvPr id="3" name="Content Placeholder 2"/>
          <p:cNvSpPr>
            <a:spLocks noGrp="1"/>
          </p:cNvSpPr>
          <p:nvPr>
            <p:ph idx="1"/>
          </p:nvPr>
        </p:nvSpPr>
        <p:spPr/>
        <p:txBody>
          <a:bodyPr>
            <a:normAutofit fontScale="85000" lnSpcReduction="10000"/>
          </a:bodyPr>
          <a:lstStyle/>
          <a:p>
            <a:pPr>
              <a:buAutoNum type="arabicPeriod" startAt="3"/>
            </a:pPr>
            <a:r>
              <a:rPr lang="en-US" dirty="0" err="1" smtClean="0"/>
              <a:t>Không</a:t>
            </a:r>
            <a:r>
              <a:rPr lang="en-US" dirty="0" smtClean="0"/>
              <a:t> </a:t>
            </a:r>
            <a:r>
              <a:rPr lang="en-US" dirty="0" err="1" smtClean="0"/>
              <a:t>ăn</a:t>
            </a:r>
            <a:r>
              <a:rPr lang="en-US" dirty="0" smtClean="0"/>
              <a:t> </a:t>
            </a:r>
            <a:r>
              <a:rPr lang="en-US" dirty="0" err="1" smtClean="0"/>
              <a:t>mòn</a:t>
            </a:r>
            <a:r>
              <a:rPr lang="en-US" dirty="0" smtClean="0"/>
              <a:t> </a:t>
            </a:r>
            <a:r>
              <a:rPr lang="en-US" dirty="0" err="1" smtClean="0"/>
              <a:t>hoặc</a:t>
            </a:r>
            <a:r>
              <a:rPr lang="en-US" dirty="0" smtClean="0"/>
              <a:t> </a:t>
            </a:r>
            <a:r>
              <a:rPr lang="en-US" dirty="0" err="1" smtClean="0"/>
              <a:t>làm</a:t>
            </a:r>
            <a:r>
              <a:rPr lang="en-US" dirty="0" smtClean="0"/>
              <a:t> </a:t>
            </a:r>
            <a:r>
              <a:rPr lang="en-US" dirty="0" err="1" smtClean="0"/>
              <a:t>biến</a:t>
            </a:r>
            <a:r>
              <a:rPr lang="en-US" dirty="0" smtClean="0"/>
              <a:t> </a:t>
            </a:r>
            <a:r>
              <a:rPr lang="en-US" dirty="0" err="1" smtClean="0"/>
              <a:t>dạng</a:t>
            </a:r>
            <a:r>
              <a:rPr lang="en-US" dirty="0" smtClean="0"/>
              <a:t> </a:t>
            </a:r>
            <a:r>
              <a:rPr lang="en-US" dirty="0" err="1" smtClean="0"/>
              <a:t>các</a:t>
            </a:r>
            <a:r>
              <a:rPr lang="en-US" dirty="0" smtClean="0"/>
              <a:t> </a:t>
            </a:r>
            <a:r>
              <a:rPr lang="en-US" dirty="0" err="1" smtClean="0"/>
              <a:t>điệm</a:t>
            </a:r>
            <a:r>
              <a:rPr lang="en-US" dirty="0" smtClean="0"/>
              <a:t> </a:t>
            </a:r>
            <a:r>
              <a:rPr lang="en-US" dirty="0" err="1" smtClean="0"/>
              <a:t>lót</a:t>
            </a:r>
            <a:r>
              <a:rPr lang="en-US" dirty="0" smtClean="0"/>
              <a:t> </a:t>
            </a:r>
            <a:r>
              <a:rPr lang="en-US" dirty="0" err="1" smtClean="0"/>
              <a:t>kín</a:t>
            </a:r>
            <a:r>
              <a:rPr lang="en-US" dirty="0" smtClean="0"/>
              <a:t>.</a:t>
            </a:r>
          </a:p>
          <a:p>
            <a:pPr>
              <a:buAutoNum type="arabicPeriod" startAt="3"/>
            </a:pPr>
            <a:r>
              <a:rPr lang="en-US" dirty="0" err="1" smtClean="0"/>
              <a:t>Tính</a:t>
            </a:r>
            <a:r>
              <a:rPr lang="en-US" dirty="0" smtClean="0"/>
              <a:t> </a:t>
            </a:r>
            <a:r>
              <a:rPr lang="en-US" dirty="0" err="1" smtClean="0"/>
              <a:t>ổn</a:t>
            </a:r>
            <a:r>
              <a:rPr lang="en-US" dirty="0" smtClean="0"/>
              <a:t> </a:t>
            </a:r>
            <a:r>
              <a:rPr lang="en-US" dirty="0" err="1" smtClean="0"/>
              <a:t>định</a:t>
            </a:r>
            <a:r>
              <a:rPr lang="en-US" dirty="0" smtClean="0"/>
              <a:t> </a:t>
            </a:r>
            <a:r>
              <a:rPr lang="en-US" dirty="0" err="1" smtClean="0"/>
              <a:t>về</a:t>
            </a:r>
            <a:r>
              <a:rPr lang="en-US" dirty="0" smtClean="0"/>
              <a:t> </a:t>
            </a:r>
            <a:r>
              <a:rPr lang="en-US" dirty="0" err="1" smtClean="0"/>
              <a:t>mođun</a:t>
            </a:r>
            <a:r>
              <a:rPr lang="en-US" dirty="0" smtClean="0"/>
              <a:t> </a:t>
            </a:r>
            <a:r>
              <a:rPr lang="en-US" dirty="0" err="1" smtClean="0"/>
              <a:t>đàn</a:t>
            </a:r>
            <a:r>
              <a:rPr lang="en-US" dirty="0" smtClean="0"/>
              <a:t> </a:t>
            </a:r>
            <a:r>
              <a:rPr lang="en-US" dirty="0" err="1" smtClean="0"/>
              <a:t>hồi</a:t>
            </a:r>
            <a:r>
              <a:rPr lang="en-US" dirty="0" smtClean="0"/>
              <a:t> </a:t>
            </a:r>
            <a:r>
              <a:rPr lang="en-US" dirty="0" err="1" smtClean="0"/>
              <a:t>và</a:t>
            </a:r>
            <a:r>
              <a:rPr lang="en-US" dirty="0" smtClean="0"/>
              <a:t> </a:t>
            </a:r>
            <a:r>
              <a:rPr lang="en-US" dirty="0" err="1" smtClean="0"/>
              <a:t>trọng</a:t>
            </a:r>
            <a:r>
              <a:rPr lang="en-US" dirty="0" smtClean="0"/>
              <a:t> </a:t>
            </a:r>
            <a:r>
              <a:rPr lang="en-US" dirty="0" err="1" smtClean="0"/>
              <a:t>lượng</a:t>
            </a:r>
            <a:r>
              <a:rPr lang="en-US" dirty="0" smtClean="0"/>
              <a:t> </a:t>
            </a:r>
            <a:r>
              <a:rPr lang="en-US" dirty="0" err="1" smtClean="0"/>
              <a:t>riêng</a:t>
            </a:r>
            <a:r>
              <a:rPr lang="en-US" dirty="0" smtClean="0"/>
              <a:t>, </a:t>
            </a:r>
            <a:r>
              <a:rPr lang="en-US" dirty="0" err="1" smtClean="0"/>
              <a:t>không</a:t>
            </a:r>
            <a:r>
              <a:rPr lang="en-US" dirty="0" smtClean="0"/>
              <a:t> </a:t>
            </a:r>
            <a:r>
              <a:rPr lang="en-US" dirty="0" err="1" smtClean="0"/>
              <a:t>được</a:t>
            </a:r>
            <a:r>
              <a:rPr lang="en-US" dirty="0" smtClean="0"/>
              <a:t> </a:t>
            </a:r>
            <a:r>
              <a:rPr lang="en-US" dirty="0" err="1" smtClean="0"/>
              <a:t>bốc</a:t>
            </a:r>
            <a:r>
              <a:rPr lang="en-US" dirty="0" smtClean="0"/>
              <a:t> </a:t>
            </a:r>
            <a:r>
              <a:rPr lang="en-US" dirty="0" err="1" smtClean="0"/>
              <a:t>hơi</a:t>
            </a:r>
            <a:r>
              <a:rPr lang="en-US" dirty="0" smtClean="0"/>
              <a:t> </a:t>
            </a:r>
            <a:r>
              <a:rPr lang="en-US" dirty="0" err="1" smtClean="0"/>
              <a:t>và</a:t>
            </a:r>
            <a:r>
              <a:rPr lang="en-US" dirty="0" smtClean="0"/>
              <a:t> </a:t>
            </a:r>
            <a:r>
              <a:rPr lang="en-US" dirty="0" err="1" smtClean="0"/>
              <a:t>tiêu</a:t>
            </a:r>
            <a:r>
              <a:rPr lang="en-US" dirty="0" smtClean="0"/>
              <a:t> </a:t>
            </a:r>
            <a:r>
              <a:rPr lang="en-US" dirty="0" err="1" smtClean="0"/>
              <a:t>hao</a:t>
            </a:r>
            <a:r>
              <a:rPr lang="en-US" dirty="0" smtClean="0"/>
              <a:t> </a:t>
            </a:r>
            <a:r>
              <a:rPr lang="en-US" dirty="0" err="1" smtClean="0"/>
              <a:t>nhiều</a:t>
            </a:r>
            <a:r>
              <a:rPr lang="en-US" dirty="0" smtClean="0"/>
              <a:t> </a:t>
            </a:r>
            <a:r>
              <a:rPr lang="en-US" dirty="0" err="1" smtClean="0"/>
              <a:t>trong</a:t>
            </a:r>
            <a:r>
              <a:rPr lang="en-US" dirty="0" smtClean="0"/>
              <a:t> </a:t>
            </a:r>
            <a:r>
              <a:rPr lang="en-US" dirty="0" err="1" smtClean="0"/>
              <a:t>phạm</a:t>
            </a:r>
            <a:r>
              <a:rPr lang="en-US" dirty="0" smtClean="0"/>
              <a:t> vi </a:t>
            </a:r>
            <a:r>
              <a:rPr lang="en-US" dirty="0" err="1" smtClean="0"/>
              <a:t>nhiệt</a:t>
            </a:r>
            <a:r>
              <a:rPr lang="en-US" dirty="0" smtClean="0"/>
              <a:t> </a:t>
            </a:r>
            <a:r>
              <a:rPr lang="en-US" dirty="0" err="1" smtClean="0"/>
              <a:t>độ</a:t>
            </a:r>
            <a:r>
              <a:rPr lang="en-US" dirty="0" smtClean="0"/>
              <a:t> </a:t>
            </a:r>
            <a:r>
              <a:rPr lang="en-US" dirty="0" err="1" smtClean="0"/>
              <a:t>làm</a:t>
            </a:r>
            <a:r>
              <a:rPr lang="en-US" dirty="0" smtClean="0"/>
              <a:t> </a:t>
            </a:r>
            <a:r>
              <a:rPr lang="en-US" dirty="0" err="1" smtClean="0"/>
              <a:t>việc</a:t>
            </a:r>
            <a:r>
              <a:rPr lang="en-US" dirty="0" smtClean="0"/>
              <a:t>.</a:t>
            </a:r>
          </a:p>
          <a:p>
            <a:pPr>
              <a:buAutoNum type="arabicPeriod" startAt="3"/>
            </a:pPr>
            <a:r>
              <a:rPr lang="en-US" dirty="0" err="1" smtClean="0"/>
              <a:t>Có</a:t>
            </a:r>
            <a:r>
              <a:rPr lang="en-US" dirty="0" smtClean="0"/>
              <a:t> </a:t>
            </a:r>
            <a:r>
              <a:rPr lang="en-US" dirty="0" err="1" smtClean="0"/>
              <a:t>khả</a:t>
            </a:r>
            <a:r>
              <a:rPr lang="en-US" dirty="0" smtClean="0"/>
              <a:t> </a:t>
            </a:r>
            <a:r>
              <a:rPr lang="en-US" dirty="0" err="1" smtClean="0"/>
              <a:t>năng</a:t>
            </a:r>
            <a:r>
              <a:rPr lang="en-US" dirty="0" smtClean="0"/>
              <a:t> </a:t>
            </a:r>
            <a:r>
              <a:rPr lang="en-US" dirty="0" err="1" smtClean="0"/>
              <a:t>năng</a:t>
            </a:r>
            <a:r>
              <a:rPr lang="en-US" dirty="0" smtClean="0"/>
              <a:t> </a:t>
            </a:r>
            <a:r>
              <a:rPr lang="en-US" dirty="0" err="1" smtClean="0"/>
              <a:t>tạo</a:t>
            </a:r>
            <a:r>
              <a:rPr lang="en-US" dirty="0" smtClean="0"/>
              <a:t> </a:t>
            </a:r>
            <a:r>
              <a:rPr lang="en-US" dirty="0" err="1" smtClean="0"/>
              <a:t>nên</a:t>
            </a:r>
            <a:r>
              <a:rPr lang="en-US" dirty="0" smtClean="0"/>
              <a:t> </a:t>
            </a:r>
            <a:r>
              <a:rPr lang="en-US" dirty="0" err="1" smtClean="0"/>
              <a:t>màng</a:t>
            </a:r>
            <a:r>
              <a:rPr lang="en-US" dirty="0" smtClean="0"/>
              <a:t> </a:t>
            </a:r>
            <a:r>
              <a:rPr lang="en-US" dirty="0" err="1" smtClean="0"/>
              <a:t>dầu</a:t>
            </a:r>
            <a:r>
              <a:rPr lang="en-US" dirty="0" smtClean="0"/>
              <a:t> </a:t>
            </a:r>
            <a:r>
              <a:rPr lang="en-US" dirty="0" err="1" smtClean="0"/>
              <a:t>bền</a:t>
            </a:r>
            <a:r>
              <a:rPr lang="en-US" dirty="0" smtClean="0"/>
              <a:t> </a:t>
            </a:r>
            <a:r>
              <a:rPr lang="en-US" dirty="0" err="1" smtClean="0"/>
              <a:t>vững</a:t>
            </a:r>
            <a:r>
              <a:rPr lang="en-US" dirty="0" smtClean="0"/>
              <a:t> </a:t>
            </a:r>
            <a:r>
              <a:rPr lang="en-US" dirty="0" err="1" smtClean="0"/>
              <a:t>trên</a:t>
            </a:r>
            <a:r>
              <a:rPr lang="en-US" dirty="0" smtClean="0"/>
              <a:t>  </a:t>
            </a:r>
            <a:r>
              <a:rPr lang="en-US" dirty="0" err="1" smtClean="0"/>
              <a:t>bề</a:t>
            </a:r>
            <a:r>
              <a:rPr lang="en-US" dirty="0" smtClean="0"/>
              <a:t> </a:t>
            </a:r>
            <a:r>
              <a:rPr lang="en-US" dirty="0" err="1" smtClean="0"/>
              <a:t>mặt</a:t>
            </a:r>
            <a:r>
              <a:rPr lang="en-US" dirty="0" smtClean="0"/>
              <a:t> </a:t>
            </a:r>
            <a:r>
              <a:rPr lang="en-US" dirty="0" err="1" smtClean="0"/>
              <a:t>kim</a:t>
            </a:r>
            <a:r>
              <a:rPr lang="en-US" dirty="0" smtClean="0"/>
              <a:t> </a:t>
            </a:r>
            <a:r>
              <a:rPr lang="en-US" dirty="0" err="1" smtClean="0"/>
              <a:t>loại</a:t>
            </a:r>
            <a:r>
              <a:rPr lang="en-US" dirty="0" smtClean="0"/>
              <a:t>, </a:t>
            </a:r>
            <a:r>
              <a:rPr lang="en-US" dirty="0" err="1" smtClean="0"/>
              <a:t>thường</a:t>
            </a:r>
            <a:r>
              <a:rPr lang="en-US" dirty="0" smtClean="0"/>
              <a:t> </a:t>
            </a:r>
            <a:r>
              <a:rPr lang="en-US" dirty="0" err="1" smtClean="0"/>
              <a:t>gọi</a:t>
            </a:r>
            <a:r>
              <a:rPr lang="en-US" dirty="0" smtClean="0"/>
              <a:t> </a:t>
            </a:r>
            <a:r>
              <a:rPr lang="en-US" dirty="0" err="1" smtClean="0"/>
              <a:t>là</a:t>
            </a:r>
            <a:r>
              <a:rPr lang="en-US" dirty="0" smtClean="0"/>
              <a:t> </a:t>
            </a:r>
            <a:r>
              <a:rPr lang="en-US" dirty="0" err="1" smtClean="0"/>
              <a:t>tính</a:t>
            </a:r>
            <a:r>
              <a:rPr lang="en-US" dirty="0" smtClean="0"/>
              <a:t> </a:t>
            </a:r>
            <a:r>
              <a:rPr lang="en-US" dirty="0" err="1" smtClean="0"/>
              <a:t>bám</a:t>
            </a:r>
            <a:r>
              <a:rPr lang="en-US" dirty="0" smtClean="0"/>
              <a:t>. </a:t>
            </a:r>
            <a:r>
              <a:rPr lang="en-US" dirty="0" err="1" smtClean="0"/>
              <a:t>Tính</a:t>
            </a:r>
            <a:r>
              <a:rPr lang="en-US" dirty="0" smtClean="0"/>
              <a:t> </a:t>
            </a:r>
            <a:r>
              <a:rPr lang="en-US" dirty="0" err="1" smtClean="0"/>
              <a:t>chất</a:t>
            </a:r>
            <a:r>
              <a:rPr lang="en-US" dirty="0" smtClean="0"/>
              <a:t> </a:t>
            </a:r>
            <a:r>
              <a:rPr lang="en-US" dirty="0" err="1" smtClean="0"/>
              <a:t>này</a:t>
            </a:r>
            <a:r>
              <a:rPr lang="en-US" dirty="0" smtClean="0"/>
              <a:t> </a:t>
            </a:r>
            <a:r>
              <a:rPr lang="en-US" dirty="0" err="1" smtClean="0"/>
              <a:t>cần</a:t>
            </a:r>
            <a:r>
              <a:rPr lang="en-US" dirty="0" smtClean="0"/>
              <a:t> </a:t>
            </a:r>
            <a:r>
              <a:rPr lang="en-US" dirty="0" err="1" smtClean="0"/>
              <a:t>thuyết</a:t>
            </a:r>
            <a:r>
              <a:rPr lang="en-US" dirty="0" smtClean="0"/>
              <a:t> </a:t>
            </a:r>
            <a:r>
              <a:rPr lang="en-US" dirty="0" err="1" smtClean="0"/>
              <a:t>để</a:t>
            </a:r>
            <a:r>
              <a:rPr lang="en-US" dirty="0" smtClean="0"/>
              <a:t> </a:t>
            </a:r>
            <a:r>
              <a:rPr lang="en-US" dirty="0" err="1" smtClean="0"/>
              <a:t>các</a:t>
            </a:r>
            <a:r>
              <a:rPr lang="en-US" dirty="0" smtClean="0"/>
              <a:t> </a:t>
            </a:r>
            <a:r>
              <a:rPr lang="en-US" dirty="0" err="1" smtClean="0"/>
              <a:t>bộ</a:t>
            </a:r>
            <a:r>
              <a:rPr lang="en-US" dirty="0" smtClean="0"/>
              <a:t> </a:t>
            </a:r>
            <a:r>
              <a:rPr lang="en-US" dirty="0" err="1" smtClean="0"/>
              <a:t>phận</a:t>
            </a:r>
            <a:r>
              <a:rPr lang="en-US" dirty="0" smtClean="0"/>
              <a:t> </a:t>
            </a:r>
            <a:r>
              <a:rPr lang="en-US" dirty="0" err="1" smtClean="0"/>
              <a:t>lót</a:t>
            </a:r>
            <a:r>
              <a:rPr lang="en-US" dirty="0" smtClean="0"/>
              <a:t> </a:t>
            </a:r>
            <a:r>
              <a:rPr lang="en-US" dirty="0" err="1" smtClean="0"/>
              <a:t>kín</a:t>
            </a:r>
            <a:r>
              <a:rPr lang="en-US" dirty="0" smtClean="0"/>
              <a:t> </a:t>
            </a:r>
            <a:r>
              <a:rPr lang="en-US" dirty="0" err="1" smtClean="0"/>
              <a:t>làm</a:t>
            </a:r>
            <a:r>
              <a:rPr lang="en-US" dirty="0" smtClean="0"/>
              <a:t> </a:t>
            </a:r>
            <a:r>
              <a:rPr lang="en-US" dirty="0" err="1" smtClean="0"/>
              <a:t>việc</a:t>
            </a:r>
            <a:r>
              <a:rPr lang="en-US" dirty="0" smtClean="0"/>
              <a:t> </a:t>
            </a:r>
            <a:r>
              <a:rPr lang="en-US" dirty="0" err="1" smtClean="0"/>
              <a:t>tốt</a:t>
            </a:r>
            <a:r>
              <a:rPr lang="en-US" dirty="0" smtClean="0"/>
              <a:t>.</a:t>
            </a:r>
          </a:p>
          <a:p>
            <a:pPr>
              <a:buAutoNum type="arabicPeriod" startAt="3"/>
            </a:pPr>
            <a:r>
              <a:rPr lang="en-US" dirty="0" err="1" smtClean="0"/>
              <a:t>Hàm</a:t>
            </a:r>
            <a:r>
              <a:rPr lang="en-US" dirty="0" smtClean="0"/>
              <a:t> </a:t>
            </a:r>
            <a:r>
              <a:rPr lang="en-US" dirty="0" err="1" smtClean="0"/>
              <a:t>lượng</a:t>
            </a:r>
            <a:r>
              <a:rPr lang="en-US" dirty="0" smtClean="0"/>
              <a:t> </a:t>
            </a:r>
            <a:r>
              <a:rPr lang="en-US" dirty="0" err="1" smtClean="0"/>
              <a:t>không</a:t>
            </a:r>
            <a:r>
              <a:rPr lang="en-US" dirty="0" smtClean="0"/>
              <a:t> </a:t>
            </a:r>
            <a:r>
              <a:rPr lang="en-US" dirty="0" err="1" smtClean="0"/>
              <a:t>khí</a:t>
            </a:r>
            <a:r>
              <a:rPr lang="en-US" dirty="0" smtClean="0"/>
              <a:t> </a:t>
            </a:r>
            <a:r>
              <a:rPr lang="en-US" dirty="0" err="1" smtClean="0"/>
              <a:t>ít</a:t>
            </a:r>
            <a:r>
              <a:rPr lang="en-US" dirty="0" smtClean="0"/>
              <a:t>. </a:t>
            </a:r>
            <a:r>
              <a:rPr lang="en-US" dirty="0" err="1" smtClean="0"/>
              <a:t>Nếu</a:t>
            </a:r>
            <a:r>
              <a:rPr lang="en-US" dirty="0" smtClean="0"/>
              <a:t> </a:t>
            </a:r>
            <a:r>
              <a:rPr lang="en-US" dirty="0" err="1" smtClean="0"/>
              <a:t>hàm</a:t>
            </a:r>
            <a:r>
              <a:rPr lang="en-US" dirty="0" smtClean="0"/>
              <a:t> </a:t>
            </a:r>
            <a:r>
              <a:rPr lang="en-US" dirty="0" err="1" smtClean="0"/>
              <a:t>lượng</a:t>
            </a:r>
            <a:r>
              <a:rPr lang="en-US" dirty="0" smtClean="0"/>
              <a:t> </a:t>
            </a:r>
            <a:r>
              <a:rPr lang="en-US" dirty="0" err="1" smtClean="0"/>
              <a:t>không</a:t>
            </a:r>
            <a:r>
              <a:rPr lang="en-US" dirty="0" smtClean="0"/>
              <a:t> </a:t>
            </a:r>
            <a:r>
              <a:rPr lang="en-US" dirty="0" err="1" smtClean="0"/>
              <a:t>khí</a:t>
            </a:r>
            <a:r>
              <a:rPr lang="en-US" dirty="0" smtClean="0"/>
              <a:t> </a:t>
            </a:r>
            <a:r>
              <a:rPr lang="en-US" dirty="0" err="1" smtClean="0"/>
              <a:t>nhiều</a:t>
            </a:r>
            <a:r>
              <a:rPr lang="en-US" dirty="0" smtClean="0"/>
              <a:t> </a:t>
            </a:r>
            <a:r>
              <a:rPr lang="en-US" dirty="0" err="1" smtClean="0"/>
              <a:t>sẽ</a:t>
            </a:r>
            <a:r>
              <a:rPr lang="en-US" dirty="0" smtClean="0"/>
              <a:t> </a:t>
            </a:r>
            <a:r>
              <a:rPr lang="en-US" dirty="0" err="1" smtClean="0"/>
              <a:t>gây</a:t>
            </a:r>
            <a:r>
              <a:rPr lang="en-US" dirty="0" smtClean="0"/>
              <a:t> </a:t>
            </a:r>
            <a:r>
              <a:rPr lang="en-US" dirty="0" err="1" smtClean="0"/>
              <a:t>nên</a:t>
            </a:r>
            <a:r>
              <a:rPr lang="en-US" dirty="0" smtClean="0"/>
              <a:t> </a:t>
            </a:r>
            <a:r>
              <a:rPr lang="en-US" dirty="0" err="1" smtClean="0"/>
              <a:t>một</a:t>
            </a:r>
            <a:r>
              <a:rPr lang="en-US" dirty="0" smtClean="0"/>
              <a:t> </a:t>
            </a:r>
            <a:r>
              <a:rPr lang="en-US" dirty="0" err="1" smtClean="0"/>
              <a:t>số</a:t>
            </a:r>
            <a:r>
              <a:rPr lang="en-US" dirty="0" smtClean="0"/>
              <a:t> </a:t>
            </a:r>
            <a:r>
              <a:rPr lang="en-US" dirty="0" err="1" smtClean="0"/>
              <a:t>hiện</a:t>
            </a:r>
            <a:r>
              <a:rPr lang="en-US" dirty="0" smtClean="0"/>
              <a:t> </a:t>
            </a:r>
            <a:r>
              <a:rPr lang="en-US" dirty="0" err="1" smtClean="0"/>
              <a:t>tượng</a:t>
            </a:r>
            <a:r>
              <a:rPr lang="en-US" dirty="0" smtClean="0"/>
              <a:t> </a:t>
            </a:r>
            <a:r>
              <a:rPr lang="en-US" dirty="0" err="1" smtClean="0"/>
              <a:t>có</a:t>
            </a:r>
            <a:r>
              <a:rPr lang="en-US" dirty="0" smtClean="0"/>
              <a:t> </a:t>
            </a:r>
            <a:r>
              <a:rPr lang="en-US" dirty="0" err="1" smtClean="0"/>
              <a:t>hại</a:t>
            </a:r>
            <a:r>
              <a:rPr lang="en-US" dirty="0" smtClean="0"/>
              <a:t> </a:t>
            </a:r>
            <a:r>
              <a:rPr lang="en-US" dirty="0" err="1" smtClean="0"/>
              <a:t>như</a:t>
            </a:r>
            <a:r>
              <a:rPr lang="en-US" dirty="0" smtClean="0"/>
              <a:t>: </a:t>
            </a:r>
            <a:r>
              <a:rPr lang="en-US" dirty="0" err="1" smtClean="0"/>
              <a:t>giảm</a:t>
            </a:r>
            <a:r>
              <a:rPr lang="en-US" dirty="0" smtClean="0"/>
              <a:t> </a:t>
            </a:r>
            <a:r>
              <a:rPr lang="en-US" dirty="0" err="1" smtClean="0"/>
              <a:t>lưu</a:t>
            </a:r>
            <a:r>
              <a:rPr lang="en-US" dirty="0" smtClean="0"/>
              <a:t> </a:t>
            </a:r>
            <a:r>
              <a:rPr lang="en-US" dirty="0" err="1" smtClean="0"/>
              <a:t>lượng</a:t>
            </a:r>
            <a:r>
              <a:rPr lang="en-US" dirty="0" smtClean="0"/>
              <a:t>, </a:t>
            </a:r>
            <a:r>
              <a:rPr lang="en-US" dirty="0" err="1" smtClean="0"/>
              <a:t>máy</a:t>
            </a:r>
            <a:r>
              <a:rPr lang="en-US" dirty="0" smtClean="0"/>
              <a:t> </a:t>
            </a:r>
            <a:r>
              <a:rPr lang="en-US" dirty="0" err="1" smtClean="0"/>
              <a:t>làm</a:t>
            </a:r>
            <a:r>
              <a:rPr lang="en-US" dirty="0" smtClean="0"/>
              <a:t> </a:t>
            </a:r>
            <a:r>
              <a:rPr lang="en-US" dirty="0" err="1" smtClean="0"/>
              <a:t>việc</a:t>
            </a:r>
            <a:r>
              <a:rPr lang="en-US" dirty="0" smtClean="0"/>
              <a:t> </a:t>
            </a:r>
            <a:r>
              <a:rPr lang="en-US" dirty="0" err="1" smtClean="0"/>
              <a:t>không</a:t>
            </a:r>
            <a:r>
              <a:rPr lang="en-US" dirty="0" smtClean="0"/>
              <a:t> </a:t>
            </a:r>
            <a:r>
              <a:rPr lang="en-US" dirty="0" err="1" smtClean="0"/>
              <a:t>ổn</a:t>
            </a:r>
            <a:r>
              <a:rPr lang="en-US" dirty="0" smtClean="0"/>
              <a:t> </a:t>
            </a:r>
            <a:r>
              <a:rPr lang="en-US" dirty="0" err="1" smtClean="0"/>
              <a:t>định</a:t>
            </a:r>
            <a:r>
              <a:rPr lang="en-US" dirty="0" smtClean="0"/>
              <a:t>, </a:t>
            </a:r>
            <a:r>
              <a:rPr lang="en-US" dirty="0" err="1" smtClean="0"/>
              <a:t>giảm</a:t>
            </a:r>
            <a:r>
              <a:rPr lang="en-US" dirty="0" smtClean="0"/>
              <a:t> </a:t>
            </a:r>
            <a:r>
              <a:rPr lang="en-US" dirty="0" err="1" smtClean="0"/>
              <a:t>xâm</a:t>
            </a:r>
            <a:r>
              <a:rPr lang="en-US" dirty="0" smtClean="0"/>
              <a:t> </a:t>
            </a:r>
            <a:r>
              <a:rPr lang="en-US" dirty="0" err="1" smtClean="0"/>
              <a:t>thực</a:t>
            </a:r>
            <a:r>
              <a:rPr lang="en-US" dirty="0" smtClean="0"/>
              <a:t> </a:t>
            </a:r>
            <a:r>
              <a:rPr lang="en-US" dirty="0" err="1" smtClean="0"/>
              <a:t>và</a:t>
            </a:r>
            <a:r>
              <a:rPr lang="en-US" dirty="0" smtClean="0"/>
              <a:t> </a:t>
            </a:r>
            <a:r>
              <a:rPr lang="en-US" dirty="0" err="1" smtClean="0"/>
              <a:t>làm</a:t>
            </a:r>
            <a:r>
              <a:rPr lang="en-US" dirty="0" smtClean="0"/>
              <a:t> </a:t>
            </a:r>
            <a:r>
              <a:rPr lang="en-US" dirty="0" err="1" smtClean="0"/>
              <a:t>dầu</a:t>
            </a:r>
            <a:r>
              <a:rPr lang="en-US" dirty="0" smtClean="0"/>
              <a:t> </a:t>
            </a:r>
            <a:r>
              <a:rPr lang="en-US" dirty="0" err="1" smtClean="0"/>
              <a:t>chóng</a:t>
            </a:r>
            <a:r>
              <a:rPr lang="en-US" dirty="0" smtClean="0"/>
              <a:t> oxy </a:t>
            </a:r>
            <a:r>
              <a:rPr lang="en-US" dirty="0" err="1" smtClean="0"/>
              <a:t>hoa</a:t>
            </a:r>
            <a:r>
              <a:rPr lang="en-US" dirty="0" smtClean="0"/>
              <a:t>.</a:t>
            </a:r>
          </a:p>
          <a:p>
            <a:pPr>
              <a:buNone/>
            </a:pPr>
            <a:endParaRPr lang="vi-VN" dirty="0"/>
          </a:p>
        </p:txBody>
      </p:sp>
      <p:pic>
        <p:nvPicPr>
          <p:cNvPr id="4" name="Picture 3" descr="1-96.gif"/>
          <p:cNvPicPr>
            <a:picLocks noChangeAspect="1"/>
          </p:cNvPicPr>
          <p:nvPr/>
        </p:nvPicPr>
        <p:blipFill>
          <a:blip r:embed="rId3" cstate="print"/>
          <a:stretch>
            <a:fillRect/>
          </a:stretch>
        </p:blipFill>
        <p:spPr>
          <a:xfrm>
            <a:off x="7715250" y="0"/>
            <a:ext cx="1428750" cy="1076325"/>
          </a:xfrm>
          <a:prstGeom prst="rect">
            <a:avLst/>
          </a:prstGeom>
        </p:spPr>
      </p:pic>
      <p:sp>
        <p:nvSpPr>
          <p:cNvPr id="5" name="Slide Number Placeholder 4"/>
          <p:cNvSpPr>
            <a:spLocks noGrp="1"/>
          </p:cNvSpPr>
          <p:nvPr>
            <p:ph type="sldNum" sz="quarter" idx="12"/>
          </p:nvPr>
        </p:nvSpPr>
        <p:spPr/>
        <p:txBody>
          <a:bodyPr/>
          <a:lstStyle/>
          <a:p>
            <a:fld id="{722A1357-CCE0-49BC-BCD5-A4E19C943F87}" type="slidenum">
              <a:rPr lang="vi-VN" smtClean="0"/>
              <a:pPr/>
              <a:t>52</a:t>
            </a:fld>
            <a:endParaRPr lang="vi-VN"/>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9512" y="228600"/>
            <a:ext cx="8964488" cy="830997"/>
          </a:xfrm>
          <a:prstGeom prst="rect">
            <a:avLst/>
          </a:prstGeom>
          <a:noFill/>
        </p:spPr>
        <p:txBody>
          <a:bodyPr wrap="square" rtlCol="0">
            <a:spAutoFit/>
          </a:bodyPr>
          <a:lstStyle/>
          <a:p>
            <a:r>
              <a:rPr lang="en-US" sz="2400" b="1" dirty="0" smtClean="0">
                <a:solidFill>
                  <a:srgbClr val="0070C0"/>
                </a:solidFill>
              </a:rPr>
              <a:t>VI. </a:t>
            </a:r>
            <a:r>
              <a:rPr lang="en-US" sz="2400" b="1" dirty="0" err="1" smtClean="0">
                <a:solidFill>
                  <a:srgbClr val="0070C0"/>
                </a:solidFill>
              </a:rPr>
              <a:t>Phương</a:t>
            </a:r>
            <a:r>
              <a:rPr lang="en-US" sz="2400" b="1" dirty="0" smtClean="0">
                <a:solidFill>
                  <a:srgbClr val="0070C0"/>
                </a:solidFill>
              </a:rPr>
              <a:t> </a:t>
            </a:r>
            <a:r>
              <a:rPr lang="en-US" sz="2400" b="1" dirty="0" err="1" smtClean="0">
                <a:solidFill>
                  <a:srgbClr val="0070C0"/>
                </a:solidFill>
              </a:rPr>
              <a:t>trình</a:t>
            </a:r>
            <a:r>
              <a:rPr lang="en-US" sz="2400" b="1" dirty="0" smtClean="0">
                <a:solidFill>
                  <a:srgbClr val="0070C0"/>
                </a:solidFill>
              </a:rPr>
              <a:t> </a:t>
            </a:r>
            <a:r>
              <a:rPr lang="en-US" sz="2400" b="1" dirty="0" err="1" smtClean="0">
                <a:solidFill>
                  <a:srgbClr val="0070C0"/>
                </a:solidFill>
              </a:rPr>
              <a:t>chuyển</a:t>
            </a:r>
            <a:r>
              <a:rPr lang="en-US" sz="2400" b="1" dirty="0" smtClean="0">
                <a:solidFill>
                  <a:srgbClr val="0070C0"/>
                </a:solidFill>
              </a:rPr>
              <a:t> </a:t>
            </a:r>
            <a:r>
              <a:rPr lang="en-US" sz="2400" b="1" dirty="0" err="1" smtClean="0">
                <a:solidFill>
                  <a:srgbClr val="0070C0"/>
                </a:solidFill>
              </a:rPr>
              <a:t>động</a:t>
            </a:r>
            <a:r>
              <a:rPr lang="en-US" sz="2400" b="1" dirty="0" smtClean="0">
                <a:solidFill>
                  <a:srgbClr val="0070C0"/>
                </a:solidFill>
              </a:rPr>
              <a:t> </a:t>
            </a:r>
            <a:r>
              <a:rPr lang="en-US" sz="2400" b="1" dirty="0" err="1" smtClean="0">
                <a:solidFill>
                  <a:srgbClr val="0070C0"/>
                </a:solidFill>
              </a:rPr>
              <a:t>của</a:t>
            </a:r>
            <a:r>
              <a:rPr lang="en-US" sz="2400" b="1" dirty="0" smtClean="0">
                <a:solidFill>
                  <a:srgbClr val="0070C0"/>
                </a:solidFill>
              </a:rPr>
              <a:t> </a:t>
            </a:r>
            <a:r>
              <a:rPr lang="en-US" sz="2400" b="1" dirty="0" err="1" smtClean="0">
                <a:solidFill>
                  <a:srgbClr val="0070C0"/>
                </a:solidFill>
              </a:rPr>
              <a:t>chất</a:t>
            </a:r>
            <a:r>
              <a:rPr lang="en-US" sz="2400" b="1" dirty="0" smtClean="0">
                <a:solidFill>
                  <a:srgbClr val="0070C0"/>
                </a:solidFill>
              </a:rPr>
              <a:t> </a:t>
            </a:r>
            <a:r>
              <a:rPr lang="en-US" sz="2400" b="1" dirty="0" err="1" smtClean="0">
                <a:solidFill>
                  <a:srgbClr val="0070C0"/>
                </a:solidFill>
              </a:rPr>
              <a:t>lỏng</a:t>
            </a:r>
            <a:r>
              <a:rPr lang="en-US" sz="2400" b="1" dirty="0" smtClean="0">
                <a:solidFill>
                  <a:srgbClr val="0070C0"/>
                </a:solidFill>
              </a:rPr>
              <a:t> </a:t>
            </a:r>
            <a:r>
              <a:rPr lang="en-US" sz="2400" b="1" dirty="0" err="1" smtClean="0">
                <a:solidFill>
                  <a:srgbClr val="0070C0"/>
                </a:solidFill>
              </a:rPr>
              <a:t>trong</a:t>
            </a:r>
            <a:r>
              <a:rPr lang="en-US" sz="2400" b="1" dirty="0" smtClean="0">
                <a:solidFill>
                  <a:srgbClr val="0070C0"/>
                </a:solidFill>
              </a:rPr>
              <a:t> </a:t>
            </a:r>
            <a:r>
              <a:rPr lang="en-US" sz="2400" b="1" dirty="0" err="1" smtClean="0">
                <a:solidFill>
                  <a:srgbClr val="0070C0"/>
                </a:solidFill>
              </a:rPr>
              <a:t>bơm</a:t>
            </a:r>
            <a:r>
              <a:rPr lang="en-US" sz="2400" b="1" dirty="0" smtClean="0">
                <a:solidFill>
                  <a:srgbClr val="0070C0"/>
                </a:solidFill>
              </a:rPr>
              <a:t> </a:t>
            </a:r>
            <a:r>
              <a:rPr lang="en-US" sz="2400" b="1" dirty="0" err="1" smtClean="0">
                <a:solidFill>
                  <a:srgbClr val="0070C0"/>
                </a:solidFill>
              </a:rPr>
              <a:t>pittông</a:t>
            </a:r>
            <a:r>
              <a:rPr lang="en-US" sz="2400" b="1" dirty="0" smtClean="0">
                <a:solidFill>
                  <a:srgbClr val="0070C0"/>
                </a:solidFill>
              </a:rPr>
              <a:t>, </a:t>
            </a:r>
            <a:r>
              <a:rPr lang="en-US" sz="2400" b="1" dirty="0" err="1" smtClean="0">
                <a:solidFill>
                  <a:srgbClr val="0070C0"/>
                </a:solidFill>
              </a:rPr>
              <a:t>áp</a:t>
            </a:r>
            <a:r>
              <a:rPr lang="en-US" sz="2400" b="1" dirty="0" smtClean="0">
                <a:solidFill>
                  <a:srgbClr val="0070C0"/>
                </a:solidFill>
              </a:rPr>
              <a:t> </a:t>
            </a:r>
            <a:r>
              <a:rPr lang="en-US" sz="2400" b="1" dirty="0" err="1" smtClean="0">
                <a:solidFill>
                  <a:srgbClr val="0070C0"/>
                </a:solidFill>
              </a:rPr>
              <a:t>suất</a:t>
            </a:r>
            <a:r>
              <a:rPr lang="en-US" sz="2400" b="1" dirty="0" smtClean="0">
                <a:solidFill>
                  <a:srgbClr val="0070C0"/>
                </a:solidFill>
              </a:rPr>
              <a:t> </a:t>
            </a:r>
            <a:r>
              <a:rPr lang="en-US" sz="2400" b="1" dirty="0" err="1" smtClean="0">
                <a:solidFill>
                  <a:srgbClr val="0070C0"/>
                </a:solidFill>
              </a:rPr>
              <a:t>của</a:t>
            </a:r>
            <a:r>
              <a:rPr lang="en-US" sz="2400" b="1" dirty="0" smtClean="0">
                <a:solidFill>
                  <a:srgbClr val="0070C0"/>
                </a:solidFill>
              </a:rPr>
              <a:t> </a:t>
            </a:r>
            <a:r>
              <a:rPr lang="en-US" sz="2400" b="1" dirty="0" err="1" smtClean="0">
                <a:solidFill>
                  <a:srgbClr val="0070C0"/>
                </a:solidFill>
              </a:rPr>
              <a:t>bơm</a:t>
            </a:r>
            <a:r>
              <a:rPr lang="en-US" sz="2400" b="1" dirty="0" smtClean="0">
                <a:solidFill>
                  <a:srgbClr val="0070C0"/>
                </a:solidFill>
              </a:rPr>
              <a:t> </a:t>
            </a:r>
            <a:r>
              <a:rPr lang="en-US" sz="2400" b="1" dirty="0" err="1" smtClean="0">
                <a:solidFill>
                  <a:srgbClr val="0070C0"/>
                </a:solidFill>
              </a:rPr>
              <a:t>pittông</a:t>
            </a:r>
            <a:r>
              <a:rPr lang="en-US" sz="2400" b="1" dirty="0" smtClean="0">
                <a:solidFill>
                  <a:srgbClr val="0070C0"/>
                </a:solidFill>
              </a:rPr>
              <a:t> </a:t>
            </a:r>
            <a:r>
              <a:rPr lang="en-US" sz="2400" b="1" dirty="0" err="1" smtClean="0">
                <a:solidFill>
                  <a:srgbClr val="0070C0"/>
                </a:solidFill>
              </a:rPr>
              <a:t>trong</a:t>
            </a:r>
            <a:r>
              <a:rPr lang="en-US" sz="2400" b="1" dirty="0" smtClean="0">
                <a:solidFill>
                  <a:srgbClr val="0070C0"/>
                </a:solidFill>
              </a:rPr>
              <a:t> </a:t>
            </a:r>
            <a:r>
              <a:rPr lang="en-US" sz="2400" b="1" dirty="0" err="1" smtClean="0">
                <a:solidFill>
                  <a:srgbClr val="0070C0"/>
                </a:solidFill>
              </a:rPr>
              <a:t>quá</a:t>
            </a:r>
            <a:r>
              <a:rPr lang="en-US" sz="2400" b="1" dirty="0" smtClean="0">
                <a:solidFill>
                  <a:srgbClr val="0070C0"/>
                </a:solidFill>
              </a:rPr>
              <a:t> </a:t>
            </a:r>
            <a:r>
              <a:rPr lang="en-US" sz="2400" b="1" dirty="0" err="1" smtClean="0">
                <a:solidFill>
                  <a:srgbClr val="0070C0"/>
                </a:solidFill>
              </a:rPr>
              <a:t>trình</a:t>
            </a:r>
            <a:r>
              <a:rPr lang="en-US" sz="2400" b="1" dirty="0" smtClean="0">
                <a:solidFill>
                  <a:srgbClr val="0070C0"/>
                </a:solidFill>
              </a:rPr>
              <a:t> </a:t>
            </a:r>
            <a:r>
              <a:rPr lang="en-US" sz="2400" b="1" dirty="0" err="1" smtClean="0">
                <a:solidFill>
                  <a:srgbClr val="0070C0"/>
                </a:solidFill>
              </a:rPr>
              <a:t>hút</a:t>
            </a:r>
            <a:r>
              <a:rPr lang="en-US" sz="2400" b="1" dirty="0" smtClean="0">
                <a:solidFill>
                  <a:srgbClr val="0070C0"/>
                </a:solidFill>
              </a:rPr>
              <a:t> </a:t>
            </a:r>
            <a:r>
              <a:rPr lang="en-US" sz="2400" b="1" dirty="0" err="1" smtClean="0">
                <a:solidFill>
                  <a:srgbClr val="0070C0"/>
                </a:solidFill>
              </a:rPr>
              <a:t>và</a:t>
            </a:r>
            <a:r>
              <a:rPr lang="en-US" sz="2400" b="1" dirty="0" smtClean="0">
                <a:solidFill>
                  <a:srgbClr val="0070C0"/>
                </a:solidFill>
              </a:rPr>
              <a:t> </a:t>
            </a:r>
            <a:r>
              <a:rPr lang="en-US" sz="2400" b="1" dirty="0" err="1" smtClean="0">
                <a:solidFill>
                  <a:srgbClr val="0070C0"/>
                </a:solidFill>
              </a:rPr>
              <a:t>đẩy</a:t>
            </a:r>
            <a:r>
              <a:rPr lang="en-US" sz="2400" b="1" dirty="0" smtClean="0">
                <a:solidFill>
                  <a:srgbClr val="0070C0"/>
                </a:solidFill>
              </a:rPr>
              <a:t>.</a:t>
            </a:r>
            <a:endParaRPr lang="en-US" sz="2400" b="1" dirty="0">
              <a:solidFill>
                <a:srgbClr val="0070C0"/>
              </a:solidFill>
            </a:endParaRPr>
          </a:p>
        </p:txBody>
      </p:sp>
      <p:sp>
        <p:nvSpPr>
          <p:cNvPr id="5" name="TextBox 4"/>
          <p:cNvSpPr txBox="1"/>
          <p:nvPr/>
        </p:nvSpPr>
        <p:spPr>
          <a:xfrm>
            <a:off x="395536" y="1268760"/>
            <a:ext cx="7848600" cy="830997"/>
          </a:xfrm>
          <a:prstGeom prst="rect">
            <a:avLst/>
          </a:prstGeom>
          <a:noFill/>
        </p:spPr>
        <p:txBody>
          <a:bodyPr wrap="square" rtlCol="0">
            <a:spAutoFit/>
          </a:bodyPr>
          <a:lstStyle/>
          <a:p>
            <a:r>
              <a:rPr lang="en-US" sz="2400" b="1" dirty="0" smtClean="0">
                <a:solidFill>
                  <a:schemeClr val="accent2"/>
                </a:solidFill>
              </a:rPr>
              <a:t>1. </a:t>
            </a:r>
            <a:r>
              <a:rPr lang="en-US" sz="2400" b="1" dirty="0" err="1" smtClean="0">
                <a:solidFill>
                  <a:schemeClr val="accent2"/>
                </a:solidFill>
              </a:rPr>
              <a:t>Phương</a:t>
            </a:r>
            <a:r>
              <a:rPr lang="en-US" sz="2400" b="1" dirty="0" smtClean="0">
                <a:solidFill>
                  <a:schemeClr val="accent2"/>
                </a:solidFill>
              </a:rPr>
              <a:t> </a:t>
            </a:r>
            <a:r>
              <a:rPr lang="en-US" sz="2400" b="1" dirty="0" err="1" smtClean="0">
                <a:solidFill>
                  <a:schemeClr val="accent2"/>
                </a:solidFill>
              </a:rPr>
              <a:t>trình</a:t>
            </a:r>
            <a:r>
              <a:rPr lang="en-US" sz="2400" b="1" dirty="0" smtClean="0">
                <a:solidFill>
                  <a:schemeClr val="accent2"/>
                </a:solidFill>
              </a:rPr>
              <a:t> </a:t>
            </a:r>
            <a:r>
              <a:rPr lang="en-US" sz="2400" b="1" dirty="0" err="1" smtClean="0">
                <a:solidFill>
                  <a:schemeClr val="accent2"/>
                </a:solidFill>
              </a:rPr>
              <a:t>Becnuli</a:t>
            </a:r>
            <a:r>
              <a:rPr lang="en-US" sz="2400" b="1" dirty="0" smtClean="0">
                <a:solidFill>
                  <a:schemeClr val="accent2"/>
                </a:solidFill>
              </a:rPr>
              <a:t> </a:t>
            </a:r>
            <a:r>
              <a:rPr lang="en-US" sz="2400" b="1" dirty="0" err="1" smtClean="0">
                <a:solidFill>
                  <a:schemeClr val="accent2"/>
                </a:solidFill>
              </a:rPr>
              <a:t>cho</a:t>
            </a:r>
            <a:r>
              <a:rPr lang="en-US" sz="2400" b="1" dirty="0" smtClean="0">
                <a:solidFill>
                  <a:schemeClr val="accent2"/>
                </a:solidFill>
              </a:rPr>
              <a:t> </a:t>
            </a:r>
            <a:r>
              <a:rPr lang="en-US" sz="2400" b="1" dirty="0" err="1" smtClean="0">
                <a:solidFill>
                  <a:schemeClr val="accent2"/>
                </a:solidFill>
              </a:rPr>
              <a:t>dòng</a:t>
            </a:r>
            <a:r>
              <a:rPr lang="en-US" sz="2400" b="1" dirty="0" smtClean="0">
                <a:solidFill>
                  <a:schemeClr val="accent2"/>
                </a:solidFill>
              </a:rPr>
              <a:t> </a:t>
            </a:r>
            <a:r>
              <a:rPr lang="en-US" sz="2400" b="1" dirty="0" err="1" smtClean="0">
                <a:solidFill>
                  <a:schemeClr val="accent2"/>
                </a:solidFill>
              </a:rPr>
              <a:t>không</a:t>
            </a:r>
            <a:r>
              <a:rPr lang="en-US" sz="2400" b="1" dirty="0" smtClean="0">
                <a:solidFill>
                  <a:schemeClr val="accent2"/>
                </a:solidFill>
              </a:rPr>
              <a:t> </a:t>
            </a:r>
            <a:r>
              <a:rPr lang="en-US" sz="2400" b="1" dirty="0" err="1" smtClean="0">
                <a:solidFill>
                  <a:schemeClr val="accent2"/>
                </a:solidFill>
              </a:rPr>
              <a:t>ổn</a:t>
            </a:r>
            <a:r>
              <a:rPr lang="en-US" sz="2400" b="1" dirty="0" smtClean="0">
                <a:solidFill>
                  <a:schemeClr val="accent2"/>
                </a:solidFill>
              </a:rPr>
              <a:t> </a:t>
            </a:r>
            <a:r>
              <a:rPr lang="en-US" sz="2400" b="1" dirty="0" err="1" smtClean="0">
                <a:solidFill>
                  <a:schemeClr val="accent2"/>
                </a:solidFill>
              </a:rPr>
              <a:t>định</a:t>
            </a:r>
            <a:r>
              <a:rPr lang="en-US" sz="2400" b="1" dirty="0" smtClean="0">
                <a:solidFill>
                  <a:schemeClr val="accent2"/>
                </a:solidFill>
              </a:rPr>
              <a:t> </a:t>
            </a:r>
            <a:r>
              <a:rPr lang="en-US" sz="2400" b="1" dirty="0" err="1" smtClean="0">
                <a:solidFill>
                  <a:schemeClr val="accent2"/>
                </a:solidFill>
              </a:rPr>
              <a:t>trong</a:t>
            </a:r>
            <a:r>
              <a:rPr lang="en-US" sz="2400" b="1" dirty="0" smtClean="0">
                <a:solidFill>
                  <a:schemeClr val="accent2"/>
                </a:solidFill>
              </a:rPr>
              <a:t> </a:t>
            </a:r>
            <a:r>
              <a:rPr lang="en-US" sz="2400" b="1" dirty="0" err="1" smtClean="0">
                <a:solidFill>
                  <a:schemeClr val="accent2"/>
                </a:solidFill>
              </a:rPr>
              <a:t>bơm</a:t>
            </a:r>
            <a:r>
              <a:rPr lang="en-US" sz="2400" b="1" dirty="0" smtClean="0">
                <a:solidFill>
                  <a:schemeClr val="accent2"/>
                </a:solidFill>
              </a:rPr>
              <a:t> </a:t>
            </a:r>
            <a:r>
              <a:rPr lang="en-US" sz="2400" b="1" dirty="0" err="1" smtClean="0">
                <a:solidFill>
                  <a:schemeClr val="accent2"/>
                </a:solidFill>
              </a:rPr>
              <a:t>pittông</a:t>
            </a:r>
            <a:r>
              <a:rPr lang="en-US" sz="2400" b="1" dirty="0" smtClean="0">
                <a:solidFill>
                  <a:schemeClr val="accent2"/>
                </a:solidFill>
              </a:rPr>
              <a:t> .</a:t>
            </a:r>
            <a:endParaRPr lang="en-US" sz="2400" b="1" dirty="0">
              <a:solidFill>
                <a:schemeClr val="accent2"/>
              </a:solidFill>
            </a:endParaRPr>
          </a:p>
        </p:txBody>
      </p:sp>
      <p:graphicFrame>
        <p:nvGraphicFramePr>
          <p:cNvPr id="8" name="Object 7"/>
          <p:cNvGraphicFramePr>
            <a:graphicFrameLocks noChangeAspect="1"/>
          </p:cNvGraphicFramePr>
          <p:nvPr/>
        </p:nvGraphicFramePr>
        <p:xfrm>
          <a:off x="2195736" y="1916832"/>
          <a:ext cx="5867400" cy="1147257"/>
        </p:xfrm>
        <a:graphic>
          <a:graphicData uri="http://schemas.openxmlformats.org/presentationml/2006/ole">
            <p:oleObj spid="_x0000_s80898" name="Equation" r:id="rId3" imgW="2273040" imgH="444240" progId="Equation.3">
              <p:embed/>
            </p:oleObj>
          </a:graphicData>
        </a:graphic>
      </p:graphicFrame>
      <p:sp>
        <p:nvSpPr>
          <p:cNvPr id="9" name="TextBox 8"/>
          <p:cNvSpPr txBox="1"/>
          <p:nvPr/>
        </p:nvSpPr>
        <p:spPr>
          <a:xfrm>
            <a:off x="827584" y="3068960"/>
            <a:ext cx="2057400" cy="400110"/>
          </a:xfrm>
          <a:prstGeom prst="rect">
            <a:avLst/>
          </a:prstGeom>
          <a:noFill/>
        </p:spPr>
        <p:txBody>
          <a:bodyPr wrap="square" rtlCol="0">
            <a:spAutoFit/>
          </a:bodyPr>
          <a:lstStyle/>
          <a:p>
            <a:r>
              <a:rPr lang="en-US" sz="2000" b="1" dirty="0" err="1" smtClean="0"/>
              <a:t>Trong</a:t>
            </a:r>
            <a:r>
              <a:rPr lang="en-US" sz="2000" b="1" dirty="0" smtClean="0"/>
              <a:t> </a:t>
            </a:r>
            <a:r>
              <a:rPr lang="en-US" sz="2000" b="1" dirty="0" err="1" smtClean="0"/>
              <a:t>đó</a:t>
            </a:r>
            <a:r>
              <a:rPr lang="en-US" sz="2000" b="1" dirty="0" smtClean="0"/>
              <a:t> :</a:t>
            </a:r>
          </a:p>
        </p:txBody>
      </p:sp>
      <p:sp>
        <p:nvSpPr>
          <p:cNvPr id="12" name="TextBox 11"/>
          <p:cNvSpPr txBox="1"/>
          <p:nvPr/>
        </p:nvSpPr>
        <p:spPr>
          <a:xfrm>
            <a:off x="899592" y="3501008"/>
            <a:ext cx="5257800" cy="1323439"/>
          </a:xfrm>
          <a:prstGeom prst="rect">
            <a:avLst/>
          </a:prstGeom>
          <a:noFill/>
        </p:spPr>
        <p:txBody>
          <a:bodyPr wrap="square" rtlCol="0">
            <a:spAutoFit/>
          </a:bodyPr>
          <a:lstStyle/>
          <a:p>
            <a:r>
              <a:rPr lang="en-US" sz="2000" dirty="0" smtClean="0"/>
              <a:t>-    P      – </a:t>
            </a:r>
            <a:r>
              <a:rPr lang="en-US" sz="2000" dirty="0" err="1" smtClean="0"/>
              <a:t>áp</a:t>
            </a:r>
            <a:r>
              <a:rPr lang="en-US" sz="2000" dirty="0" smtClean="0"/>
              <a:t> </a:t>
            </a:r>
            <a:r>
              <a:rPr lang="en-US" sz="2000" dirty="0" err="1" smtClean="0"/>
              <a:t>suất</a:t>
            </a:r>
            <a:r>
              <a:rPr lang="en-US" sz="2000" dirty="0" smtClean="0"/>
              <a:t> </a:t>
            </a:r>
            <a:r>
              <a:rPr lang="en-US" sz="2000" dirty="0" err="1" smtClean="0"/>
              <a:t>của</a:t>
            </a:r>
            <a:r>
              <a:rPr lang="en-US" sz="2000" dirty="0" smtClean="0"/>
              <a:t> </a:t>
            </a:r>
            <a:r>
              <a:rPr lang="en-US" sz="2000" dirty="0" err="1" smtClean="0"/>
              <a:t>pittông</a:t>
            </a:r>
            <a:r>
              <a:rPr lang="en-US" sz="2000" dirty="0" smtClean="0"/>
              <a:t>.</a:t>
            </a:r>
          </a:p>
          <a:p>
            <a:pPr>
              <a:buFontTx/>
              <a:buChar char="-"/>
            </a:pPr>
            <a:r>
              <a:rPr lang="en-US" sz="2000" dirty="0" smtClean="0"/>
              <a:t>    V     – </a:t>
            </a:r>
            <a:r>
              <a:rPr lang="en-US" sz="2000" dirty="0" err="1" smtClean="0"/>
              <a:t>Vận</a:t>
            </a:r>
            <a:r>
              <a:rPr lang="en-US" sz="2000" dirty="0" smtClean="0"/>
              <a:t> </a:t>
            </a:r>
            <a:r>
              <a:rPr lang="en-US" sz="2000" dirty="0" err="1" smtClean="0"/>
              <a:t>tốc</a:t>
            </a:r>
            <a:r>
              <a:rPr lang="en-US" sz="2000" dirty="0" smtClean="0"/>
              <a:t> </a:t>
            </a:r>
            <a:r>
              <a:rPr lang="en-US" sz="2000" dirty="0" err="1" smtClean="0"/>
              <a:t>của</a:t>
            </a:r>
            <a:r>
              <a:rPr lang="en-US" sz="2000" dirty="0" smtClean="0"/>
              <a:t> </a:t>
            </a:r>
            <a:r>
              <a:rPr lang="en-US" sz="2000" dirty="0" err="1" smtClean="0"/>
              <a:t>pittong</a:t>
            </a:r>
            <a:r>
              <a:rPr lang="en-US" sz="2000" dirty="0" smtClean="0"/>
              <a:t>.</a:t>
            </a:r>
          </a:p>
          <a:p>
            <a:pPr>
              <a:buFontTx/>
              <a:buChar char="-"/>
            </a:pPr>
            <a:r>
              <a:rPr lang="en-US" sz="2000" dirty="0" smtClean="0"/>
              <a:t>    b     – </a:t>
            </a:r>
            <a:r>
              <a:rPr lang="en-US" sz="2000" dirty="0" err="1" smtClean="0"/>
              <a:t>Lực</a:t>
            </a:r>
            <a:r>
              <a:rPr lang="en-US" sz="2000" dirty="0" smtClean="0"/>
              <a:t> </a:t>
            </a:r>
            <a:r>
              <a:rPr lang="en-US" sz="2000" dirty="0" err="1" smtClean="0"/>
              <a:t>cản</a:t>
            </a:r>
            <a:r>
              <a:rPr lang="en-US" sz="2000" dirty="0" smtClean="0"/>
              <a:t>.</a:t>
            </a:r>
          </a:p>
          <a:p>
            <a:pPr>
              <a:buFontTx/>
              <a:buChar char="-"/>
            </a:pPr>
            <a:r>
              <a:rPr lang="en-US" sz="2000" dirty="0"/>
              <a:t> </a:t>
            </a:r>
            <a:r>
              <a:rPr lang="en-US" sz="2000" dirty="0" smtClean="0"/>
              <a:t>           – </a:t>
            </a:r>
            <a:r>
              <a:rPr lang="en-US" sz="2000" dirty="0" err="1" smtClean="0"/>
              <a:t>khối</a:t>
            </a:r>
            <a:r>
              <a:rPr lang="en-US" sz="2000" dirty="0" smtClean="0"/>
              <a:t> </a:t>
            </a:r>
            <a:r>
              <a:rPr lang="en-US" sz="2000" dirty="0" err="1" smtClean="0"/>
              <a:t>lượng</a:t>
            </a:r>
            <a:r>
              <a:rPr lang="en-US" sz="2000" dirty="0" smtClean="0"/>
              <a:t> </a:t>
            </a:r>
            <a:r>
              <a:rPr lang="en-US" sz="2000" dirty="0" err="1" smtClean="0"/>
              <a:t>riêng</a:t>
            </a:r>
            <a:r>
              <a:rPr lang="en-US" sz="2000" dirty="0" smtClean="0"/>
              <a:t> </a:t>
            </a:r>
            <a:r>
              <a:rPr lang="en-US" sz="2000" dirty="0" err="1" smtClean="0"/>
              <a:t>của</a:t>
            </a:r>
            <a:r>
              <a:rPr lang="en-US" sz="2000" dirty="0" smtClean="0"/>
              <a:t> </a:t>
            </a:r>
            <a:r>
              <a:rPr lang="en-US" sz="2000" dirty="0" err="1" smtClean="0"/>
              <a:t>chất</a:t>
            </a:r>
            <a:r>
              <a:rPr lang="en-US" sz="2000" dirty="0" smtClean="0"/>
              <a:t> </a:t>
            </a:r>
            <a:r>
              <a:rPr lang="en-US" sz="2000" dirty="0" err="1" smtClean="0"/>
              <a:t>lỏng</a:t>
            </a:r>
            <a:r>
              <a:rPr lang="en-US" sz="2000" dirty="0" smtClean="0"/>
              <a:t>.</a:t>
            </a:r>
          </a:p>
        </p:txBody>
      </p:sp>
      <p:graphicFrame>
        <p:nvGraphicFramePr>
          <p:cNvPr id="13" name="Object 12"/>
          <p:cNvGraphicFramePr>
            <a:graphicFrameLocks noChangeAspect="1"/>
          </p:cNvGraphicFramePr>
          <p:nvPr/>
        </p:nvGraphicFramePr>
        <p:xfrm>
          <a:off x="3851920" y="5301208"/>
          <a:ext cx="1981200" cy="1061358"/>
        </p:xfrm>
        <a:graphic>
          <a:graphicData uri="http://schemas.openxmlformats.org/presentationml/2006/ole">
            <p:oleObj spid="_x0000_s80899" name="Equation" r:id="rId4" imgW="888840" imgH="419040" progId="Equation.3">
              <p:embed/>
            </p:oleObj>
          </a:graphicData>
        </a:graphic>
      </p:graphicFrame>
      <p:graphicFrame>
        <p:nvGraphicFramePr>
          <p:cNvPr id="14" name="Object 13"/>
          <p:cNvGraphicFramePr>
            <a:graphicFrameLocks noChangeAspect="1"/>
          </p:cNvGraphicFramePr>
          <p:nvPr/>
        </p:nvGraphicFramePr>
        <p:xfrm>
          <a:off x="1259632" y="4509120"/>
          <a:ext cx="588662" cy="311150"/>
        </p:xfrm>
        <a:graphic>
          <a:graphicData uri="http://schemas.openxmlformats.org/presentationml/2006/ole">
            <p:oleObj spid="_x0000_s80900" name="Equation" r:id="rId5" imgW="126720" imgH="164880" progId="Equation.3">
              <p:embed/>
            </p:oleObj>
          </a:graphicData>
        </a:graphic>
      </p:graphicFrame>
      <p:sp>
        <p:nvSpPr>
          <p:cNvPr id="15" name="TextBox 14"/>
          <p:cNvSpPr txBox="1"/>
          <p:nvPr/>
        </p:nvSpPr>
        <p:spPr>
          <a:xfrm>
            <a:off x="539552" y="5013176"/>
            <a:ext cx="2590800" cy="400110"/>
          </a:xfrm>
          <a:prstGeom prst="rect">
            <a:avLst/>
          </a:prstGeom>
          <a:noFill/>
        </p:spPr>
        <p:txBody>
          <a:bodyPr wrap="square" rtlCol="0">
            <a:spAutoFit/>
          </a:bodyPr>
          <a:lstStyle/>
          <a:p>
            <a:r>
              <a:rPr lang="en-US" sz="2000" b="1" dirty="0" smtClean="0"/>
              <a:t>__   </a:t>
            </a:r>
            <a:r>
              <a:rPr lang="en-US" sz="2000" b="1" dirty="0" err="1" smtClean="0"/>
              <a:t>Cột</a:t>
            </a:r>
            <a:r>
              <a:rPr lang="en-US" sz="2000" b="1" dirty="0" smtClean="0"/>
              <a:t> </a:t>
            </a:r>
            <a:r>
              <a:rPr lang="en-US" sz="2000" b="1" dirty="0" err="1" smtClean="0"/>
              <a:t>áp</a:t>
            </a:r>
            <a:r>
              <a:rPr lang="en-US" sz="2000" b="1" dirty="0" smtClean="0"/>
              <a:t> </a:t>
            </a:r>
            <a:r>
              <a:rPr lang="en-US" sz="2000" b="1" dirty="0" err="1" smtClean="0"/>
              <a:t>quán</a:t>
            </a:r>
            <a:r>
              <a:rPr lang="en-US" sz="2000" b="1" dirty="0" smtClean="0"/>
              <a:t> </a:t>
            </a:r>
            <a:r>
              <a:rPr lang="en-US" sz="2000" b="1" dirty="0" err="1" smtClean="0"/>
              <a:t>tính</a:t>
            </a:r>
            <a:r>
              <a:rPr lang="en-US" sz="2000" b="1" dirty="0" smtClean="0"/>
              <a:t>:</a:t>
            </a:r>
            <a:endParaRPr lang="en-US" sz="2000" b="1" dirty="0"/>
          </a:p>
        </p:txBody>
      </p:sp>
      <p:sp>
        <p:nvSpPr>
          <p:cNvPr id="11" name="Slide Number Placeholder 10"/>
          <p:cNvSpPr>
            <a:spLocks noGrp="1"/>
          </p:cNvSpPr>
          <p:nvPr>
            <p:ph type="sldNum" sz="quarter" idx="12"/>
          </p:nvPr>
        </p:nvSpPr>
        <p:spPr/>
        <p:txBody>
          <a:bodyPr/>
          <a:lstStyle/>
          <a:p>
            <a:fld id="{722A1357-CCE0-49BC-BCD5-A4E19C943F87}" type="slidenum">
              <a:rPr lang="vi-VN" smtClean="0"/>
              <a:pPr/>
              <a:t>53</a:t>
            </a:fld>
            <a:endParaRPr lang="vi-VN"/>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81000" y="304801"/>
            <a:ext cx="8367464" cy="523220"/>
          </a:xfrm>
          <a:prstGeom prst="rect">
            <a:avLst/>
          </a:prstGeom>
          <a:noFill/>
        </p:spPr>
        <p:txBody>
          <a:bodyPr wrap="square" rtlCol="0">
            <a:spAutoFit/>
          </a:bodyPr>
          <a:lstStyle/>
          <a:p>
            <a:r>
              <a:rPr lang="en-US" sz="2800" b="1" dirty="0" smtClean="0">
                <a:solidFill>
                  <a:srgbClr val="C00000"/>
                </a:solidFill>
              </a:rPr>
              <a:t>2. </a:t>
            </a:r>
            <a:r>
              <a:rPr lang="en-US" sz="2800" b="1" dirty="0" err="1" smtClean="0">
                <a:solidFill>
                  <a:srgbClr val="C00000"/>
                </a:solidFill>
              </a:rPr>
              <a:t>Áp</a:t>
            </a:r>
            <a:r>
              <a:rPr lang="en-US" sz="2800" b="1" dirty="0" smtClean="0">
                <a:solidFill>
                  <a:srgbClr val="C00000"/>
                </a:solidFill>
              </a:rPr>
              <a:t> </a:t>
            </a:r>
            <a:r>
              <a:rPr lang="en-US" sz="2800" b="1" dirty="0" err="1" smtClean="0">
                <a:solidFill>
                  <a:srgbClr val="C00000"/>
                </a:solidFill>
              </a:rPr>
              <a:t>suất</a:t>
            </a:r>
            <a:r>
              <a:rPr lang="en-US" sz="2800" b="1" dirty="0" smtClean="0">
                <a:solidFill>
                  <a:srgbClr val="C00000"/>
                </a:solidFill>
              </a:rPr>
              <a:t> </a:t>
            </a:r>
            <a:r>
              <a:rPr lang="en-US" sz="2800" b="1" dirty="0" err="1" smtClean="0">
                <a:solidFill>
                  <a:srgbClr val="C00000"/>
                </a:solidFill>
              </a:rPr>
              <a:t>của</a:t>
            </a:r>
            <a:r>
              <a:rPr lang="en-US" sz="2800" b="1" dirty="0" smtClean="0">
                <a:solidFill>
                  <a:srgbClr val="C00000"/>
                </a:solidFill>
              </a:rPr>
              <a:t> </a:t>
            </a:r>
            <a:r>
              <a:rPr lang="en-US" sz="2800" b="1" dirty="0" err="1" smtClean="0">
                <a:solidFill>
                  <a:srgbClr val="C00000"/>
                </a:solidFill>
              </a:rPr>
              <a:t>bơm</a:t>
            </a:r>
            <a:r>
              <a:rPr lang="en-US" sz="2800" b="1" dirty="0" smtClean="0">
                <a:solidFill>
                  <a:srgbClr val="C00000"/>
                </a:solidFill>
              </a:rPr>
              <a:t> </a:t>
            </a:r>
            <a:r>
              <a:rPr lang="en-US" sz="2800" b="1" dirty="0" err="1" smtClean="0">
                <a:solidFill>
                  <a:srgbClr val="C00000"/>
                </a:solidFill>
              </a:rPr>
              <a:t>pittong</a:t>
            </a:r>
            <a:r>
              <a:rPr lang="en-US" sz="2800" b="1" dirty="0" smtClean="0">
                <a:solidFill>
                  <a:srgbClr val="C00000"/>
                </a:solidFill>
              </a:rPr>
              <a:t> </a:t>
            </a:r>
            <a:r>
              <a:rPr lang="en-US" sz="2800" b="1" dirty="0" err="1" smtClean="0">
                <a:solidFill>
                  <a:srgbClr val="C00000"/>
                </a:solidFill>
              </a:rPr>
              <a:t>trong</a:t>
            </a:r>
            <a:r>
              <a:rPr lang="en-US" sz="2800" b="1" dirty="0" smtClean="0">
                <a:solidFill>
                  <a:srgbClr val="C00000"/>
                </a:solidFill>
              </a:rPr>
              <a:t> </a:t>
            </a:r>
            <a:r>
              <a:rPr lang="en-US" sz="2800" b="1" dirty="0" err="1" smtClean="0">
                <a:solidFill>
                  <a:srgbClr val="C00000"/>
                </a:solidFill>
              </a:rPr>
              <a:t>quá</a:t>
            </a:r>
            <a:r>
              <a:rPr lang="en-US" sz="2800" b="1" dirty="0" smtClean="0">
                <a:solidFill>
                  <a:srgbClr val="C00000"/>
                </a:solidFill>
              </a:rPr>
              <a:t> </a:t>
            </a:r>
            <a:r>
              <a:rPr lang="en-US" sz="2800" b="1" dirty="0" err="1" smtClean="0">
                <a:solidFill>
                  <a:srgbClr val="C00000"/>
                </a:solidFill>
              </a:rPr>
              <a:t>trình</a:t>
            </a:r>
            <a:r>
              <a:rPr lang="en-US" sz="2800" b="1" dirty="0" smtClean="0">
                <a:solidFill>
                  <a:srgbClr val="C00000"/>
                </a:solidFill>
              </a:rPr>
              <a:t> </a:t>
            </a:r>
            <a:r>
              <a:rPr lang="en-US" sz="2800" b="1" dirty="0" err="1" smtClean="0">
                <a:solidFill>
                  <a:srgbClr val="C00000"/>
                </a:solidFill>
              </a:rPr>
              <a:t>hút</a:t>
            </a:r>
            <a:r>
              <a:rPr lang="en-US" sz="2800" b="1" dirty="0" smtClean="0">
                <a:solidFill>
                  <a:srgbClr val="C00000"/>
                </a:solidFill>
              </a:rPr>
              <a:t>.</a:t>
            </a:r>
            <a:endParaRPr lang="en-US" sz="2800" b="1" dirty="0">
              <a:solidFill>
                <a:srgbClr val="C00000"/>
              </a:solidFill>
            </a:endParaRPr>
          </a:p>
        </p:txBody>
      </p:sp>
      <p:pic>
        <p:nvPicPr>
          <p:cNvPr id="9218" name="Picture 2"/>
          <p:cNvPicPr>
            <a:picLocks noChangeAspect="1" noChangeArrowheads="1"/>
          </p:cNvPicPr>
          <p:nvPr/>
        </p:nvPicPr>
        <p:blipFill>
          <a:blip r:embed="rId3" cstate="print"/>
          <a:srcRect/>
          <a:stretch>
            <a:fillRect/>
          </a:stretch>
        </p:blipFill>
        <p:spPr bwMode="auto">
          <a:xfrm>
            <a:off x="4067944" y="1052736"/>
            <a:ext cx="4333875" cy="4400550"/>
          </a:xfrm>
          <a:prstGeom prst="rect">
            <a:avLst/>
          </a:prstGeom>
          <a:noFill/>
          <a:ln w="9525">
            <a:noFill/>
            <a:miter lim="800000"/>
            <a:headEnd/>
            <a:tailEnd/>
          </a:ln>
          <a:effectLst/>
        </p:spPr>
      </p:pic>
      <p:graphicFrame>
        <p:nvGraphicFramePr>
          <p:cNvPr id="5" name="Object 4"/>
          <p:cNvGraphicFramePr>
            <a:graphicFrameLocks noChangeAspect="1"/>
          </p:cNvGraphicFramePr>
          <p:nvPr/>
        </p:nvGraphicFramePr>
        <p:xfrm>
          <a:off x="335278" y="1371600"/>
          <a:ext cx="4846322" cy="1066800"/>
        </p:xfrm>
        <a:graphic>
          <a:graphicData uri="http://schemas.openxmlformats.org/presentationml/2006/ole">
            <p:oleObj spid="_x0000_s81922" name="Equation" r:id="rId4" imgW="2019240" imgH="444240" progId="Equation.3">
              <p:embed/>
            </p:oleObj>
          </a:graphicData>
        </a:graphic>
      </p:graphicFrame>
      <p:sp>
        <p:nvSpPr>
          <p:cNvPr id="6" name="TextBox 5"/>
          <p:cNvSpPr txBox="1"/>
          <p:nvPr/>
        </p:nvSpPr>
        <p:spPr>
          <a:xfrm>
            <a:off x="609600" y="838200"/>
            <a:ext cx="5715000" cy="400110"/>
          </a:xfrm>
          <a:prstGeom prst="rect">
            <a:avLst/>
          </a:prstGeom>
          <a:noFill/>
        </p:spPr>
        <p:txBody>
          <a:bodyPr wrap="square" rtlCol="0">
            <a:spAutoFit/>
          </a:bodyPr>
          <a:lstStyle/>
          <a:p>
            <a:r>
              <a:rPr lang="en-US" sz="2000" dirty="0" smtClean="0"/>
              <a:t>__ </a:t>
            </a:r>
            <a:r>
              <a:rPr lang="en-US" sz="2000" dirty="0" err="1" smtClean="0"/>
              <a:t>Viết</a:t>
            </a:r>
            <a:r>
              <a:rPr lang="en-US" sz="2000" dirty="0" smtClean="0"/>
              <a:t> </a:t>
            </a:r>
            <a:r>
              <a:rPr lang="en-US" sz="2000" dirty="0" err="1" smtClean="0"/>
              <a:t>phương</a:t>
            </a:r>
            <a:r>
              <a:rPr lang="en-US" sz="2000" dirty="0" smtClean="0"/>
              <a:t> </a:t>
            </a:r>
            <a:r>
              <a:rPr lang="en-US" sz="2000" dirty="0" err="1" smtClean="0"/>
              <a:t>trình</a:t>
            </a:r>
            <a:r>
              <a:rPr lang="en-US" sz="2000" dirty="0" smtClean="0"/>
              <a:t> </a:t>
            </a:r>
            <a:r>
              <a:rPr lang="en-US" sz="2000" dirty="0" err="1" smtClean="0"/>
              <a:t>Becnuli</a:t>
            </a:r>
            <a:r>
              <a:rPr lang="en-US" sz="2000" dirty="0" smtClean="0"/>
              <a:t> </a:t>
            </a:r>
            <a:r>
              <a:rPr lang="en-US" sz="2000" dirty="0" err="1" smtClean="0"/>
              <a:t>cho</a:t>
            </a:r>
            <a:r>
              <a:rPr lang="en-US" sz="2000" dirty="0" smtClean="0"/>
              <a:t> 2 </a:t>
            </a:r>
            <a:r>
              <a:rPr lang="en-US" sz="2000" dirty="0" err="1" smtClean="0"/>
              <a:t>mặt</a:t>
            </a:r>
            <a:r>
              <a:rPr lang="en-US" sz="2000" dirty="0" smtClean="0"/>
              <a:t> </a:t>
            </a:r>
            <a:r>
              <a:rPr lang="en-US" sz="2000" dirty="0" err="1" smtClean="0"/>
              <a:t>cắt</a:t>
            </a:r>
            <a:r>
              <a:rPr lang="en-US" sz="2000" dirty="0" smtClean="0"/>
              <a:t> a-a </a:t>
            </a:r>
            <a:r>
              <a:rPr lang="en-US" sz="2000" dirty="0" err="1" smtClean="0"/>
              <a:t>và</a:t>
            </a:r>
            <a:r>
              <a:rPr lang="en-US" sz="2000" dirty="0" smtClean="0"/>
              <a:t> b-b</a:t>
            </a:r>
            <a:endParaRPr lang="en-US" sz="2000" dirty="0"/>
          </a:p>
        </p:txBody>
      </p:sp>
      <p:sp>
        <p:nvSpPr>
          <p:cNvPr id="7" name="TextBox 6"/>
          <p:cNvSpPr txBox="1"/>
          <p:nvPr/>
        </p:nvSpPr>
        <p:spPr>
          <a:xfrm>
            <a:off x="609600" y="2667000"/>
            <a:ext cx="1066800" cy="369332"/>
          </a:xfrm>
          <a:prstGeom prst="rect">
            <a:avLst/>
          </a:prstGeom>
          <a:noFill/>
        </p:spPr>
        <p:txBody>
          <a:bodyPr wrap="square" rtlCol="0">
            <a:spAutoFit/>
          </a:bodyPr>
          <a:lstStyle/>
          <a:p>
            <a:r>
              <a:rPr lang="en-US" dirty="0" err="1" smtClean="0"/>
              <a:t>Trong</a:t>
            </a:r>
            <a:r>
              <a:rPr lang="en-US" dirty="0" smtClean="0"/>
              <a:t> </a:t>
            </a:r>
            <a:r>
              <a:rPr lang="en-US" dirty="0" err="1" smtClean="0"/>
              <a:t>đó</a:t>
            </a:r>
            <a:r>
              <a:rPr lang="en-US" dirty="0" smtClean="0"/>
              <a:t>:</a:t>
            </a:r>
            <a:endParaRPr lang="en-US" dirty="0"/>
          </a:p>
        </p:txBody>
      </p:sp>
      <p:grpSp>
        <p:nvGrpSpPr>
          <p:cNvPr id="2" name="Group 11"/>
          <p:cNvGrpSpPr/>
          <p:nvPr/>
        </p:nvGrpSpPr>
        <p:grpSpPr>
          <a:xfrm>
            <a:off x="228600" y="3581400"/>
            <a:ext cx="4724400" cy="2554545"/>
            <a:chOff x="228600" y="3581400"/>
            <a:chExt cx="4724400" cy="2554545"/>
          </a:xfrm>
        </p:grpSpPr>
        <p:sp>
          <p:nvSpPr>
            <p:cNvPr id="8" name="TextBox 7"/>
            <p:cNvSpPr txBox="1"/>
            <p:nvPr/>
          </p:nvSpPr>
          <p:spPr>
            <a:xfrm>
              <a:off x="304800" y="3581400"/>
              <a:ext cx="4648200" cy="2554545"/>
            </a:xfrm>
            <a:prstGeom prst="rect">
              <a:avLst/>
            </a:prstGeom>
            <a:noFill/>
          </p:spPr>
          <p:txBody>
            <a:bodyPr wrap="square" rtlCol="0">
              <a:spAutoFit/>
            </a:bodyPr>
            <a:lstStyle/>
            <a:p>
              <a:r>
                <a:rPr lang="en-US" sz="2000" dirty="0" smtClean="0"/>
                <a:t>Pa          – </a:t>
              </a:r>
              <a:r>
                <a:rPr lang="en-US" sz="2000" dirty="0" err="1" smtClean="0"/>
                <a:t>Áp</a:t>
              </a:r>
              <a:r>
                <a:rPr lang="en-US" sz="2000" dirty="0" smtClean="0"/>
                <a:t> </a:t>
              </a:r>
              <a:r>
                <a:rPr lang="en-US" sz="2000" dirty="0" err="1" smtClean="0"/>
                <a:t>suất</a:t>
              </a:r>
              <a:r>
                <a:rPr lang="en-US" sz="2000" dirty="0" smtClean="0"/>
                <a:t> </a:t>
              </a:r>
              <a:r>
                <a:rPr lang="en-US" sz="2000" dirty="0" err="1" smtClean="0"/>
                <a:t>tại</a:t>
              </a:r>
              <a:r>
                <a:rPr lang="en-US" sz="2000" dirty="0" smtClean="0"/>
                <a:t> </a:t>
              </a:r>
              <a:r>
                <a:rPr lang="en-US" sz="2000" dirty="0" err="1" smtClean="0"/>
                <a:t>mặt</a:t>
              </a:r>
              <a:r>
                <a:rPr lang="en-US" sz="2000" dirty="0" smtClean="0"/>
                <a:t> </a:t>
              </a:r>
              <a:r>
                <a:rPr lang="en-US" sz="2000" dirty="0" err="1" smtClean="0"/>
                <a:t>thoáng</a:t>
              </a:r>
              <a:r>
                <a:rPr lang="en-US" sz="2000" dirty="0" smtClean="0"/>
                <a:t> </a:t>
              </a:r>
              <a:r>
                <a:rPr lang="en-US" sz="2000" dirty="0" err="1" smtClean="0"/>
                <a:t>bể</a:t>
              </a:r>
              <a:r>
                <a:rPr lang="en-US" sz="2000" dirty="0" smtClean="0"/>
                <a:t> </a:t>
              </a:r>
              <a:r>
                <a:rPr lang="en-US" sz="2000" dirty="0" err="1" smtClean="0"/>
                <a:t>hút</a:t>
              </a:r>
              <a:endParaRPr lang="en-US" sz="2000" dirty="0" smtClean="0"/>
            </a:p>
            <a:p>
              <a:r>
                <a:rPr lang="en-US" sz="2000" dirty="0" err="1" smtClean="0"/>
                <a:t>Zh</a:t>
              </a:r>
              <a:r>
                <a:rPr lang="en-US" sz="2000" dirty="0" smtClean="0"/>
                <a:t>          – </a:t>
              </a:r>
              <a:r>
                <a:rPr lang="en-US" sz="2000" dirty="0" err="1" smtClean="0"/>
                <a:t>Chiều</a:t>
              </a:r>
              <a:r>
                <a:rPr lang="en-US" sz="2000" dirty="0" smtClean="0"/>
                <a:t> </a:t>
              </a:r>
              <a:r>
                <a:rPr lang="en-US" sz="2000" dirty="0" err="1" smtClean="0"/>
                <a:t>cao</a:t>
              </a:r>
              <a:r>
                <a:rPr lang="en-US" sz="2000" dirty="0" smtClean="0"/>
                <a:t> </a:t>
              </a:r>
              <a:r>
                <a:rPr lang="en-US" sz="2000" dirty="0" err="1" smtClean="0"/>
                <a:t>hút</a:t>
              </a:r>
              <a:r>
                <a:rPr lang="en-US" sz="2000" dirty="0" smtClean="0"/>
                <a:t> </a:t>
              </a:r>
              <a:r>
                <a:rPr lang="en-US" sz="2000" dirty="0" err="1" smtClean="0"/>
                <a:t>của</a:t>
              </a:r>
              <a:r>
                <a:rPr lang="en-US" sz="2000" dirty="0" smtClean="0"/>
                <a:t> </a:t>
              </a:r>
              <a:r>
                <a:rPr lang="en-US" sz="2000" dirty="0" err="1" smtClean="0"/>
                <a:t>bơm</a:t>
              </a:r>
              <a:r>
                <a:rPr lang="en-US" sz="2000" dirty="0" smtClean="0"/>
                <a:t>.</a:t>
              </a:r>
            </a:p>
            <a:p>
              <a:r>
                <a:rPr lang="en-US" sz="2000" dirty="0" smtClean="0"/>
                <a:t>              – </a:t>
              </a:r>
              <a:r>
                <a:rPr lang="en-US" sz="2000" dirty="0" err="1" smtClean="0"/>
                <a:t>Áp</a:t>
              </a:r>
              <a:r>
                <a:rPr lang="en-US" sz="2000" dirty="0" smtClean="0"/>
                <a:t> </a:t>
              </a:r>
              <a:r>
                <a:rPr lang="en-US" sz="2000" dirty="0" err="1" smtClean="0"/>
                <a:t>suất</a:t>
              </a:r>
              <a:r>
                <a:rPr lang="en-US" sz="2000" dirty="0" smtClean="0"/>
                <a:t> </a:t>
              </a:r>
              <a:r>
                <a:rPr lang="en-US" sz="2000" dirty="0" err="1" smtClean="0"/>
                <a:t>của</a:t>
              </a:r>
              <a:r>
                <a:rPr lang="en-US" sz="2000" dirty="0" smtClean="0"/>
                <a:t> </a:t>
              </a:r>
              <a:r>
                <a:rPr lang="en-US" sz="2000" dirty="0" err="1" smtClean="0"/>
                <a:t>buồng</a:t>
              </a:r>
              <a:r>
                <a:rPr lang="en-US" sz="2000" dirty="0" smtClean="0"/>
                <a:t> </a:t>
              </a:r>
              <a:r>
                <a:rPr lang="en-US" sz="2000" dirty="0" err="1" smtClean="0"/>
                <a:t>làm</a:t>
              </a:r>
              <a:r>
                <a:rPr lang="en-US" sz="2000" dirty="0" smtClean="0"/>
                <a:t> </a:t>
              </a:r>
              <a:r>
                <a:rPr lang="en-US" sz="2000" dirty="0" err="1" smtClean="0"/>
                <a:t>việc</a:t>
              </a:r>
              <a:r>
                <a:rPr lang="en-US" sz="2000" dirty="0" smtClean="0"/>
                <a:t> </a:t>
              </a:r>
              <a:r>
                <a:rPr lang="en-US" sz="2000" dirty="0" err="1" smtClean="0"/>
                <a:t>trong</a:t>
              </a:r>
              <a:r>
                <a:rPr lang="en-US" sz="2000" dirty="0" smtClean="0"/>
                <a:t> </a:t>
              </a:r>
              <a:r>
                <a:rPr lang="en-US" sz="2000" dirty="0" err="1" smtClean="0"/>
                <a:t>quá</a:t>
              </a:r>
              <a:r>
                <a:rPr lang="en-US" sz="2000" dirty="0" smtClean="0"/>
                <a:t> </a:t>
              </a:r>
              <a:r>
                <a:rPr lang="en-US" sz="2000" dirty="0" err="1" smtClean="0"/>
                <a:t>trình</a:t>
              </a:r>
              <a:r>
                <a:rPr lang="en-US" sz="2000" dirty="0" smtClean="0"/>
                <a:t> </a:t>
              </a:r>
              <a:r>
                <a:rPr lang="en-US" sz="2000" dirty="0" err="1" smtClean="0"/>
                <a:t>hút</a:t>
              </a:r>
              <a:r>
                <a:rPr lang="en-US" sz="2000" dirty="0" smtClean="0"/>
                <a:t>.</a:t>
              </a:r>
            </a:p>
            <a:p>
              <a:r>
                <a:rPr lang="en-US" sz="2000" dirty="0" smtClean="0"/>
                <a:t>             – </a:t>
              </a:r>
              <a:r>
                <a:rPr lang="en-US" sz="2000" dirty="0" err="1" smtClean="0"/>
                <a:t>Vận</a:t>
              </a:r>
              <a:r>
                <a:rPr lang="en-US" sz="2000" dirty="0" smtClean="0"/>
                <a:t> </a:t>
              </a:r>
              <a:r>
                <a:rPr lang="en-US" sz="2000" dirty="0" err="1" smtClean="0"/>
                <a:t>tốc</a:t>
              </a:r>
              <a:r>
                <a:rPr lang="en-US" sz="2000" dirty="0" smtClean="0"/>
                <a:t> </a:t>
              </a:r>
              <a:r>
                <a:rPr lang="en-US" sz="2000" dirty="0" err="1" smtClean="0"/>
                <a:t>pittong</a:t>
              </a:r>
              <a:endParaRPr lang="en-US" sz="2000" dirty="0" smtClean="0"/>
            </a:p>
            <a:p>
              <a:r>
                <a:rPr lang="en-US" sz="2000" dirty="0" smtClean="0"/>
                <a:t>           </a:t>
              </a:r>
            </a:p>
            <a:p>
              <a:r>
                <a:rPr lang="en-US" sz="2000" dirty="0" smtClean="0"/>
                <a:t>              – </a:t>
              </a:r>
              <a:r>
                <a:rPr lang="en-US" sz="2000" dirty="0" err="1" smtClean="0"/>
                <a:t>Tổng</a:t>
              </a:r>
              <a:r>
                <a:rPr lang="en-US" sz="2000" dirty="0" smtClean="0"/>
                <a:t> </a:t>
              </a:r>
              <a:r>
                <a:rPr lang="en-US" sz="2000" dirty="0" err="1" smtClean="0"/>
                <a:t>tổn</a:t>
              </a:r>
              <a:r>
                <a:rPr lang="en-US" sz="2000" dirty="0" smtClean="0"/>
                <a:t> </a:t>
              </a:r>
              <a:r>
                <a:rPr lang="en-US" sz="2000" dirty="0" err="1" smtClean="0"/>
                <a:t>thất</a:t>
              </a:r>
              <a:r>
                <a:rPr lang="en-US" sz="2000" dirty="0" smtClean="0"/>
                <a:t> </a:t>
              </a:r>
              <a:r>
                <a:rPr lang="en-US" sz="2000" dirty="0" err="1" smtClean="0"/>
                <a:t>cột</a:t>
              </a:r>
              <a:r>
                <a:rPr lang="en-US" sz="2000" dirty="0" smtClean="0"/>
                <a:t> </a:t>
              </a:r>
              <a:r>
                <a:rPr lang="en-US" sz="2000" dirty="0" err="1" smtClean="0"/>
                <a:t>áp</a:t>
              </a:r>
              <a:r>
                <a:rPr lang="en-US" sz="2000" dirty="0" smtClean="0"/>
                <a:t> </a:t>
              </a:r>
              <a:r>
                <a:rPr lang="en-US" sz="2000" dirty="0" err="1" smtClean="0"/>
                <a:t>trên</a:t>
              </a:r>
              <a:r>
                <a:rPr lang="en-US" sz="2000" dirty="0" smtClean="0"/>
                <a:t> </a:t>
              </a:r>
              <a:r>
                <a:rPr lang="en-US" sz="2000" dirty="0" err="1" smtClean="0"/>
                <a:t>toàn</a:t>
              </a:r>
              <a:r>
                <a:rPr lang="en-US" sz="2000" dirty="0" smtClean="0"/>
                <a:t> </a:t>
              </a:r>
              <a:r>
                <a:rPr lang="en-US" sz="2000" dirty="0" err="1" smtClean="0"/>
                <a:t>bộ</a:t>
              </a:r>
              <a:r>
                <a:rPr lang="en-US" sz="2000" dirty="0" smtClean="0"/>
                <a:t> </a:t>
              </a:r>
              <a:r>
                <a:rPr lang="en-US" sz="2000" dirty="0" err="1" smtClean="0"/>
                <a:t>chiều</a:t>
              </a:r>
              <a:r>
                <a:rPr lang="en-US" sz="2000" dirty="0" smtClean="0"/>
                <a:t> </a:t>
              </a:r>
              <a:r>
                <a:rPr lang="en-US" sz="2000" dirty="0" err="1" smtClean="0"/>
                <a:t>dài</a:t>
              </a:r>
              <a:r>
                <a:rPr lang="en-US" sz="2000" dirty="0" smtClean="0"/>
                <a:t> </a:t>
              </a:r>
              <a:r>
                <a:rPr lang="en-US" sz="2000" dirty="0" err="1" smtClean="0"/>
                <a:t>của</a:t>
              </a:r>
              <a:r>
                <a:rPr lang="en-US" sz="2000" dirty="0" smtClean="0"/>
                <a:t> </a:t>
              </a:r>
              <a:r>
                <a:rPr lang="en-US" sz="2000" dirty="0" err="1" smtClean="0"/>
                <a:t>ống</a:t>
              </a:r>
              <a:r>
                <a:rPr lang="en-US" sz="2000" dirty="0" smtClean="0"/>
                <a:t> </a:t>
              </a:r>
              <a:r>
                <a:rPr lang="en-US" sz="2000" dirty="0" err="1" smtClean="0"/>
                <a:t>hút</a:t>
              </a:r>
              <a:r>
                <a:rPr lang="en-US" sz="2000" dirty="0" smtClean="0"/>
                <a:t>.</a:t>
              </a:r>
            </a:p>
          </p:txBody>
        </p:sp>
        <p:graphicFrame>
          <p:nvGraphicFramePr>
            <p:cNvPr id="9" name="Object 8"/>
            <p:cNvGraphicFramePr>
              <a:graphicFrameLocks noChangeAspect="1"/>
            </p:cNvGraphicFramePr>
            <p:nvPr/>
          </p:nvGraphicFramePr>
          <p:xfrm>
            <a:off x="228600" y="5370786"/>
            <a:ext cx="609600" cy="420414"/>
          </p:xfrm>
          <a:graphic>
            <a:graphicData uri="http://schemas.openxmlformats.org/presentationml/2006/ole">
              <p:oleObj spid="_x0000_s81923" name="Equation" r:id="rId5" imgW="368280" imgH="253800" progId="Equation.3">
                <p:embed/>
              </p:oleObj>
            </a:graphicData>
          </a:graphic>
        </p:graphicFrame>
        <p:graphicFrame>
          <p:nvGraphicFramePr>
            <p:cNvPr id="10" name="Object 9"/>
            <p:cNvGraphicFramePr>
              <a:graphicFrameLocks noChangeAspect="1"/>
            </p:cNvGraphicFramePr>
            <p:nvPr/>
          </p:nvGraphicFramePr>
          <p:xfrm>
            <a:off x="304800" y="4724400"/>
            <a:ext cx="381000" cy="533400"/>
          </p:xfrm>
          <a:graphic>
            <a:graphicData uri="http://schemas.openxmlformats.org/presentationml/2006/ole">
              <p:oleObj spid="_x0000_s81924" name="Equation" r:id="rId6" imgW="190440" imgH="228600" progId="Equation.3">
                <p:embed/>
              </p:oleObj>
            </a:graphicData>
          </a:graphic>
        </p:graphicFrame>
        <p:graphicFrame>
          <p:nvGraphicFramePr>
            <p:cNvPr id="11" name="Object 10"/>
            <p:cNvGraphicFramePr>
              <a:graphicFrameLocks noChangeAspect="1"/>
            </p:cNvGraphicFramePr>
            <p:nvPr/>
          </p:nvGraphicFramePr>
          <p:xfrm>
            <a:off x="304800" y="4152900"/>
            <a:ext cx="419100" cy="419100"/>
          </p:xfrm>
          <a:graphic>
            <a:graphicData uri="http://schemas.openxmlformats.org/presentationml/2006/ole">
              <p:oleObj spid="_x0000_s81925" name="Equation" r:id="rId7" imgW="228600" imgH="228600" progId="Equation.3">
                <p:embed/>
              </p:oleObj>
            </a:graphicData>
          </a:graphic>
        </p:graphicFrame>
      </p:grpSp>
      <p:sp>
        <p:nvSpPr>
          <p:cNvPr id="13" name="TextBox 12"/>
          <p:cNvSpPr txBox="1"/>
          <p:nvPr/>
        </p:nvSpPr>
        <p:spPr>
          <a:xfrm>
            <a:off x="5562600" y="5638800"/>
            <a:ext cx="3200400" cy="369332"/>
          </a:xfrm>
          <a:prstGeom prst="rect">
            <a:avLst/>
          </a:prstGeom>
          <a:noFill/>
        </p:spPr>
        <p:txBody>
          <a:bodyPr wrap="square" rtlCol="0">
            <a:spAutoFit/>
          </a:bodyPr>
          <a:lstStyle/>
          <a:p>
            <a:r>
              <a:rPr lang="en-US" i="1" u="sng" dirty="0" err="1" smtClean="0"/>
              <a:t>Sơ</a:t>
            </a:r>
            <a:r>
              <a:rPr lang="en-US" i="1" u="sng" dirty="0" smtClean="0"/>
              <a:t> </a:t>
            </a:r>
            <a:r>
              <a:rPr lang="en-US" i="1" u="sng" dirty="0" err="1" smtClean="0"/>
              <a:t>đồ</a:t>
            </a:r>
            <a:r>
              <a:rPr lang="en-US" i="1" u="sng" dirty="0" smtClean="0"/>
              <a:t> </a:t>
            </a:r>
            <a:r>
              <a:rPr lang="en-US" i="1" u="sng" dirty="0" err="1" smtClean="0"/>
              <a:t>đường</a:t>
            </a:r>
            <a:r>
              <a:rPr lang="en-US" i="1" u="sng" dirty="0" smtClean="0"/>
              <a:t> </a:t>
            </a:r>
            <a:r>
              <a:rPr lang="en-US" i="1" u="sng" dirty="0" err="1" smtClean="0"/>
              <a:t>ống</a:t>
            </a:r>
            <a:r>
              <a:rPr lang="en-US" i="1" u="sng" dirty="0" smtClean="0"/>
              <a:t> </a:t>
            </a:r>
            <a:r>
              <a:rPr lang="en-US" i="1" u="sng" dirty="0" err="1" smtClean="0"/>
              <a:t>hút</a:t>
            </a:r>
            <a:endParaRPr lang="en-US" i="1" u="sng" dirty="0"/>
          </a:p>
        </p:txBody>
      </p:sp>
      <p:sp>
        <p:nvSpPr>
          <p:cNvPr id="14" name="Slide Number Placeholder 13"/>
          <p:cNvSpPr>
            <a:spLocks noGrp="1"/>
          </p:cNvSpPr>
          <p:nvPr>
            <p:ph type="sldNum" sz="quarter" idx="12"/>
          </p:nvPr>
        </p:nvSpPr>
        <p:spPr/>
        <p:txBody>
          <a:bodyPr/>
          <a:lstStyle/>
          <a:p>
            <a:fld id="{722A1357-CCE0-49BC-BCD5-A4E19C943F87}" type="slidenum">
              <a:rPr lang="vi-VN" smtClean="0"/>
              <a:pPr/>
              <a:t>54</a:t>
            </a:fld>
            <a:endParaRPr lang="vi-VN"/>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18" descr="orchide3"/>
          <p:cNvPicPr>
            <a:picLocks noChangeAspect="1" noChangeArrowheads="1"/>
          </p:cNvPicPr>
          <p:nvPr/>
        </p:nvPicPr>
        <p:blipFill>
          <a:blip r:embed="rId3" cstate="print"/>
          <a:srcRect/>
          <a:stretch>
            <a:fillRect/>
          </a:stretch>
        </p:blipFill>
        <p:spPr bwMode="auto">
          <a:xfrm rot="978307">
            <a:off x="2917039" y="889191"/>
            <a:ext cx="2554288" cy="4478338"/>
          </a:xfrm>
          <a:prstGeom prst="rect">
            <a:avLst/>
          </a:prstGeom>
          <a:noFill/>
        </p:spPr>
      </p:pic>
      <p:sp>
        <p:nvSpPr>
          <p:cNvPr id="6" name="Rectangle 5"/>
          <p:cNvSpPr/>
          <p:nvPr/>
        </p:nvSpPr>
        <p:spPr>
          <a:xfrm>
            <a:off x="251520" y="332656"/>
            <a:ext cx="8363272" cy="523220"/>
          </a:xfrm>
          <a:prstGeom prst="rect">
            <a:avLst/>
          </a:prstGeom>
        </p:spPr>
        <p:txBody>
          <a:bodyPr wrap="square">
            <a:spAutoFit/>
          </a:bodyPr>
          <a:lstStyle/>
          <a:p>
            <a:r>
              <a:rPr lang="en-US" sz="2800" b="1" dirty="0" smtClean="0">
                <a:solidFill>
                  <a:srgbClr val="C00000"/>
                </a:solidFill>
              </a:rPr>
              <a:t>2. </a:t>
            </a:r>
            <a:r>
              <a:rPr lang="en-US" sz="2800" b="1" dirty="0" err="1" smtClean="0">
                <a:solidFill>
                  <a:srgbClr val="C00000"/>
                </a:solidFill>
              </a:rPr>
              <a:t>Áp</a:t>
            </a:r>
            <a:r>
              <a:rPr lang="en-US" sz="2800" b="1" dirty="0" smtClean="0">
                <a:solidFill>
                  <a:srgbClr val="C00000"/>
                </a:solidFill>
              </a:rPr>
              <a:t> </a:t>
            </a:r>
            <a:r>
              <a:rPr lang="en-US" sz="2800" b="1" dirty="0" err="1" smtClean="0">
                <a:solidFill>
                  <a:srgbClr val="C00000"/>
                </a:solidFill>
              </a:rPr>
              <a:t>suất</a:t>
            </a:r>
            <a:r>
              <a:rPr lang="en-US" sz="2800" b="1" dirty="0" smtClean="0">
                <a:solidFill>
                  <a:srgbClr val="C00000"/>
                </a:solidFill>
              </a:rPr>
              <a:t> </a:t>
            </a:r>
            <a:r>
              <a:rPr lang="en-US" sz="2800" b="1" dirty="0" err="1" smtClean="0">
                <a:solidFill>
                  <a:srgbClr val="C00000"/>
                </a:solidFill>
              </a:rPr>
              <a:t>của</a:t>
            </a:r>
            <a:r>
              <a:rPr lang="en-US" sz="2800" b="1" dirty="0" smtClean="0">
                <a:solidFill>
                  <a:srgbClr val="C00000"/>
                </a:solidFill>
              </a:rPr>
              <a:t> </a:t>
            </a:r>
            <a:r>
              <a:rPr lang="en-US" sz="2800" b="1" dirty="0" err="1" smtClean="0">
                <a:solidFill>
                  <a:srgbClr val="C00000"/>
                </a:solidFill>
              </a:rPr>
              <a:t>bơm</a:t>
            </a:r>
            <a:r>
              <a:rPr lang="en-US" sz="2800" b="1" dirty="0" smtClean="0">
                <a:solidFill>
                  <a:srgbClr val="C00000"/>
                </a:solidFill>
              </a:rPr>
              <a:t> </a:t>
            </a:r>
            <a:r>
              <a:rPr lang="en-US" sz="2800" b="1" dirty="0" err="1" smtClean="0">
                <a:solidFill>
                  <a:srgbClr val="C00000"/>
                </a:solidFill>
              </a:rPr>
              <a:t>pittong</a:t>
            </a:r>
            <a:r>
              <a:rPr lang="en-US" sz="2800" b="1" dirty="0" smtClean="0">
                <a:solidFill>
                  <a:srgbClr val="C00000"/>
                </a:solidFill>
              </a:rPr>
              <a:t> </a:t>
            </a:r>
            <a:r>
              <a:rPr lang="en-US" sz="2800" b="1" dirty="0" err="1" smtClean="0">
                <a:solidFill>
                  <a:srgbClr val="C00000"/>
                </a:solidFill>
              </a:rPr>
              <a:t>trong</a:t>
            </a:r>
            <a:r>
              <a:rPr lang="en-US" sz="2800" b="1" dirty="0" smtClean="0">
                <a:solidFill>
                  <a:srgbClr val="C00000"/>
                </a:solidFill>
              </a:rPr>
              <a:t> </a:t>
            </a:r>
            <a:r>
              <a:rPr lang="en-US" sz="2800" b="1" dirty="0" err="1" smtClean="0">
                <a:solidFill>
                  <a:srgbClr val="C00000"/>
                </a:solidFill>
              </a:rPr>
              <a:t>quá</a:t>
            </a:r>
            <a:r>
              <a:rPr lang="en-US" sz="2800" b="1" dirty="0" smtClean="0">
                <a:solidFill>
                  <a:srgbClr val="C00000"/>
                </a:solidFill>
              </a:rPr>
              <a:t> </a:t>
            </a:r>
            <a:r>
              <a:rPr lang="en-US" sz="2800" b="1" dirty="0" err="1" smtClean="0">
                <a:solidFill>
                  <a:srgbClr val="C00000"/>
                </a:solidFill>
              </a:rPr>
              <a:t>trình</a:t>
            </a:r>
            <a:r>
              <a:rPr lang="en-US" sz="2800" b="1" dirty="0" smtClean="0">
                <a:solidFill>
                  <a:srgbClr val="C00000"/>
                </a:solidFill>
              </a:rPr>
              <a:t> </a:t>
            </a:r>
            <a:r>
              <a:rPr lang="en-US" sz="2800" b="1" dirty="0" err="1" smtClean="0">
                <a:solidFill>
                  <a:srgbClr val="C00000"/>
                </a:solidFill>
              </a:rPr>
              <a:t>hút</a:t>
            </a:r>
            <a:r>
              <a:rPr lang="en-US" sz="2800" b="1" dirty="0" smtClean="0">
                <a:solidFill>
                  <a:srgbClr val="C00000"/>
                </a:solidFill>
              </a:rPr>
              <a:t>.</a:t>
            </a:r>
            <a:endParaRPr lang="en-US" sz="2800" b="1" dirty="0">
              <a:solidFill>
                <a:srgbClr val="C00000"/>
              </a:solidFill>
            </a:endParaRPr>
          </a:p>
        </p:txBody>
      </p:sp>
      <p:sp>
        <p:nvSpPr>
          <p:cNvPr id="8" name="TextBox 7"/>
          <p:cNvSpPr txBox="1"/>
          <p:nvPr/>
        </p:nvSpPr>
        <p:spPr>
          <a:xfrm>
            <a:off x="395536" y="980728"/>
            <a:ext cx="8077200" cy="3785652"/>
          </a:xfrm>
          <a:prstGeom prst="rect">
            <a:avLst/>
          </a:prstGeom>
          <a:noFill/>
        </p:spPr>
        <p:txBody>
          <a:bodyPr wrap="square" rtlCol="0">
            <a:spAutoFit/>
          </a:bodyPr>
          <a:lstStyle/>
          <a:p>
            <a:r>
              <a:rPr lang="en-US" sz="2000" dirty="0" smtClean="0"/>
              <a:t>__ </a:t>
            </a:r>
            <a:r>
              <a:rPr lang="en-US" sz="2400" dirty="0" err="1" smtClean="0"/>
              <a:t>Nếu</a:t>
            </a:r>
            <a:r>
              <a:rPr lang="en-US" sz="2400" dirty="0" smtClean="0"/>
              <a:t> </a:t>
            </a:r>
            <a:r>
              <a:rPr lang="en-US" sz="2400" dirty="0" err="1" smtClean="0"/>
              <a:t>áp</a:t>
            </a:r>
            <a:r>
              <a:rPr lang="en-US" sz="2400" dirty="0" smtClean="0"/>
              <a:t> </a:t>
            </a:r>
            <a:r>
              <a:rPr lang="en-US" sz="2400" dirty="0" err="1" smtClean="0"/>
              <a:t>suất</a:t>
            </a:r>
            <a:r>
              <a:rPr lang="en-US" sz="2400" dirty="0" smtClean="0"/>
              <a:t> Px1 </a:t>
            </a:r>
            <a:r>
              <a:rPr lang="en-US" sz="2400" dirty="0" err="1" smtClean="0"/>
              <a:t>bằng</a:t>
            </a:r>
            <a:r>
              <a:rPr lang="en-US" sz="2400" dirty="0" smtClean="0"/>
              <a:t> </a:t>
            </a:r>
            <a:r>
              <a:rPr lang="en-US" sz="2400" dirty="0" err="1" smtClean="0"/>
              <a:t>hoặc</a:t>
            </a:r>
            <a:r>
              <a:rPr lang="en-US" sz="2400" dirty="0" smtClean="0"/>
              <a:t> </a:t>
            </a:r>
            <a:r>
              <a:rPr lang="en-US" sz="2400" dirty="0" err="1" smtClean="0"/>
              <a:t>nhỏ</a:t>
            </a:r>
            <a:r>
              <a:rPr lang="en-US" sz="2400" dirty="0" smtClean="0"/>
              <a:t> </a:t>
            </a:r>
            <a:r>
              <a:rPr lang="en-US" sz="2400" dirty="0" err="1" smtClean="0"/>
              <a:t>hơn</a:t>
            </a:r>
            <a:r>
              <a:rPr lang="en-US" sz="2400" dirty="0" smtClean="0"/>
              <a:t> </a:t>
            </a:r>
            <a:r>
              <a:rPr lang="en-US" sz="2400" dirty="0" err="1" smtClean="0"/>
              <a:t>áp</a:t>
            </a:r>
            <a:r>
              <a:rPr lang="en-US" sz="2400" dirty="0" smtClean="0"/>
              <a:t> </a:t>
            </a:r>
            <a:r>
              <a:rPr lang="en-US" sz="2400" dirty="0" err="1" smtClean="0"/>
              <a:t>xuất</a:t>
            </a:r>
            <a:r>
              <a:rPr lang="en-US" sz="2400" dirty="0" smtClean="0"/>
              <a:t> </a:t>
            </a:r>
            <a:r>
              <a:rPr lang="en-US" sz="2400" dirty="0" err="1" smtClean="0"/>
              <a:t>bão</a:t>
            </a:r>
            <a:r>
              <a:rPr lang="en-US" sz="2400" dirty="0" smtClean="0"/>
              <a:t> </a:t>
            </a:r>
            <a:r>
              <a:rPr lang="en-US" sz="2400" dirty="0" err="1" smtClean="0"/>
              <a:t>hòa</a:t>
            </a:r>
            <a:r>
              <a:rPr lang="en-US" sz="2400" dirty="0" smtClean="0"/>
              <a:t> </a:t>
            </a:r>
            <a:r>
              <a:rPr lang="en-US" sz="2400" dirty="0" err="1" smtClean="0"/>
              <a:t>của</a:t>
            </a:r>
            <a:r>
              <a:rPr lang="en-US" sz="2400" dirty="0" smtClean="0"/>
              <a:t> </a:t>
            </a:r>
            <a:r>
              <a:rPr lang="en-US" sz="2400" dirty="0" err="1" smtClean="0"/>
              <a:t>chất</a:t>
            </a:r>
            <a:r>
              <a:rPr lang="en-US" sz="2400" dirty="0" smtClean="0"/>
              <a:t> </a:t>
            </a:r>
            <a:r>
              <a:rPr lang="en-US" sz="2400" dirty="0" err="1" smtClean="0"/>
              <a:t>lỏng</a:t>
            </a:r>
            <a:r>
              <a:rPr lang="en-US" sz="2400" dirty="0" smtClean="0"/>
              <a:t> </a:t>
            </a:r>
            <a:r>
              <a:rPr lang="en-US" sz="2400" dirty="0" err="1" smtClean="0"/>
              <a:t>thì</a:t>
            </a:r>
            <a:r>
              <a:rPr lang="en-US" sz="2400" dirty="0" smtClean="0"/>
              <a:t> </a:t>
            </a:r>
            <a:r>
              <a:rPr lang="en-US" sz="2400" dirty="0" err="1" smtClean="0"/>
              <a:t>sẽ</a:t>
            </a:r>
            <a:r>
              <a:rPr lang="en-US" sz="2400" dirty="0" smtClean="0"/>
              <a:t> </a:t>
            </a:r>
            <a:r>
              <a:rPr lang="en-US" sz="2400" dirty="0" err="1" smtClean="0"/>
              <a:t>sinh</a:t>
            </a:r>
            <a:r>
              <a:rPr lang="en-US" sz="2400" dirty="0" smtClean="0"/>
              <a:t> </a:t>
            </a:r>
            <a:r>
              <a:rPr lang="en-US" sz="2400" dirty="0" err="1" smtClean="0"/>
              <a:t>ra</a:t>
            </a:r>
            <a:r>
              <a:rPr lang="en-US" sz="2400" dirty="0" smtClean="0"/>
              <a:t> </a:t>
            </a:r>
            <a:r>
              <a:rPr lang="en-US" sz="2400" dirty="0" err="1" smtClean="0"/>
              <a:t>sự</a:t>
            </a:r>
            <a:r>
              <a:rPr lang="en-US" sz="2400" dirty="0" smtClean="0"/>
              <a:t> </a:t>
            </a:r>
            <a:r>
              <a:rPr lang="en-US" sz="2400" dirty="0" err="1" smtClean="0"/>
              <a:t>gián</a:t>
            </a:r>
            <a:r>
              <a:rPr lang="en-US" sz="2400" dirty="0" smtClean="0"/>
              <a:t> </a:t>
            </a:r>
            <a:r>
              <a:rPr lang="en-US" sz="2400" dirty="0" err="1" smtClean="0"/>
              <a:t>đoạn</a:t>
            </a:r>
            <a:r>
              <a:rPr lang="en-US" sz="2400" dirty="0" smtClean="0"/>
              <a:t> </a:t>
            </a:r>
            <a:r>
              <a:rPr lang="en-US" sz="2400" dirty="0" err="1" smtClean="0"/>
              <a:t>của</a:t>
            </a:r>
            <a:r>
              <a:rPr lang="en-US" sz="2400" dirty="0" smtClean="0"/>
              <a:t> </a:t>
            </a:r>
            <a:r>
              <a:rPr lang="en-US" sz="2400" dirty="0" err="1" smtClean="0"/>
              <a:t>dòng</a:t>
            </a:r>
            <a:r>
              <a:rPr lang="en-US" sz="2400" dirty="0" smtClean="0"/>
              <a:t> </a:t>
            </a:r>
            <a:r>
              <a:rPr lang="en-US" sz="2400" dirty="0" err="1" smtClean="0"/>
              <a:t>chất</a:t>
            </a:r>
            <a:r>
              <a:rPr lang="en-US" sz="2400" dirty="0" smtClean="0"/>
              <a:t> </a:t>
            </a:r>
            <a:r>
              <a:rPr lang="en-US" sz="2400" dirty="0" err="1" smtClean="0"/>
              <a:t>lỏng</a:t>
            </a:r>
            <a:r>
              <a:rPr lang="en-US" sz="2400" dirty="0" smtClean="0"/>
              <a:t> </a:t>
            </a:r>
            <a:r>
              <a:rPr lang="en-US" sz="2400" dirty="0" err="1" smtClean="0"/>
              <a:t>trong</a:t>
            </a:r>
            <a:r>
              <a:rPr lang="en-US" sz="2400" dirty="0" smtClean="0"/>
              <a:t> </a:t>
            </a:r>
            <a:r>
              <a:rPr lang="en-US" sz="2400" dirty="0" err="1" smtClean="0"/>
              <a:t>bơm</a:t>
            </a:r>
            <a:r>
              <a:rPr lang="en-US" sz="2400" dirty="0" smtClean="0"/>
              <a:t> , </a:t>
            </a:r>
            <a:r>
              <a:rPr lang="en-US" sz="2400" dirty="0" err="1" smtClean="0"/>
              <a:t>chất</a:t>
            </a:r>
            <a:r>
              <a:rPr lang="en-US" sz="2400" dirty="0" smtClean="0"/>
              <a:t> </a:t>
            </a:r>
            <a:r>
              <a:rPr lang="en-US" sz="2400" dirty="0" err="1" smtClean="0"/>
              <a:t>lỏng</a:t>
            </a:r>
            <a:r>
              <a:rPr lang="en-US" sz="2400" dirty="0" smtClean="0"/>
              <a:t> </a:t>
            </a:r>
            <a:r>
              <a:rPr lang="en-US" sz="2400" dirty="0" err="1" smtClean="0"/>
              <a:t>có</a:t>
            </a:r>
            <a:r>
              <a:rPr lang="en-US" sz="2400" dirty="0" smtClean="0"/>
              <a:t> </a:t>
            </a:r>
            <a:r>
              <a:rPr lang="en-US" sz="2400" dirty="0" err="1" smtClean="0"/>
              <a:t>thể</a:t>
            </a:r>
            <a:r>
              <a:rPr lang="en-US" sz="2400" dirty="0" smtClean="0"/>
              <a:t> </a:t>
            </a:r>
            <a:r>
              <a:rPr lang="en-US" sz="2400" dirty="0" err="1" smtClean="0"/>
              <a:t>tách</a:t>
            </a:r>
            <a:r>
              <a:rPr lang="en-US" sz="2400" dirty="0" smtClean="0"/>
              <a:t> </a:t>
            </a:r>
            <a:r>
              <a:rPr lang="en-US" sz="2400" dirty="0" err="1" smtClean="0"/>
              <a:t>rời</a:t>
            </a:r>
            <a:r>
              <a:rPr lang="en-US" sz="2400" dirty="0" smtClean="0"/>
              <a:t> </a:t>
            </a:r>
            <a:r>
              <a:rPr lang="en-US" sz="2400" dirty="0" err="1" smtClean="0"/>
              <a:t>khỏi</a:t>
            </a:r>
            <a:r>
              <a:rPr lang="en-US" sz="2400" dirty="0" smtClean="0"/>
              <a:t> </a:t>
            </a:r>
            <a:r>
              <a:rPr lang="en-US" sz="2400" dirty="0" err="1" smtClean="0"/>
              <a:t>pittong</a:t>
            </a:r>
            <a:r>
              <a:rPr lang="en-US" sz="2400" dirty="0" smtClean="0"/>
              <a:t> </a:t>
            </a:r>
            <a:r>
              <a:rPr lang="en-US" sz="2400" dirty="0" err="1" smtClean="0"/>
              <a:t>làm</a:t>
            </a:r>
            <a:r>
              <a:rPr lang="en-US" sz="2400" dirty="0" smtClean="0"/>
              <a:t> </a:t>
            </a:r>
            <a:r>
              <a:rPr lang="en-US" sz="2400" dirty="0" err="1" smtClean="0"/>
              <a:t>giảm</a:t>
            </a:r>
            <a:r>
              <a:rPr lang="en-US" sz="2400" dirty="0" smtClean="0"/>
              <a:t> </a:t>
            </a:r>
            <a:r>
              <a:rPr lang="en-US" sz="2400" dirty="0" err="1" smtClean="0"/>
              <a:t>lưu</a:t>
            </a:r>
            <a:r>
              <a:rPr lang="en-US" sz="2400" dirty="0" smtClean="0"/>
              <a:t> </a:t>
            </a:r>
            <a:r>
              <a:rPr lang="en-US" sz="2400" dirty="0" err="1" smtClean="0"/>
              <a:t>lượng</a:t>
            </a:r>
            <a:r>
              <a:rPr lang="en-US" sz="2400" dirty="0" smtClean="0"/>
              <a:t> </a:t>
            </a:r>
            <a:r>
              <a:rPr lang="en-US" sz="2400" dirty="0" err="1" smtClean="0"/>
              <a:t>của</a:t>
            </a:r>
            <a:r>
              <a:rPr lang="en-US" sz="2400" dirty="0" smtClean="0"/>
              <a:t> </a:t>
            </a:r>
            <a:r>
              <a:rPr lang="en-US" sz="2400" dirty="0" err="1" smtClean="0"/>
              <a:t>bơm</a:t>
            </a:r>
            <a:r>
              <a:rPr lang="en-US" sz="2400" dirty="0" smtClean="0"/>
              <a:t>, </a:t>
            </a:r>
            <a:r>
              <a:rPr lang="en-US" sz="2400" dirty="0" err="1" smtClean="0"/>
              <a:t>gây</a:t>
            </a:r>
            <a:r>
              <a:rPr lang="en-US" sz="2400" dirty="0" smtClean="0"/>
              <a:t> </a:t>
            </a:r>
            <a:r>
              <a:rPr lang="en-US" sz="2400" dirty="0" err="1" smtClean="0"/>
              <a:t>hiện</a:t>
            </a:r>
            <a:r>
              <a:rPr lang="en-US" sz="2400" dirty="0" smtClean="0"/>
              <a:t> </a:t>
            </a:r>
            <a:r>
              <a:rPr lang="en-US" sz="2400" dirty="0" err="1" smtClean="0"/>
              <a:t>tượng</a:t>
            </a:r>
            <a:r>
              <a:rPr lang="en-US" sz="2400" dirty="0" smtClean="0"/>
              <a:t> </a:t>
            </a:r>
            <a:r>
              <a:rPr lang="en-US" sz="2400" dirty="0" err="1" smtClean="0"/>
              <a:t>xâm</a:t>
            </a:r>
            <a:r>
              <a:rPr lang="en-US" sz="2400" dirty="0" smtClean="0"/>
              <a:t> </a:t>
            </a:r>
            <a:r>
              <a:rPr lang="en-US" sz="2400" dirty="0" err="1" smtClean="0"/>
              <a:t>thực</a:t>
            </a:r>
            <a:r>
              <a:rPr lang="en-US" sz="2400" dirty="0" smtClean="0"/>
              <a:t> </a:t>
            </a:r>
            <a:r>
              <a:rPr lang="en-US" sz="2400" dirty="0" err="1" smtClean="0"/>
              <a:t>làm</a:t>
            </a:r>
            <a:r>
              <a:rPr lang="en-US" sz="2400" dirty="0" smtClean="0"/>
              <a:t> </a:t>
            </a:r>
            <a:r>
              <a:rPr lang="en-US" sz="2400" dirty="0" err="1" smtClean="0"/>
              <a:t>hỏng</a:t>
            </a:r>
            <a:r>
              <a:rPr lang="en-US" sz="2400" dirty="0" smtClean="0"/>
              <a:t> </a:t>
            </a:r>
            <a:r>
              <a:rPr lang="en-US" sz="2400" dirty="0" err="1" smtClean="0"/>
              <a:t>mặt</a:t>
            </a:r>
            <a:r>
              <a:rPr lang="en-US" sz="2400" dirty="0" smtClean="0"/>
              <a:t> </a:t>
            </a:r>
            <a:r>
              <a:rPr lang="en-US" sz="2400" dirty="0" err="1" smtClean="0"/>
              <a:t>pittong</a:t>
            </a:r>
            <a:r>
              <a:rPr lang="en-US" sz="2400" dirty="0" smtClean="0"/>
              <a:t> </a:t>
            </a:r>
            <a:r>
              <a:rPr lang="en-US" sz="2400" dirty="0" err="1" smtClean="0"/>
              <a:t>và</a:t>
            </a:r>
            <a:r>
              <a:rPr lang="en-US" sz="2400" dirty="0" smtClean="0"/>
              <a:t> </a:t>
            </a:r>
            <a:r>
              <a:rPr lang="en-US" sz="2400" dirty="0" err="1" smtClean="0"/>
              <a:t>các</a:t>
            </a:r>
            <a:r>
              <a:rPr lang="en-US" sz="2400" dirty="0" smtClean="0"/>
              <a:t> </a:t>
            </a:r>
            <a:r>
              <a:rPr lang="en-US" sz="2400" dirty="0" err="1" smtClean="0"/>
              <a:t>bộ</a:t>
            </a:r>
            <a:r>
              <a:rPr lang="en-US" sz="2400" dirty="0" smtClean="0"/>
              <a:t> </a:t>
            </a:r>
            <a:r>
              <a:rPr lang="en-US" sz="2400" dirty="0" err="1" smtClean="0"/>
              <a:t>phận</a:t>
            </a:r>
            <a:r>
              <a:rPr lang="en-US" sz="2400" dirty="0" smtClean="0"/>
              <a:t> </a:t>
            </a:r>
            <a:r>
              <a:rPr lang="en-US" sz="2400" dirty="0" err="1" smtClean="0"/>
              <a:t>làm</a:t>
            </a:r>
            <a:r>
              <a:rPr lang="en-US" sz="2400" dirty="0" smtClean="0"/>
              <a:t> </a:t>
            </a:r>
            <a:r>
              <a:rPr lang="en-US" sz="2400" dirty="0" err="1" smtClean="0"/>
              <a:t>việc</a:t>
            </a:r>
            <a:r>
              <a:rPr lang="en-US" sz="2400" dirty="0" smtClean="0"/>
              <a:t> </a:t>
            </a:r>
            <a:r>
              <a:rPr lang="en-US" sz="2400" dirty="0" err="1" smtClean="0"/>
              <a:t>khác</a:t>
            </a:r>
            <a:r>
              <a:rPr lang="en-US" sz="2400" dirty="0" smtClean="0"/>
              <a:t> </a:t>
            </a:r>
            <a:r>
              <a:rPr lang="en-US" sz="2400" dirty="0" err="1" smtClean="0"/>
              <a:t>của</a:t>
            </a:r>
            <a:r>
              <a:rPr lang="en-US" sz="2400" dirty="0" smtClean="0"/>
              <a:t> </a:t>
            </a:r>
            <a:r>
              <a:rPr lang="en-US" sz="2400" dirty="0" err="1" smtClean="0"/>
              <a:t>bơm</a:t>
            </a:r>
            <a:r>
              <a:rPr lang="en-US" sz="2400" dirty="0" smtClean="0"/>
              <a:t>.</a:t>
            </a:r>
          </a:p>
          <a:p>
            <a:r>
              <a:rPr lang="en-US" sz="2400" dirty="0" smtClean="0"/>
              <a:t>__ </a:t>
            </a:r>
            <a:r>
              <a:rPr lang="en-US" sz="2400" dirty="0" err="1" smtClean="0"/>
              <a:t>Để</a:t>
            </a:r>
            <a:r>
              <a:rPr lang="en-US" sz="2400" dirty="0" smtClean="0"/>
              <a:t> </a:t>
            </a:r>
            <a:r>
              <a:rPr lang="en-US" sz="2400" dirty="0" err="1" smtClean="0"/>
              <a:t>khắc</a:t>
            </a:r>
            <a:r>
              <a:rPr lang="en-US" sz="2400" dirty="0" smtClean="0"/>
              <a:t> </a:t>
            </a:r>
            <a:r>
              <a:rPr lang="en-US" sz="2400" dirty="0" err="1" smtClean="0"/>
              <a:t>phục</a:t>
            </a:r>
            <a:r>
              <a:rPr lang="en-US" sz="2400" dirty="0" smtClean="0"/>
              <a:t> </a:t>
            </a:r>
            <a:r>
              <a:rPr lang="en-US" sz="2400" dirty="0" err="1" smtClean="0"/>
              <a:t>ta</a:t>
            </a:r>
            <a:r>
              <a:rPr lang="en-US" sz="2400" dirty="0" smtClean="0"/>
              <a:t> </a:t>
            </a:r>
            <a:r>
              <a:rPr lang="en-US" sz="2400" dirty="0" err="1" smtClean="0"/>
              <a:t>ta</a:t>
            </a:r>
            <a:r>
              <a:rPr lang="en-US" sz="2400" dirty="0" smtClean="0"/>
              <a:t> </a:t>
            </a:r>
            <a:r>
              <a:rPr lang="en-US" sz="2400" dirty="0" err="1" smtClean="0"/>
              <a:t>chọn</a:t>
            </a:r>
            <a:r>
              <a:rPr lang="en-US" sz="2400" dirty="0" smtClean="0"/>
              <a:t> </a:t>
            </a:r>
            <a:r>
              <a:rPr lang="en-US" sz="2400" dirty="0" err="1" smtClean="0"/>
              <a:t>ống</a:t>
            </a:r>
            <a:r>
              <a:rPr lang="en-US" sz="2400" dirty="0" smtClean="0"/>
              <a:t> </a:t>
            </a:r>
            <a:r>
              <a:rPr lang="en-US" sz="2400" dirty="0" err="1" smtClean="0"/>
              <a:t>hút</a:t>
            </a:r>
            <a:r>
              <a:rPr lang="en-US" sz="2400" dirty="0" smtClean="0"/>
              <a:t> </a:t>
            </a:r>
            <a:r>
              <a:rPr lang="en-US" sz="2400" dirty="0" err="1" smtClean="0"/>
              <a:t>ngắn</a:t>
            </a:r>
            <a:r>
              <a:rPr lang="en-US" sz="2400" dirty="0" smtClean="0"/>
              <a:t> </a:t>
            </a:r>
            <a:r>
              <a:rPr lang="en-US" sz="2400" dirty="0" err="1" smtClean="0"/>
              <a:t>nhất</a:t>
            </a:r>
            <a:r>
              <a:rPr lang="en-US" sz="2400" dirty="0" smtClean="0"/>
              <a:t> </a:t>
            </a:r>
            <a:r>
              <a:rPr lang="en-US" sz="2400" dirty="0" err="1" smtClean="0"/>
              <a:t>và</a:t>
            </a:r>
            <a:r>
              <a:rPr lang="en-US" sz="2400" dirty="0" smtClean="0"/>
              <a:t> </a:t>
            </a:r>
            <a:r>
              <a:rPr lang="en-US" sz="2400" dirty="0" err="1" smtClean="0"/>
              <a:t>có</a:t>
            </a:r>
            <a:r>
              <a:rPr lang="en-US" sz="2400" dirty="0" smtClean="0"/>
              <a:t> </a:t>
            </a:r>
            <a:r>
              <a:rPr lang="en-US" sz="2400" dirty="0" err="1" smtClean="0"/>
              <a:t>đường</a:t>
            </a:r>
            <a:r>
              <a:rPr lang="en-US" sz="2400" dirty="0" smtClean="0"/>
              <a:t> </a:t>
            </a:r>
            <a:r>
              <a:rPr lang="en-US" sz="2400" dirty="0" err="1" smtClean="0"/>
              <a:t>kính</a:t>
            </a:r>
            <a:r>
              <a:rPr lang="en-US" sz="2400" dirty="0" smtClean="0"/>
              <a:t> </a:t>
            </a:r>
            <a:r>
              <a:rPr lang="en-US" sz="2400" dirty="0" err="1" smtClean="0"/>
              <a:t>lớn</a:t>
            </a:r>
            <a:r>
              <a:rPr lang="en-US" sz="2400" dirty="0" smtClean="0"/>
              <a:t>, </a:t>
            </a:r>
            <a:r>
              <a:rPr lang="en-US" sz="2400" dirty="0" err="1" smtClean="0"/>
              <a:t>chọn</a:t>
            </a:r>
            <a:r>
              <a:rPr lang="en-US" sz="2400" dirty="0" smtClean="0"/>
              <a:t> </a:t>
            </a:r>
            <a:r>
              <a:rPr lang="en-US" sz="2400" dirty="0" err="1" smtClean="0"/>
              <a:t>bơm</a:t>
            </a:r>
            <a:r>
              <a:rPr lang="en-US" sz="2400" dirty="0" smtClean="0"/>
              <a:t> </a:t>
            </a:r>
            <a:r>
              <a:rPr lang="en-US" sz="2400" dirty="0" err="1" smtClean="0"/>
              <a:t>có</a:t>
            </a:r>
            <a:r>
              <a:rPr lang="en-US" sz="2400" dirty="0" smtClean="0"/>
              <a:t> </a:t>
            </a:r>
            <a:r>
              <a:rPr lang="en-US" sz="2400" dirty="0" err="1" smtClean="0"/>
              <a:t>số</a:t>
            </a:r>
            <a:r>
              <a:rPr lang="en-US" sz="2400" dirty="0" smtClean="0"/>
              <a:t> </a:t>
            </a:r>
            <a:r>
              <a:rPr lang="en-US" sz="2400" dirty="0" err="1" smtClean="0"/>
              <a:t>vòng</a:t>
            </a:r>
            <a:r>
              <a:rPr lang="en-US" sz="2400" dirty="0" smtClean="0"/>
              <a:t> quay </a:t>
            </a:r>
            <a:r>
              <a:rPr lang="en-US" sz="2400" dirty="0" err="1" smtClean="0"/>
              <a:t>không</a:t>
            </a:r>
            <a:r>
              <a:rPr lang="en-US" sz="2400" dirty="0" smtClean="0"/>
              <a:t> </a:t>
            </a:r>
            <a:r>
              <a:rPr lang="en-US" sz="2400" dirty="0" err="1" smtClean="0"/>
              <a:t>quá</a:t>
            </a:r>
            <a:r>
              <a:rPr lang="en-US" sz="2400" dirty="0" smtClean="0"/>
              <a:t> </a:t>
            </a:r>
            <a:r>
              <a:rPr lang="en-US" sz="2400" dirty="0" err="1" smtClean="0"/>
              <a:t>lớn</a:t>
            </a:r>
            <a:r>
              <a:rPr lang="en-US" sz="2400" dirty="0" smtClean="0"/>
              <a:t>.</a:t>
            </a:r>
          </a:p>
          <a:p>
            <a:r>
              <a:rPr lang="en-US" sz="2400" dirty="0" smtClean="0"/>
              <a:t>__ </a:t>
            </a:r>
            <a:r>
              <a:rPr lang="en-US" sz="2400" dirty="0" err="1" smtClean="0"/>
              <a:t>Áp</a:t>
            </a:r>
            <a:r>
              <a:rPr lang="en-US" sz="2400" dirty="0" smtClean="0"/>
              <a:t> </a:t>
            </a:r>
            <a:r>
              <a:rPr lang="en-US" sz="2400" dirty="0" err="1" smtClean="0"/>
              <a:t>suất</a:t>
            </a:r>
            <a:r>
              <a:rPr lang="en-US" sz="2400" dirty="0" smtClean="0"/>
              <a:t> </a:t>
            </a:r>
            <a:r>
              <a:rPr lang="en-US" sz="2400" dirty="0" err="1" smtClean="0"/>
              <a:t>trong</a:t>
            </a:r>
            <a:r>
              <a:rPr lang="en-US" sz="2400" dirty="0" smtClean="0"/>
              <a:t> </a:t>
            </a:r>
            <a:r>
              <a:rPr lang="en-US" sz="2400" dirty="0" err="1" smtClean="0"/>
              <a:t>quá</a:t>
            </a:r>
            <a:r>
              <a:rPr lang="en-US" sz="2400" dirty="0" smtClean="0"/>
              <a:t> </a:t>
            </a:r>
            <a:r>
              <a:rPr lang="en-US" sz="2400" dirty="0" err="1" smtClean="0"/>
              <a:t>trình</a:t>
            </a:r>
            <a:r>
              <a:rPr lang="en-US" sz="2400" dirty="0" smtClean="0"/>
              <a:t> </a:t>
            </a:r>
            <a:r>
              <a:rPr lang="en-US" sz="2400" dirty="0" err="1" smtClean="0"/>
              <a:t>hút</a:t>
            </a:r>
            <a:r>
              <a:rPr lang="en-US" sz="2400" dirty="0" smtClean="0"/>
              <a:t> </a:t>
            </a:r>
            <a:r>
              <a:rPr lang="en-US" sz="2400" dirty="0" err="1" smtClean="0"/>
              <a:t>của</a:t>
            </a:r>
            <a:r>
              <a:rPr lang="en-US" sz="2400" dirty="0" smtClean="0"/>
              <a:t> </a:t>
            </a:r>
            <a:r>
              <a:rPr lang="en-US" sz="2400" dirty="0" err="1" smtClean="0"/>
              <a:t>bơm</a:t>
            </a:r>
            <a:r>
              <a:rPr lang="en-US" sz="2400" dirty="0" smtClean="0"/>
              <a:t> </a:t>
            </a:r>
            <a:r>
              <a:rPr lang="en-US" sz="2400" dirty="0" err="1" smtClean="0"/>
              <a:t>có</a:t>
            </a:r>
            <a:r>
              <a:rPr lang="en-US" sz="2400" dirty="0" smtClean="0"/>
              <a:t> </a:t>
            </a:r>
            <a:r>
              <a:rPr lang="en-US" sz="2400" dirty="0" err="1" smtClean="0"/>
              <a:t>trị</a:t>
            </a:r>
            <a:r>
              <a:rPr lang="en-US" sz="2400" dirty="0" smtClean="0"/>
              <a:t> </a:t>
            </a:r>
            <a:r>
              <a:rPr lang="en-US" sz="2400" dirty="0" err="1" smtClean="0"/>
              <a:t>số</a:t>
            </a:r>
            <a:r>
              <a:rPr lang="en-US" sz="2400" dirty="0" smtClean="0"/>
              <a:t> </a:t>
            </a:r>
            <a:r>
              <a:rPr lang="en-US" sz="2400" dirty="0" err="1" smtClean="0"/>
              <a:t>nhỏ</a:t>
            </a:r>
            <a:r>
              <a:rPr lang="en-US" sz="2400" dirty="0" smtClean="0"/>
              <a:t> </a:t>
            </a:r>
            <a:r>
              <a:rPr lang="en-US" sz="2400" dirty="0" err="1" smtClean="0"/>
              <a:t>nhất</a:t>
            </a:r>
            <a:r>
              <a:rPr lang="en-US" sz="2400" dirty="0" smtClean="0"/>
              <a:t> </a:t>
            </a:r>
            <a:r>
              <a:rPr lang="en-US" sz="2400" dirty="0" err="1" smtClean="0"/>
              <a:t>khi</a:t>
            </a:r>
            <a:r>
              <a:rPr lang="en-US" sz="2400" dirty="0" smtClean="0"/>
              <a:t> </a:t>
            </a:r>
            <a:r>
              <a:rPr lang="en-US" sz="2400" dirty="0" err="1" smtClean="0"/>
              <a:t>pittong</a:t>
            </a:r>
            <a:r>
              <a:rPr lang="en-US" sz="2400" dirty="0" smtClean="0"/>
              <a:t> </a:t>
            </a:r>
            <a:r>
              <a:rPr lang="en-US" sz="2400" dirty="0" err="1" smtClean="0"/>
              <a:t>mới</a:t>
            </a:r>
            <a:r>
              <a:rPr lang="en-US" sz="2400" dirty="0" smtClean="0"/>
              <a:t> </a:t>
            </a:r>
            <a:r>
              <a:rPr lang="en-US" sz="2400" dirty="0" err="1" smtClean="0"/>
              <a:t>bắt</a:t>
            </a:r>
            <a:r>
              <a:rPr lang="en-US" sz="2400" dirty="0" smtClean="0"/>
              <a:t> </a:t>
            </a:r>
            <a:r>
              <a:rPr lang="en-US" sz="2400" dirty="0" err="1" smtClean="0"/>
              <a:t>đầu</a:t>
            </a:r>
            <a:r>
              <a:rPr lang="en-US" sz="2400" dirty="0" smtClean="0"/>
              <a:t> </a:t>
            </a:r>
            <a:r>
              <a:rPr lang="en-US" sz="2400" dirty="0" err="1" smtClean="0"/>
              <a:t>chuyển</a:t>
            </a:r>
            <a:r>
              <a:rPr lang="en-US" sz="2400" dirty="0" smtClean="0"/>
              <a:t> </a:t>
            </a:r>
            <a:r>
              <a:rPr lang="en-US" sz="2400" dirty="0" err="1" smtClean="0"/>
              <a:t>động</a:t>
            </a:r>
            <a:r>
              <a:rPr lang="en-US" sz="2400" dirty="0" smtClean="0"/>
              <a:t> </a:t>
            </a:r>
            <a:r>
              <a:rPr lang="en-US" sz="2400" dirty="0" err="1" smtClean="0"/>
              <a:t>và</a:t>
            </a:r>
            <a:r>
              <a:rPr lang="en-US" sz="2400" dirty="0" smtClean="0"/>
              <a:t> </a:t>
            </a:r>
            <a:r>
              <a:rPr lang="en-US" sz="2400" dirty="0" err="1" smtClean="0"/>
              <a:t>lớn</a:t>
            </a:r>
            <a:r>
              <a:rPr lang="en-US" sz="2400" dirty="0" smtClean="0"/>
              <a:t> </a:t>
            </a:r>
            <a:r>
              <a:rPr lang="en-US" sz="2400" dirty="0" err="1" smtClean="0"/>
              <a:t>nhát</a:t>
            </a:r>
            <a:r>
              <a:rPr lang="en-US" sz="2400" dirty="0" smtClean="0"/>
              <a:t> ở </a:t>
            </a:r>
            <a:r>
              <a:rPr lang="en-US" sz="2400" dirty="0" err="1" smtClean="0"/>
              <a:t>cuối</a:t>
            </a:r>
            <a:r>
              <a:rPr lang="en-US" sz="2400" dirty="0" smtClean="0"/>
              <a:t> </a:t>
            </a:r>
            <a:r>
              <a:rPr lang="en-US" sz="2400" dirty="0" err="1" smtClean="0"/>
              <a:t>hành</a:t>
            </a:r>
            <a:r>
              <a:rPr lang="en-US" sz="2400" dirty="0" smtClean="0"/>
              <a:t> </a:t>
            </a:r>
            <a:r>
              <a:rPr lang="en-US" sz="2400" dirty="0" err="1" smtClean="0"/>
              <a:t>trình</a:t>
            </a:r>
            <a:r>
              <a:rPr lang="en-US" sz="2400" dirty="0" smtClean="0"/>
              <a:t>.</a:t>
            </a:r>
          </a:p>
          <a:p>
            <a:r>
              <a:rPr lang="en-US" sz="2400" dirty="0" smtClean="0"/>
              <a:t>__ </a:t>
            </a:r>
            <a:r>
              <a:rPr lang="en-US" sz="2400" dirty="0" err="1" smtClean="0"/>
              <a:t>Điều</a:t>
            </a:r>
            <a:r>
              <a:rPr lang="en-US" sz="2400" dirty="0" smtClean="0"/>
              <a:t> </a:t>
            </a:r>
            <a:r>
              <a:rPr lang="en-US" sz="2400" dirty="0" err="1" smtClean="0"/>
              <a:t>kiện</a:t>
            </a:r>
            <a:r>
              <a:rPr lang="en-US" sz="2400" dirty="0" smtClean="0"/>
              <a:t> </a:t>
            </a:r>
            <a:r>
              <a:rPr lang="en-US" sz="2400" dirty="0" err="1" smtClean="0"/>
              <a:t>để</a:t>
            </a:r>
            <a:r>
              <a:rPr lang="en-US" sz="2400" dirty="0" smtClean="0"/>
              <a:t> </a:t>
            </a:r>
            <a:r>
              <a:rPr lang="en-US" sz="2400" dirty="0" err="1" smtClean="0"/>
              <a:t>bơm</a:t>
            </a:r>
            <a:r>
              <a:rPr lang="en-US" sz="2400" dirty="0" smtClean="0"/>
              <a:t> </a:t>
            </a:r>
            <a:r>
              <a:rPr lang="en-US" sz="2400" dirty="0" err="1" smtClean="0"/>
              <a:t>làm</a:t>
            </a:r>
            <a:r>
              <a:rPr lang="en-US" sz="2400" dirty="0" smtClean="0"/>
              <a:t> </a:t>
            </a:r>
            <a:r>
              <a:rPr lang="en-US" sz="2400" dirty="0" err="1" smtClean="0"/>
              <a:t>việc</a:t>
            </a:r>
            <a:r>
              <a:rPr lang="en-US" sz="2400" dirty="0" smtClean="0"/>
              <a:t> </a:t>
            </a:r>
            <a:r>
              <a:rPr lang="en-US" sz="2400" dirty="0" err="1" smtClean="0"/>
              <a:t>bình</a:t>
            </a:r>
            <a:r>
              <a:rPr lang="en-US" sz="2400" dirty="0" smtClean="0"/>
              <a:t> </a:t>
            </a:r>
            <a:r>
              <a:rPr lang="en-US" sz="2400" dirty="0" err="1" smtClean="0"/>
              <a:t>thường</a:t>
            </a:r>
            <a:r>
              <a:rPr lang="en-US" sz="2400" dirty="0" smtClean="0"/>
              <a:t>:</a:t>
            </a:r>
            <a:endParaRPr lang="en-US" sz="2400" dirty="0"/>
          </a:p>
        </p:txBody>
      </p:sp>
      <p:graphicFrame>
        <p:nvGraphicFramePr>
          <p:cNvPr id="9" name="Object 8"/>
          <p:cNvGraphicFramePr>
            <a:graphicFrameLocks noChangeAspect="1"/>
          </p:cNvGraphicFramePr>
          <p:nvPr/>
        </p:nvGraphicFramePr>
        <p:xfrm>
          <a:off x="2267744" y="5085184"/>
          <a:ext cx="3429000" cy="1143000"/>
        </p:xfrm>
        <a:graphic>
          <a:graphicData uri="http://schemas.openxmlformats.org/presentationml/2006/ole">
            <p:oleObj spid="_x0000_s82946" name="Equation" r:id="rId4" imgW="1409400" imgH="469800" progId="Equation.3">
              <p:embed/>
            </p:oleObj>
          </a:graphicData>
        </a:graphic>
      </p:graphicFrame>
      <p:sp>
        <p:nvSpPr>
          <p:cNvPr id="5" name="Slide Number Placeholder 4"/>
          <p:cNvSpPr>
            <a:spLocks noGrp="1"/>
          </p:cNvSpPr>
          <p:nvPr>
            <p:ph type="sldNum" sz="quarter" idx="12"/>
          </p:nvPr>
        </p:nvSpPr>
        <p:spPr/>
        <p:txBody>
          <a:bodyPr/>
          <a:lstStyle/>
          <a:p>
            <a:fld id="{722A1357-CCE0-49BC-BCD5-A4E19C943F87}" type="slidenum">
              <a:rPr lang="vi-VN" smtClean="0"/>
              <a:pPr/>
              <a:t>55</a:t>
            </a:fld>
            <a:endParaRPr lang="vi-VN"/>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57200" y="381000"/>
            <a:ext cx="7696200" cy="523220"/>
          </a:xfrm>
          <a:prstGeom prst="rect">
            <a:avLst/>
          </a:prstGeom>
          <a:noFill/>
        </p:spPr>
        <p:txBody>
          <a:bodyPr wrap="square" rtlCol="0">
            <a:spAutoFit/>
          </a:bodyPr>
          <a:lstStyle/>
          <a:p>
            <a:r>
              <a:rPr lang="en-US" sz="2800" b="1" dirty="0" smtClean="0">
                <a:solidFill>
                  <a:srgbClr val="C00000"/>
                </a:solidFill>
              </a:rPr>
              <a:t>3. </a:t>
            </a:r>
            <a:r>
              <a:rPr lang="en-US" sz="2800" b="1" dirty="0" err="1" smtClean="0">
                <a:solidFill>
                  <a:srgbClr val="C00000"/>
                </a:solidFill>
              </a:rPr>
              <a:t>Áp</a:t>
            </a:r>
            <a:r>
              <a:rPr lang="en-US" sz="2800" b="1" dirty="0" smtClean="0">
                <a:solidFill>
                  <a:srgbClr val="C00000"/>
                </a:solidFill>
              </a:rPr>
              <a:t> </a:t>
            </a:r>
            <a:r>
              <a:rPr lang="en-US" sz="2800" b="1" dirty="0" err="1" smtClean="0">
                <a:solidFill>
                  <a:srgbClr val="C00000"/>
                </a:solidFill>
              </a:rPr>
              <a:t>suất</a:t>
            </a:r>
            <a:r>
              <a:rPr lang="en-US" sz="2800" b="1" dirty="0" smtClean="0">
                <a:solidFill>
                  <a:srgbClr val="C00000"/>
                </a:solidFill>
              </a:rPr>
              <a:t> </a:t>
            </a:r>
            <a:r>
              <a:rPr lang="en-US" sz="2800" b="1" dirty="0" err="1" smtClean="0">
                <a:solidFill>
                  <a:srgbClr val="C00000"/>
                </a:solidFill>
              </a:rPr>
              <a:t>của</a:t>
            </a:r>
            <a:r>
              <a:rPr lang="en-US" sz="2800" b="1" dirty="0" smtClean="0">
                <a:solidFill>
                  <a:srgbClr val="C00000"/>
                </a:solidFill>
              </a:rPr>
              <a:t> </a:t>
            </a:r>
            <a:r>
              <a:rPr lang="en-US" sz="2800" b="1" dirty="0" err="1" smtClean="0">
                <a:solidFill>
                  <a:srgbClr val="C00000"/>
                </a:solidFill>
              </a:rPr>
              <a:t>bơm</a:t>
            </a:r>
            <a:r>
              <a:rPr lang="en-US" sz="2800" b="1" dirty="0" smtClean="0">
                <a:solidFill>
                  <a:srgbClr val="C00000"/>
                </a:solidFill>
              </a:rPr>
              <a:t> </a:t>
            </a:r>
            <a:r>
              <a:rPr lang="en-US" sz="2800" b="1" dirty="0" err="1" smtClean="0">
                <a:solidFill>
                  <a:srgbClr val="C00000"/>
                </a:solidFill>
              </a:rPr>
              <a:t>trong</a:t>
            </a:r>
            <a:r>
              <a:rPr lang="en-US" sz="2800" b="1" dirty="0" smtClean="0">
                <a:solidFill>
                  <a:srgbClr val="C00000"/>
                </a:solidFill>
              </a:rPr>
              <a:t> </a:t>
            </a:r>
            <a:r>
              <a:rPr lang="en-US" sz="2800" b="1" dirty="0" err="1" smtClean="0">
                <a:solidFill>
                  <a:srgbClr val="C00000"/>
                </a:solidFill>
              </a:rPr>
              <a:t>quá</a:t>
            </a:r>
            <a:r>
              <a:rPr lang="en-US" sz="2800" b="1" dirty="0" smtClean="0">
                <a:solidFill>
                  <a:srgbClr val="C00000"/>
                </a:solidFill>
              </a:rPr>
              <a:t> </a:t>
            </a:r>
            <a:r>
              <a:rPr lang="en-US" sz="2800" b="1" dirty="0" err="1" smtClean="0">
                <a:solidFill>
                  <a:srgbClr val="C00000"/>
                </a:solidFill>
              </a:rPr>
              <a:t>trình</a:t>
            </a:r>
            <a:r>
              <a:rPr lang="en-US" sz="2800" b="1" dirty="0" smtClean="0">
                <a:solidFill>
                  <a:srgbClr val="C00000"/>
                </a:solidFill>
              </a:rPr>
              <a:t> </a:t>
            </a:r>
            <a:r>
              <a:rPr lang="en-US" sz="2800" b="1" dirty="0" err="1" smtClean="0">
                <a:solidFill>
                  <a:srgbClr val="C00000"/>
                </a:solidFill>
              </a:rPr>
              <a:t>đẩy</a:t>
            </a:r>
            <a:r>
              <a:rPr lang="en-US" sz="2800" b="1" dirty="0" smtClean="0">
                <a:solidFill>
                  <a:srgbClr val="C00000"/>
                </a:solidFill>
              </a:rPr>
              <a:t>.</a:t>
            </a:r>
            <a:endParaRPr lang="en-US" sz="2800" b="1" dirty="0">
              <a:solidFill>
                <a:srgbClr val="C00000"/>
              </a:solidFill>
            </a:endParaRPr>
          </a:p>
        </p:txBody>
      </p:sp>
      <p:pic>
        <p:nvPicPr>
          <p:cNvPr id="34818" name="Picture 2"/>
          <p:cNvPicPr>
            <a:picLocks noChangeAspect="1" noChangeArrowheads="1"/>
          </p:cNvPicPr>
          <p:nvPr/>
        </p:nvPicPr>
        <p:blipFill>
          <a:blip r:embed="rId3" cstate="print"/>
          <a:srcRect/>
          <a:stretch>
            <a:fillRect/>
          </a:stretch>
        </p:blipFill>
        <p:spPr bwMode="auto">
          <a:xfrm>
            <a:off x="3740601" y="2780928"/>
            <a:ext cx="5403399" cy="2947987"/>
          </a:xfrm>
          <a:prstGeom prst="rect">
            <a:avLst/>
          </a:prstGeom>
          <a:noFill/>
          <a:ln w="9525">
            <a:noFill/>
            <a:miter lim="800000"/>
            <a:headEnd/>
            <a:tailEnd/>
          </a:ln>
          <a:effectLst/>
        </p:spPr>
      </p:pic>
      <p:sp>
        <p:nvSpPr>
          <p:cNvPr id="6" name="TextBox 5"/>
          <p:cNvSpPr txBox="1"/>
          <p:nvPr/>
        </p:nvSpPr>
        <p:spPr>
          <a:xfrm>
            <a:off x="5334000" y="6172200"/>
            <a:ext cx="3200400" cy="369332"/>
          </a:xfrm>
          <a:prstGeom prst="rect">
            <a:avLst/>
          </a:prstGeom>
          <a:noFill/>
        </p:spPr>
        <p:txBody>
          <a:bodyPr wrap="square" rtlCol="0">
            <a:spAutoFit/>
          </a:bodyPr>
          <a:lstStyle/>
          <a:p>
            <a:r>
              <a:rPr lang="en-US" i="1" u="sng" dirty="0" err="1" smtClean="0"/>
              <a:t>Sơ</a:t>
            </a:r>
            <a:r>
              <a:rPr lang="en-US" i="1" u="sng" dirty="0" smtClean="0"/>
              <a:t> </a:t>
            </a:r>
            <a:r>
              <a:rPr lang="en-US" i="1" u="sng" dirty="0" err="1" smtClean="0"/>
              <a:t>đồ</a:t>
            </a:r>
            <a:r>
              <a:rPr lang="en-US" i="1" u="sng" dirty="0" smtClean="0"/>
              <a:t> </a:t>
            </a:r>
            <a:r>
              <a:rPr lang="en-US" i="1" u="sng" dirty="0" err="1" smtClean="0"/>
              <a:t>đường</a:t>
            </a:r>
            <a:r>
              <a:rPr lang="en-US" i="1" u="sng" dirty="0" smtClean="0"/>
              <a:t> </a:t>
            </a:r>
            <a:r>
              <a:rPr lang="en-US" i="1" u="sng" dirty="0" err="1" smtClean="0"/>
              <a:t>ống</a:t>
            </a:r>
            <a:r>
              <a:rPr lang="en-US" i="1" u="sng" dirty="0" smtClean="0"/>
              <a:t> </a:t>
            </a:r>
            <a:r>
              <a:rPr lang="en-US" i="1" u="sng" dirty="0" err="1" smtClean="0"/>
              <a:t>đẩy</a:t>
            </a:r>
            <a:r>
              <a:rPr lang="en-US" i="1" u="sng" dirty="0" smtClean="0"/>
              <a:t> </a:t>
            </a:r>
            <a:endParaRPr lang="en-US" i="1" u="sng" dirty="0"/>
          </a:p>
        </p:txBody>
      </p:sp>
      <p:sp>
        <p:nvSpPr>
          <p:cNvPr id="7" name="TextBox 6"/>
          <p:cNvSpPr txBox="1"/>
          <p:nvPr/>
        </p:nvSpPr>
        <p:spPr>
          <a:xfrm>
            <a:off x="381000" y="914400"/>
            <a:ext cx="5638800" cy="400110"/>
          </a:xfrm>
          <a:prstGeom prst="rect">
            <a:avLst/>
          </a:prstGeom>
          <a:noFill/>
        </p:spPr>
        <p:txBody>
          <a:bodyPr wrap="square" rtlCol="0">
            <a:spAutoFit/>
          </a:bodyPr>
          <a:lstStyle/>
          <a:p>
            <a:r>
              <a:rPr lang="en-US" sz="2000" dirty="0" smtClean="0"/>
              <a:t>__ </a:t>
            </a:r>
            <a:r>
              <a:rPr lang="en-US" sz="2000" dirty="0" err="1" smtClean="0"/>
              <a:t>Viết</a:t>
            </a:r>
            <a:r>
              <a:rPr lang="en-US" sz="2000" dirty="0" smtClean="0"/>
              <a:t> </a:t>
            </a:r>
            <a:r>
              <a:rPr lang="en-US" sz="2000" dirty="0" err="1" smtClean="0"/>
              <a:t>phương</a:t>
            </a:r>
            <a:r>
              <a:rPr lang="en-US" sz="2000" dirty="0" smtClean="0"/>
              <a:t> </a:t>
            </a:r>
            <a:r>
              <a:rPr lang="en-US" sz="2000" dirty="0" err="1" smtClean="0"/>
              <a:t>trình</a:t>
            </a:r>
            <a:r>
              <a:rPr lang="en-US" sz="2000" dirty="0" smtClean="0"/>
              <a:t> </a:t>
            </a:r>
            <a:r>
              <a:rPr lang="en-US" sz="2000" dirty="0" err="1" smtClean="0"/>
              <a:t>Becnuli</a:t>
            </a:r>
            <a:r>
              <a:rPr lang="en-US" sz="2000" dirty="0" smtClean="0"/>
              <a:t> </a:t>
            </a:r>
            <a:r>
              <a:rPr lang="en-US" sz="2000" dirty="0" err="1" smtClean="0"/>
              <a:t>tại</a:t>
            </a:r>
            <a:r>
              <a:rPr lang="en-US" sz="2000" dirty="0" smtClean="0"/>
              <a:t> 2 </a:t>
            </a:r>
            <a:r>
              <a:rPr lang="en-US" sz="2000" dirty="0" err="1" smtClean="0"/>
              <a:t>mặt</a:t>
            </a:r>
            <a:r>
              <a:rPr lang="en-US" sz="2000" dirty="0" smtClean="0"/>
              <a:t> </a:t>
            </a:r>
            <a:r>
              <a:rPr lang="en-US" sz="2000" dirty="0" err="1" smtClean="0"/>
              <a:t>cắt</a:t>
            </a:r>
            <a:r>
              <a:rPr lang="en-US" sz="2000" dirty="0" smtClean="0"/>
              <a:t> b-b </a:t>
            </a:r>
            <a:r>
              <a:rPr lang="en-US" sz="2000" dirty="0" err="1" smtClean="0"/>
              <a:t>và</a:t>
            </a:r>
            <a:r>
              <a:rPr lang="en-US" sz="2000" dirty="0" smtClean="0"/>
              <a:t> c-c</a:t>
            </a:r>
            <a:endParaRPr lang="en-US" sz="2000" dirty="0"/>
          </a:p>
        </p:txBody>
      </p:sp>
      <p:graphicFrame>
        <p:nvGraphicFramePr>
          <p:cNvPr id="8" name="Object 7"/>
          <p:cNvGraphicFramePr>
            <a:graphicFrameLocks noChangeAspect="1"/>
          </p:cNvGraphicFramePr>
          <p:nvPr/>
        </p:nvGraphicFramePr>
        <p:xfrm>
          <a:off x="1295400" y="1828800"/>
          <a:ext cx="5286829" cy="984250"/>
        </p:xfrm>
        <a:graphic>
          <a:graphicData uri="http://schemas.openxmlformats.org/presentationml/2006/ole">
            <p:oleObj spid="_x0000_s83970" name="Equation" r:id="rId4" imgW="2387520" imgH="444240" progId="Equation.3">
              <p:embed/>
            </p:oleObj>
          </a:graphicData>
        </a:graphic>
      </p:graphicFrame>
      <p:sp>
        <p:nvSpPr>
          <p:cNvPr id="9" name="TextBox 8"/>
          <p:cNvSpPr txBox="1"/>
          <p:nvPr/>
        </p:nvSpPr>
        <p:spPr>
          <a:xfrm>
            <a:off x="457200" y="3257490"/>
            <a:ext cx="1676400" cy="400110"/>
          </a:xfrm>
          <a:prstGeom prst="rect">
            <a:avLst/>
          </a:prstGeom>
          <a:noFill/>
        </p:spPr>
        <p:txBody>
          <a:bodyPr wrap="square" rtlCol="0">
            <a:spAutoFit/>
          </a:bodyPr>
          <a:lstStyle/>
          <a:p>
            <a:r>
              <a:rPr lang="en-US" sz="2000" b="1" dirty="0" err="1" smtClean="0"/>
              <a:t>Trong</a:t>
            </a:r>
            <a:r>
              <a:rPr lang="en-US" sz="2000" b="1" dirty="0" smtClean="0"/>
              <a:t> </a:t>
            </a:r>
            <a:r>
              <a:rPr lang="en-US" sz="2000" b="1" dirty="0" err="1" smtClean="0"/>
              <a:t>đó</a:t>
            </a:r>
            <a:r>
              <a:rPr lang="en-US" sz="2000" b="1" dirty="0" smtClean="0"/>
              <a:t> :</a:t>
            </a:r>
            <a:endParaRPr lang="en-US" sz="2000" b="1" dirty="0"/>
          </a:p>
        </p:txBody>
      </p:sp>
      <p:grpSp>
        <p:nvGrpSpPr>
          <p:cNvPr id="2" name="Group 12"/>
          <p:cNvGrpSpPr/>
          <p:nvPr/>
        </p:nvGrpSpPr>
        <p:grpSpPr>
          <a:xfrm>
            <a:off x="381000" y="3962400"/>
            <a:ext cx="3581400" cy="2321243"/>
            <a:chOff x="381000" y="4191000"/>
            <a:chExt cx="3581400" cy="2321243"/>
          </a:xfrm>
        </p:grpSpPr>
        <p:graphicFrame>
          <p:nvGraphicFramePr>
            <p:cNvPr id="10" name="Object 9"/>
            <p:cNvGraphicFramePr>
              <a:graphicFrameLocks noChangeAspect="1"/>
            </p:cNvGraphicFramePr>
            <p:nvPr/>
          </p:nvGraphicFramePr>
          <p:xfrm>
            <a:off x="381000" y="4191000"/>
            <a:ext cx="965200" cy="457200"/>
          </p:xfrm>
          <a:graphic>
            <a:graphicData uri="http://schemas.openxmlformats.org/presentationml/2006/ole">
              <p:oleObj spid="_x0000_s83971" name="Equation" r:id="rId5" imgW="482400" imgH="228600" progId="Equation.3">
                <p:embed/>
              </p:oleObj>
            </a:graphicData>
          </a:graphic>
        </p:graphicFrame>
        <p:sp>
          <p:nvSpPr>
            <p:cNvPr id="11" name="TextBox 10"/>
            <p:cNvSpPr txBox="1"/>
            <p:nvPr/>
          </p:nvSpPr>
          <p:spPr>
            <a:xfrm>
              <a:off x="533400" y="4265474"/>
              <a:ext cx="3429000" cy="2246769"/>
            </a:xfrm>
            <a:prstGeom prst="rect">
              <a:avLst/>
            </a:prstGeom>
            <a:noFill/>
          </p:spPr>
          <p:txBody>
            <a:bodyPr wrap="square" rtlCol="0">
              <a:spAutoFit/>
            </a:bodyPr>
            <a:lstStyle/>
            <a:p>
              <a:r>
                <a:rPr lang="en-US" sz="2000" dirty="0" smtClean="0"/>
                <a:t>               –  </a:t>
              </a:r>
              <a:r>
                <a:rPr lang="en-US" sz="2000" dirty="0" err="1" smtClean="0"/>
                <a:t>Áp</a:t>
              </a:r>
              <a:r>
                <a:rPr lang="en-US" sz="2000" dirty="0" smtClean="0"/>
                <a:t> </a:t>
              </a:r>
              <a:r>
                <a:rPr lang="en-US" sz="2000" dirty="0" err="1" smtClean="0"/>
                <a:t>suất</a:t>
              </a:r>
              <a:r>
                <a:rPr lang="en-US" sz="2000" dirty="0" smtClean="0"/>
                <a:t> </a:t>
              </a:r>
              <a:r>
                <a:rPr lang="en-US" sz="2000" dirty="0" err="1" smtClean="0"/>
                <a:t>và</a:t>
              </a:r>
              <a:r>
                <a:rPr lang="en-US" sz="2000" dirty="0" smtClean="0"/>
                <a:t> </a:t>
              </a:r>
              <a:r>
                <a:rPr lang="en-US" sz="2000" dirty="0" err="1" smtClean="0"/>
                <a:t>vận</a:t>
              </a:r>
              <a:r>
                <a:rPr lang="en-US" sz="2000" dirty="0" smtClean="0"/>
                <a:t> </a:t>
              </a:r>
              <a:r>
                <a:rPr lang="en-US" sz="2000" dirty="0" err="1" smtClean="0"/>
                <a:t>tốc</a:t>
              </a:r>
              <a:r>
                <a:rPr lang="en-US" sz="2000" dirty="0" smtClean="0"/>
                <a:t> </a:t>
              </a:r>
              <a:r>
                <a:rPr lang="en-US" sz="2000" dirty="0" err="1" smtClean="0"/>
                <a:t>chất</a:t>
              </a:r>
              <a:r>
                <a:rPr lang="en-US" sz="2000" dirty="0" smtClean="0"/>
                <a:t> </a:t>
              </a:r>
              <a:r>
                <a:rPr lang="en-US" sz="2000" dirty="0" err="1" smtClean="0"/>
                <a:t>lỏng</a:t>
              </a:r>
              <a:r>
                <a:rPr lang="en-US" sz="2000" dirty="0" smtClean="0"/>
                <a:t>  </a:t>
              </a:r>
              <a:r>
                <a:rPr lang="en-US" sz="2000" dirty="0" err="1" smtClean="0"/>
                <a:t>trong</a:t>
              </a:r>
              <a:r>
                <a:rPr lang="en-US" sz="2000" dirty="0" smtClean="0"/>
                <a:t> </a:t>
              </a:r>
              <a:r>
                <a:rPr lang="en-US" sz="2000" dirty="0" err="1" smtClean="0"/>
                <a:t>buồng</a:t>
              </a:r>
              <a:r>
                <a:rPr lang="en-US" sz="2000" dirty="0" smtClean="0"/>
                <a:t> </a:t>
              </a:r>
              <a:r>
                <a:rPr lang="en-US" sz="2000" dirty="0" err="1" smtClean="0"/>
                <a:t>công</a:t>
              </a:r>
              <a:r>
                <a:rPr lang="en-US" sz="2000" dirty="0" smtClean="0"/>
                <a:t> </a:t>
              </a:r>
              <a:r>
                <a:rPr lang="en-US" sz="2000" dirty="0" err="1" smtClean="0"/>
                <a:t>tác</a:t>
              </a:r>
              <a:r>
                <a:rPr lang="en-US" sz="2000" dirty="0" smtClean="0"/>
                <a:t> </a:t>
              </a:r>
              <a:r>
                <a:rPr lang="en-US" sz="2000" dirty="0" err="1" smtClean="0"/>
                <a:t>tại</a:t>
              </a:r>
              <a:r>
                <a:rPr lang="en-US" sz="2000" dirty="0" smtClean="0"/>
                <a:t> </a:t>
              </a:r>
              <a:r>
                <a:rPr lang="en-US" sz="2000" dirty="0" err="1" smtClean="0"/>
                <a:t>thời</a:t>
              </a:r>
              <a:r>
                <a:rPr lang="en-US" sz="2000" dirty="0" smtClean="0"/>
                <a:t> </a:t>
              </a:r>
              <a:r>
                <a:rPr lang="en-US" sz="2000" dirty="0" err="1" smtClean="0"/>
                <a:t>điểm</a:t>
              </a:r>
              <a:r>
                <a:rPr lang="en-US" sz="2000" dirty="0" smtClean="0"/>
                <a:t> </a:t>
              </a:r>
              <a:r>
                <a:rPr lang="en-US" sz="2000" dirty="0" err="1" smtClean="0"/>
                <a:t>đang</a:t>
              </a:r>
              <a:r>
                <a:rPr lang="en-US" sz="2000" dirty="0" smtClean="0"/>
                <a:t> </a:t>
              </a:r>
              <a:r>
                <a:rPr lang="en-US" sz="2000" dirty="0" err="1" smtClean="0"/>
                <a:t>xét</a:t>
              </a:r>
              <a:r>
                <a:rPr lang="en-US" sz="2000" dirty="0" smtClean="0"/>
                <a:t>.</a:t>
              </a:r>
            </a:p>
            <a:p>
              <a:r>
                <a:rPr lang="en-US" sz="2000" dirty="0" smtClean="0"/>
                <a:t>              </a:t>
              </a:r>
            </a:p>
            <a:p>
              <a:r>
                <a:rPr lang="en-US" sz="2000" dirty="0" smtClean="0"/>
                <a:t>              – </a:t>
              </a:r>
              <a:r>
                <a:rPr lang="en-US" sz="2000" dirty="0" err="1" smtClean="0"/>
                <a:t>Tổng</a:t>
              </a:r>
              <a:r>
                <a:rPr lang="en-US" sz="2000" dirty="0" smtClean="0"/>
                <a:t> </a:t>
              </a:r>
              <a:r>
                <a:rPr lang="en-US" sz="2000" dirty="0" err="1" smtClean="0"/>
                <a:t>tổn</a:t>
              </a:r>
              <a:r>
                <a:rPr lang="en-US" sz="2000" dirty="0" smtClean="0"/>
                <a:t> </a:t>
              </a:r>
              <a:r>
                <a:rPr lang="en-US" sz="2000" dirty="0" err="1" smtClean="0"/>
                <a:t>thất</a:t>
              </a:r>
              <a:r>
                <a:rPr lang="en-US" sz="2000" dirty="0" smtClean="0"/>
                <a:t> </a:t>
              </a:r>
              <a:r>
                <a:rPr lang="en-US" sz="2000" dirty="0" err="1" smtClean="0"/>
                <a:t>cột</a:t>
              </a:r>
              <a:r>
                <a:rPr lang="en-US" sz="2000" dirty="0" smtClean="0"/>
                <a:t> </a:t>
              </a:r>
              <a:r>
                <a:rPr lang="en-US" sz="2000" dirty="0" err="1" smtClean="0"/>
                <a:t>áp</a:t>
              </a:r>
              <a:r>
                <a:rPr lang="en-US" sz="2000" dirty="0" smtClean="0"/>
                <a:t> </a:t>
              </a:r>
              <a:r>
                <a:rPr lang="en-US" sz="2000" dirty="0" err="1" smtClean="0"/>
                <a:t>trên</a:t>
              </a:r>
              <a:r>
                <a:rPr lang="en-US" sz="2000" dirty="0" smtClean="0"/>
                <a:t> </a:t>
              </a:r>
              <a:r>
                <a:rPr lang="en-US" sz="2000" dirty="0" err="1" smtClean="0"/>
                <a:t>toàn</a:t>
              </a:r>
              <a:r>
                <a:rPr lang="en-US" sz="2000" dirty="0" smtClean="0"/>
                <a:t> </a:t>
              </a:r>
              <a:r>
                <a:rPr lang="en-US" sz="2000" dirty="0" err="1" smtClean="0"/>
                <a:t>bộ</a:t>
              </a:r>
              <a:r>
                <a:rPr lang="en-US" sz="2000" dirty="0" smtClean="0"/>
                <a:t> </a:t>
              </a:r>
              <a:r>
                <a:rPr lang="en-US" sz="2000" dirty="0" err="1" smtClean="0"/>
                <a:t>chiều</a:t>
              </a:r>
              <a:r>
                <a:rPr lang="en-US" sz="2000" dirty="0" smtClean="0"/>
                <a:t> </a:t>
              </a:r>
              <a:r>
                <a:rPr lang="en-US" sz="2000" dirty="0" err="1" smtClean="0"/>
                <a:t>dài</a:t>
              </a:r>
              <a:r>
                <a:rPr lang="en-US" sz="2000" dirty="0" smtClean="0"/>
                <a:t> </a:t>
              </a:r>
              <a:r>
                <a:rPr lang="en-US" sz="2000" dirty="0" err="1" smtClean="0"/>
                <a:t>của</a:t>
              </a:r>
              <a:r>
                <a:rPr lang="en-US" sz="2000" dirty="0" smtClean="0"/>
                <a:t> </a:t>
              </a:r>
              <a:r>
                <a:rPr lang="en-US" sz="2000" dirty="0" err="1" smtClean="0"/>
                <a:t>ống</a:t>
              </a:r>
              <a:r>
                <a:rPr lang="en-US" sz="2000" dirty="0" smtClean="0"/>
                <a:t> </a:t>
              </a:r>
              <a:r>
                <a:rPr lang="en-US" sz="2000" dirty="0" err="1" smtClean="0"/>
                <a:t>đẩy</a:t>
              </a:r>
              <a:r>
                <a:rPr lang="en-US" sz="2000" dirty="0" smtClean="0"/>
                <a:t>.</a:t>
              </a:r>
            </a:p>
          </p:txBody>
        </p:sp>
        <p:graphicFrame>
          <p:nvGraphicFramePr>
            <p:cNvPr id="12" name="Object 11"/>
            <p:cNvGraphicFramePr>
              <a:graphicFrameLocks noChangeAspect="1"/>
            </p:cNvGraphicFramePr>
            <p:nvPr/>
          </p:nvGraphicFramePr>
          <p:xfrm>
            <a:off x="609600" y="5477641"/>
            <a:ext cx="565150" cy="389759"/>
          </p:xfrm>
          <a:graphic>
            <a:graphicData uri="http://schemas.openxmlformats.org/presentationml/2006/ole">
              <p:oleObj spid="_x0000_s83972" name="Equation" r:id="rId6" imgW="368280" imgH="253800" progId="Equation.3">
                <p:embed/>
              </p:oleObj>
            </a:graphicData>
          </a:graphic>
        </p:graphicFrame>
      </p:grpSp>
      <p:sp>
        <p:nvSpPr>
          <p:cNvPr id="13" name="Slide Number Placeholder 12"/>
          <p:cNvSpPr>
            <a:spLocks noGrp="1"/>
          </p:cNvSpPr>
          <p:nvPr>
            <p:ph type="sldNum" sz="quarter" idx="12"/>
          </p:nvPr>
        </p:nvSpPr>
        <p:spPr/>
        <p:txBody>
          <a:bodyPr/>
          <a:lstStyle/>
          <a:p>
            <a:fld id="{722A1357-CCE0-49BC-BCD5-A4E19C943F87}" type="slidenum">
              <a:rPr lang="vi-VN" smtClean="0"/>
              <a:pPr/>
              <a:t>56</a:t>
            </a:fld>
            <a:endParaRPr lang="vi-VN"/>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85800" y="533400"/>
            <a:ext cx="7486600" cy="523220"/>
          </a:xfrm>
          <a:prstGeom prst="rect">
            <a:avLst/>
          </a:prstGeom>
        </p:spPr>
        <p:txBody>
          <a:bodyPr wrap="square">
            <a:spAutoFit/>
          </a:bodyPr>
          <a:lstStyle/>
          <a:p>
            <a:r>
              <a:rPr lang="en-US" sz="2800" b="1" dirty="0" smtClean="0">
                <a:solidFill>
                  <a:srgbClr val="FF0000"/>
                </a:solidFill>
              </a:rPr>
              <a:t>3. </a:t>
            </a:r>
            <a:r>
              <a:rPr lang="en-US" sz="2800" b="1" dirty="0" err="1" smtClean="0">
                <a:solidFill>
                  <a:srgbClr val="FF0000"/>
                </a:solidFill>
              </a:rPr>
              <a:t>Áp</a:t>
            </a:r>
            <a:r>
              <a:rPr lang="en-US" sz="2800" b="1" dirty="0" smtClean="0">
                <a:solidFill>
                  <a:srgbClr val="FF0000"/>
                </a:solidFill>
              </a:rPr>
              <a:t> </a:t>
            </a:r>
            <a:r>
              <a:rPr lang="en-US" sz="2800" b="1" dirty="0" err="1" smtClean="0">
                <a:solidFill>
                  <a:srgbClr val="FF0000"/>
                </a:solidFill>
              </a:rPr>
              <a:t>suất</a:t>
            </a:r>
            <a:r>
              <a:rPr lang="en-US" sz="2800" b="1" dirty="0" smtClean="0">
                <a:solidFill>
                  <a:srgbClr val="FF0000"/>
                </a:solidFill>
              </a:rPr>
              <a:t> </a:t>
            </a:r>
            <a:r>
              <a:rPr lang="en-US" sz="2800" b="1" dirty="0" err="1" smtClean="0">
                <a:solidFill>
                  <a:srgbClr val="FF0000"/>
                </a:solidFill>
              </a:rPr>
              <a:t>của</a:t>
            </a:r>
            <a:r>
              <a:rPr lang="en-US" sz="2800" b="1" dirty="0" smtClean="0">
                <a:solidFill>
                  <a:srgbClr val="FF0000"/>
                </a:solidFill>
              </a:rPr>
              <a:t> </a:t>
            </a:r>
            <a:r>
              <a:rPr lang="en-US" sz="2800" b="1" dirty="0" err="1" smtClean="0">
                <a:solidFill>
                  <a:srgbClr val="FF0000"/>
                </a:solidFill>
              </a:rPr>
              <a:t>bơm</a:t>
            </a:r>
            <a:r>
              <a:rPr lang="en-US" sz="2800" b="1" dirty="0" smtClean="0">
                <a:solidFill>
                  <a:srgbClr val="FF0000"/>
                </a:solidFill>
              </a:rPr>
              <a:t> </a:t>
            </a:r>
            <a:r>
              <a:rPr lang="en-US" sz="2800" b="1" dirty="0" err="1" smtClean="0">
                <a:solidFill>
                  <a:srgbClr val="FF0000"/>
                </a:solidFill>
              </a:rPr>
              <a:t>trong</a:t>
            </a:r>
            <a:r>
              <a:rPr lang="en-US" sz="2800" b="1" dirty="0" smtClean="0">
                <a:solidFill>
                  <a:srgbClr val="FF0000"/>
                </a:solidFill>
              </a:rPr>
              <a:t> </a:t>
            </a:r>
            <a:r>
              <a:rPr lang="en-US" sz="2800" b="1" dirty="0" err="1" smtClean="0">
                <a:solidFill>
                  <a:srgbClr val="FF0000"/>
                </a:solidFill>
              </a:rPr>
              <a:t>quá</a:t>
            </a:r>
            <a:r>
              <a:rPr lang="en-US" sz="2800" b="1" dirty="0" smtClean="0">
                <a:solidFill>
                  <a:srgbClr val="FF0000"/>
                </a:solidFill>
              </a:rPr>
              <a:t> </a:t>
            </a:r>
            <a:r>
              <a:rPr lang="en-US" sz="2800" b="1" dirty="0" err="1" smtClean="0">
                <a:solidFill>
                  <a:srgbClr val="FF0000"/>
                </a:solidFill>
              </a:rPr>
              <a:t>trình</a:t>
            </a:r>
            <a:r>
              <a:rPr lang="en-US" sz="2800" b="1" dirty="0" smtClean="0">
                <a:solidFill>
                  <a:srgbClr val="FF0000"/>
                </a:solidFill>
              </a:rPr>
              <a:t> </a:t>
            </a:r>
            <a:r>
              <a:rPr lang="en-US" sz="2800" b="1" dirty="0" err="1" smtClean="0">
                <a:solidFill>
                  <a:srgbClr val="FF0000"/>
                </a:solidFill>
              </a:rPr>
              <a:t>đẩy</a:t>
            </a:r>
            <a:r>
              <a:rPr lang="en-US" sz="2800" b="1" dirty="0" smtClean="0">
                <a:solidFill>
                  <a:srgbClr val="FF0000"/>
                </a:solidFill>
              </a:rPr>
              <a:t>.</a:t>
            </a:r>
            <a:endParaRPr lang="en-US" sz="2800" b="1" dirty="0">
              <a:solidFill>
                <a:srgbClr val="FF0000"/>
              </a:solidFill>
            </a:endParaRPr>
          </a:p>
        </p:txBody>
      </p:sp>
      <p:sp>
        <p:nvSpPr>
          <p:cNvPr id="5" name="Rectangle 4"/>
          <p:cNvSpPr/>
          <p:nvPr/>
        </p:nvSpPr>
        <p:spPr>
          <a:xfrm>
            <a:off x="762000" y="1295400"/>
            <a:ext cx="6402287" cy="461665"/>
          </a:xfrm>
          <a:prstGeom prst="rect">
            <a:avLst/>
          </a:prstGeom>
        </p:spPr>
        <p:txBody>
          <a:bodyPr wrap="square">
            <a:spAutoFit/>
          </a:bodyPr>
          <a:lstStyle/>
          <a:p>
            <a:r>
              <a:rPr lang="en-US" sz="2000" dirty="0" smtClean="0"/>
              <a:t>__ </a:t>
            </a:r>
            <a:r>
              <a:rPr lang="en-US" sz="2400" dirty="0" err="1" smtClean="0"/>
              <a:t>Điều</a:t>
            </a:r>
            <a:r>
              <a:rPr lang="en-US" sz="2400" dirty="0" smtClean="0"/>
              <a:t> </a:t>
            </a:r>
            <a:r>
              <a:rPr lang="en-US" sz="2400" dirty="0" err="1" smtClean="0"/>
              <a:t>kiện</a:t>
            </a:r>
            <a:r>
              <a:rPr lang="en-US" sz="2400" dirty="0" smtClean="0"/>
              <a:t> </a:t>
            </a:r>
            <a:r>
              <a:rPr lang="en-US" sz="2400" dirty="0" err="1" smtClean="0"/>
              <a:t>để</a:t>
            </a:r>
            <a:r>
              <a:rPr lang="en-US" sz="2400" dirty="0" smtClean="0"/>
              <a:t> </a:t>
            </a:r>
            <a:r>
              <a:rPr lang="en-US" sz="2400" dirty="0" err="1" smtClean="0"/>
              <a:t>bơm</a:t>
            </a:r>
            <a:r>
              <a:rPr lang="en-US" sz="2400" dirty="0" smtClean="0"/>
              <a:t> </a:t>
            </a:r>
            <a:r>
              <a:rPr lang="en-US" sz="2400" dirty="0" err="1" smtClean="0"/>
              <a:t>làm</a:t>
            </a:r>
            <a:r>
              <a:rPr lang="en-US" sz="2400" dirty="0" smtClean="0"/>
              <a:t> </a:t>
            </a:r>
            <a:r>
              <a:rPr lang="en-US" sz="2400" dirty="0" err="1" smtClean="0"/>
              <a:t>việc</a:t>
            </a:r>
            <a:r>
              <a:rPr lang="en-US" sz="2400" dirty="0" smtClean="0"/>
              <a:t> </a:t>
            </a:r>
            <a:r>
              <a:rPr lang="en-US" sz="2400" dirty="0" err="1" smtClean="0"/>
              <a:t>bình</a:t>
            </a:r>
            <a:r>
              <a:rPr lang="en-US" sz="2400" dirty="0" smtClean="0"/>
              <a:t> </a:t>
            </a:r>
            <a:r>
              <a:rPr lang="en-US" sz="2400" dirty="0" err="1" smtClean="0"/>
              <a:t>thường</a:t>
            </a:r>
            <a:r>
              <a:rPr lang="en-US" sz="2400" dirty="0" smtClean="0"/>
              <a:t>:</a:t>
            </a:r>
            <a:endParaRPr lang="en-US" sz="2400" dirty="0"/>
          </a:p>
        </p:txBody>
      </p:sp>
      <p:graphicFrame>
        <p:nvGraphicFramePr>
          <p:cNvPr id="35842" name="Object 2" descr="Blue tissue paper"/>
          <p:cNvGraphicFramePr>
            <a:graphicFrameLocks noChangeAspect="1"/>
          </p:cNvGraphicFramePr>
          <p:nvPr/>
        </p:nvGraphicFramePr>
        <p:xfrm>
          <a:off x="2667000" y="2057400"/>
          <a:ext cx="3460750" cy="1143000"/>
        </p:xfrm>
        <a:graphic>
          <a:graphicData uri="http://schemas.openxmlformats.org/presentationml/2006/ole">
            <p:oleObj spid="_x0000_s84994" name="Equation" r:id="rId3" imgW="1422360" imgH="469800" progId="Equation.3">
              <p:embed/>
            </p:oleObj>
          </a:graphicData>
        </a:graphic>
      </p:graphicFrame>
      <p:sp>
        <p:nvSpPr>
          <p:cNvPr id="7" name="TextBox 6"/>
          <p:cNvSpPr txBox="1"/>
          <p:nvPr/>
        </p:nvSpPr>
        <p:spPr>
          <a:xfrm>
            <a:off x="914400" y="3733800"/>
            <a:ext cx="7330008" cy="2308324"/>
          </a:xfrm>
          <a:prstGeom prst="rect">
            <a:avLst/>
          </a:prstGeom>
          <a:noFill/>
        </p:spPr>
        <p:txBody>
          <a:bodyPr wrap="square" rtlCol="0">
            <a:spAutoFit/>
          </a:bodyPr>
          <a:lstStyle/>
          <a:p>
            <a:r>
              <a:rPr lang="en-US" sz="2000" dirty="0" smtClean="0"/>
              <a:t>__ </a:t>
            </a:r>
            <a:r>
              <a:rPr lang="en-US" sz="2400" dirty="0" err="1" smtClean="0"/>
              <a:t>Để</a:t>
            </a:r>
            <a:r>
              <a:rPr lang="en-US" sz="2400" dirty="0" smtClean="0"/>
              <a:t> </a:t>
            </a:r>
            <a:r>
              <a:rPr lang="en-US" sz="2400" dirty="0" err="1" smtClean="0"/>
              <a:t>khắc</a:t>
            </a:r>
            <a:r>
              <a:rPr lang="en-US" sz="2400" dirty="0" smtClean="0"/>
              <a:t> </a:t>
            </a:r>
            <a:r>
              <a:rPr lang="en-US" sz="2400" dirty="0" err="1" smtClean="0"/>
              <a:t>phục</a:t>
            </a:r>
            <a:r>
              <a:rPr lang="en-US" sz="2400" dirty="0" smtClean="0"/>
              <a:t> </a:t>
            </a:r>
            <a:r>
              <a:rPr lang="en-US" sz="2400" dirty="0" err="1" smtClean="0"/>
              <a:t>hiện</a:t>
            </a:r>
            <a:r>
              <a:rPr lang="en-US" sz="2400" dirty="0" smtClean="0"/>
              <a:t> </a:t>
            </a:r>
            <a:r>
              <a:rPr lang="en-US" sz="2400" dirty="0" err="1" smtClean="0"/>
              <a:t>tượng</a:t>
            </a:r>
            <a:r>
              <a:rPr lang="en-US" sz="2400" dirty="0" smtClean="0"/>
              <a:t> </a:t>
            </a:r>
            <a:r>
              <a:rPr lang="en-US" sz="2400" dirty="0" err="1" smtClean="0"/>
              <a:t>xâm</a:t>
            </a:r>
            <a:r>
              <a:rPr lang="en-US" sz="2400" dirty="0" smtClean="0"/>
              <a:t> </a:t>
            </a:r>
            <a:r>
              <a:rPr lang="en-US" sz="2400" dirty="0" err="1" smtClean="0"/>
              <a:t>thực</a:t>
            </a:r>
            <a:r>
              <a:rPr lang="en-US" sz="2400" dirty="0" smtClean="0"/>
              <a:t> </a:t>
            </a:r>
            <a:r>
              <a:rPr lang="en-US" sz="2400" dirty="0" err="1" smtClean="0"/>
              <a:t>ta</a:t>
            </a:r>
            <a:r>
              <a:rPr lang="en-US" sz="2400" dirty="0" smtClean="0"/>
              <a:t> </a:t>
            </a:r>
            <a:r>
              <a:rPr lang="en-US" sz="2400" dirty="0" err="1" smtClean="0"/>
              <a:t>cần</a:t>
            </a:r>
            <a:r>
              <a:rPr lang="en-US" sz="2400" dirty="0" smtClean="0"/>
              <a:t> </a:t>
            </a:r>
            <a:r>
              <a:rPr lang="en-US" sz="2400" dirty="0" err="1" smtClean="0"/>
              <a:t>có</a:t>
            </a:r>
            <a:r>
              <a:rPr lang="en-US" sz="2400" dirty="0" smtClean="0"/>
              <a:t> </a:t>
            </a:r>
            <a:r>
              <a:rPr lang="en-US" sz="2400" dirty="0" err="1" smtClean="0"/>
              <a:t>những</a:t>
            </a:r>
            <a:r>
              <a:rPr lang="en-US" sz="2400" dirty="0" smtClean="0"/>
              <a:t> </a:t>
            </a:r>
            <a:r>
              <a:rPr lang="en-US" sz="2400" dirty="0" err="1" smtClean="0"/>
              <a:t>biện</a:t>
            </a:r>
            <a:r>
              <a:rPr lang="en-US" sz="2400" dirty="0" smtClean="0"/>
              <a:t> </a:t>
            </a:r>
            <a:r>
              <a:rPr lang="en-US" sz="2400" dirty="0" err="1" smtClean="0"/>
              <a:t>pháp</a:t>
            </a:r>
            <a:r>
              <a:rPr lang="en-US" sz="2400" dirty="0" smtClean="0"/>
              <a:t> </a:t>
            </a:r>
            <a:r>
              <a:rPr lang="en-US" sz="2400" dirty="0" err="1" smtClean="0"/>
              <a:t>sau</a:t>
            </a:r>
            <a:r>
              <a:rPr lang="en-US" sz="2400" dirty="0" smtClean="0"/>
              <a:t>:</a:t>
            </a:r>
          </a:p>
          <a:p>
            <a:r>
              <a:rPr lang="en-US" sz="2400" dirty="0" smtClean="0"/>
              <a:t>        +   </a:t>
            </a:r>
            <a:r>
              <a:rPr lang="en-US" sz="2400" dirty="0" err="1" smtClean="0"/>
              <a:t>Giảm</a:t>
            </a:r>
            <a:r>
              <a:rPr lang="en-US" sz="2400" dirty="0" smtClean="0"/>
              <a:t> </a:t>
            </a:r>
            <a:r>
              <a:rPr lang="en-US" sz="2400" dirty="0" err="1" smtClean="0"/>
              <a:t>chiều</a:t>
            </a:r>
            <a:r>
              <a:rPr lang="en-US" sz="2400" dirty="0" smtClean="0"/>
              <a:t> </a:t>
            </a:r>
            <a:r>
              <a:rPr lang="en-US" sz="2400" dirty="0" err="1" smtClean="0"/>
              <a:t>dài</a:t>
            </a:r>
            <a:r>
              <a:rPr lang="en-US" sz="2400" dirty="0" smtClean="0"/>
              <a:t> </a:t>
            </a:r>
            <a:r>
              <a:rPr lang="en-US" sz="2400" dirty="0" err="1" smtClean="0"/>
              <a:t>ống</a:t>
            </a:r>
            <a:r>
              <a:rPr lang="en-US" sz="2400" dirty="0" smtClean="0"/>
              <a:t> </a:t>
            </a:r>
            <a:r>
              <a:rPr lang="en-US" sz="2400" dirty="0" err="1" smtClean="0"/>
              <a:t>đẩy</a:t>
            </a:r>
            <a:r>
              <a:rPr lang="en-US" sz="2400" dirty="0" smtClean="0"/>
              <a:t>.</a:t>
            </a:r>
          </a:p>
          <a:p>
            <a:r>
              <a:rPr lang="en-US" sz="2400" dirty="0" smtClean="0"/>
              <a:t>        +   </a:t>
            </a:r>
            <a:r>
              <a:rPr lang="en-US" sz="2400" dirty="0" err="1" smtClean="0"/>
              <a:t>Tăng</a:t>
            </a:r>
            <a:r>
              <a:rPr lang="en-US" sz="2400" dirty="0" smtClean="0"/>
              <a:t> </a:t>
            </a:r>
            <a:r>
              <a:rPr lang="en-US" sz="2400" dirty="0" err="1" smtClean="0"/>
              <a:t>diện</a:t>
            </a:r>
            <a:r>
              <a:rPr lang="en-US" sz="2400" dirty="0" smtClean="0"/>
              <a:t> </a:t>
            </a:r>
            <a:r>
              <a:rPr lang="en-US" sz="2400" dirty="0" err="1" smtClean="0"/>
              <a:t>tích</a:t>
            </a:r>
            <a:r>
              <a:rPr lang="en-US" sz="2400" dirty="0" smtClean="0"/>
              <a:t> </a:t>
            </a:r>
            <a:r>
              <a:rPr lang="en-US" sz="2400" dirty="0" err="1" smtClean="0"/>
              <a:t>mặt</a:t>
            </a:r>
            <a:r>
              <a:rPr lang="en-US" sz="2400" dirty="0" smtClean="0"/>
              <a:t> </a:t>
            </a:r>
            <a:r>
              <a:rPr lang="en-US" sz="2400" dirty="0" err="1" smtClean="0"/>
              <a:t>cắt</a:t>
            </a:r>
            <a:r>
              <a:rPr lang="en-US" sz="2400" dirty="0" smtClean="0"/>
              <a:t> </a:t>
            </a:r>
            <a:r>
              <a:rPr lang="en-US" sz="2400" dirty="0" err="1" smtClean="0"/>
              <a:t>ống</a:t>
            </a:r>
            <a:r>
              <a:rPr lang="en-US" sz="2400" dirty="0" smtClean="0"/>
              <a:t>.</a:t>
            </a:r>
          </a:p>
          <a:p>
            <a:r>
              <a:rPr lang="en-US" sz="2400" dirty="0" smtClean="0"/>
              <a:t>        +  </a:t>
            </a:r>
            <a:r>
              <a:rPr lang="en-US" sz="2400" dirty="0" err="1" smtClean="0"/>
              <a:t>giảm</a:t>
            </a:r>
            <a:r>
              <a:rPr lang="en-US" sz="2400" dirty="0" smtClean="0"/>
              <a:t> </a:t>
            </a:r>
            <a:r>
              <a:rPr lang="en-US" sz="2400" dirty="0" err="1" smtClean="0"/>
              <a:t>diện</a:t>
            </a:r>
            <a:r>
              <a:rPr lang="en-US" sz="2400" dirty="0" smtClean="0"/>
              <a:t> </a:t>
            </a:r>
            <a:r>
              <a:rPr lang="en-US" sz="2400" dirty="0" err="1" smtClean="0"/>
              <a:t>tích</a:t>
            </a:r>
            <a:r>
              <a:rPr lang="en-US" sz="2400" dirty="0" smtClean="0"/>
              <a:t> </a:t>
            </a:r>
            <a:r>
              <a:rPr lang="en-US" sz="2400" dirty="0" err="1" smtClean="0"/>
              <a:t>mặt</a:t>
            </a:r>
            <a:r>
              <a:rPr lang="en-US" sz="2400" dirty="0" smtClean="0"/>
              <a:t> </a:t>
            </a:r>
            <a:r>
              <a:rPr lang="en-US" sz="2400" dirty="0" err="1" smtClean="0"/>
              <a:t>pittong</a:t>
            </a:r>
            <a:r>
              <a:rPr lang="en-US" sz="2400" dirty="0" smtClean="0"/>
              <a:t>, </a:t>
            </a:r>
            <a:r>
              <a:rPr lang="en-US" sz="2400" dirty="0" err="1" smtClean="0"/>
              <a:t>bán</a:t>
            </a:r>
            <a:r>
              <a:rPr lang="en-US" sz="2400" dirty="0" smtClean="0"/>
              <a:t> </a:t>
            </a:r>
            <a:r>
              <a:rPr lang="en-US" sz="2400" dirty="0" err="1" smtClean="0"/>
              <a:t>kính</a:t>
            </a:r>
            <a:r>
              <a:rPr lang="en-US" sz="2400" dirty="0" smtClean="0"/>
              <a:t> </a:t>
            </a:r>
            <a:r>
              <a:rPr lang="en-US" sz="2400" dirty="0" err="1" smtClean="0"/>
              <a:t>tay</a:t>
            </a:r>
            <a:r>
              <a:rPr lang="en-US" sz="2400" dirty="0" smtClean="0"/>
              <a:t> quay, </a:t>
            </a:r>
            <a:r>
              <a:rPr lang="en-US" sz="2400" dirty="0" err="1" smtClean="0"/>
              <a:t>số</a:t>
            </a:r>
            <a:r>
              <a:rPr lang="en-US" sz="2400" dirty="0" smtClean="0"/>
              <a:t> </a:t>
            </a:r>
            <a:r>
              <a:rPr lang="en-US" sz="2400" dirty="0" err="1" smtClean="0"/>
              <a:t>vòng</a:t>
            </a:r>
            <a:r>
              <a:rPr lang="en-US" sz="2400" dirty="0" smtClean="0"/>
              <a:t> quay </a:t>
            </a:r>
            <a:r>
              <a:rPr lang="en-US" sz="2400" dirty="0" err="1" smtClean="0"/>
              <a:t>làm</a:t>
            </a:r>
            <a:r>
              <a:rPr lang="en-US" sz="2400" dirty="0" smtClean="0"/>
              <a:t> </a:t>
            </a:r>
            <a:r>
              <a:rPr lang="en-US" sz="2400" dirty="0" err="1" smtClean="0"/>
              <a:t>việc</a:t>
            </a:r>
            <a:r>
              <a:rPr lang="en-US" sz="2400" dirty="0" smtClean="0"/>
              <a:t>.</a:t>
            </a:r>
            <a:endParaRPr lang="en-US" sz="2400" dirty="0"/>
          </a:p>
        </p:txBody>
      </p:sp>
      <p:sp>
        <p:nvSpPr>
          <p:cNvPr id="6" name="Slide Number Placeholder 5"/>
          <p:cNvSpPr>
            <a:spLocks noGrp="1"/>
          </p:cNvSpPr>
          <p:nvPr>
            <p:ph type="sldNum" sz="quarter" idx="12"/>
          </p:nvPr>
        </p:nvSpPr>
        <p:spPr/>
        <p:txBody>
          <a:bodyPr/>
          <a:lstStyle/>
          <a:p>
            <a:fld id="{722A1357-CCE0-49BC-BCD5-A4E19C943F87}" type="slidenum">
              <a:rPr lang="vi-VN" smtClean="0"/>
              <a:pPr/>
              <a:t>57</a:t>
            </a:fld>
            <a:endParaRPr lang="vi-VN"/>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152400"/>
            <a:ext cx="8610600" cy="828327"/>
          </a:xfrm>
        </p:spPr>
        <p:txBody>
          <a:bodyPr>
            <a:noAutofit/>
          </a:bodyPr>
          <a:lstStyle/>
          <a:p>
            <a:pPr algn="l"/>
            <a:r>
              <a:rPr lang="en-US" sz="3600" dirty="0" smtClean="0">
                <a:solidFill>
                  <a:srgbClr val="FF0000"/>
                </a:solidFill>
              </a:rPr>
              <a:t>VII. </a:t>
            </a:r>
            <a:r>
              <a:rPr lang="en-US" sz="3600" dirty="0" err="1" smtClean="0">
                <a:solidFill>
                  <a:srgbClr val="FF0000"/>
                </a:solidFill>
              </a:rPr>
              <a:t>Số</a:t>
            </a:r>
            <a:r>
              <a:rPr lang="en-US" sz="3600" dirty="0" smtClean="0">
                <a:solidFill>
                  <a:srgbClr val="FF0000"/>
                </a:solidFill>
              </a:rPr>
              <a:t> </a:t>
            </a:r>
            <a:r>
              <a:rPr lang="en-US" sz="3600" dirty="0" err="1" smtClean="0">
                <a:solidFill>
                  <a:srgbClr val="FF0000"/>
                </a:solidFill>
              </a:rPr>
              <a:t>vòng</a:t>
            </a:r>
            <a:r>
              <a:rPr lang="en-US" sz="3600" dirty="0" smtClean="0">
                <a:solidFill>
                  <a:srgbClr val="FF0000"/>
                </a:solidFill>
              </a:rPr>
              <a:t> quay </a:t>
            </a:r>
            <a:r>
              <a:rPr lang="en-US" sz="3600" dirty="0" err="1" smtClean="0">
                <a:solidFill>
                  <a:srgbClr val="FF0000"/>
                </a:solidFill>
              </a:rPr>
              <a:t>giới</a:t>
            </a:r>
            <a:r>
              <a:rPr lang="en-US" sz="3600" dirty="0" smtClean="0">
                <a:solidFill>
                  <a:srgbClr val="FF0000"/>
                </a:solidFill>
              </a:rPr>
              <a:t> </a:t>
            </a:r>
            <a:r>
              <a:rPr lang="en-US" sz="3600" dirty="0" err="1" smtClean="0">
                <a:solidFill>
                  <a:srgbClr val="FF0000"/>
                </a:solidFill>
              </a:rPr>
              <a:t>hạn</a:t>
            </a:r>
            <a:r>
              <a:rPr lang="en-US" sz="3600" dirty="0" smtClean="0">
                <a:solidFill>
                  <a:srgbClr val="FF0000"/>
                </a:solidFill>
              </a:rPr>
              <a:t> </a:t>
            </a:r>
            <a:r>
              <a:rPr lang="en-US" sz="3600" dirty="0" err="1" smtClean="0">
                <a:solidFill>
                  <a:srgbClr val="FF0000"/>
                </a:solidFill>
              </a:rPr>
              <a:t>của</a:t>
            </a:r>
            <a:r>
              <a:rPr lang="en-US" sz="3600" dirty="0" smtClean="0">
                <a:solidFill>
                  <a:srgbClr val="FF0000"/>
                </a:solidFill>
              </a:rPr>
              <a:t> </a:t>
            </a:r>
            <a:r>
              <a:rPr lang="en-US" sz="3600" dirty="0" err="1" smtClean="0">
                <a:solidFill>
                  <a:srgbClr val="FF0000"/>
                </a:solidFill>
              </a:rPr>
              <a:t>bơm</a:t>
            </a:r>
            <a:r>
              <a:rPr lang="en-US" sz="3600" dirty="0" smtClean="0">
                <a:solidFill>
                  <a:srgbClr val="FF0000"/>
                </a:solidFill>
              </a:rPr>
              <a:t> </a:t>
            </a:r>
            <a:r>
              <a:rPr lang="en-US" sz="3600" dirty="0" err="1" smtClean="0">
                <a:solidFill>
                  <a:srgbClr val="FF0000"/>
                </a:solidFill>
              </a:rPr>
              <a:t>pitông</a:t>
            </a:r>
            <a:r>
              <a:rPr lang="en-US" sz="3600" dirty="0" smtClean="0">
                <a:solidFill>
                  <a:srgbClr val="FF0000"/>
                </a:solidFill>
              </a:rPr>
              <a:t>.</a:t>
            </a:r>
            <a:endParaRPr lang="en-US" sz="3600" dirty="0">
              <a:solidFill>
                <a:srgbClr val="FF0000"/>
              </a:solidFill>
            </a:endParaRPr>
          </a:p>
        </p:txBody>
      </p:sp>
      <p:sp>
        <p:nvSpPr>
          <p:cNvPr id="4" name="TextBox 3"/>
          <p:cNvSpPr txBox="1"/>
          <p:nvPr/>
        </p:nvSpPr>
        <p:spPr>
          <a:xfrm>
            <a:off x="533400" y="914400"/>
            <a:ext cx="7162800" cy="2215991"/>
          </a:xfrm>
          <a:prstGeom prst="rect">
            <a:avLst/>
          </a:prstGeom>
          <a:noFill/>
        </p:spPr>
        <p:txBody>
          <a:bodyPr wrap="square" rtlCol="0">
            <a:spAutoFit/>
          </a:bodyPr>
          <a:lstStyle/>
          <a:p>
            <a:r>
              <a:rPr lang="en-US" sz="2000" dirty="0" err="1" smtClean="0"/>
              <a:t>Sau</a:t>
            </a:r>
            <a:r>
              <a:rPr lang="en-US" sz="2000" dirty="0" smtClean="0"/>
              <a:t> </a:t>
            </a:r>
            <a:r>
              <a:rPr lang="en-US" sz="2000" dirty="0" err="1" smtClean="0"/>
              <a:t>nhưng</a:t>
            </a:r>
            <a:r>
              <a:rPr lang="en-US" sz="2000" dirty="0" smtClean="0"/>
              <a:t> </a:t>
            </a:r>
            <a:r>
              <a:rPr lang="en-US" sz="2000" dirty="0" err="1" smtClean="0"/>
              <a:t>nghiên</a:t>
            </a:r>
            <a:r>
              <a:rPr lang="en-US" sz="2000" dirty="0" smtClean="0"/>
              <a:t> </a:t>
            </a:r>
            <a:r>
              <a:rPr lang="en-US" sz="2000" dirty="0" err="1" smtClean="0"/>
              <a:t>cứu</a:t>
            </a:r>
            <a:r>
              <a:rPr lang="en-US" sz="2000" dirty="0" smtClean="0"/>
              <a:t> </a:t>
            </a:r>
            <a:r>
              <a:rPr lang="en-US" sz="2000" dirty="0" err="1" smtClean="0"/>
              <a:t>về</a:t>
            </a:r>
            <a:r>
              <a:rPr lang="en-US" sz="2000" dirty="0" smtClean="0"/>
              <a:t> </a:t>
            </a:r>
            <a:r>
              <a:rPr lang="en-US" sz="2000" dirty="0" err="1" smtClean="0"/>
              <a:t>các</a:t>
            </a:r>
            <a:r>
              <a:rPr lang="en-US" sz="2000" dirty="0" smtClean="0"/>
              <a:t> </a:t>
            </a:r>
            <a:r>
              <a:rPr lang="en-US" sz="2000" dirty="0" err="1" smtClean="0"/>
              <a:t>thông</a:t>
            </a:r>
            <a:r>
              <a:rPr lang="en-US" sz="2000" dirty="0" smtClean="0"/>
              <a:t> </a:t>
            </a:r>
            <a:r>
              <a:rPr lang="en-US" sz="2000" dirty="0" err="1" smtClean="0"/>
              <a:t>số</a:t>
            </a:r>
            <a:r>
              <a:rPr lang="en-US" sz="2000" dirty="0" smtClean="0"/>
              <a:t> </a:t>
            </a:r>
            <a:r>
              <a:rPr lang="en-US" sz="2000" dirty="0" err="1" smtClean="0"/>
              <a:t>cơ</a:t>
            </a:r>
            <a:r>
              <a:rPr lang="en-US" sz="2000" dirty="0" smtClean="0"/>
              <a:t> </a:t>
            </a:r>
            <a:r>
              <a:rPr lang="en-US" sz="2000" dirty="0" err="1" smtClean="0"/>
              <a:t>bản</a:t>
            </a:r>
            <a:r>
              <a:rPr lang="en-US" sz="2000" dirty="0" smtClean="0"/>
              <a:t> </a:t>
            </a:r>
            <a:r>
              <a:rPr lang="en-US" sz="2000" dirty="0" err="1" smtClean="0"/>
              <a:t>về</a:t>
            </a:r>
            <a:r>
              <a:rPr lang="en-US" sz="2000" dirty="0" smtClean="0"/>
              <a:t> </a:t>
            </a:r>
            <a:r>
              <a:rPr lang="en-US" sz="2000" dirty="0" err="1" smtClean="0"/>
              <a:t>điều</a:t>
            </a:r>
            <a:r>
              <a:rPr lang="en-US" sz="2000" dirty="0" smtClean="0"/>
              <a:t> </a:t>
            </a:r>
            <a:r>
              <a:rPr lang="en-US" sz="2000" dirty="0" err="1" smtClean="0"/>
              <a:t>kiện</a:t>
            </a:r>
            <a:r>
              <a:rPr lang="en-US" sz="2000" dirty="0" smtClean="0"/>
              <a:t> </a:t>
            </a:r>
            <a:r>
              <a:rPr lang="en-US" sz="2000" dirty="0" err="1" smtClean="0"/>
              <a:t>làm</a:t>
            </a:r>
            <a:r>
              <a:rPr lang="en-US" sz="2000" dirty="0" smtClean="0"/>
              <a:t> </a:t>
            </a:r>
            <a:r>
              <a:rPr lang="en-US" sz="2000" dirty="0" err="1" smtClean="0"/>
              <a:t>việc</a:t>
            </a:r>
            <a:r>
              <a:rPr lang="en-US" sz="2000" dirty="0" smtClean="0"/>
              <a:t>.</a:t>
            </a:r>
          </a:p>
          <a:p>
            <a:r>
              <a:rPr lang="en-US" sz="2000" dirty="0" smtClean="0"/>
              <a:t>Ta </a:t>
            </a:r>
            <a:r>
              <a:rPr lang="en-US" sz="2000" dirty="0" err="1" smtClean="0"/>
              <a:t>thấy</a:t>
            </a:r>
            <a:r>
              <a:rPr lang="en-US" sz="2000" dirty="0" smtClean="0"/>
              <a:t> </a:t>
            </a:r>
            <a:r>
              <a:rPr lang="en-US" sz="2000" dirty="0" err="1" smtClean="0"/>
              <a:t>một</a:t>
            </a:r>
            <a:r>
              <a:rPr lang="en-US" sz="2000" dirty="0" smtClean="0"/>
              <a:t> </a:t>
            </a:r>
            <a:r>
              <a:rPr lang="en-US" sz="2000" dirty="0" err="1" smtClean="0"/>
              <a:t>trong</a:t>
            </a:r>
            <a:r>
              <a:rPr lang="en-US" sz="2000" dirty="0" smtClean="0"/>
              <a:t> </a:t>
            </a:r>
            <a:r>
              <a:rPr lang="en-US" sz="2000" dirty="0" err="1" smtClean="0"/>
              <a:t>các</a:t>
            </a:r>
            <a:r>
              <a:rPr lang="en-US" sz="2000" dirty="0" smtClean="0"/>
              <a:t> </a:t>
            </a:r>
            <a:r>
              <a:rPr lang="en-US" sz="2000" dirty="0" err="1" smtClean="0"/>
              <a:t>yếu</a:t>
            </a:r>
            <a:r>
              <a:rPr lang="en-US" sz="2000" dirty="0" smtClean="0"/>
              <a:t> </a:t>
            </a:r>
            <a:r>
              <a:rPr lang="en-US" sz="2000" dirty="0" err="1" smtClean="0"/>
              <a:t>tố</a:t>
            </a:r>
            <a:r>
              <a:rPr lang="en-US" sz="2000" dirty="0" smtClean="0"/>
              <a:t> </a:t>
            </a:r>
            <a:r>
              <a:rPr lang="en-US" sz="2000" dirty="0" err="1" smtClean="0"/>
              <a:t>quan</a:t>
            </a:r>
            <a:r>
              <a:rPr lang="en-US" sz="2000" dirty="0" smtClean="0"/>
              <a:t> </a:t>
            </a:r>
            <a:r>
              <a:rPr lang="en-US" sz="2000" dirty="0" err="1" smtClean="0"/>
              <a:t>trọng</a:t>
            </a:r>
            <a:r>
              <a:rPr lang="en-US" sz="2000" dirty="0" smtClean="0"/>
              <a:t> </a:t>
            </a:r>
            <a:r>
              <a:rPr lang="en-US" sz="2000" dirty="0" err="1" smtClean="0"/>
              <a:t>ảnh</a:t>
            </a:r>
            <a:r>
              <a:rPr lang="en-US" sz="2000" dirty="0" smtClean="0"/>
              <a:t> </a:t>
            </a:r>
            <a:r>
              <a:rPr lang="en-US" sz="2000" dirty="0" err="1" smtClean="0"/>
              <a:t>hưởng</a:t>
            </a:r>
            <a:r>
              <a:rPr lang="en-US" sz="2000" dirty="0" smtClean="0"/>
              <a:t> </a:t>
            </a:r>
            <a:r>
              <a:rPr lang="en-US" sz="2000" dirty="0" err="1" smtClean="0"/>
              <a:t>đến</a:t>
            </a:r>
            <a:r>
              <a:rPr lang="en-US" sz="2000" dirty="0" smtClean="0"/>
              <a:t> </a:t>
            </a:r>
            <a:r>
              <a:rPr lang="en-US" sz="2000" dirty="0" err="1" smtClean="0"/>
              <a:t>điều</a:t>
            </a:r>
            <a:r>
              <a:rPr lang="en-US" sz="2000" dirty="0" smtClean="0"/>
              <a:t> </a:t>
            </a:r>
            <a:r>
              <a:rPr lang="en-US" sz="2000" dirty="0" err="1" smtClean="0"/>
              <a:t>kiện</a:t>
            </a:r>
            <a:r>
              <a:rPr lang="en-US" sz="2000" dirty="0" smtClean="0"/>
              <a:t> </a:t>
            </a:r>
            <a:r>
              <a:rPr lang="en-US" sz="2000" dirty="0" err="1" smtClean="0"/>
              <a:t>làm</a:t>
            </a:r>
            <a:r>
              <a:rPr lang="en-US" sz="2000" dirty="0" smtClean="0"/>
              <a:t> </a:t>
            </a:r>
            <a:r>
              <a:rPr lang="en-US" sz="2000" dirty="0" err="1" smtClean="0"/>
              <a:t>việc</a:t>
            </a:r>
            <a:r>
              <a:rPr lang="en-US" sz="2000" dirty="0" smtClean="0"/>
              <a:t> </a:t>
            </a:r>
            <a:r>
              <a:rPr lang="en-US" sz="2000" dirty="0" err="1" smtClean="0"/>
              <a:t>là</a:t>
            </a:r>
            <a:r>
              <a:rPr lang="en-US" sz="2000" dirty="0" smtClean="0"/>
              <a:t> </a:t>
            </a:r>
            <a:r>
              <a:rPr lang="en-US" sz="2000" dirty="0" err="1" smtClean="0"/>
              <a:t>số</a:t>
            </a:r>
            <a:r>
              <a:rPr lang="en-US" sz="2000" dirty="0" smtClean="0"/>
              <a:t> </a:t>
            </a:r>
            <a:r>
              <a:rPr lang="en-US" sz="2000" dirty="0" err="1" smtClean="0"/>
              <a:t>vòng</a:t>
            </a:r>
            <a:r>
              <a:rPr lang="en-US" sz="2000" dirty="0" smtClean="0"/>
              <a:t> quay </a:t>
            </a:r>
            <a:r>
              <a:rPr lang="en-US" sz="2000" dirty="0" err="1" smtClean="0"/>
              <a:t>của</a:t>
            </a:r>
            <a:r>
              <a:rPr lang="en-US" sz="2000" dirty="0" smtClean="0"/>
              <a:t> </a:t>
            </a:r>
            <a:r>
              <a:rPr lang="en-US" sz="2000" dirty="0" err="1" smtClean="0"/>
              <a:t>bơm</a:t>
            </a:r>
            <a:r>
              <a:rPr lang="en-US" sz="2000" dirty="0" smtClean="0"/>
              <a:t>. Do </a:t>
            </a:r>
            <a:r>
              <a:rPr lang="en-US" sz="2000" dirty="0" err="1" smtClean="0"/>
              <a:t>đó</a:t>
            </a:r>
            <a:r>
              <a:rPr lang="en-US" sz="2000" dirty="0" smtClean="0"/>
              <a:t> </a:t>
            </a:r>
            <a:r>
              <a:rPr lang="en-US" sz="2000" dirty="0" err="1" smtClean="0"/>
              <a:t>cần</a:t>
            </a:r>
            <a:r>
              <a:rPr lang="en-US" sz="2000" dirty="0" smtClean="0"/>
              <a:t> </a:t>
            </a:r>
            <a:r>
              <a:rPr lang="en-US" sz="2000" dirty="0" err="1" smtClean="0"/>
              <a:t>phải</a:t>
            </a:r>
            <a:r>
              <a:rPr lang="en-US" sz="2000" dirty="0" smtClean="0"/>
              <a:t> </a:t>
            </a:r>
            <a:r>
              <a:rPr lang="en-US" sz="2000" dirty="0" err="1" smtClean="0"/>
              <a:t>xác</a:t>
            </a:r>
            <a:r>
              <a:rPr lang="en-US" sz="2000" dirty="0" smtClean="0"/>
              <a:t> </a:t>
            </a:r>
            <a:r>
              <a:rPr lang="en-US" sz="2000" dirty="0" err="1" smtClean="0"/>
              <a:t>định</a:t>
            </a:r>
            <a:r>
              <a:rPr lang="en-US" sz="2000" dirty="0" smtClean="0"/>
              <a:t>  </a:t>
            </a:r>
            <a:r>
              <a:rPr lang="en-US" sz="2000" dirty="0" err="1" smtClean="0"/>
              <a:t>số</a:t>
            </a:r>
            <a:r>
              <a:rPr lang="en-US" sz="2000" dirty="0" smtClean="0"/>
              <a:t> </a:t>
            </a:r>
            <a:r>
              <a:rPr lang="en-US" sz="2000" dirty="0" err="1" smtClean="0"/>
              <a:t>vòng</a:t>
            </a:r>
            <a:r>
              <a:rPr lang="en-US" sz="2000" dirty="0" smtClean="0"/>
              <a:t> quay  </a:t>
            </a:r>
            <a:r>
              <a:rPr lang="en-US" sz="2000" dirty="0" err="1" smtClean="0"/>
              <a:t>giới</a:t>
            </a:r>
            <a:r>
              <a:rPr lang="en-US" sz="2000" dirty="0" smtClean="0"/>
              <a:t> </a:t>
            </a:r>
            <a:r>
              <a:rPr lang="en-US" sz="2000" dirty="0" err="1" smtClean="0"/>
              <a:t>hạn</a:t>
            </a:r>
            <a:r>
              <a:rPr lang="en-US" sz="2000" dirty="0" smtClean="0"/>
              <a:t> </a:t>
            </a:r>
            <a:r>
              <a:rPr lang="en-US" sz="2000" dirty="0" err="1" smtClean="0"/>
              <a:t>của</a:t>
            </a:r>
            <a:r>
              <a:rPr lang="en-US" sz="2000" dirty="0" smtClean="0"/>
              <a:t> </a:t>
            </a:r>
            <a:r>
              <a:rPr lang="en-US" sz="2000" dirty="0" err="1" smtClean="0"/>
              <a:t>bơm</a:t>
            </a:r>
            <a:r>
              <a:rPr lang="en-US" sz="2000" dirty="0" smtClean="0"/>
              <a:t>                   </a:t>
            </a:r>
          </a:p>
          <a:p>
            <a:pPr>
              <a:buFontTx/>
              <a:buChar char="-"/>
            </a:pPr>
            <a:r>
              <a:rPr lang="en-US" sz="2000" dirty="0" err="1" smtClean="0"/>
              <a:t>Số</a:t>
            </a:r>
            <a:r>
              <a:rPr lang="en-US" sz="2000" dirty="0" smtClean="0"/>
              <a:t> </a:t>
            </a:r>
            <a:r>
              <a:rPr lang="en-US" sz="2000" dirty="0" err="1" smtClean="0"/>
              <a:t>vòng</a:t>
            </a:r>
            <a:r>
              <a:rPr lang="en-US" sz="2000" dirty="0" smtClean="0"/>
              <a:t> quay </a:t>
            </a:r>
            <a:r>
              <a:rPr lang="en-US" sz="2000" dirty="0" err="1" smtClean="0"/>
              <a:t>trong</a:t>
            </a:r>
            <a:r>
              <a:rPr lang="en-US" sz="2000" dirty="0" smtClean="0"/>
              <a:t> </a:t>
            </a:r>
            <a:r>
              <a:rPr lang="en-US" sz="2000" dirty="0" err="1" smtClean="0"/>
              <a:t>quá</a:t>
            </a:r>
            <a:r>
              <a:rPr lang="en-US" sz="2000" dirty="0" smtClean="0"/>
              <a:t> </a:t>
            </a:r>
            <a:r>
              <a:rPr lang="en-US" sz="2000" dirty="0" err="1" smtClean="0"/>
              <a:t>trình</a:t>
            </a:r>
            <a:r>
              <a:rPr lang="en-US" sz="2000" dirty="0" smtClean="0"/>
              <a:t> </a:t>
            </a:r>
            <a:r>
              <a:rPr lang="en-US" sz="2000" dirty="0" err="1" smtClean="0"/>
              <a:t>hút</a:t>
            </a:r>
            <a:r>
              <a:rPr lang="en-US" sz="2000" dirty="0" smtClean="0"/>
              <a:t>:</a:t>
            </a:r>
          </a:p>
          <a:p>
            <a:endParaRPr lang="en-US" dirty="0"/>
          </a:p>
        </p:txBody>
      </p:sp>
      <p:graphicFrame>
        <p:nvGraphicFramePr>
          <p:cNvPr id="5" name="Object 4"/>
          <p:cNvGraphicFramePr>
            <a:graphicFrameLocks noChangeAspect="1"/>
          </p:cNvGraphicFramePr>
          <p:nvPr/>
        </p:nvGraphicFramePr>
        <p:xfrm>
          <a:off x="539552" y="3356992"/>
          <a:ext cx="6442974" cy="1041648"/>
        </p:xfrm>
        <a:graphic>
          <a:graphicData uri="http://schemas.openxmlformats.org/presentationml/2006/ole">
            <p:oleObj spid="_x0000_s95234" name="Equation" r:id="rId3" imgW="2387520" imgH="507960" progId="Equation.DSMT4">
              <p:embed/>
            </p:oleObj>
          </a:graphicData>
        </a:graphic>
      </p:graphicFrame>
      <p:graphicFrame>
        <p:nvGraphicFramePr>
          <p:cNvPr id="1027" name="Object 3"/>
          <p:cNvGraphicFramePr>
            <a:graphicFrameLocks noChangeAspect="1"/>
          </p:cNvGraphicFramePr>
          <p:nvPr/>
        </p:nvGraphicFramePr>
        <p:xfrm>
          <a:off x="3203848" y="2132856"/>
          <a:ext cx="533400" cy="368300"/>
        </p:xfrm>
        <a:graphic>
          <a:graphicData uri="http://schemas.openxmlformats.org/presentationml/2006/ole">
            <p:oleObj spid="_x0000_s95235" name="Equation" r:id="rId4" imgW="279360" imgH="228600" progId="Equation.DSMT4">
              <p:embed/>
            </p:oleObj>
          </a:graphicData>
        </a:graphic>
      </p:graphicFrame>
      <p:sp>
        <p:nvSpPr>
          <p:cNvPr id="7" name="TextBox 6"/>
          <p:cNvSpPr txBox="1"/>
          <p:nvPr/>
        </p:nvSpPr>
        <p:spPr>
          <a:xfrm>
            <a:off x="395536" y="4581128"/>
            <a:ext cx="7239000" cy="923330"/>
          </a:xfrm>
          <a:prstGeom prst="rect">
            <a:avLst/>
          </a:prstGeom>
          <a:noFill/>
        </p:spPr>
        <p:txBody>
          <a:bodyPr wrap="square" rtlCol="0">
            <a:spAutoFit/>
          </a:bodyPr>
          <a:lstStyle/>
          <a:p>
            <a:pPr>
              <a:buFontTx/>
              <a:buChar char="-"/>
            </a:pPr>
            <a:r>
              <a:rPr lang="en-US" dirty="0" err="1" smtClean="0"/>
              <a:t>Số</a:t>
            </a:r>
            <a:r>
              <a:rPr lang="en-US" dirty="0" smtClean="0"/>
              <a:t> </a:t>
            </a:r>
            <a:r>
              <a:rPr lang="en-US" dirty="0" err="1" smtClean="0"/>
              <a:t>vòng</a:t>
            </a:r>
            <a:r>
              <a:rPr lang="en-US" dirty="0" smtClean="0"/>
              <a:t> quay </a:t>
            </a:r>
            <a:r>
              <a:rPr lang="en-US" dirty="0" err="1" smtClean="0"/>
              <a:t>trong</a:t>
            </a:r>
            <a:r>
              <a:rPr lang="en-US" dirty="0" smtClean="0"/>
              <a:t> </a:t>
            </a:r>
            <a:r>
              <a:rPr lang="en-US" dirty="0" err="1" smtClean="0"/>
              <a:t>quá</a:t>
            </a:r>
            <a:r>
              <a:rPr lang="en-US" dirty="0" smtClean="0"/>
              <a:t> </a:t>
            </a:r>
            <a:r>
              <a:rPr lang="en-US" dirty="0" err="1" smtClean="0"/>
              <a:t>trình</a:t>
            </a:r>
            <a:r>
              <a:rPr lang="en-US" dirty="0" smtClean="0"/>
              <a:t> </a:t>
            </a:r>
            <a:r>
              <a:rPr lang="en-US" dirty="0" err="1" smtClean="0"/>
              <a:t>đẩy</a:t>
            </a:r>
            <a:r>
              <a:rPr lang="en-US" dirty="0" smtClean="0"/>
              <a:t>:</a:t>
            </a:r>
          </a:p>
          <a:p>
            <a:endParaRPr lang="en-US" dirty="0" smtClean="0"/>
          </a:p>
          <a:p>
            <a:endParaRPr lang="en-US" dirty="0"/>
          </a:p>
        </p:txBody>
      </p:sp>
      <p:graphicFrame>
        <p:nvGraphicFramePr>
          <p:cNvPr id="1028" name="Object 4"/>
          <p:cNvGraphicFramePr>
            <a:graphicFrameLocks noChangeAspect="1"/>
          </p:cNvGraphicFramePr>
          <p:nvPr/>
        </p:nvGraphicFramePr>
        <p:xfrm>
          <a:off x="467544" y="5157192"/>
          <a:ext cx="6269965" cy="1008112"/>
        </p:xfrm>
        <a:graphic>
          <a:graphicData uri="http://schemas.openxmlformats.org/presentationml/2006/ole">
            <p:oleObj spid="_x0000_s95236" name="Equation" r:id="rId5" imgW="2400120" imgH="507960" progId="Equation.DSMT4">
              <p:embed/>
            </p:oleObj>
          </a:graphicData>
        </a:graphic>
      </p:graphicFrame>
      <p:sp>
        <p:nvSpPr>
          <p:cNvPr id="9" name="Slide Number Placeholder 8"/>
          <p:cNvSpPr>
            <a:spLocks noGrp="1"/>
          </p:cNvSpPr>
          <p:nvPr>
            <p:ph type="sldNum" sz="quarter" idx="12"/>
          </p:nvPr>
        </p:nvSpPr>
        <p:spPr/>
        <p:txBody>
          <a:bodyPr/>
          <a:lstStyle/>
          <a:p>
            <a:fld id="{722A1357-CCE0-49BC-BCD5-A4E19C943F87}" type="slidenum">
              <a:rPr lang="vi-VN" smtClean="0"/>
              <a:pPr/>
              <a:t>58</a:t>
            </a:fld>
            <a:endParaRPr lang="vi-VN"/>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8" descr="orchide3"/>
          <p:cNvPicPr>
            <a:picLocks noChangeAspect="1" noChangeArrowheads="1"/>
          </p:cNvPicPr>
          <p:nvPr/>
        </p:nvPicPr>
        <p:blipFill>
          <a:blip r:embed="rId3" cstate="print"/>
          <a:srcRect/>
          <a:stretch>
            <a:fillRect/>
          </a:stretch>
        </p:blipFill>
        <p:spPr bwMode="auto">
          <a:xfrm rot="978307">
            <a:off x="5365310" y="2111160"/>
            <a:ext cx="2554288" cy="4478338"/>
          </a:xfrm>
          <a:prstGeom prst="rect">
            <a:avLst/>
          </a:prstGeom>
          <a:noFill/>
        </p:spPr>
      </p:pic>
      <p:sp>
        <p:nvSpPr>
          <p:cNvPr id="2" name="Title 1"/>
          <p:cNvSpPr>
            <a:spLocks noGrp="1"/>
          </p:cNvSpPr>
          <p:nvPr>
            <p:ph type="title"/>
          </p:nvPr>
        </p:nvSpPr>
        <p:spPr>
          <a:xfrm>
            <a:off x="457200" y="228600"/>
            <a:ext cx="8229600" cy="515112"/>
          </a:xfrm>
        </p:spPr>
        <p:txBody>
          <a:bodyPr>
            <a:noAutofit/>
          </a:bodyPr>
          <a:lstStyle/>
          <a:p>
            <a:pPr algn="l"/>
            <a:r>
              <a:rPr lang="en-US" sz="3600" dirty="0" smtClean="0">
                <a:solidFill>
                  <a:srgbClr val="FF0000"/>
                </a:solidFill>
              </a:rPr>
              <a:t>VII. </a:t>
            </a:r>
            <a:r>
              <a:rPr lang="en-US" sz="3600" dirty="0" err="1" smtClean="0">
                <a:solidFill>
                  <a:srgbClr val="FF0000"/>
                </a:solidFill>
              </a:rPr>
              <a:t>Số</a:t>
            </a:r>
            <a:r>
              <a:rPr lang="en-US" sz="3600" dirty="0" smtClean="0">
                <a:solidFill>
                  <a:srgbClr val="FF0000"/>
                </a:solidFill>
              </a:rPr>
              <a:t> </a:t>
            </a:r>
            <a:r>
              <a:rPr lang="en-US" sz="3600" dirty="0" err="1" smtClean="0">
                <a:solidFill>
                  <a:srgbClr val="FF0000"/>
                </a:solidFill>
              </a:rPr>
              <a:t>vòng</a:t>
            </a:r>
            <a:r>
              <a:rPr lang="en-US" sz="3600" dirty="0" smtClean="0">
                <a:solidFill>
                  <a:srgbClr val="FF0000"/>
                </a:solidFill>
              </a:rPr>
              <a:t> quay </a:t>
            </a:r>
            <a:r>
              <a:rPr lang="en-US" sz="3600" dirty="0" err="1" smtClean="0">
                <a:solidFill>
                  <a:srgbClr val="FF0000"/>
                </a:solidFill>
              </a:rPr>
              <a:t>giới</a:t>
            </a:r>
            <a:r>
              <a:rPr lang="en-US" sz="3600" dirty="0" smtClean="0">
                <a:solidFill>
                  <a:srgbClr val="FF0000"/>
                </a:solidFill>
              </a:rPr>
              <a:t> </a:t>
            </a:r>
            <a:r>
              <a:rPr lang="en-US" sz="3600" dirty="0" err="1" smtClean="0">
                <a:solidFill>
                  <a:srgbClr val="FF0000"/>
                </a:solidFill>
              </a:rPr>
              <a:t>hạn</a:t>
            </a:r>
            <a:r>
              <a:rPr lang="en-US" sz="3600" dirty="0" smtClean="0">
                <a:solidFill>
                  <a:srgbClr val="FF0000"/>
                </a:solidFill>
              </a:rPr>
              <a:t> </a:t>
            </a:r>
            <a:r>
              <a:rPr lang="en-US" sz="3600" dirty="0" err="1" smtClean="0">
                <a:solidFill>
                  <a:srgbClr val="FF0000"/>
                </a:solidFill>
              </a:rPr>
              <a:t>của</a:t>
            </a:r>
            <a:r>
              <a:rPr lang="en-US" sz="3600" dirty="0" smtClean="0">
                <a:solidFill>
                  <a:srgbClr val="FF0000"/>
                </a:solidFill>
              </a:rPr>
              <a:t> </a:t>
            </a:r>
            <a:r>
              <a:rPr lang="en-US" sz="3600" dirty="0" err="1" smtClean="0">
                <a:solidFill>
                  <a:srgbClr val="FF0000"/>
                </a:solidFill>
              </a:rPr>
              <a:t>bơm</a:t>
            </a:r>
            <a:r>
              <a:rPr lang="en-US" sz="3600" dirty="0" smtClean="0">
                <a:solidFill>
                  <a:srgbClr val="FF0000"/>
                </a:solidFill>
              </a:rPr>
              <a:t> </a:t>
            </a:r>
            <a:r>
              <a:rPr lang="en-US" sz="3600" dirty="0" err="1" smtClean="0">
                <a:solidFill>
                  <a:srgbClr val="FF0000"/>
                </a:solidFill>
              </a:rPr>
              <a:t>pitông</a:t>
            </a:r>
            <a:r>
              <a:rPr lang="en-US" sz="3600" dirty="0" smtClean="0">
                <a:solidFill>
                  <a:srgbClr val="FF0000"/>
                </a:solidFill>
              </a:rPr>
              <a:t>.</a:t>
            </a:r>
            <a:endParaRPr lang="en-US" sz="3600" dirty="0"/>
          </a:p>
        </p:txBody>
      </p:sp>
      <p:sp>
        <p:nvSpPr>
          <p:cNvPr id="4" name="TextBox 3"/>
          <p:cNvSpPr txBox="1"/>
          <p:nvPr/>
        </p:nvSpPr>
        <p:spPr>
          <a:xfrm>
            <a:off x="395536" y="980728"/>
            <a:ext cx="7848600" cy="923330"/>
          </a:xfrm>
          <a:prstGeom prst="rect">
            <a:avLst/>
          </a:prstGeom>
          <a:noFill/>
        </p:spPr>
        <p:txBody>
          <a:bodyPr wrap="square" rtlCol="0">
            <a:spAutoFit/>
          </a:bodyPr>
          <a:lstStyle/>
          <a:p>
            <a:r>
              <a:rPr lang="en-US" dirty="0" err="1" smtClean="0"/>
              <a:t>Số</a:t>
            </a:r>
            <a:r>
              <a:rPr lang="en-US" dirty="0" smtClean="0"/>
              <a:t> </a:t>
            </a:r>
            <a:r>
              <a:rPr lang="en-US" dirty="0" err="1" smtClean="0"/>
              <a:t>vòng</a:t>
            </a:r>
            <a:r>
              <a:rPr lang="en-US" dirty="0" smtClean="0"/>
              <a:t> quay </a:t>
            </a:r>
            <a:r>
              <a:rPr lang="en-US" dirty="0" err="1" smtClean="0"/>
              <a:t>cho</a:t>
            </a:r>
            <a:r>
              <a:rPr lang="en-US" dirty="0" smtClean="0"/>
              <a:t> </a:t>
            </a:r>
            <a:r>
              <a:rPr lang="en-US" dirty="0" err="1" smtClean="0"/>
              <a:t>phép</a:t>
            </a:r>
            <a:r>
              <a:rPr lang="en-US" dirty="0" smtClean="0"/>
              <a:t>        </a:t>
            </a:r>
            <a:r>
              <a:rPr lang="en-US" dirty="0" err="1" smtClean="0"/>
              <a:t>của</a:t>
            </a:r>
            <a:r>
              <a:rPr lang="en-US" dirty="0" smtClean="0"/>
              <a:t> </a:t>
            </a:r>
            <a:r>
              <a:rPr lang="en-US" dirty="0" err="1" smtClean="0"/>
              <a:t>bơm</a:t>
            </a:r>
            <a:r>
              <a:rPr lang="en-US" dirty="0" smtClean="0"/>
              <a:t> </a:t>
            </a:r>
            <a:r>
              <a:rPr lang="en-US" dirty="0" err="1" smtClean="0"/>
              <a:t>pitông</a:t>
            </a:r>
            <a:r>
              <a:rPr lang="en-US" dirty="0" smtClean="0"/>
              <a:t> </a:t>
            </a:r>
            <a:r>
              <a:rPr lang="en-US" dirty="0" err="1" smtClean="0"/>
              <a:t>không</a:t>
            </a:r>
            <a:r>
              <a:rPr lang="en-US" dirty="0" smtClean="0"/>
              <a:t> </a:t>
            </a:r>
            <a:r>
              <a:rPr lang="en-US" dirty="0" err="1" smtClean="0"/>
              <a:t>được</a:t>
            </a:r>
            <a:r>
              <a:rPr lang="en-US" dirty="0" smtClean="0"/>
              <a:t> </a:t>
            </a:r>
            <a:r>
              <a:rPr lang="en-US" dirty="0" err="1" smtClean="0"/>
              <a:t>lớn</a:t>
            </a:r>
            <a:r>
              <a:rPr lang="en-US" dirty="0" smtClean="0"/>
              <a:t> </a:t>
            </a:r>
            <a:r>
              <a:rPr lang="en-US" dirty="0" err="1" smtClean="0"/>
              <a:t>hơntrị</a:t>
            </a:r>
            <a:r>
              <a:rPr lang="en-US" dirty="0" smtClean="0"/>
              <a:t> </a:t>
            </a:r>
            <a:r>
              <a:rPr lang="en-US" dirty="0" err="1" smtClean="0"/>
              <a:t>số</a:t>
            </a:r>
            <a:r>
              <a:rPr lang="en-US" dirty="0" smtClean="0"/>
              <a:t> </a:t>
            </a:r>
            <a:r>
              <a:rPr lang="en-US" dirty="0" err="1" smtClean="0"/>
              <a:t>bé</a:t>
            </a:r>
            <a:r>
              <a:rPr lang="en-US" dirty="0" smtClean="0"/>
              <a:t> </a:t>
            </a:r>
            <a:r>
              <a:rPr lang="en-US" dirty="0" err="1" smtClean="0"/>
              <a:t>nhất</a:t>
            </a:r>
            <a:r>
              <a:rPr lang="en-US" dirty="0" smtClean="0"/>
              <a:t> </a:t>
            </a:r>
            <a:r>
              <a:rPr lang="en-US" dirty="0" err="1" smtClean="0"/>
              <a:t>của</a:t>
            </a:r>
            <a:r>
              <a:rPr lang="en-US" dirty="0" smtClean="0"/>
              <a:t>   </a:t>
            </a:r>
          </a:p>
          <a:p>
            <a:r>
              <a:rPr lang="en-US" dirty="0"/>
              <a:t> </a:t>
            </a:r>
            <a:r>
              <a:rPr lang="en-US" dirty="0" smtClean="0"/>
              <a:t>   n</a:t>
            </a:r>
            <a:r>
              <a:rPr lang="en-US" baseline="-25000" dirty="0" smtClean="0"/>
              <a:t>max1</a:t>
            </a:r>
            <a:r>
              <a:rPr lang="en-US" dirty="0" smtClean="0"/>
              <a:t> </a:t>
            </a:r>
            <a:r>
              <a:rPr lang="en-US" dirty="0" err="1" smtClean="0"/>
              <a:t>và</a:t>
            </a:r>
            <a:r>
              <a:rPr lang="en-US" dirty="0" smtClean="0"/>
              <a:t>  n</a:t>
            </a:r>
            <a:r>
              <a:rPr lang="en-US" baseline="-25000" dirty="0" smtClean="0"/>
              <a:t>max2</a:t>
            </a:r>
            <a:r>
              <a:rPr lang="en-US" dirty="0" smtClean="0"/>
              <a:t>    </a:t>
            </a:r>
          </a:p>
          <a:p>
            <a:endParaRPr lang="en-US" dirty="0"/>
          </a:p>
        </p:txBody>
      </p:sp>
      <p:graphicFrame>
        <p:nvGraphicFramePr>
          <p:cNvPr id="2050" name="Object 2"/>
          <p:cNvGraphicFramePr>
            <a:graphicFrameLocks noChangeAspect="1"/>
          </p:cNvGraphicFramePr>
          <p:nvPr/>
        </p:nvGraphicFramePr>
        <p:xfrm>
          <a:off x="2699792" y="980728"/>
          <a:ext cx="304800" cy="330200"/>
        </p:xfrm>
        <a:graphic>
          <a:graphicData uri="http://schemas.openxmlformats.org/presentationml/2006/ole">
            <p:oleObj spid="_x0000_s96258" name="Equation" r:id="rId4" imgW="228600" imgH="253800" progId="Equation.DSMT4">
              <p:embed/>
            </p:oleObj>
          </a:graphicData>
        </a:graphic>
      </p:graphicFrame>
      <p:sp>
        <p:nvSpPr>
          <p:cNvPr id="8" name="TextBox 7"/>
          <p:cNvSpPr txBox="1"/>
          <p:nvPr/>
        </p:nvSpPr>
        <p:spPr>
          <a:xfrm>
            <a:off x="457200" y="2133600"/>
            <a:ext cx="6858000" cy="646331"/>
          </a:xfrm>
          <a:prstGeom prst="rect">
            <a:avLst/>
          </a:prstGeom>
          <a:noFill/>
        </p:spPr>
        <p:txBody>
          <a:bodyPr wrap="square" rtlCol="0">
            <a:spAutoFit/>
          </a:bodyPr>
          <a:lstStyle/>
          <a:p>
            <a:r>
              <a:rPr lang="en-US" dirty="0" smtClean="0"/>
              <a:t>Ta </a:t>
            </a:r>
            <a:r>
              <a:rPr lang="en-US" dirty="0" err="1" smtClean="0"/>
              <a:t>có</a:t>
            </a:r>
            <a:r>
              <a:rPr lang="en-US" dirty="0" smtClean="0"/>
              <a:t>:</a:t>
            </a:r>
          </a:p>
          <a:p>
            <a:endParaRPr lang="en-US" dirty="0"/>
          </a:p>
        </p:txBody>
      </p:sp>
      <p:graphicFrame>
        <p:nvGraphicFramePr>
          <p:cNvPr id="2053" name="Object 5"/>
          <p:cNvGraphicFramePr>
            <a:graphicFrameLocks noChangeAspect="1"/>
          </p:cNvGraphicFramePr>
          <p:nvPr/>
        </p:nvGraphicFramePr>
        <p:xfrm>
          <a:off x="1219200" y="2133600"/>
          <a:ext cx="1318846" cy="381000"/>
        </p:xfrm>
        <a:graphic>
          <a:graphicData uri="http://schemas.openxmlformats.org/presentationml/2006/ole">
            <p:oleObj spid="_x0000_s96261" name="Equation" r:id="rId5" imgW="711000" imgH="253800" progId="Equation.DSMT4">
              <p:embed/>
            </p:oleObj>
          </a:graphicData>
        </a:graphic>
      </p:graphicFrame>
      <p:sp>
        <p:nvSpPr>
          <p:cNvPr id="10" name="TextBox 9"/>
          <p:cNvSpPr txBox="1"/>
          <p:nvPr/>
        </p:nvSpPr>
        <p:spPr>
          <a:xfrm>
            <a:off x="539552" y="2636912"/>
            <a:ext cx="5410200" cy="369332"/>
          </a:xfrm>
          <a:prstGeom prst="rect">
            <a:avLst/>
          </a:prstGeom>
          <a:noFill/>
        </p:spPr>
        <p:txBody>
          <a:bodyPr wrap="square" rtlCol="0">
            <a:spAutoFit/>
          </a:bodyPr>
          <a:lstStyle/>
          <a:p>
            <a:r>
              <a:rPr lang="en-US" dirty="0" err="1" smtClean="0"/>
              <a:t>Với</a:t>
            </a:r>
            <a:r>
              <a:rPr lang="en-US" dirty="0" smtClean="0"/>
              <a:t> </a:t>
            </a:r>
            <a:r>
              <a:rPr lang="en-US" dirty="0" err="1" smtClean="0"/>
              <a:t>bơm</a:t>
            </a:r>
            <a:r>
              <a:rPr lang="en-US" dirty="0" smtClean="0"/>
              <a:t> </a:t>
            </a:r>
            <a:r>
              <a:rPr lang="en-US" dirty="0" err="1" smtClean="0"/>
              <a:t>nước</a:t>
            </a:r>
            <a:r>
              <a:rPr lang="en-US" dirty="0" smtClean="0"/>
              <a:t> </a:t>
            </a:r>
            <a:r>
              <a:rPr lang="en-US" dirty="0" err="1" smtClean="0"/>
              <a:t>thường</a:t>
            </a:r>
            <a:r>
              <a:rPr lang="en-US" dirty="0" smtClean="0"/>
              <a:t> </a:t>
            </a:r>
            <a:endParaRPr lang="en-US" dirty="0"/>
          </a:p>
        </p:txBody>
      </p:sp>
      <p:graphicFrame>
        <p:nvGraphicFramePr>
          <p:cNvPr id="2054" name="Object 6"/>
          <p:cNvGraphicFramePr>
            <a:graphicFrameLocks noChangeAspect="1"/>
          </p:cNvGraphicFramePr>
          <p:nvPr/>
        </p:nvGraphicFramePr>
        <p:xfrm>
          <a:off x="2971800" y="2667000"/>
          <a:ext cx="1981200" cy="330200"/>
        </p:xfrm>
        <a:graphic>
          <a:graphicData uri="http://schemas.openxmlformats.org/presentationml/2006/ole">
            <p:oleObj spid="_x0000_s96262" name="Equation" r:id="rId6" imgW="1485720" imgH="253800" progId="Equation.DSMT4">
              <p:embed/>
            </p:oleObj>
          </a:graphicData>
        </a:graphic>
      </p:graphicFrame>
      <p:sp>
        <p:nvSpPr>
          <p:cNvPr id="13" name="TextBox 12"/>
          <p:cNvSpPr txBox="1"/>
          <p:nvPr/>
        </p:nvSpPr>
        <p:spPr>
          <a:xfrm>
            <a:off x="304800" y="3048000"/>
            <a:ext cx="7848600" cy="3416320"/>
          </a:xfrm>
          <a:prstGeom prst="rect">
            <a:avLst/>
          </a:prstGeom>
          <a:noFill/>
        </p:spPr>
        <p:txBody>
          <a:bodyPr wrap="square" rtlCol="0">
            <a:spAutoFit/>
          </a:bodyPr>
          <a:lstStyle/>
          <a:p>
            <a:r>
              <a:rPr lang="en-US" sz="2400" dirty="0" smtClean="0"/>
              <a:t>Số vòng quay cho phép (n) phải giảm xuống khi nhiệt độ chất lỏng tăng.</a:t>
            </a:r>
          </a:p>
          <a:p>
            <a:r>
              <a:rPr lang="en-US" sz="2400" dirty="0" err="1" smtClean="0"/>
              <a:t>Nếu</a:t>
            </a:r>
            <a:r>
              <a:rPr lang="en-US" sz="2400" dirty="0" smtClean="0"/>
              <a:t> </a:t>
            </a:r>
            <a:r>
              <a:rPr lang="en-US" sz="2400" dirty="0" err="1" smtClean="0"/>
              <a:t>bơm</a:t>
            </a:r>
            <a:r>
              <a:rPr lang="en-US" sz="2400" dirty="0" smtClean="0"/>
              <a:t> </a:t>
            </a:r>
            <a:r>
              <a:rPr lang="en-US" sz="2400" dirty="0" err="1" smtClean="0"/>
              <a:t>làm</a:t>
            </a:r>
            <a:r>
              <a:rPr lang="en-US" sz="2400" dirty="0" smtClean="0"/>
              <a:t> </a:t>
            </a:r>
            <a:r>
              <a:rPr lang="en-US" sz="2400" dirty="0" err="1" smtClean="0"/>
              <a:t>việc</a:t>
            </a:r>
            <a:r>
              <a:rPr lang="en-US" sz="2400" dirty="0" smtClean="0"/>
              <a:t> </a:t>
            </a:r>
            <a:r>
              <a:rPr lang="en-US" sz="2400" dirty="0" err="1" smtClean="0"/>
              <a:t>với</a:t>
            </a:r>
            <a:r>
              <a:rPr lang="en-US" sz="2400" dirty="0" smtClean="0"/>
              <a:t> </a:t>
            </a:r>
            <a:r>
              <a:rPr lang="en-US" sz="2400" dirty="0" err="1" smtClean="0"/>
              <a:t>số</a:t>
            </a:r>
            <a:r>
              <a:rPr lang="en-US" sz="2400" dirty="0" smtClean="0"/>
              <a:t> </a:t>
            </a:r>
            <a:r>
              <a:rPr lang="en-US" sz="2400" dirty="0" err="1" smtClean="0"/>
              <a:t>vòng</a:t>
            </a:r>
            <a:r>
              <a:rPr lang="en-US" sz="2400" dirty="0" smtClean="0"/>
              <a:t> quay </a:t>
            </a:r>
            <a:r>
              <a:rPr lang="en-US" sz="2400" dirty="0" err="1" smtClean="0"/>
              <a:t>cố</a:t>
            </a:r>
            <a:r>
              <a:rPr lang="en-US" sz="2400" dirty="0" smtClean="0"/>
              <a:t> </a:t>
            </a:r>
            <a:r>
              <a:rPr lang="en-US" sz="2400" dirty="0" err="1" smtClean="0"/>
              <a:t>định</a:t>
            </a:r>
            <a:r>
              <a:rPr lang="en-US" sz="2400" dirty="0" smtClean="0"/>
              <a:t> </a:t>
            </a:r>
            <a:r>
              <a:rPr lang="en-US" sz="2400" dirty="0" err="1" smtClean="0"/>
              <a:t>thì</a:t>
            </a:r>
            <a:r>
              <a:rPr lang="en-US" sz="2400" dirty="0" smtClean="0"/>
              <a:t> </a:t>
            </a:r>
            <a:r>
              <a:rPr lang="en-US" sz="2400" dirty="0" err="1" smtClean="0"/>
              <a:t>khi</a:t>
            </a:r>
            <a:r>
              <a:rPr lang="en-US" sz="2400" dirty="0" smtClean="0"/>
              <a:t> </a:t>
            </a:r>
            <a:r>
              <a:rPr lang="en-US" sz="2400" dirty="0" err="1" smtClean="0"/>
              <a:t>nhiệt</a:t>
            </a:r>
            <a:r>
              <a:rPr lang="en-US" sz="2400" dirty="0" smtClean="0"/>
              <a:t> </a:t>
            </a:r>
            <a:r>
              <a:rPr lang="en-US" sz="2400" dirty="0" err="1" smtClean="0"/>
              <a:t>độ</a:t>
            </a:r>
            <a:r>
              <a:rPr lang="en-US" sz="2400" dirty="0" smtClean="0"/>
              <a:t> </a:t>
            </a:r>
            <a:r>
              <a:rPr lang="en-US" sz="2400" dirty="0" err="1" smtClean="0"/>
              <a:t>chất</a:t>
            </a:r>
            <a:r>
              <a:rPr lang="en-US" sz="2400" dirty="0" smtClean="0"/>
              <a:t> </a:t>
            </a:r>
            <a:r>
              <a:rPr lang="en-US" sz="2400" dirty="0" err="1" smtClean="0"/>
              <a:t>lỏng</a:t>
            </a:r>
            <a:r>
              <a:rPr lang="en-US" sz="2400" dirty="0" smtClean="0"/>
              <a:t> </a:t>
            </a:r>
            <a:r>
              <a:rPr lang="en-US" sz="2400" dirty="0" err="1" smtClean="0"/>
              <a:t>tăng</a:t>
            </a:r>
            <a:r>
              <a:rPr lang="en-US" sz="2400" dirty="0" smtClean="0"/>
              <a:t> </a:t>
            </a:r>
            <a:r>
              <a:rPr lang="en-US" sz="2400" dirty="0" err="1" smtClean="0"/>
              <a:t>lên</a:t>
            </a:r>
            <a:r>
              <a:rPr lang="en-US" sz="2400" dirty="0" smtClean="0"/>
              <a:t> </a:t>
            </a:r>
            <a:r>
              <a:rPr lang="en-US" sz="2400" dirty="0" err="1" smtClean="0"/>
              <a:t>sẽ</a:t>
            </a:r>
            <a:r>
              <a:rPr lang="en-US" sz="2400" dirty="0" smtClean="0"/>
              <a:t> </a:t>
            </a:r>
            <a:r>
              <a:rPr lang="en-US" sz="2400" dirty="0" err="1" smtClean="0"/>
              <a:t>giảm</a:t>
            </a:r>
            <a:r>
              <a:rPr lang="en-US" sz="2400" dirty="0" smtClean="0"/>
              <a:t> </a:t>
            </a:r>
            <a:r>
              <a:rPr lang="en-US" sz="2400" dirty="0" err="1" smtClean="0"/>
              <a:t>chiều</a:t>
            </a:r>
            <a:r>
              <a:rPr lang="en-US" sz="2400" dirty="0" smtClean="0"/>
              <a:t> </a:t>
            </a:r>
            <a:r>
              <a:rPr lang="en-US" sz="2400" dirty="0" err="1" smtClean="0"/>
              <a:t>cao</a:t>
            </a:r>
            <a:r>
              <a:rPr lang="en-US" sz="2400" dirty="0" smtClean="0"/>
              <a:t> </a:t>
            </a:r>
            <a:r>
              <a:rPr lang="en-US" sz="2400" dirty="0" err="1" smtClean="0"/>
              <a:t>hút</a:t>
            </a:r>
            <a:r>
              <a:rPr lang="en-US" sz="2400" dirty="0" smtClean="0"/>
              <a:t>. </a:t>
            </a:r>
            <a:r>
              <a:rPr lang="en-US" sz="2400" dirty="0" err="1" smtClean="0"/>
              <a:t>Đối</a:t>
            </a:r>
            <a:r>
              <a:rPr lang="en-US" sz="2400" dirty="0" smtClean="0"/>
              <a:t> </a:t>
            </a:r>
            <a:r>
              <a:rPr lang="en-US" sz="2400" dirty="0" err="1" smtClean="0"/>
              <a:t>với</a:t>
            </a:r>
            <a:r>
              <a:rPr lang="en-US" sz="2400" dirty="0" smtClean="0"/>
              <a:t> </a:t>
            </a:r>
            <a:r>
              <a:rPr lang="en-US" sz="2400" dirty="0" err="1" smtClean="0"/>
              <a:t>bơm</a:t>
            </a:r>
            <a:r>
              <a:rPr lang="en-US" sz="2400" dirty="0" smtClean="0"/>
              <a:t> </a:t>
            </a:r>
            <a:r>
              <a:rPr lang="en-US" sz="2400" dirty="0" err="1" smtClean="0"/>
              <a:t>nước</a:t>
            </a:r>
            <a:r>
              <a:rPr lang="en-US" sz="2400" dirty="0" smtClean="0"/>
              <a:t> ở </a:t>
            </a:r>
            <a:r>
              <a:rPr lang="en-US" sz="2400" dirty="0" err="1" smtClean="0"/>
              <a:t>nhiệt</a:t>
            </a:r>
            <a:r>
              <a:rPr lang="en-US" sz="2400" dirty="0" smtClean="0"/>
              <a:t> </a:t>
            </a:r>
            <a:r>
              <a:rPr lang="en-US" sz="2400" dirty="0" err="1" smtClean="0"/>
              <a:t>độ</a:t>
            </a:r>
            <a:r>
              <a:rPr lang="en-US" sz="2400" dirty="0" smtClean="0"/>
              <a:t> 60÷69°c, </a:t>
            </a:r>
            <a:r>
              <a:rPr lang="en-US" sz="2400" dirty="0" err="1" smtClean="0"/>
              <a:t>thì</a:t>
            </a:r>
            <a:r>
              <a:rPr lang="en-US" sz="2400" dirty="0" smtClean="0"/>
              <a:t> </a:t>
            </a:r>
            <a:r>
              <a:rPr lang="en-US" sz="2400" dirty="0" err="1" smtClean="0"/>
              <a:t>chiều</a:t>
            </a:r>
            <a:r>
              <a:rPr lang="en-US" sz="2400" dirty="0" smtClean="0"/>
              <a:t> </a:t>
            </a:r>
            <a:r>
              <a:rPr lang="en-US" sz="2400" dirty="0" err="1" smtClean="0"/>
              <a:t>cao</a:t>
            </a:r>
            <a:r>
              <a:rPr lang="en-US" sz="2400" dirty="0" smtClean="0"/>
              <a:t> </a:t>
            </a:r>
            <a:r>
              <a:rPr lang="en-US" sz="2400" dirty="0" err="1" smtClean="0"/>
              <a:t>hút</a:t>
            </a:r>
            <a:r>
              <a:rPr lang="en-US" sz="2400" dirty="0" smtClean="0"/>
              <a:t> </a:t>
            </a:r>
            <a:r>
              <a:rPr lang="en-US" sz="2400" dirty="0" err="1" smtClean="0"/>
              <a:t>có</a:t>
            </a:r>
            <a:r>
              <a:rPr lang="en-US" sz="2400" dirty="0" smtClean="0"/>
              <a:t> </a:t>
            </a:r>
            <a:r>
              <a:rPr lang="en-US" sz="2400" dirty="0" err="1" smtClean="0"/>
              <a:t>thể</a:t>
            </a:r>
            <a:r>
              <a:rPr lang="en-US" sz="2400" dirty="0" smtClean="0"/>
              <a:t> </a:t>
            </a:r>
            <a:r>
              <a:rPr lang="en-US" sz="2400" dirty="0" err="1" smtClean="0"/>
              <a:t>âm</a:t>
            </a:r>
            <a:r>
              <a:rPr lang="en-US" sz="2400" dirty="0" smtClean="0"/>
              <a:t>, </a:t>
            </a:r>
            <a:r>
              <a:rPr lang="en-US" sz="2400" dirty="0" err="1" smtClean="0"/>
              <a:t>tức</a:t>
            </a:r>
            <a:r>
              <a:rPr lang="en-US" sz="2400" dirty="0" smtClean="0"/>
              <a:t> </a:t>
            </a:r>
            <a:r>
              <a:rPr lang="en-US" sz="2400" dirty="0" err="1" smtClean="0"/>
              <a:t>là</a:t>
            </a:r>
            <a:r>
              <a:rPr lang="en-US" sz="2400" dirty="0" smtClean="0"/>
              <a:t> </a:t>
            </a:r>
            <a:r>
              <a:rPr lang="en-US" sz="2400" dirty="0" err="1" smtClean="0"/>
              <a:t>phải</a:t>
            </a:r>
            <a:r>
              <a:rPr lang="en-US" sz="2400" dirty="0" smtClean="0"/>
              <a:t> </a:t>
            </a:r>
            <a:r>
              <a:rPr lang="en-US" sz="2400" dirty="0" err="1" smtClean="0"/>
              <a:t>đặt</a:t>
            </a:r>
            <a:r>
              <a:rPr lang="en-US" sz="2400" dirty="0" smtClean="0"/>
              <a:t> </a:t>
            </a:r>
            <a:r>
              <a:rPr lang="en-US" sz="2400" dirty="0" err="1" smtClean="0"/>
              <a:t>bơm</a:t>
            </a:r>
            <a:r>
              <a:rPr lang="en-US" sz="2400" dirty="0" smtClean="0"/>
              <a:t> </a:t>
            </a:r>
            <a:r>
              <a:rPr lang="en-US" sz="2400" dirty="0" err="1" smtClean="0"/>
              <a:t>thấp</a:t>
            </a:r>
            <a:r>
              <a:rPr lang="en-US" sz="2400" dirty="0" smtClean="0"/>
              <a:t> </a:t>
            </a:r>
            <a:r>
              <a:rPr lang="en-US" sz="2400" dirty="0" err="1" smtClean="0"/>
              <a:t>hơn</a:t>
            </a:r>
            <a:r>
              <a:rPr lang="en-US" sz="2400" dirty="0" smtClean="0"/>
              <a:t> </a:t>
            </a:r>
            <a:r>
              <a:rPr lang="en-US" sz="2400" dirty="0" err="1" smtClean="0"/>
              <a:t>mức</a:t>
            </a:r>
            <a:r>
              <a:rPr lang="en-US" sz="2400" dirty="0" smtClean="0"/>
              <a:t> </a:t>
            </a:r>
            <a:r>
              <a:rPr lang="en-US" sz="2400" dirty="0" err="1" smtClean="0"/>
              <a:t>nước</a:t>
            </a:r>
            <a:r>
              <a:rPr lang="en-US" sz="2400" dirty="0" smtClean="0"/>
              <a:t> </a:t>
            </a:r>
            <a:r>
              <a:rPr lang="en-US" sz="2400" dirty="0" err="1" smtClean="0"/>
              <a:t>của</a:t>
            </a:r>
            <a:r>
              <a:rPr lang="en-US" sz="2400" dirty="0" smtClean="0"/>
              <a:t> </a:t>
            </a:r>
            <a:r>
              <a:rPr lang="en-US" sz="2400" dirty="0" err="1" smtClean="0"/>
              <a:t>bể</a:t>
            </a:r>
            <a:r>
              <a:rPr lang="en-US" sz="2400" dirty="0" smtClean="0"/>
              <a:t> </a:t>
            </a:r>
            <a:r>
              <a:rPr lang="en-US" sz="2400" dirty="0" err="1" smtClean="0"/>
              <a:t>hút</a:t>
            </a:r>
            <a:r>
              <a:rPr lang="en-US" sz="2400" dirty="0" smtClean="0"/>
              <a:t>. </a:t>
            </a:r>
            <a:r>
              <a:rPr lang="en-US" sz="2400" dirty="0" err="1" smtClean="0"/>
              <a:t>Trong</a:t>
            </a:r>
            <a:r>
              <a:rPr lang="en-US" sz="2400" dirty="0" smtClean="0"/>
              <a:t> </a:t>
            </a:r>
            <a:r>
              <a:rPr lang="en-US" sz="2400" dirty="0" err="1" smtClean="0"/>
              <a:t>trường</a:t>
            </a:r>
            <a:r>
              <a:rPr lang="en-US" sz="2400" dirty="0" smtClean="0"/>
              <a:t> </a:t>
            </a:r>
            <a:r>
              <a:rPr lang="en-US" sz="2400" dirty="0" err="1" smtClean="0"/>
              <a:t>hợp</a:t>
            </a:r>
            <a:r>
              <a:rPr lang="en-US" sz="2400" dirty="0" smtClean="0"/>
              <a:t> </a:t>
            </a:r>
            <a:r>
              <a:rPr lang="en-US" sz="2400" dirty="0" err="1" smtClean="0"/>
              <a:t>này</a:t>
            </a:r>
            <a:r>
              <a:rPr lang="en-US" sz="2400" dirty="0" smtClean="0"/>
              <a:t> </a:t>
            </a:r>
            <a:r>
              <a:rPr lang="en-US" sz="2400" dirty="0" err="1" smtClean="0"/>
              <a:t>phải</a:t>
            </a:r>
            <a:r>
              <a:rPr lang="en-US" sz="2400" dirty="0" smtClean="0"/>
              <a:t> </a:t>
            </a:r>
            <a:r>
              <a:rPr lang="en-US" sz="2400" dirty="0" err="1" smtClean="0"/>
              <a:t>đảm</a:t>
            </a:r>
            <a:r>
              <a:rPr lang="en-US" sz="2400" dirty="0" smtClean="0"/>
              <a:t> </a:t>
            </a:r>
            <a:r>
              <a:rPr lang="en-US" sz="2400" dirty="0" err="1" smtClean="0"/>
              <a:t>bảo</a:t>
            </a:r>
            <a:r>
              <a:rPr lang="en-US" sz="2400" dirty="0" smtClean="0"/>
              <a:t> </a:t>
            </a:r>
            <a:r>
              <a:rPr lang="en-US" sz="2400" dirty="0" err="1" smtClean="0"/>
              <a:t>về</a:t>
            </a:r>
            <a:r>
              <a:rPr lang="en-US" sz="2400" dirty="0" smtClean="0"/>
              <a:t> </a:t>
            </a:r>
            <a:r>
              <a:rPr lang="en-US" sz="2400" dirty="0" err="1" smtClean="0"/>
              <a:t>lót</a:t>
            </a:r>
            <a:r>
              <a:rPr lang="en-US" sz="2400" dirty="0" smtClean="0"/>
              <a:t> </a:t>
            </a:r>
            <a:r>
              <a:rPr lang="en-US" sz="2400" dirty="0" err="1" smtClean="0"/>
              <a:t>kín</a:t>
            </a:r>
            <a:r>
              <a:rPr lang="en-US" sz="2400" dirty="0" smtClean="0"/>
              <a:t> </a:t>
            </a:r>
            <a:r>
              <a:rPr lang="en-US" sz="2400" dirty="0" err="1" smtClean="0"/>
              <a:t>để</a:t>
            </a:r>
            <a:r>
              <a:rPr lang="en-US" sz="2400" dirty="0" smtClean="0"/>
              <a:t> </a:t>
            </a:r>
            <a:r>
              <a:rPr lang="en-US" sz="2400" dirty="0" err="1" smtClean="0"/>
              <a:t>bảo</a:t>
            </a:r>
            <a:r>
              <a:rPr lang="en-US" sz="2400" dirty="0" smtClean="0"/>
              <a:t> </a:t>
            </a:r>
            <a:r>
              <a:rPr lang="en-US" sz="2400" dirty="0" err="1" smtClean="0"/>
              <a:t>vệ</a:t>
            </a:r>
            <a:r>
              <a:rPr lang="en-US" sz="2400" dirty="0" smtClean="0"/>
              <a:t> </a:t>
            </a:r>
            <a:r>
              <a:rPr lang="en-US" sz="2400" dirty="0" err="1" smtClean="0"/>
              <a:t>các</a:t>
            </a:r>
            <a:r>
              <a:rPr lang="en-US" sz="2400" dirty="0" smtClean="0"/>
              <a:t> chi </a:t>
            </a:r>
            <a:r>
              <a:rPr lang="en-US" sz="2400" dirty="0" err="1" smtClean="0"/>
              <a:t>tiết</a:t>
            </a:r>
            <a:r>
              <a:rPr lang="en-US" sz="2400" dirty="0" smtClean="0"/>
              <a:t> </a:t>
            </a:r>
            <a:r>
              <a:rPr lang="en-US" sz="2400" dirty="0" err="1" smtClean="0"/>
              <a:t>của</a:t>
            </a:r>
            <a:r>
              <a:rPr lang="en-US" sz="2400" dirty="0" smtClean="0"/>
              <a:t> </a:t>
            </a:r>
            <a:r>
              <a:rPr lang="en-US" sz="2400" dirty="0" err="1" smtClean="0"/>
              <a:t>bơm</a:t>
            </a:r>
            <a:r>
              <a:rPr lang="en-US" sz="2400" dirty="0" smtClean="0"/>
              <a:t> </a:t>
            </a:r>
            <a:r>
              <a:rPr lang="en-US" sz="2400" dirty="0" err="1" smtClean="0"/>
              <a:t>và</a:t>
            </a:r>
            <a:r>
              <a:rPr lang="en-US" sz="2400" dirty="0" smtClean="0"/>
              <a:t> </a:t>
            </a:r>
            <a:r>
              <a:rPr lang="en-US" sz="2400" dirty="0" err="1" smtClean="0"/>
              <a:t>các</a:t>
            </a:r>
            <a:r>
              <a:rPr lang="en-US" sz="2400" dirty="0" smtClean="0"/>
              <a:t> </a:t>
            </a:r>
            <a:r>
              <a:rPr lang="en-US" sz="2400" dirty="0" err="1" smtClean="0"/>
              <a:t>bề</a:t>
            </a:r>
            <a:r>
              <a:rPr lang="en-US" sz="2400" dirty="0" smtClean="0"/>
              <a:t> </a:t>
            </a:r>
            <a:r>
              <a:rPr lang="en-US" sz="2400" dirty="0" err="1" smtClean="0"/>
              <a:t>mặt</a:t>
            </a:r>
            <a:r>
              <a:rPr lang="en-US" sz="2400" dirty="0" smtClean="0"/>
              <a:t> </a:t>
            </a:r>
            <a:r>
              <a:rPr lang="en-US" sz="2400" dirty="0" err="1" smtClean="0"/>
              <a:t>bôi</a:t>
            </a:r>
            <a:r>
              <a:rPr lang="en-US" sz="2400" dirty="0" smtClean="0"/>
              <a:t> </a:t>
            </a:r>
            <a:r>
              <a:rPr lang="en-US" sz="2400" dirty="0" err="1" smtClean="0"/>
              <a:t>trơn</a:t>
            </a:r>
            <a:r>
              <a:rPr lang="en-US" sz="2400" dirty="0" smtClean="0"/>
              <a:t>.</a:t>
            </a:r>
          </a:p>
          <a:p>
            <a:endParaRPr lang="en-US" sz="2400" dirty="0"/>
          </a:p>
        </p:txBody>
      </p:sp>
      <p:sp>
        <p:nvSpPr>
          <p:cNvPr id="12" name="Slide Number Placeholder 11"/>
          <p:cNvSpPr>
            <a:spLocks noGrp="1"/>
          </p:cNvSpPr>
          <p:nvPr>
            <p:ph type="sldNum" sz="quarter" idx="12"/>
          </p:nvPr>
        </p:nvSpPr>
        <p:spPr/>
        <p:txBody>
          <a:bodyPr/>
          <a:lstStyle/>
          <a:p>
            <a:fld id="{722A1357-CCE0-49BC-BCD5-A4E19C943F87}" type="slidenum">
              <a:rPr lang="vi-VN" smtClean="0"/>
              <a:pPr/>
              <a:t>59</a:t>
            </a:fld>
            <a:endParaRPr lang="vi-VN"/>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Bơm</a:t>
            </a:r>
            <a:r>
              <a:rPr lang="en-US" dirty="0" smtClean="0"/>
              <a:t> </a:t>
            </a:r>
            <a:r>
              <a:rPr lang="en-US" dirty="0" err="1" smtClean="0"/>
              <a:t>Pittông</a:t>
            </a:r>
            <a:endParaRPr lang="vi-VN" dirty="0"/>
          </a:p>
        </p:txBody>
      </p:sp>
      <p:sp>
        <p:nvSpPr>
          <p:cNvPr id="3" name="Content Placeholder 2"/>
          <p:cNvSpPr>
            <a:spLocks noGrp="1"/>
          </p:cNvSpPr>
          <p:nvPr>
            <p:ph idx="1"/>
          </p:nvPr>
        </p:nvSpPr>
        <p:spPr/>
        <p:txBody>
          <a:bodyPr/>
          <a:lstStyle/>
          <a:p>
            <a:pPr>
              <a:buFontTx/>
              <a:buChar char="-"/>
            </a:pPr>
            <a:r>
              <a:rPr lang="vi-VN" u="sng" dirty="0" smtClean="0">
                <a:solidFill>
                  <a:srgbClr val="C00000"/>
                </a:solidFill>
              </a:rPr>
              <a:t>Ưu điểm  </a:t>
            </a:r>
            <a:r>
              <a:rPr lang="vi-VN" u="sng" dirty="0" smtClean="0"/>
              <a:t>:</a:t>
            </a:r>
            <a:r>
              <a:rPr lang="vi-VN" dirty="0" smtClean="0"/>
              <a:t> bơm pittông là tạo được áp suất nén cao và không phụ thuộc vào lưu lượng và tần số quay của tay biên. </a:t>
            </a:r>
          </a:p>
          <a:p>
            <a:pPr>
              <a:buFontTx/>
              <a:buChar char="-"/>
            </a:pPr>
            <a:r>
              <a:rPr lang="vi-VN" u="sng" dirty="0" smtClean="0">
                <a:solidFill>
                  <a:srgbClr val="C00000"/>
                </a:solidFill>
              </a:rPr>
              <a:t>Nhược điểm </a:t>
            </a:r>
            <a:r>
              <a:rPr lang="vi-VN" u="sng" dirty="0" smtClean="0"/>
              <a:t>:</a:t>
            </a:r>
            <a:r>
              <a:rPr lang="vi-VN" dirty="0" smtClean="0"/>
              <a:t>là cấu tạo phức tạp, có các xupáp, lưu lượng cấp không đều và chạy chậm, làm tăng kích cỡ khi có lưu lượng lớn.</a:t>
            </a:r>
          </a:p>
          <a:p>
            <a:endParaRPr lang="vi-VN" dirty="0"/>
          </a:p>
        </p:txBody>
      </p:sp>
      <p:pic>
        <p:nvPicPr>
          <p:cNvPr id="4" name="Picture 3"/>
          <p:cNvPicPr/>
          <p:nvPr/>
        </p:nvPicPr>
        <p:blipFill>
          <a:blip r:embed="rId2" cstate="print"/>
          <a:srcRect/>
          <a:stretch>
            <a:fillRect/>
          </a:stretch>
        </p:blipFill>
        <p:spPr bwMode="auto">
          <a:xfrm>
            <a:off x="5220072" y="4797152"/>
            <a:ext cx="2376264" cy="2060848"/>
          </a:xfrm>
          <a:prstGeom prst="rect">
            <a:avLst/>
          </a:prstGeom>
          <a:noFill/>
          <a:ln w="9525">
            <a:noFill/>
            <a:miter lim="800000"/>
            <a:headEnd/>
            <a:tailEnd/>
          </a:ln>
        </p:spPr>
      </p:pic>
      <p:sp>
        <p:nvSpPr>
          <p:cNvPr id="6" name="Slide Number Placeholder 5"/>
          <p:cNvSpPr>
            <a:spLocks noGrp="1"/>
          </p:cNvSpPr>
          <p:nvPr>
            <p:ph type="sldNum" sz="quarter" idx="12"/>
          </p:nvPr>
        </p:nvSpPr>
        <p:spPr/>
        <p:txBody>
          <a:bodyPr/>
          <a:lstStyle/>
          <a:p>
            <a:fld id="{722A1357-CCE0-49BC-BCD5-A4E19C943F87}" type="slidenum">
              <a:rPr lang="vi-VN" smtClean="0"/>
              <a:pPr/>
              <a:t>6</a:t>
            </a:fld>
            <a:endParaRPr lang="vi-VN"/>
          </a:p>
        </p:txBody>
      </p:sp>
      <p:pic>
        <p:nvPicPr>
          <p:cNvPr id="7" name="Picture 6"/>
          <p:cNvPicPr/>
          <p:nvPr/>
        </p:nvPicPr>
        <p:blipFill>
          <a:blip r:embed="rId3" cstate="print"/>
          <a:srcRect/>
          <a:stretch>
            <a:fillRect/>
          </a:stretch>
        </p:blipFill>
        <p:spPr bwMode="auto">
          <a:xfrm>
            <a:off x="2123728" y="4653136"/>
            <a:ext cx="2366645" cy="192532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18" descr="orchide3"/>
          <p:cNvPicPr>
            <a:picLocks noChangeAspect="1" noChangeArrowheads="1"/>
          </p:cNvPicPr>
          <p:nvPr/>
        </p:nvPicPr>
        <p:blipFill>
          <a:blip r:embed="rId2" cstate="print"/>
          <a:srcRect/>
          <a:stretch>
            <a:fillRect/>
          </a:stretch>
        </p:blipFill>
        <p:spPr bwMode="auto">
          <a:xfrm rot="978307">
            <a:off x="6012426" y="2111160"/>
            <a:ext cx="2554288" cy="4478338"/>
          </a:xfrm>
          <a:prstGeom prst="rect">
            <a:avLst/>
          </a:prstGeom>
          <a:noFill/>
        </p:spPr>
      </p:pic>
      <p:sp>
        <p:nvSpPr>
          <p:cNvPr id="5" name="Rectangle 4"/>
          <p:cNvSpPr/>
          <p:nvPr/>
        </p:nvSpPr>
        <p:spPr>
          <a:xfrm>
            <a:off x="0" y="304800"/>
            <a:ext cx="8915400" cy="1323439"/>
          </a:xfrm>
          <a:prstGeom prst="rect">
            <a:avLst/>
          </a:prstGeom>
        </p:spPr>
        <p:txBody>
          <a:bodyPr wrap="square">
            <a:spAutoFit/>
          </a:bodyPr>
          <a:lstStyle/>
          <a:p>
            <a:r>
              <a:rPr lang="en-029" sz="4000" dirty="0" smtClean="0">
                <a:solidFill>
                  <a:srgbClr val="99FF66"/>
                </a:solidFill>
              </a:rPr>
              <a:t> </a:t>
            </a:r>
            <a:r>
              <a:rPr lang="en-029" sz="4000" dirty="0" err="1" smtClean="0">
                <a:solidFill>
                  <a:srgbClr val="0070C0"/>
                </a:solidFill>
              </a:rPr>
              <a:t>VIII.Khắc</a:t>
            </a:r>
            <a:r>
              <a:rPr lang="en-029" sz="4000" dirty="0" smtClean="0">
                <a:solidFill>
                  <a:srgbClr val="0070C0"/>
                </a:solidFill>
              </a:rPr>
              <a:t> </a:t>
            </a:r>
            <a:r>
              <a:rPr lang="en-029" sz="4000" dirty="0" err="1" smtClean="0">
                <a:solidFill>
                  <a:srgbClr val="0070C0"/>
                </a:solidFill>
              </a:rPr>
              <a:t>phục</a:t>
            </a:r>
            <a:r>
              <a:rPr lang="en-029" sz="4000" dirty="0" smtClean="0">
                <a:solidFill>
                  <a:srgbClr val="0070C0"/>
                </a:solidFill>
              </a:rPr>
              <a:t> </a:t>
            </a:r>
            <a:r>
              <a:rPr lang="en-029" sz="4000" dirty="0" err="1" smtClean="0">
                <a:solidFill>
                  <a:srgbClr val="0070C0"/>
                </a:solidFill>
              </a:rPr>
              <a:t>sự</a:t>
            </a:r>
            <a:r>
              <a:rPr lang="en-029" sz="4000" dirty="0" smtClean="0">
                <a:solidFill>
                  <a:srgbClr val="0070C0"/>
                </a:solidFill>
              </a:rPr>
              <a:t> </a:t>
            </a:r>
            <a:r>
              <a:rPr lang="en-029" sz="4000" dirty="0" err="1" smtClean="0">
                <a:solidFill>
                  <a:srgbClr val="0070C0"/>
                </a:solidFill>
              </a:rPr>
              <a:t>chuyển</a:t>
            </a:r>
            <a:r>
              <a:rPr lang="en-029" sz="4000" dirty="0" smtClean="0">
                <a:solidFill>
                  <a:srgbClr val="0070C0"/>
                </a:solidFill>
              </a:rPr>
              <a:t> </a:t>
            </a:r>
            <a:r>
              <a:rPr lang="en-029" sz="4000" dirty="0" err="1" smtClean="0">
                <a:solidFill>
                  <a:srgbClr val="0070C0"/>
                </a:solidFill>
              </a:rPr>
              <a:t>động</a:t>
            </a:r>
            <a:r>
              <a:rPr lang="en-029" sz="4000" dirty="0" smtClean="0">
                <a:solidFill>
                  <a:srgbClr val="0070C0"/>
                </a:solidFill>
              </a:rPr>
              <a:t> </a:t>
            </a:r>
            <a:r>
              <a:rPr lang="en-029" sz="4000" dirty="0" err="1" smtClean="0">
                <a:solidFill>
                  <a:srgbClr val="0070C0"/>
                </a:solidFill>
              </a:rPr>
              <a:t>không</a:t>
            </a:r>
            <a:r>
              <a:rPr lang="en-029" sz="4000" dirty="0" smtClean="0">
                <a:solidFill>
                  <a:srgbClr val="0070C0"/>
                </a:solidFill>
              </a:rPr>
              <a:t> </a:t>
            </a:r>
            <a:r>
              <a:rPr lang="en-029" sz="4000" dirty="0" err="1" smtClean="0">
                <a:solidFill>
                  <a:srgbClr val="0070C0"/>
                </a:solidFill>
              </a:rPr>
              <a:t>ổn</a:t>
            </a:r>
            <a:r>
              <a:rPr lang="en-029" sz="4000" dirty="0" smtClean="0">
                <a:solidFill>
                  <a:srgbClr val="0070C0"/>
                </a:solidFill>
              </a:rPr>
              <a:t> </a:t>
            </a:r>
            <a:r>
              <a:rPr lang="en-029" sz="4000" dirty="0" err="1" smtClean="0">
                <a:solidFill>
                  <a:srgbClr val="0070C0"/>
                </a:solidFill>
              </a:rPr>
              <a:t>định</a:t>
            </a:r>
            <a:r>
              <a:rPr lang="en-029" sz="4000" dirty="0" smtClean="0">
                <a:solidFill>
                  <a:srgbClr val="0070C0"/>
                </a:solidFill>
              </a:rPr>
              <a:t> </a:t>
            </a:r>
            <a:r>
              <a:rPr lang="en-029" sz="4000" dirty="0" err="1" smtClean="0">
                <a:solidFill>
                  <a:srgbClr val="0070C0"/>
                </a:solidFill>
              </a:rPr>
              <a:t>của</a:t>
            </a:r>
            <a:r>
              <a:rPr lang="en-029" sz="4000" dirty="0" smtClean="0">
                <a:solidFill>
                  <a:srgbClr val="0070C0"/>
                </a:solidFill>
              </a:rPr>
              <a:t> </a:t>
            </a:r>
            <a:r>
              <a:rPr lang="en-029" sz="4000" dirty="0" err="1" smtClean="0">
                <a:solidFill>
                  <a:srgbClr val="0070C0"/>
                </a:solidFill>
              </a:rPr>
              <a:t>chất</a:t>
            </a:r>
            <a:r>
              <a:rPr lang="en-029" sz="4000" dirty="0" smtClean="0">
                <a:solidFill>
                  <a:srgbClr val="0070C0"/>
                </a:solidFill>
              </a:rPr>
              <a:t> </a:t>
            </a:r>
            <a:r>
              <a:rPr lang="en-029" sz="4000" dirty="0" err="1" smtClean="0">
                <a:solidFill>
                  <a:srgbClr val="0070C0"/>
                </a:solidFill>
              </a:rPr>
              <a:t>lỏng</a:t>
            </a:r>
            <a:r>
              <a:rPr lang="en-029" sz="4000" dirty="0" smtClean="0">
                <a:solidFill>
                  <a:srgbClr val="0070C0"/>
                </a:solidFill>
              </a:rPr>
              <a:t> </a:t>
            </a:r>
            <a:r>
              <a:rPr lang="en-029" sz="4000" dirty="0" err="1" smtClean="0">
                <a:solidFill>
                  <a:srgbClr val="0070C0"/>
                </a:solidFill>
              </a:rPr>
              <a:t>trong</a:t>
            </a:r>
            <a:r>
              <a:rPr lang="en-029" sz="4000" dirty="0" smtClean="0">
                <a:solidFill>
                  <a:srgbClr val="0070C0"/>
                </a:solidFill>
              </a:rPr>
              <a:t> </a:t>
            </a:r>
            <a:r>
              <a:rPr lang="en-029" sz="4000" dirty="0" err="1" smtClean="0">
                <a:solidFill>
                  <a:srgbClr val="0070C0"/>
                </a:solidFill>
              </a:rPr>
              <a:t>bơm</a:t>
            </a:r>
            <a:r>
              <a:rPr lang="en-029" sz="4000" dirty="0" smtClean="0">
                <a:solidFill>
                  <a:srgbClr val="0070C0"/>
                </a:solidFill>
              </a:rPr>
              <a:t> </a:t>
            </a:r>
            <a:r>
              <a:rPr lang="en-029" sz="4000" dirty="0" err="1" smtClean="0">
                <a:solidFill>
                  <a:srgbClr val="0070C0"/>
                </a:solidFill>
              </a:rPr>
              <a:t>pitông</a:t>
            </a:r>
            <a:r>
              <a:rPr lang="en-029" sz="4000" dirty="0" smtClean="0">
                <a:solidFill>
                  <a:srgbClr val="0070C0"/>
                </a:solidFill>
              </a:rPr>
              <a:t>:</a:t>
            </a:r>
            <a:endParaRPr lang="en-US" sz="4000" dirty="0">
              <a:solidFill>
                <a:srgbClr val="0070C0"/>
              </a:solidFill>
            </a:endParaRPr>
          </a:p>
        </p:txBody>
      </p:sp>
      <p:sp>
        <p:nvSpPr>
          <p:cNvPr id="6" name="TextBox 5"/>
          <p:cNvSpPr txBox="1"/>
          <p:nvPr/>
        </p:nvSpPr>
        <p:spPr>
          <a:xfrm>
            <a:off x="251520" y="2060848"/>
            <a:ext cx="8458200" cy="3046988"/>
          </a:xfrm>
          <a:prstGeom prst="rect">
            <a:avLst/>
          </a:prstGeom>
          <a:noFill/>
        </p:spPr>
        <p:txBody>
          <a:bodyPr wrap="square" rtlCol="0">
            <a:spAutoFit/>
          </a:bodyPr>
          <a:lstStyle/>
          <a:p>
            <a:r>
              <a:rPr lang="en-029" sz="2400" dirty="0" smtClean="0"/>
              <a:t>	</a:t>
            </a:r>
            <a:r>
              <a:rPr lang="en-029" sz="2400" dirty="0" err="1" smtClean="0"/>
              <a:t>Tính</a:t>
            </a:r>
            <a:r>
              <a:rPr lang="en-029" sz="2400" dirty="0" smtClean="0"/>
              <a:t> </a:t>
            </a:r>
            <a:r>
              <a:rPr lang="en-029" sz="2400" dirty="0" err="1" smtClean="0"/>
              <a:t>chất</a:t>
            </a:r>
            <a:r>
              <a:rPr lang="en-029" sz="2400" dirty="0" smtClean="0"/>
              <a:t> </a:t>
            </a:r>
            <a:r>
              <a:rPr lang="en-029" sz="2400" dirty="0" err="1" smtClean="0"/>
              <a:t>dao</a:t>
            </a:r>
            <a:r>
              <a:rPr lang="en-029" sz="2400" dirty="0" smtClean="0"/>
              <a:t> </a:t>
            </a:r>
            <a:r>
              <a:rPr lang="en-029" sz="2400" dirty="0" err="1" smtClean="0"/>
              <a:t>động</a:t>
            </a:r>
            <a:r>
              <a:rPr lang="en-029" sz="2400" dirty="0" smtClean="0"/>
              <a:t> </a:t>
            </a:r>
            <a:r>
              <a:rPr lang="en-029" sz="2400" dirty="0" err="1" smtClean="0"/>
              <a:t>của</a:t>
            </a:r>
            <a:r>
              <a:rPr lang="en-029" sz="2400" dirty="0" smtClean="0"/>
              <a:t> </a:t>
            </a:r>
            <a:r>
              <a:rPr lang="en-029" sz="2400" dirty="0" err="1" smtClean="0"/>
              <a:t>lưu</a:t>
            </a:r>
            <a:r>
              <a:rPr lang="en-029" sz="2400" dirty="0" smtClean="0"/>
              <a:t> </a:t>
            </a:r>
            <a:r>
              <a:rPr lang="en-029" sz="2400" dirty="0" err="1" smtClean="0"/>
              <a:t>lượng</a:t>
            </a:r>
            <a:r>
              <a:rPr lang="en-029" sz="2400" dirty="0" smtClean="0"/>
              <a:t> </a:t>
            </a:r>
            <a:r>
              <a:rPr lang="en-029" sz="2400" dirty="0" err="1" smtClean="0"/>
              <a:t>và</a:t>
            </a:r>
            <a:r>
              <a:rPr lang="en-029" sz="2400" dirty="0" smtClean="0"/>
              <a:t> </a:t>
            </a:r>
            <a:r>
              <a:rPr lang="en-029" sz="2400" dirty="0" err="1" smtClean="0"/>
              <a:t>áp</a:t>
            </a:r>
            <a:r>
              <a:rPr lang="en-029" sz="2400" dirty="0" smtClean="0"/>
              <a:t> </a:t>
            </a:r>
            <a:r>
              <a:rPr lang="en-029" sz="2400" dirty="0" err="1" smtClean="0"/>
              <a:t>suất</a:t>
            </a:r>
            <a:r>
              <a:rPr lang="en-029" sz="2400" dirty="0" smtClean="0"/>
              <a:t> </a:t>
            </a:r>
            <a:r>
              <a:rPr lang="en-029" sz="2400" dirty="0" err="1" smtClean="0"/>
              <a:t>gây</a:t>
            </a:r>
            <a:r>
              <a:rPr lang="en-029" sz="2400" dirty="0" smtClean="0"/>
              <a:t> </a:t>
            </a:r>
            <a:r>
              <a:rPr lang="en-029" sz="2400" dirty="0" err="1" smtClean="0"/>
              <a:t>ra</a:t>
            </a:r>
            <a:r>
              <a:rPr lang="en-029" sz="2400" dirty="0" smtClean="0"/>
              <a:t> </a:t>
            </a:r>
            <a:r>
              <a:rPr lang="en-029" sz="2400" dirty="0" err="1" smtClean="0"/>
              <a:t>nhiều</a:t>
            </a:r>
            <a:r>
              <a:rPr lang="en-029" sz="2400" dirty="0" smtClean="0"/>
              <a:t> </a:t>
            </a:r>
            <a:r>
              <a:rPr lang="en-029" sz="2400" dirty="0" err="1" smtClean="0"/>
              <a:t>tác</a:t>
            </a:r>
            <a:r>
              <a:rPr lang="en-029" sz="2400" dirty="0" smtClean="0"/>
              <a:t> </a:t>
            </a:r>
            <a:r>
              <a:rPr lang="en-029" sz="2400" dirty="0" err="1" smtClean="0"/>
              <a:t>hại</a:t>
            </a:r>
            <a:r>
              <a:rPr lang="en-029" sz="2400" dirty="0" smtClean="0"/>
              <a:t> </a:t>
            </a:r>
            <a:r>
              <a:rPr lang="en-029" sz="2400" dirty="0" err="1" smtClean="0"/>
              <a:t>làm</a:t>
            </a:r>
            <a:r>
              <a:rPr lang="en-029" sz="2400" dirty="0" smtClean="0"/>
              <a:t> </a:t>
            </a:r>
            <a:r>
              <a:rPr lang="en-029" sz="2400" dirty="0" err="1" smtClean="0"/>
              <a:t>tăng</a:t>
            </a:r>
            <a:r>
              <a:rPr lang="en-029" sz="2400" dirty="0" smtClean="0"/>
              <a:t> </a:t>
            </a:r>
            <a:r>
              <a:rPr lang="en-029" sz="2400" dirty="0" err="1" smtClean="0"/>
              <a:t>tổn</a:t>
            </a:r>
            <a:r>
              <a:rPr lang="en-029" sz="2400" dirty="0" smtClean="0"/>
              <a:t> </a:t>
            </a:r>
            <a:r>
              <a:rPr lang="en-029" sz="2400" dirty="0" err="1" smtClean="0"/>
              <a:t>thất</a:t>
            </a:r>
            <a:r>
              <a:rPr lang="en-029" sz="2400" dirty="0" smtClean="0"/>
              <a:t> </a:t>
            </a:r>
            <a:r>
              <a:rPr lang="en-029" sz="2400" dirty="0" err="1" smtClean="0"/>
              <a:t>thủy</a:t>
            </a:r>
            <a:r>
              <a:rPr lang="en-029" sz="2400" dirty="0" smtClean="0"/>
              <a:t> </a:t>
            </a:r>
            <a:r>
              <a:rPr lang="en-029" sz="2400" dirty="0" err="1" smtClean="0"/>
              <a:t>lực,gây</a:t>
            </a:r>
            <a:r>
              <a:rPr lang="en-029" sz="2400" dirty="0" smtClean="0"/>
              <a:t> </a:t>
            </a:r>
            <a:r>
              <a:rPr lang="en-029" sz="2400" dirty="0" err="1" smtClean="0"/>
              <a:t>chấn</a:t>
            </a:r>
            <a:r>
              <a:rPr lang="en-029" sz="2400" dirty="0" smtClean="0"/>
              <a:t> </a:t>
            </a:r>
            <a:r>
              <a:rPr lang="en-029" sz="2400" dirty="0" err="1" smtClean="0"/>
              <a:t>động</a:t>
            </a:r>
            <a:r>
              <a:rPr lang="en-029" sz="2400" dirty="0" smtClean="0"/>
              <a:t> ,</a:t>
            </a:r>
            <a:r>
              <a:rPr lang="en-029" sz="2400" dirty="0" err="1" smtClean="0"/>
              <a:t>nếu</a:t>
            </a:r>
            <a:r>
              <a:rPr lang="en-029" sz="2400" dirty="0" smtClean="0"/>
              <a:t> </a:t>
            </a:r>
            <a:r>
              <a:rPr lang="en-029" sz="2400" dirty="0" err="1" smtClean="0"/>
              <a:t>bơm</a:t>
            </a:r>
            <a:r>
              <a:rPr lang="en-029" sz="2400" dirty="0" smtClean="0"/>
              <a:t> </a:t>
            </a:r>
            <a:r>
              <a:rPr lang="en-029" sz="2400" dirty="0" err="1" smtClean="0"/>
              <a:t>làm</a:t>
            </a:r>
            <a:r>
              <a:rPr lang="en-029" sz="2400" dirty="0" smtClean="0"/>
              <a:t> </a:t>
            </a:r>
            <a:r>
              <a:rPr lang="en-029" sz="2400" dirty="0" err="1" smtClean="0"/>
              <a:t>việc</a:t>
            </a:r>
            <a:r>
              <a:rPr lang="en-029" sz="2400" dirty="0" smtClean="0"/>
              <a:t> </a:t>
            </a:r>
            <a:r>
              <a:rPr lang="en-029" sz="2400" dirty="0" err="1" smtClean="0"/>
              <a:t>trong</a:t>
            </a:r>
            <a:r>
              <a:rPr lang="en-029" sz="2400" dirty="0" smtClean="0"/>
              <a:t> </a:t>
            </a:r>
            <a:r>
              <a:rPr lang="en-029" sz="2400" dirty="0" err="1" smtClean="0"/>
              <a:t>hệ</a:t>
            </a:r>
            <a:r>
              <a:rPr lang="en-029" sz="2400" dirty="0" smtClean="0"/>
              <a:t> </a:t>
            </a:r>
            <a:r>
              <a:rPr lang="en-029" sz="2400" dirty="0" err="1" smtClean="0"/>
              <a:t>thống</a:t>
            </a:r>
            <a:r>
              <a:rPr lang="en-029" sz="2400" dirty="0" smtClean="0"/>
              <a:t> </a:t>
            </a:r>
            <a:r>
              <a:rPr lang="en-029" sz="2400" dirty="0" err="1" smtClean="0"/>
              <a:t>ống</a:t>
            </a:r>
            <a:r>
              <a:rPr lang="en-029" sz="2400" dirty="0" smtClean="0"/>
              <a:t> </a:t>
            </a:r>
            <a:r>
              <a:rPr lang="en-029" sz="2400" dirty="0" err="1" smtClean="0"/>
              <a:t>dài,có</a:t>
            </a:r>
            <a:r>
              <a:rPr lang="en-029" sz="2400" dirty="0" smtClean="0"/>
              <a:t> </a:t>
            </a:r>
            <a:r>
              <a:rPr lang="en-029" sz="2400" dirty="0" err="1" smtClean="0"/>
              <a:t>thể</a:t>
            </a:r>
            <a:r>
              <a:rPr lang="en-029" sz="2400" dirty="0" smtClean="0"/>
              <a:t> </a:t>
            </a:r>
            <a:r>
              <a:rPr lang="en-029" sz="2400" dirty="0" err="1" smtClean="0"/>
              <a:t>xuất</a:t>
            </a:r>
            <a:r>
              <a:rPr lang="en-029" sz="2400" dirty="0" smtClean="0"/>
              <a:t> </a:t>
            </a:r>
            <a:r>
              <a:rPr lang="en-029" sz="2400" dirty="0" err="1" smtClean="0"/>
              <a:t>hiện</a:t>
            </a:r>
            <a:r>
              <a:rPr lang="en-029" sz="2400" dirty="0" smtClean="0"/>
              <a:t> </a:t>
            </a:r>
            <a:r>
              <a:rPr lang="en-029" sz="2400" dirty="0" err="1" smtClean="0"/>
              <a:t>va</a:t>
            </a:r>
            <a:r>
              <a:rPr lang="en-029" sz="2400" dirty="0" smtClean="0"/>
              <a:t> </a:t>
            </a:r>
            <a:r>
              <a:rPr lang="en-029" sz="2400" dirty="0" err="1" smtClean="0"/>
              <a:t>đập</a:t>
            </a:r>
            <a:r>
              <a:rPr lang="en-029" sz="2400" dirty="0" smtClean="0"/>
              <a:t> </a:t>
            </a:r>
            <a:r>
              <a:rPr lang="en-029" sz="2400" dirty="0" err="1" smtClean="0"/>
              <a:t>thủy</a:t>
            </a:r>
            <a:r>
              <a:rPr lang="en-029" sz="2400" dirty="0" smtClean="0"/>
              <a:t> </a:t>
            </a:r>
            <a:r>
              <a:rPr lang="en-029" sz="2400" dirty="0" err="1" smtClean="0"/>
              <a:t>lực</a:t>
            </a:r>
            <a:r>
              <a:rPr lang="en-029" sz="2400" dirty="0" smtClean="0"/>
              <a:t> </a:t>
            </a:r>
            <a:r>
              <a:rPr lang="en-029" sz="2400" dirty="0" err="1" smtClean="0"/>
              <a:t>làm</a:t>
            </a:r>
            <a:r>
              <a:rPr lang="en-029" sz="2400" dirty="0" smtClean="0"/>
              <a:t> </a:t>
            </a:r>
            <a:r>
              <a:rPr lang="en-029" sz="2400" dirty="0" err="1" smtClean="0"/>
              <a:t>hỏng</a:t>
            </a:r>
            <a:r>
              <a:rPr lang="en-029" sz="2400" dirty="0" smtClean="0"/>
              <a:t> </a:t>
            </a:r>
            <a:r>
              <a:rPr lang="en-029" sz="2400" dirty="0" err="1" smtClean="0"/>
              <a:t>các</a:t>
            </a:r>
            <a:r>
              <a:rPr lang="en-029" sz="2400" dirty="0" smtClean="0"/>
              <a:t> </a:t>
            </a:r>
            <a:r>
              <a:rPr lang="en-029" sz="2400" dirty="0" err="1" smtClean="0"/>
              <a:t>bộ</a:t>
            </a:r>
            <a:r>
              <a:rPr lang="en-029" sz="2400" dirty="0" smtClean="0"/>
              <a:t> </a:t>
            </a:r>
            <a:r>
              <a:rPr lang="en-029" sz="2400" dirty="0" err="1" smtClean="0"/>
              <a:t>phận</a:t>
            </a:r>
            <a:r>
              <a:rPr lang="en-029" sz="2400" dirty="0" smtClean="0"/>
              <a:t> </a:t>
            </a:r>
            <a:r>
              <a:rPr lang="en-029" sz="2400" dirty="0" err="1" smtClean="0"/>
              <a:t>của</a:t>
            </a:r>
            <a:r>
              <a:rPr lang="en-029" sz="2400" dirty="0" smtClean="0"/>
              <a:t> </a:t>
            </a:r>
            <a:r>
              <a:rPr lang="en-029" sz="2400" dirty="0" err="1" smtClean="0"/>
              <a:t>bơm</a:t>
            </a:r>
            <a:r>
              <a:rPr lang="en-029" sz="2400" dirty="0" smtClean="0"/>
              <a:t> </a:t>
            </a:r>
            <a:r>
              <a:rPr lang="en-029" sz="2400" dirty="0" err="1" smtClean="0"/>
              <a:t>và</a:t>
            </a:r>
            <a:r>
              <a:rPr lang="en-029" sz="2400" dirty="0" smtClean="0"/>
              <a:t> </a:t>
            </a:r>
            <a:r>
              <a:rPr lang="en-029" sz="2400" dirty="0" err="1" smtClean="0"/>
              <a:t>hệ</a:t>
            </a:r>
            <a:r>
              <a:rPr lang="en-029" sz="2400" dirty="0" smtClean="0"/>
              <a:t> </a:t>
            </a:r>
            <a:r>
              <a:rPr lang="en-029" sz="2400" dirty="0" err="1" smtClean="0"/>
              <a:t>thống</a:t>
            </a:r>
            <a:r>
              <a:rPr lang="en-029" sz="2400" dirty="0" smtClean="0"/>
              <a:t>.</a:t>
            </a:r>
          </a:p>
          <a:p>
            <a:r>
              <a:rPr lang="en-029" sz="2400" dirty="0" smtClean="0"/>
              <a:t>	</a:t>
            </a:r>
            <a:r>
              <a:rPr lang="en-029" sz="2400" dirty="0" err="1" smtClean="0"/>
              <a:t>Trong</a:t>
            </a:r>
            <a:r>
              <a:rPr lang="en-029" sz="2400" dirty="0" smtClean="0"/>
              <a:t> </a:t>
            </a:r>
            <a:r>
              <a:rPr lang="en-029" sz="2400" dirty="0" err="1" smtClean="0"/>
              <a:t>trường</a:t>
            </a:r>
            <a:r>
              <a:rPr lang="en-029" sz="2400" dirty="0" smtClean="0"/>
              <a:t> </a:t>
            </a:r>
            <a:r>
              <a:rPr lang="en-029" sz="2400" dirty="0" err="1" smtClean="0"/>
              <a:t>hợp</a:t>
            </a:r>
            <a:r>
              <a:rPr lang="en-029" sz="2400" dirty="0" smtClean="0"/>
              <a:t> </a:t>
            </a:r>
            <a:r>
              <a:rPr lang="en-029" sz="2400" dirty="0" err="1" smtClean="0"/>
              <a:t>nhiều</a:t>
            </a:r>
            <a:r>
              <a:rPr lang="en-029" sz="2400" dirty="0" smtClean="0"/>
              <a:t> </a:t>
            </a:r>
            <a:r>
              <a:rPr lang="en-029" sz="2400" dirty="0" err="1" smtClean="0"/>
              <a:t>bơm</a:t>
            </a:r>
            <a:r>
              <a:rPr lang="en-029" sz="2400" dirty="0" smtClean="0"/>
              <a:t> </a:t>
            </a:r>
            <a:r>
              <a:rPr lang="en-029" sz="2400" dirty="0" err="1" smtClean="0"/>
              <a:t>cùng</a:t>
            </a:r>
            <a:r>
              <a:rPr lang="en-029" sz="2400" dirty="0" smtClean="0"/>
              <a:t> </a:t>
            </a:r>
            <a:r>
              <a:rPr lang="en-029" sz="2400" dirty="0" err="1" smtClean="0"/>
              <a:t>làm</a:t>
            </a:r>
            <a:r>
              <a:rPr lang="en-029" sz="2400" dirty="0" smtClean="0"/>
              <a:t> </a:t>
            </a:r>
            <a:r>
              <a:rPr lang="en-029" sz="2400" dirty="0" err="1" smtClean="0"/>
              <a:t>việc</a:t>
            </a:r>
            <a:r>
              <a:rPr lang="en-029" sz="2400" dirty="0" smtClean="0"/>
              <a:t> </a:t>
            </a:r>
            <a:r>
              <a:rPr lang="en-029" sz="2400" dirty="0" err="1" smtClean="0"/>
              <a:t>trong</a:t>
            </a:r>
            <a:r>
              <a:rPr lang="en-029" sz="2400" dirty="0" smtClean="0"/>
              <a:t> </a:t>
            </a:r>
            <a:r>
              <a:rPr lang="en-029" sz="2400" dirty="0" err="1" smtClean="0"/>
              <a:t>một</a:t>
            </a:r>
            <a:r>
              <a:rPr lang="en-029" sz="2400" dirty="0" smtClean="0"/>
              <a:t> </a:t>
            </a:r>
            <a:r>
              <a:rPr lang="en-029" sz="2400" dirty="0" err="1" smtClean="0"/>
              <a:t>hệ</a:t>
            </a:r>
            <a:r>
              <a:rPr lang="en-029" sz="2400" dirty="0" smtClean="0"/>
              <a:t> </a:t>
            </a:r>
            <a:r>
              <a:rPr lang="en-029" sz="2400" dirty="0" err="1" smtClean="0"/>
              <a:t>thống,biên</a:t>
            </a:r>
            <a:r>
              <a:rPr lang="en-029" sz="2400" dirty="0" smtClean="0"/>
              <a:t> </a:t>
            </a:r>
            <a:r>
              <a:rPr lang="en-029" sz="2400" dirty="0" err="1" smtClean="0"/>
              <a:t>độ</a:t>
            </a:r>
            <a:r>
              <a:rPr lang="en-029" sz="2400" dirty="0" smtClean="0"/>
              <a:t> </a:t>
            </a:r>
            <a:r>
              <a:rPr lang="en-029" sz="2400" dirty="0" err="1" smtClean="0"/>
              <a:t>dao</a:t>
            </a:r>
            <a:r>
              <a:rPr lang="en-029" sz="2400" dirty="0" smtClean="0"/>
              <a:t> </a:t>
            </a:r>
            <a:r>
              <a:rPr lang="en-029" sz="2400" dirty="0" err="1" smtClean="0"/>
              <a:t>động</a:t>
            </a:r>
            <a:r>
              <a:rPr lang="en-029" sz="2400" dirty="0" smtClean="0"/>
              <a:t> </a:t>
            </a:r>
            <a:r>
              <a:rPr lang="en-029" sz="2400" dirty="0" err="1" smtClean="0"/>
              <a:t>của</a:t>
            </a:r>
            <a:r>
              <a:rPr lang="en-029" sz="2400" dirty="0" smtClean="0"/>
              <a:t> </a:t>
            </a:r>
            <a:r>
              <a:rPr lang="en-029" sz="2400" dirty="0" err="1" smtClean="0"/>
              <a:t>áp</a:t>
            </a:r>
            <a:r>
              <a:rPr lang="en-029" sz="2400" dirty="0" smtClean="0"/>
              <a:t> </a:t>
            </a:r>
            <a:r>
              <a:rPr lang="en-029" sz="2400" dirty="0" err="1" smtClean="0"/>
              <a:t>suất</a:t>
            </a:r>
            <a:r>
              <a:rPr lang="en-029" sz="2400" dirty="0" smtClean="0"/>
              <a:t> </a:t>
            </a:r>
            <a:r>
              <a:rPr lang="en-029" sz="2400" dirty="0" err="1" smtClean="0"/>
              <a:t>tăng</a:t>
            </a:r>
            <a:r>
              <a:rPr lang="en-029" sz="2400" dirty="0" smtClean="0"/>
              <a:t> </a:t>
            </a:r>
            <a:r>
              <a:rPr lang="en-029" sz="2400" dirty="0" err="1" smtClean="0"/>
              <a:t>lên</a:t>
            </a:r>
            <a:r>
              <a:rPr lang="en-029" sz="2400" dirty="0" smtClean="0"/>
              <a:t> </a:t>
            </a:r>
            <a:r>
              <a:rPr lang="en-029" sz="2400" dirty="0" err="1" smtClean="0"/>
              <a:t>rất</a:t>
            </a:r>
            <a:r>
              <a:rPr lang="en-029" sz="2400" dirty="0" smtClean="0"/>
              <a:t> </a:t>
            </a:r>
            <a:r>
              <a:rPr lang="en-029" sz="2400" dirty="0" err="1" smtClean="0"/>
              <a:t>lớn</a:t>
            </a:r>
            <a:r>
              <a:rPr lang="en-029" sz="2400" dirty="0" smtClean="0"/>
              <a:t> </a:t>
            </a:r>
            <a:r>
              <a:rPr lang="en-029" sz="2400" dirty="0" err="1" smtClean="0"/>
              <a:t>vì</a:t>
            </a:r>
            <a:r>
              <a:rPr lang="en-029" sz="2400" dirty="0" smtClean="0"/>
              <a:t> </a:t>
            </a:r>
            <a:r>
              <a:rPr lang="en-029" sz="2400" dirty="0" err="1" smtClean="0"/>
              <a:t>cộng</a:t>
            </a:r>
            <a:r>
              <a:rPr lang="en-029" sz="2400" dirty="0" smtClean="0"/>
              <a:t> </a:t>
            </a:r>
            <a:r>
              <a:rPr lang="en-029" sz="2400" dirty="0" err="1" smtClean="0"/>
              <a:t>hưởng</a:t>
            </a:r>
            <a:r>
              <a:rPr lang="en-029" sz="2400" dirty="0" smtClean="0"/>
              <a:t>.</a:t>
            </a:r>
          </a:p>
          <a:p>
            <a:endParaRPr lang="en-US" sz="2400" dirty="0" smtClean="0"/>
          </a:p>
        </p:txBody>
      </p:sp>
      <p:sp>
        <p:nvSpPr>
          <p:cNvPr id="4" name="Slide Number Placeholder 3"/>
          <p:cNvSpPr>
            <a:spLocks noGrp="1"/>
          </p:cNvSpPr>
          <p:nvPr>
            <p:ph type="sldNum" sz="quarter" idx="12"/>
          </p:nvPr>
        </p:nvSpPr>
        <p:spPr/>
        <p:txBody>
          <a:bodyPr/>
          <a:lstStyle/>
          <a:p>
            <a:fld id="{722A1357-CCE0-49BC-BCD5-A4E19C943F87}" type="slidenum">
              <a:rPr lang="vi-VN" smtClean="0"/>
              <a:pPr/>
              <a:t>60</a:t>
            </a:fld>
            <a:endParaRPr lang="vi-VN"/>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251520" y="4797152"/>
            <a:ext cx="4244280" cy="1656184"/>
          </a:xfrm>
        </p:spPr>
        <p:txBody>
          <a:bodyPr>
            <a:normAutofit fontScale="70000" lnSpcReduction="20000"/>
          </a:bodyPr>
          <a:lstStyle/>
          <a:p>
            <a:pPr>
              <a:buNone/>
            </a:pPr>
            <a:r>
              <a:rPr lang="en-029" dirty="0" err="1" smtClean="0">
                <a:solidFill>
                  <a:srgbClr val="FF0066"/>
                </a:solidFill>
              </a:rPr>
              <a:t>Bình</a:t>
            </a:r>
            <a:r>
              <a:rPr lang="en-029" dirty="0" smtClean="0">
                <a:solidFill>
                  <a:srgbClr val="FF0066"/>
                </a:solidFill>
              </a:rPr>
              <a:t> </a:t>
            </a:r>
            <a:r>
              <a:rPr lang="en-029" dirty="0" err="1" smtClean="0">
                <a:solidFill>
                  <a:srgbClr val="FF0066"/>
                </a:solidFill>
              </a:rPr>
              <a:t>điều</a:t>
            </a:r>
            <a:r>
              <a:rPr lang="en-029" dirty="0" smtClean="0">
                <a:solidFill>
                  <a:srgbClr val="FF0066"/>
                </a:solidFill>
              </a:rPr>
              <a:t> </a:t>
            </a:r>
            <a:r>
              <a:rPr lang="en-029" dirty="0" err="1" smtClean="0">
                <a:solidFill>
                  <a:srgbClr val="FF0066"/>
                </a:solidFill>
              </a:rPr>
              <a:t>hòa</a:t>
            </a:r>
            <a:r>
              <a:rPr lang="en-029" dirty="0" smtClean="0">
                <a:solidFill>
                  <a:srgbClr val="FF0066"/>
                </a:solidFill>
              </a:rPr>
              <a:t> </a:t>
            </a:r>
            <a:r>
              <a:rPr lang="en-029" dirty="0" err="1" smtClean="0">
                <a:solidFill>
                  <a:srgbClr val="FF0066"/>
                </a:solidFill>
              </a:rPr>
              <a:t>hút</a:t>
            </a:r>
            <a:r>
              <a:rPr lang="en-029" dirty="0" smtClean="0">
                <a:solidFill>
                  <a:srgbClr val="FF0066"/>
                </a:solidFill>
              </a:rPr>
              <a:t> </a:t>
            </a:r>
            <a:r>
              <a:rPr lang="en-029" dirty="0" err="1" smtClean="0">
                <a:solidFill>
                  <a:srgbClr val="FF0066"/>
                </a:solidFill>
              </a:rPr>
              <a:t>dùng</a:t>
            </a:r>
            <a:r>
              <a:rPr lang="en-029" dirty="0" smtClean="0">
                <a:solidFill>
                  <a:srgbClr val="FF0066"/>
                </a:solidFill>
              </a:rPr>
              <a:t> </a:t>
            </a:r>
            <a:r>
              <a:rPr lang="en-029" dirty="0" err="1" smtClean="0">
                <a:solidFill>
                  <a:srgbClr val="FF0066"/>
                </a:solidFill>
              </a:rPr>
              <a:t>để</a:t>
            </a:r>
            <a:r>
              <a:rPr lang="en-029" dirty="0" smtClean="0">
                <a:solidFill>
                  <a:srgbClr val="FF0066"/>
                </a:solidFill>
              </a:rPr>
              <a:t>:</a:t>
            </a:r>
            <a:r>
              <a:rPr lang="en-029" dirty="0" smtClean="0"/>
              <a:t>		</a:t>
            </a:r>
          </a:p>
          <a:p>
            <a:pPr>
              <a:buNone/>
            </a:pPr>
            <a:r>
              <a:rPr lang="en-029" dirty="0" smtClean="0"/>
              <a:t>  -</a:t>
            </a:r>
            <a:r>
              <a:rPr lang="en-029" dirty="0" err="1" smtClean="0"/>
              <a:t>Tăng</a:t>
            </a:r>
            <a:r>
              <a:rPr lang="en-029" dirty="0" smtClean="0"/>
              <a:t> </a:t>
            </a:r>
            <a:r>
              <a:rPr lang="en-029" dirty="0" err="1" smtClean="0"/>
              <a:t>thêm</a:t>
            </a:r>
            <a:r>
              <a:rPr lang="en-029" dirty="0" smtClean="0"/>
              <a:t> </a:t>
            </a:r>
            <a:r>
              <a:rPr lang="en-029" dirty="0" err="1" smtClean="0"/>
              <a:t>chiều</a:t>
            </a:r>
            <a:r>
              <a:rPr lang="en-029" dirty="0" smtClean="0"/>
              <a:t> </a:t>
            </a:r>
            <a:r>
              <a:rPr lang="en-029" dirty="0" err="1" smtClean="0"/>
              <a:t>cao</a:t>
            </a:r>
            <a:r>
              <a:rPr lang="en-029" dirty="0" smtClean="0"/>
              <a:t> </a:t>
            </a:r>
            <a:r>
              <a:rPr lang="en-029" dirty="0" err="1" smtClean="0"/>
              <a:t>hút</a:t>
            </a:r>
            <a:r>
              <a:rPr lang="en-029" dirty="0" smtClean="0"/>
              <a:t> </a:t>
            </a:r>
            <a:r>
              <a:rPr lang="en-029" dirty="0" err="1" smtClean="0"/>
              <a:t>của</a:t>
            </a:r>
            <a:r>
              <a:rPr lang="en-029" dirty="0" smtClean="0"/>
              <a:t> </a:t>
            </a:r>
            <a:r>
              <a:rPr lang="en-029" dirty="0" err="1" smtClean="0"/>
              <a:t>bơm</a:t>
            </a:r>
            <a:endParaRPr lang="en-029" dirty="0" smtClean="0"/>
          </a:p>
          <a:p>
            <a:pPr>
              <a:buNone/>
            </a:pPr>
            <a:r>
              <a:rPr lang="en-029" dirty="0" smtClean="0"/>
              <a:t>  -</a:t>
            </a:r>
            <a:r>
              <a:rPr lang="en-029" dirty="0" err="1" smtClean="0"/>
              <a:t>Tăng</a:t>
            </a:r>
            <a:r>
              <a:rPr lang="en-029" dirty="0" smtClean="0"/>
              <a:t> </a:t>
            </a:r>
            <a:r>
              <a:rPr lang="en-029" dirty="0" err="1" smtClean="0"/>
              <a:t>số</a:t>
            </a:r>
            <a:r>
              <a:rPr lang="en-029" dirty="0" smtClean="0"/>
              <a:t> </a:t>
            </a:r>
            <a:r>
              <a:rPr lang="en-029" dirty="0" err="1" smtClean="0"/>
              <a:t>vòng</a:t>
            </a:r>
            <a:r>
              <a:rPr lang="en-029" dirty="0" smtClean="0"/>
              <a:t> quay </a:t>
            </a:r>
            <a:r>
              <a:rPr lang="en-029" dirty="0" err="1" smtClean="0"/>
              <a:t>làm</a:t>
            </a:r>
            <a:r>
              <a:rPr lang="en-029" dirty="0" smtClean="0"/>
              <a:t> </a:t>
            </a:r>
            <a:r>
              <a:rPr lang="en-029" dirty="0" err="1" smtClean="0"/>
              <a:t>việc</a:t>
            </a:r>
            <a:r>
              <a:rPr lang="en-029" dirty="0" smtClean="0"/>
              <a:t> </a:t>
            </a:r>
            <a:r>
              <a:rPr lang="en-029" dirty="0" err="1" smtClean="0"/>
              <a:t>của</a:t>
            </a:r>
            <a:r>
              <a:rPr lang="en-029" dirty="0" smtClean="0"/>
              <a:t> </a:t>
            </a:r>
            <a:r>
              <a:rPr lang="en-029" dirty="0" err="1" smtClean="0"/>
              <a:t>bơm</a:t>
            </a:r>
            <a:endParaRPr lang="en-029" dirty="0" smtClean="0"/>
          </a:p>
          <a:p>
            <a:pPr>
              <a:buNone/>
            </a:pPr>
            <a:r>
              <a:rPr lang="en-029" dirty="0" smtClean="0"/>
              <a:t>  - </a:t>
            </a:r>
            <a:r>
              <a:rPr lang="en-029" dirty="0" err="1" smtClean="0"/>
              <a:t>Giảm</a:t>
            </a:r>
            <a:r>
              <a:rPr lang="en-029" dirty="0" smtClean="0"/>
              <a:t> </a:t>
            </a:r>
            <a:r>
              <a:rPr lang="en-029" dirty="0" err="1" smtClean="0"/>
              <a:t>được</a:t>
            </a:r>
            <a:r>
              <a:rPr lang="en-029" dirty="0" smtClean="0"/>
              <a:t> </a:t>
            </a:r>
            <a:r>
              <a:rPr lang="en-029" dirty="0" err="1" smtClean="0"/>
              <a:t>dao</a:t>
            </a:r>
            <a:r>
              <a:rPr lang="en-029" dirty="0" smtClean="0"/>
              <a:t> </a:t>
            </a:r>
            <a:r>
              <a:rPr lang="en-029" dirty="0" err="1" smtClean="0"/>
              <a:t>động</a:t>
            </a:r>
            <a:r>
              <a:rPr lang="en-029" dirty="0" smtClean="0"/>
              <a:t> do </a:t>
            </a:r>
            <a:r>
              <a:rPr lang="en-029" dirty="0" err="1" smtClean="0"/>
              <a:t>áp</a:t>
            </a:r>
            <a:r>
              <a:rPr lang="en-029" dirty="0" smtClean="0"/>
              <a:t> </a:t>
            </a:r>
            <a:r>
              <a:rPr lang="en-029" dirty="0" err="1" smtClean="0"/>
              <a:t>suất</a:t>
            </a:r>
            <a:endParaRPr lang="en-029" dirty="0" smtClean="0"/>
          </a:p>
          <a:p>
            <a:endParaRPr lang="vi-VN" dirty="0"/>
          </a:p>
        </p:txBody>
      </p:sp>
      <p:sp>
        <p:nvSpPr>
          <p:cNvPr id="4" name="Content Placeholder 3"/>
          <p:cNvSpPr>
            <a:spLocks noGrp="1"/>
          </p:cNvSpPr>
          <p:nvPr>
            <p:ph sz="half" idx="2"/>
          </p:nvPr>
        </p:nvSpPr>
        <p:spPr>
          <a:xfrm>
            <a:off x="4860032" y="4725144"/>
            <a:ext cx="3956248" cy="1512168"/>
          </a:xfrm>
        </p:spPr>
        <p:txBody>
          <a:bodyPr>
            <a:normAutofit fontScale="70000" lnSpcReduction="20000"/>
          </a:bodyPr>
          <a:lstStyle/>
          <a:p>
            <a:pPr>
              <a:buNone/>
            </a:pPr>
            <a:r>
              <a:rPr lang="en-029" dirty="0" err="1" smtClean="0">
                <a:solidFill>
                  <a:srgbClr val="FF0066"/>
                </a:solidFill>
              </a:rPr>
              <a:t>Bình</a:t>
            </a:r>
            <a:r>
              <a:rPr lang="en-029" dirty="0" smtClean="0">
                <a:solidFill>
                  <a:srgbClr val="FF0066"/>
                </a:solidFill>
              </a:rPr>
              <a:t> </a:t>
            </a:r>
            <a:r>
              <a:rPr lang="en-029" dirty="0" err="1" smtClean="0">
                <a:solidFill>
                  <a:srgbClr val="FF0066"/>
                </a:solidFill>
              </a:rPr>
              <a:t>điều</a:t>
            </a:r>
            <a:r>
              <a:rPr lang="en-029" dirty="0" smtClean="0">
                <a:solidFill>
                  <a:srgbClr val="FF0066"/>
                </a:solidFill>
              </a:rPr>
              <a:t> </a:t>
            </a:r>
            <a:r>
              <a:rPr lang="en-029" dirty="0" err="1" smtClean="0">
                <a:solidFill>
                  <a:srgbClr val="FF0066"/>
                </a:solidFill>
              </a:rPr>
              <a:t>hòa</a:t>
            </a:r>
            <a:r>
              <a:rPr lang="en-029" dirty="0" smtClean="0">
                <a:solidFill>
                  <a:srgbClr val="FF0066"/>
                </a:solidFill>
              </a:rPr>
              <a:t> </a:t>
            </a:r>
            <a:r>
              <a:rPr lang="en-029" dirty="0" err="1" smtClean="0">
                <a:solidFill>
                  <a:srgbClr val="FF0066"/>
                </a:solidFill>
              </a:rPr>
              <a:t>đẩy</a:t>
            </a:r>
            <a:r>
              <a:rPr lang="en-029" dirty="0" smtClean="0">
                <a:solidFill>
                  <a:srgbClr val="FF0066"/>
                </a:solidFill>
              </a:rPr>
              <a:t> </a:t>
            </a:r>
            <a:r>
              <a:rPr lang="en-029" dirty="0" err="1" smtClean="0">
                <a:solidFill>
                  <a:srgbClr val="FF0066"/>
                </a:solidFill>
              </a:rPr>
              <a:t>dùng</a:t>
            </a:r>
            <a:r>
              <a:rPr lang="en-029" dirty="0" smtClean="0">
                <a:solidFill>
                  <a:srgbClr val="FF0066"/>
                </a:solidFill>
              </a:rPr>
              <a:t> </a:t>
            </a:r>
            <a:r>
              <a:rPr lang="en-029" dirty="0" err="1" smtClean="0">
                <a:solidFill>
                  <a:srgbClr val="FF0066"/>
                </a:solidFill>
              </a:rPr>
              <a:t>để</a:t>
            </a:r>
            <a:r>
              <a:rPr lang="en-029" dirty="0" smtClean="0"/>
              <a:t>:</a:t>
            </a:r>
          </a:p>
          <a:p>
            <a:pPr>
              <a:buNone/>
            </a:pPr>
            <a:r>
              <a:rPr lang="en-029" dirty="0" smtClean="0"/>
              <a:t>  -</a:t>
            </a:r>
            <a:r>
              <a:rPr lang="en-029" dirty="0" err="1" smtClean="0"/>
              <a:t>Giảm</a:t>
            </a:r>
            <a:r>
              <a:rPr lang="en-029" dirty="0" smtClean="0"/>
              <a:t> </a:t>
            </a:r>
            <a:r>
              <a:rPr lang="en-029" dirty="0" err="1" smtClean="0"/>
              <a:t>lực</a:t>
            </a:r>
            <a:r>
              <a:rPr lang="en-029" dirty="0" smtClean="0"/>
              <a:t> </a:t>
            </a:r>
            <a:r>
              <a:rPr lang="en-029" dirty="0" err="1" smtClean="0"/>
              <a:t>quán</a:t>
            </a:r>
            <a:r>
              <a:rPr lang="en-029" dirty="0" smtClean="0"/>
              <a:t> </a:t>
            </a:r>
            <a:r>
              <a:rPr lang="en-029" dirty="0" err="1" smtClean="0"/>
              <a:t>tính</a:t>
            </a:r>
            <a:r>
              <a:rPr lang="en-029" dirty="0" smtClean="0"/>
              <a:t> </a:t>
            </a:r>
            <a:r>
              <a:rPr lang="en-029" dirty="0" err="1" smtClean="0"/>
              <a:t>trong</a:t>
            </a:r>
            <a:r>
              <a:rPr lang="en-029" dirty="0" smtClean="0"/>
              <a:t> </a:t>
            </a:r>
            <a:r>
              <a:rPr lang="en-029" dirty="0" err="1" smtClean="0"/>
              <a:t>ống</a:t>
            </a:r>
            <a:r>
              <a:rPr lang="en-029" dirty="0" smtClean="0"/>
              <a:t> </a:t>
            </a:r>
            <a:r>
              <a:rPr lang="en-029" dirty="0" err="1" smtClean="0"/>
              <a:t>đẩy</a:t>
            </a:r>
            <a:endParaRPr lang="en-029" dirty="0" smtClean="0"/>
          </a:p>
          <a:p>
            <a:pPr>
              <a:buNone/>
            </a:pPr>
            <a:r>
              <a:rPr lang="en-029" dirty="0" err="1" smtClean="0"/>
              <a:t>Dùng</a:t>
            </a:r>
            <a:r>
              <a:rPr lang="en-029" dirty="0" smtClean="0"/>
              <a:t> </a:t>
            </a:r>
            <a:r>
              <a:rPr lang="en-029" dirty="0" err="1" smtClean="0"/>
              <a:t>bơm</a:t>
            </a:r>
            <a:r>
              <a:rPr lang="en-029" dirty="0" smtClean="0"/>
              <a:t> </a:t>
            </a:r>
            <a:r>
              <a:rPr lang="en-029" dirty="0" err="1" smtClean="0"/>
              <a:t>tác</a:t>
            </a:r>
            <a:r>
              <a:rPr lang="en-029" dirty="0" smtClean="0"/>
              <a:t> </a:t>
            </a:r>
            <a:r>
              <a:rPr lang="en-029" dirty="0" err="1" smtClean="0"/>
              <a:t>dụng</a:t>
            </a:r>
            <a:r>
              <a:rPr lang="en-029" dirty="0" smtClean="0"/>
              <a:t> </a:t>
            </a:r>
            <a:r>
              <a:rPr lang="en-029" dirty="0" err="1" smtClean="0"/>
              <a:t>hai</a:t>
            </a:r>
            <a:r>
              <a:rPr lang="en-029" dirty="0" smtClean="0"/>
              <a:t> </a:t>
            </a:r>
            <a:r>
              <a:rPr lang="en-029" dirty="0" err="1" smtClean="0"/>
              <a:t>chiều</a:t>
            </a:r>
            <a:endParaRPr lang="en-029" dirty="0" smtClean="0"/>
          </a:p>
          <a:p>
            <a:pPr>
              <a:buNone/>
            </a:pPr>
            <a:r>
              <a:rPr lang="en-029" dirty="0" err="1" smtClean="0"/>
              <a:t>Dùng</a:t>
            </a:r>
            <a:r>
              <a:rPr lang="en-029" dirty="0" smtClean="0"/>
              <a:t> </a:t>
            </a:r>
            <a:r>
              <a:rPr lang="en-029" dirty="0" err="1" smtClean="0"/>
              <a:t>bơm</a:t>
            </a:r>
            <a:r>
              <a:rPr lang="en-029" dirty="0" smtClean="0"/>
              <a:t> </a:t>
            </a:r>
            <a:r>
              <a:rPr lang="en-029" dirty="0" err="1" smtClean="0"/>
              <a:t>ghép</a:t>
            </a:r>
            <a:endParaRPr lang="vi-VN" dirty="0"/>
          </a:p>
        </p:txBody>
      </p:sp>
      <p:sp>
        <p:nvSpPr>
          <p:cNvPr id="5" name="Slide Number Placeholder 4"/>
          <p:cNvSpPr>
            <a:spLocks noGrp="1"/>
          </p:cNvSpPr>
          <p:nvPr>
            <p:ph type="sldNum" sz="quarter" idx="12"/>
          </p:nvPr>
        </p:nvSpPr>
        <p:spPr/>
        <p:txBody>
          <a:bodyPr/>
          <a:lstStyle/>
          <a:p>
            <a:fld id="{722A1357-CCE0-49BC-BCD5-A4E19C943F87}" type="slidenum">
              <a:rPr lang="vi-VN" smtClean="0"/>
              <a:pPr/>
              <a:t>61</a:t>
            </a:fld>
            <a:endParaRPr lang="vi-VN"/>
          </a:p>
        </p:txBody>
      </p:sp>
      <p:pic>
        <p:nvPicPr>
          <p:cNvPr id="6" name="Picture 2"/>
          <p:cNvPicPr>
            <a:picLocks noChangeAspect="1" noChangeArrowheads="1"/>
          </p:cNvPicPr>
          <p:nvPr/>
        </p:nvPicPr>
        <p:blipFill>
          <a:blip r:embed="rId2" cstate="print">
            <a:lum bright="-20000"/>
          </a:blip>
          <a:srcRect/>
          <a:stretch>
            <a:fillRect/>
          </a:stretch>
        </p:blipFill>
        <p:spPr bwMode="auto">
          <a:xfrm>
            <a:off x="539552" y="260648"/>
            <a:ext cx="2462808" cy="3006438"/>
          </a:xfrm>
          <a:prstGeom prst="rect">
            <a:avLst/>
          </a:prstGeom>
          <a:noFill/>
          <a:ln w="9525">
            <a:noFill/>
            <a:miter lim="800000"/>
            <a:headEnd/>
            <a:tailEnd/>
          </a:ln>
          <a:effectLst/>
        </p:spPr>
      </p:pic>
      <p:pic>
        <p:nvPicPr>
          <p:cNvPr id="7" name="Picture 3"/>
          <p:cNvPicPr>
            <a:picLocks noChangeAspect="1" noChangeArrowheads="1"/>
          </p:cNvPicPr>
          <p:nvPr/>
        </p:nvPicPr>
        <p:blipFill>
          <a:blip r:embed="rId3" cstate="print">
            <a:lum bright="-20000"/>
          </a:blip>
          <a:srcRect/>
          <a:stretch>
            <a:fillRect/>
          </a:stretch>
        </p:blipFill>
        <p:spPr bwMode="auto">
          <a:xfrm>
            <a:off x="4499992" y="980728"/>
            <a:ext cx="3571875" cy="2505075"/>
          </a:xfrm>
          <a:prstGeom prst="rect">
            <a:avLst/>
          </a:prstGeom>
          <a:noFill/>
          <a:ln w="9525">
            <a:noFill/>
            <a:miter lim="800000"/>
            <a:headEnd/>
            <a:tailEnd/>
          </a:ln>
          <a:effectLst/>
        </p:spPr>
      </p:pic>
      <p:sp>
        <p:nvSpPr>
          <p:cNvPr id="8" name="TextBox 7"/>
          <p:cNvSpPr txBox="1"/>
          <p:nvPr/>
        </p:nvSpPr>
        <p:spPr>
          <a:xfrm>
            <a:off x="755576" y="3212976"/>
            <a:ext cx="2209800" cy="369332"/>
          </a:xfrm>
          <a:prstGeom prst="rect">
            <a:avLst/>
          </a:prstGeom>
          <a:solidFill>
            <a:schemeClr val="bg1"/>
          </a:solidFill>
        </p:spPr>
        <p:txBody>
          <a:bodyPr wrap="square" rtlCol="0">
            <a:spAutoFit/>
          </a:bodyPr>
          <a:lstStyle/>
          <a:p>
            <a:pPr algn="ctr"/>
            <a:r>
              <a:rPr lang="en-029" dirty="0" err="1" smtClean="0"/>
              <a:t>Bình</a:t>
            </a:r>
            <a:r>
              <a:rPr lang="en-029" dirty="0" smtClean="0"/>
              <a:t> </a:t>
            </a:r>
            <a:r>
              <a:rPr lang="en-029" dirty="0" err="1" smtClean="0"/>
              <a:t>điều</a:t>
            </a:r>
            <a:r>
              <a:rPr lang="en-029" dirty="0" smtClean="0"/>
              <a:t> </a:t>
            </a:r>
            <a:r>
              <a:rPr lang="en-029" dirty="0" err="1" smtClean="0"/>
              <a:t>hòa</a:t>
            </a:r>
            <a:r>
              <a:rPr lang="en-029" dirty="0" smtClean="0"/>
              <a:t> </a:t>
            </a:r>
            <a:r>
              <a:rPr lang="en-029" dirty="0" err="1" smtClean="0"/>
              <a:t>hút</a:t>
            </a:r>
            <a:endParaRPr lang="en-US" dirty="0" smtClean="0"/>
          </a:p>
        </p:txBody>
      </p:sp>
      <p:sp>
        <p:nvSpPr>
          <p:cNvPr id="9" name="TextBox 8"/>
          <p:cNvSpPr txBox="1"/>
          <p:nvPr/>
        </p:nvSpPr>
        <p:spPr>
          <a:xfrm>
            <a:off x="5436096" y="3140968"/>
            <a:ext cx="2286000" cy="381000"/>
          </a:xfrm>
          <a:prstGeom prst="rect">
            <a:avLst/>
          </a:prstGeom>
          <a:solidFill>
            <a:schemeClr val="bg1"/>
          </a:solidFill>
        </p:spPr>
        <p:txBody>
          <a:bodyPr wrap="square" rtlCol="0">
            <a:spAutoFit/>
          </a:bodyPr>
          <a:lstStyle/>
          <a:p>
            <a:pPr algn="ctr"/>
            <a:r>
              <a:rPr lang="en-029" dirty="0" err="1" smtClean="0"/>
              <a:t>Bình</a:t>
            </a:r>
            <a:r>
              <a:rPr lang="en-029" dirty="0" smtClean="0"/>
              <a:t> </a:t>
            </a:r>
            <a:r>
              <a:rPr lang="en-029" dirty="0" err="1" smtClean="0"/>
              <a:t>điều</a:t>
            </a:r>
            <a:r>
              <a:rPr lang="en-029" dirty="0" smtClean="0"/>
              <a:t> </a:t>
            </a:r>
            <a:r>
              <a:rPr lang="en-029" dirty="0" err="1" smtClean="0"/>
              <a:t>hòa</a:t>
            </a:r>
            <a:r>
              <a:rPr lang="en-029" dirty="0" smtClean="0"/>
              <a:t> </a:t>
            </a:r>
            <a:r>
              <a:rPr lang="en-029" dirty="0" err="1" smtClean="0"/>
              <a:t>đẩy</a:t>
            </a:r>
            <a:endParaRPr lang="en-US" dirty="0" smtClean="0"/>
          </a:p>
        </p:txBody>
      </p:sp>
      <p:sp>
        <p:nvSpPr>
          <p:cNvPr id="10" name="Rectangle 9"/>
          <p:cNvSpPr/>
          <p:nvPr/>
        </p:nvSpPr>
        <p:spPr>
          <a:xfrm>
            <a:off x="179512" y="3789040"/>
            <a:ext cx="4572000" cy="830997"/>
          </a:xfrm>
          <a:prstGeom prst="rect">
            <a:avLst/>
          </a:prstGeom>
        </p:spPr>
        <p:txBody>
          <a:bodyPr>
            <a:spAutoFit/>
          </a:bodyPr>
          <a:lstStyle/>
          <a:p>
            <a:r>
              <a:rPr lang="en-029" sz="2400" dirty="0" err="1" smtClean="0">
                <a:solidFill>
                  <a:srgbClr val="FF0000"/>
                </a:solidFill>
              </a:rPr>
              <a:t>Dùng</a:t>
            </a:r>
            <a:r>
              <a:rPr lang="en-029" sz="2400" dirty="0" smtClean="0">
                <a:solidFill>
                  <a:srgbClr val="FF0000"/>
                </a:solidFill>
              </a:rPr>
              <a:t> </a:t>
            </a:r>
            <a:r>
              <a:rPr lang="en-029" sz="2400" dirty="0" err="1" smtClean="0">
                <a:solidFill>
                  <a:srgbClr val="FF0000"/>
                </a:solidFill>
              </a:rPr>
              <a:t>bình</a:t>
            </a:r>
            <a:r>
              <a:rPr lang="en-029" sz="2400" dirty="0" smtClean="0">
                <a:solidFill>
                  <a:srgbClr val="FF0000"/>
                </a:solidFill>
              </a:rPr>
              <a:t> </a:t>
            </a:r>
            <a:r>
              <a:rPr lang="en-029" sz="2400" dirty="0" err="1" smtClean="0">
                <a:solidFill>
                  <a:srgbClr val="FF0000"/>
                </a:solidFill>
              </a:rPr>
              <a:t>không</a:t>
            </a:r>
            <a:r>
              <a:rPr lang="en-029" sz="2400" dirty="0" smtClean="0">
                <a:solidFill>
                  <a:srgbClr val="FF0000"/>
                </a:solidFill>
              </a:rPr>
              <a:t> </a:t>
            </a:r>
            <a:r>
              <a:rPr lang="en-029" sz="2400" dirty="0" err="1" smtClean="0">
                <a:solidFill>
                  <a:srgbClr val="FF0000"/>
                </a:solidFill>
              </a:rPr>
              <a:t>khí</a:t>
            </a:r>
            <a:r>
              <a:rPr lang="en-029" sz="2400" dirty="0" smtClean="0">
                <a:solidFill>
                  <a:srgbClr val="FF0000"/>
                </a:solidFill>
              </a:rPr>
              <a:t> </a:t>
            </a:r>
            <a:r>
              <a:rPr lang="en-029" sz="2400" dirty="0" err="1" smtClean="0">
                <a:solidFill>
                  <a:srgbClr val="FF0000"/>
                </a:solidFill>
              </a:rPr>
              <a:t>để</a:t>
            </a:r>
            <a:r>
              <a:rPr lang="en-029" sz="2400" dirty="0" smtClean="0">
                <a:solidFill>
                  <a:srgbClr val="FF0000"/>
                </a:solidFill>
              </a:rPr>
              <a:t> </a:t>
            </a:r>
            <a:r>
              <a:rPr lang="en-029" sz="2400" dirty="0" err="1" smtClean="0">
                <a:solidFill>
                  <a:srgbClr val="FF0000"/>
                </a:solidFill>
              </a:rPr>
              <a:t>diều</a:t>
            </a:r>
            <a:r>
              <a:rPr lang="en-029" sz="2400" dirty="0" smtClean="0">
                <a:solidFill>
                  <a:srgbClr val="FF0000"/>
                </a:solidFill>
              </a:rPr>
              <a:t> </a:t>
            </a:r>
            <a:r>
              <a:rPr lang="en-029" sz="2400" dirty="0" err="1" smtClean="0">
                <a:solidFill>
                  <a:srgbClr val="FF0000"/>
                </a:solidFill>
              </a:rPr>
              <a:t>hòa</a:t>
            </a:r>
            <a:r>
              <a:rPr lang="en-029" sz="2400" dirty="0" smtClean="0">
                <a:solidFill>
                  <a:srgbClr val="FF0000"/>
                </a:solidFill>
              </a:rPr>
              <a:t> </a:t>
            </a:r>
            <a:r>
              <a:rPr lang="en-029" sz="2400" dirty="0" err="1" smtClean="0">
                <a:solidFill>
                  <a:srgbClr val="FF0000"/>
                </a:solidFill>
              </a:rPr>
              <a:t>lưu</a:t>
            </a:r>
            <a:r>
              <a:rPr lang="en-029" sz="2400" dirty="0" smtClean="0">
                <a:solidFill>
                  <a:srgbClr val="FF0000"/>
                </a:solidFill>
              </a:rPr>
              <a:t> </a:t>
            </a:r>
            <a:r>
              <a:rPr lang="en-029" sz="2400" dirty="0" err="1" smtClean="0">
                <a:solidFill>
                  <a:srgbClr val="FF0000"/>
                </a:solidFill>
              </a:rPr>
              <a:t>lượng</a:t>
            </a:r>
            <a:r>
              <a:rPr lang="en-029" sz="2400" dirty="0" smtClean="0">
                <a:solidFill>
                  <a:srgbClr val="FF0000"/>
                </a:solidFill>
              </a:rPr>
              <a:t> </a:t>
            </a:r>
            <a:r>
              <a:rPr lang="en-029" sz="2400" dirty="0" err="1" smtClean="0">
                <a:solidFill>
                  <a:srgbClr val="FF0000"/>
                </a:solidFill>
              </a:rPr>
              <a:t>và</a:t>
            </a:r>
            <a:r>
              <a:rPr lang="en-029" sz="2400" dirty="0" smtClean="0">
                <a:solidFill>
                  <a:srgbClr val="FF0000"/>
                </a:solidFill>
              </a:rPr>
              <a:t> </a:t>
            </a:r>
            <a:r>
              <a:rPr lang="en-029" sz="2400" dirty="0" err="1" smtClean="0">
                <a:solidFill>
                  <a:srgbClr val="FF0000"/>
                </a:solidFill>
              </a:rPr>
              <a:t>áp</a:t>
            </a:r>
            <a:r>
              <a:rPr lang="en-029" sz="2400" dirty="0" smtClean="0">
                <a:solidFill>
                  <a:srgbClr val="FF0000"/>
                </a:solidFill>
              </a:rPr>
              <a:t> </a:t>
            </a:r>
            <a:r>
              <a:rPr lang="en-029" sz="2400" dirty="0" err="1" smtClean="0">
                <a:solidFill>
                  <a:srgbClr val="FF0000"/>
                </a:solidFill>
              </a:rPr>
              <a:t>suất</a:t>
            </a:r>
            <a:r>
              <a:rPr lang="en-029" sz="2400" dirty="0" smtClean="0">
                <a:solidFill>
                  <a:srgbClr val="FF0000"/>
                </a:solidFill>
              </a:rPr>
              <a:t>.</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18" descr="orchide3"/>
          <p:cNvPicPr>
            <a:picLocks noChangeAspect="1" noChangeArrowheads="1"/>
          </p:cNvPicPr>
          <p:nvPr/>
        </p:nvPicPr>
        <p:blipFill>
          <a:blip r:embed="rId2" cstate="print"/>
          <a:srcRect/>
          <a:stretch>
            <a:fillRect/>
          </a:stretch>
        </p:blipFill>
        <p:spPr bwMode="auto">
          <a:xfrm rot="978307">
            <a:off x="5437318" y="2329351"/>
            <a:ext cx="2554288" cy="4478338"/>
          </a:xfrm>
          <a:prstGeom prst="rect">
            <a:avLst/>
          </a:prstGeom>
          <a:noFill/>
        </p:spPr>
      </p:pic>
      <p:sp>
        <p:nvSpPr>
          <p:cNvPr id="2" name="Title 1"/>
          <p:cNvSpPr>
            <a:spLocks noGrp="1"/>
          </p:cNvSpPr>
          <p:nvPr>
            <p:ph type="title"/>
          </p:nvPr>
        </p:nvSpPr>
        <p:spPr/>
        <p:txBody>
          <a:bodyPr>
            <a:normAutofit/>
          </a:bodyPr>
          <a:lstStyle/>
          <a:p>
            <a:r>
              <a:rPr lang="en-US" sz="3600" dirty="0" err="1" smtClean="0">
                <a:solidFill>
                  <a:srgbClr val="B50BAD"/>
                </a:solidFill>
              </a:rPr>
              <a:t>Tài</a:t>
            </a:r>
            <a:r>
              <a:rPr lang="en-US" sz="3600" dirty="0" smtClean="0">
                <a:solidFill>
                  <a:srgbClr val="B50BAD"/>
                </a:solidFill>
              </a:rPr>
              <a:t> </a:t>
            </a:r>
            <a:r>
              <a:rPr lang="en-US" sz="3600" dirty="0" err="1" smtClean="0">
                <a:solidFill>
                  <a:srgbClr val="B50BAD"/>
                </a:solidFill>
              </a:rPr>
              <a:t>liệu</a:t>
            </a:r>
            <a:r>
              <a:rPr lang="en-US" sz="3600" dirty="0" smtClean="0">
                <a:solidFill>
                  <a:srgbClr val="B50BAD"/>
                </a:solidFill>
              </a:rPr>
              <a:t> </a:t>
            </a:r>
            <a:r>
              <a:rPr lang="en-US" sz="3600" dirty="0" err="1" smtClean="0">
                <a:solidFill>
                  <a:srgbClr val="B50BAD"/>
                </a:solidFill>
              </a:rPr>
              <a:t>tham</a:t>
            </a:r>
            <a:r>
              <a:rPr lang="en-US" sz="3600" dirty="0" smtClean="0">
                <a:solidFill>
                  <a:srgbClr val="B50BAD"/>
                </a:solidFill>
              </a:rPr>
              <a:t> </a:t>
            </a:r>
            <a:r>
              <a:rPr lang="en-US" sz="3600" dirty="0" err="1" smtClean="0">
                <a:solidFill>
                  <a:srgbClr val="B50BAD"/>
                </a:solidFill>
              </a:rPr>
              <a:t>khảo</a:t>
            </a:r>
            <a:endParaRPr lang="vi-VN" sz="3600" dirty="0">
              <a:solidFill>
                <a:srgbClr val="B50BAD"/>
              </a:solidFill>
            </a:endParaRPr>
          </a:p>
        </p:txBody>
      </p:sp>
      <p:sp>
        <p:nvSpPr>
          <p:cNvPr id="3" name="Content Placeholder 2"/>
          <p:cNvSpPr>
            <a:spLocks noGrp="1"/>
          </p:cNvSpPr>
          <p:nvPr>
            <p:ph idx="1"/>
          </p:nvPr>
        </p:nvSpPr>
        <p:spPr/>
        <p:txBody>
          <a:bodyPr/>
          <a:lstStyle/>
          <a:p>
            <a:pPr marL="514350" indent="-514350">
              <a:buFont typeface="+mj-lt"/>
              <a:buAutoNum type="arabicPeriod"/>
            </a:pPr>
            <a:r>
              <a:rPr lang="en-US" dirty="0" smtClean="0"/>
              <a:t> </a:t>
            </a:r>
            <a:r>
              <a:rPr lang="en-US" dirty="0" err="1" smtClean="0"/>
              <a:t>Sách</a:t>
            </a:r>
            <a:r>
              <a:rPr lang="en-US" dirty="0" smtClean="0"/>
              <a:t> THỦY LỰC VÀ MÁY THỦY LỰC_ĐINH NGỌC ÁI-PHẠM HUY CHÍ.</a:t>
            </a:r>
          </a:p>
          <a:p>
            <a:pPr marL="514350" indent="-514350">
              <a:buFont typeface="+mj-lt"/>
              <a:buAutoNum type="arabicPeriod"/>
            </a:pPr>
            <a:r>
              <a:rPr lang="en-US" dirty="0" err="1" smtClean="0"/>
              <a:t>Sách</a:t>
            </a:r>
            <a:r>
              <a:rPr lang="en-US" dirty="0" smtClean="0"/>
              <a:t> THỦY KHÍ KỸ THUẬT VÀ MÁY BƠM _PHẠM THỊ THANH TÂM  _ ĐHSPKT.</a:t>
            </a:r>
          </a:p>
          <a:p>
            <a:pPr marL="514350" indent="-514350">
              <a:buFont typeface="+mj-lt"/>
              <a:buAutoNum type="arabicPeriod"/>
            </a:pPr>
            <a:r>
              <a:rPr lang="en-US" dirty="0" smtClean="0"/>
              <a:t>Web MÁY VÀ THIẾT BỊ THỦY KHÍ _ Tailieu.vn.</a:t>
            </a:r>
            <a:endParaRPr lang="vi-VN" dirty="0"/>
          </a:p>
        </p:txBody>
      </p:sp>
      <p:sp>
        <p:nvSpPr>
          <p:cNvPr id="4" name="Slide Number Placeholder 3"/>
          <p:cNvSpPr>
            <a:spLocks noGrp="1"/>
          </p:cNvSpPr>
          <p:nvPr>
            <p:ph type="sldNum" sz="quarter" idx="12"/>
          </p:nvPr>
        </p:nvSpPr>
        <p:spPr/>
        <p:txBody>
          <a:bodyPr/>
          <a:lstStyle/>
          <a:p>
            <a:fld id="{722A1357-CCE0-49BC-BCD5-A4E19C943F87}" type="slidenum">
              <a:rPr lang="vi-VN" smtClean="0"/>
              <a:pPr/>
              <a:t>62</a:t>
            </a:fld>
            <a:endParaRPr lang="vi-VN"/>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hinhnenchoblog21.jpg"/>
          <p:cNvPicPr>
            <a:picLocks noChangeAspect="1"/>
          </p:cNvPicPr>
          <p:nvPr/>
        </p:nvPicPr>
        <p:blipFill>
          <a:blip r:embed="rId2" cstate="print"/>
          <a:stretch>
            <a:fillRect/>
          </a:stretch>
        </p:blipFill>
        <p:spPr>
          <a:xfrm>
            <a:off x="0" y="0"/>
            <a:ext cx="9144000" cy="6858000"/>
          </a:xfrm>
          <a:prstGeom prst="rect">
            <a:avLst/>
          </a:prstGeom>
        </p:spPr>
      </p:pic>
      <p:sp>
        <p:nvSpPr>
          <p:cNvPr id="11" name="TextBox 10"/>
          <p:cNvSpPr txBox="1"/>
          <p:nvPr/>
        </p:nvSpPr>
        <p:spPr>
          <a:xfrm>
            <a:off x="838200" y="1143000"/>
            <a:ext cx="3124200" cy="707886"/>
          </a:xfrm>
          <a:prstGeom prst="rect">
            <a:avLst/>
          </a:prstGeom>
          <a:noFill/>
        </p:spPr>
        <p:txBody>
          <a:bodyPr wrap="square" rtlCol="0">
            <a:spAutoFit/>
          </a:bodyPr>
          <a:lstStyle/>
          <a:p>
            <a:endParaRPr lang="en-US" sz="4000" dirty="0">
              <a:solidFill>
                <a:schemeClr val="accent2">
                  <a:lumMod val="75000"/>
                </a:schemeClr>
              </a:solidFill>
            </a:endParaRPr>
          </a:p>
        </p:txBody>
      </p:sp>
      <p:sp>
        <p:nvSpPr>
          <p:cNvPr id="4" name="Rectangle 2"/>
          <p:cNvSpPr>
            <a:spLocks noChangeArrowheads="1"/>
          </p:cNvSpPr>
          <p:nvPr/>
        </p:nvSpPr>
        <p:spPr bwMode="auto">
          <a:xfrm>
            <a:off x="1979712" y="2636912"/>
            <a:ext cx="4572000" cy="1938992"/>
          </a:xfrm>
          <a:prstGeom prst="rect">
            <a:avLst/>
          </a:prstGeom>
          <a:noFill/>
          <a:ln w="12700" algn="ctr">
            <a:noFill/>
            <a:miter lim="800000"/>
            <a:headEnd type="none" w="sm" len="sm"/>
            <a:tailEnd type="none" w="sm" len="sm"/>
          </a:ln>
          <a:effectLst/>
        </p:spPr>
        <p:txBody>
          <a:bodyPr>
            <a:spAutoFit/>
          </a:bodyPr>
          <a:lstStyle/>
          <a:p>
            <a:pPr algn="ctr" eaLnBrk="0" hangingPunct="0"/>
            <a:r>
              <a:rPr lang="en-US" sz="3000" b="1" dirty="0">
                <a:solidFill>
                  <a:srgbClr val="0000FF"/>
                </a:solidFill>
              </a:rPr>
              <a:t>XIN CHÂN THÀNH CÁM ƠN </a:t>
            </a:r>
            <a:r>
              <a:rPr lang="en-US" sz="3000" b="1" dirty="0" smtClean="0">
                <a:solidFill>
                  <a:srgbClr val="0000FF"/>
                </a:solidFill>
              </a:rPr>
              <a:t> 	THẦY  </a:t>
            </a:r>
            <a:r>
              <a:rPr lang="en-US" sz="3000" b="1" dirty="0">
                <a:solidFill>
                  <a:srgbClr val="0000FF"/>
                </a:solidFill>
              </a:rPr>
              <a:t>VÀ CÁC BẠN ĐÃ LẮNG NGHE</a:t>
            </a:r>
            <a:r>
              <a:rPr lang="en-US" sz="3000" b="1" dirty="0" smtClean="0">
                <a:solidFill>
                  <a:srgbClr val="0000FF"/>
                </a:solidFill>
              </a:rPr>
              <a:t>!</a:t>
            </a:r>
          </a:p>
          <a:p>
            <a:pPr algn="ctr" eaLnBrk="0" hangingPunct="0"/>
            <a:endParaRPr lang="en-US" sz="3000" b="1" dirty="0">
              <a:solidFill>
                <a:srgbClr val="0000FF"/>
              </a:solidFill>
            </a:endParaRPr>
          </a:p>
        </p:txBody>
      </p:sp>
      <p:sp>
        <p:nvSpPr>
          <p:cNvPr id="5" name="Slide Number Placeholder 4"/>
          <p:cNvSpPr>
            <a:spLocks noGrp="1"/>
          </p:cNvSpPr>
          <p:nvPr>
            <p:ph type="sldNum" sz="quarter" idx="12"/>
          </p:nvPr>
        </p:nvSpPr>
        <p:spPr/>
        <p:txBody>
          <a:bodyPr/>
          <a:lstStyle/>
          <a:p>
            <a:fld id="{722A1357-CCE0-49BC-BCD5-A4E19C943F87}" type="slidenum">
              <a:rPr lang="vi-VN" smtClean="0"/>
              <a:pPr/>
              <a:t>63</a:t>
            </a:fld>
            <a:endParaRPr lang="vi-VN"/>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22114"/>
          </a:xfrm>
        </p:spPr>
        <p:txBody>
          <a:bodyPr/>
          <a:lstStyle/>
          <a:p>
            <a:r>
              <a:rPr lang="en-US" dirty="0" err="1" smtClean="0"/>
              <a:t>Bơm</a:t>
            </a:r>
            <a:r>
              <a:rPr lang="en-US" dirty="0" smtClean="0"/>
              <a:t> </a:t>
            </a:r>
            <a:r>
              <a:rPr lang="en-US" dirty="0" err="1" smtClean="0"/>
              <a:t>Pittông</a:t>
            </a:r>
            <a:endParaRPr lang="vi-VN" dirty="0"/>
          </a:p>
        </p:txBody>
      </p:sp>
      <p:sp>
        <p:nvSpPr>
          <p:cNvPr id="3" name="Content Placeholder 2"/>
          <p:cNvSpPr>
            <a:spLocks noGrp="1"/>
          </p:cNvSpPr>
          <p:nvPr>
            <p:ph idx="1"/>
          </p:nvPr>
        </p:nvSpPr>
        <p:spPr/>
        <p:txBody>
          <a:bodyPr/>
          <a:lstStyle/>
          <a:p>
            <a:pPr>
              <a:buFont typeface="Wingdings" pitchFamily="2" charset="2"/>
              <a:buChar char="ü"/>
            </a:pPr>
            <a:r>
              <a:rPr lang="en-US" dirty="0" err="1" smtClean="0">
                <a:solidFill>
                  <a:srgbClr val="FF0000"/>
                </a:solidFill>
              </a:rPr>
              <a:t>Phân</a:t>
            </a:r>
            <a:r>
              <a:rPr lang="en-US" dirty="0" smtClean="0">
                <a:solidFill>
                  <a:srgbClr val="FF0000"/>
                </a:solidFill>
              </a:rPr>
              <a:t> </a:t>
            </a:r>
            <a:r>
              <a:rPr lang="en-US" dirty="0" err="1" smtClean="0">
                <a:solidFill>
                  <a:srgbClr val="FF0000"/>
                </a:solidFill>
              </a:rPr>
              <a:t>loại</a:t>
            </a:r>
            <a:r>
              <a:rPr lang="en-US" dirty="0" smtClean="0">
                <a:solidFill>
                  <a:srgbClr val="FF0000"/>
                </a:solidFill>
              </a:rPr>
              <a:t> :</a:t>
            </a:r>
          </a:p>
          <a:p>
            <a:pPr>
              <a:buNone/>
            </a:pPr>
            <a:endParaRPr lang="en-US" dirty="0" smtClean="0">
              <a:solidFill>
                <a:srgbClr val="FF0000"/>
              </a:solidFill>
            </a:endParaRPr>
          </a:p>
          <a:p>
            <a:pPr>
              <a:buNone/>
            </a:pPr>
            <a:endParaRPr lang="vi-VN" dirty="0"/>
          </a:p>
        </p:txBody>
      </p:sp>
      <p:sp>
        <p:nvSpPr>
          <p:cNvPr id="4" name="Rounded Rectangle 3"/>
          <p:cNvSpPr/>
          <p:nvPr/>
        </p:nvSpPr>
        <p:spPr>
          <a:xfrm>
            <a:off x="3995936" y="1772816"/>
            <a:ext cx="2016224" cy="576064"/>
          </a:xfrm>
          <a:prstGeom prst="roundRect">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sz="2400" dirty="0" err="1" smtClean="0"/>
              <a:t>Bơm</a:t>
            </a:r>
            <a:r>
              <a:rPr lang="en-US" sz="2400" dirty="0" smtClean="0"/>
              <a:t> </a:t>
            </a:r>
            <a:r>
              <a:rPr lang="en-US" sz="2400" dirty="0" err="1" smtClean="0"/>
              <a:t>Pitông</a:t>
            </a:r>
            <a:endParaRPr lang="vi-VN" sz="2400" dirty="0"/>
          </a:p>
        </p:txBody>
      </p:sp>
      <p:sp>
        <p:nvSpPr>
          <p:cNvPr id="5" name="Rounded Rectangle 4"/>
          <p:cNvSpPr/>
          <p:nvPr/>
        </p:nvSpPr>
        <p:spPr>
          <a:xfrm>
            <a:off x="179512" y="3212976"/>
            <a:ext cx="1800200" cy="1080120"/>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dirty="0" smtClean="0"/>
              <a:t>Theo </a:t>
            </a:r>
            <a:r>
              <a:rPr lang="en-US" dirty="0" err="1" smtClean="0"/>
              <a:t>số</a:t>
            </a:r>
            <a:r>
              <a:rPr lang="en-US" dirty="0" smtClean="0"/>
              <a:t> </a:t>
            </a:r>
            <a:r>
              <a:rPr lang="en-US" dirty="0" err="1" smtClean="0"/>
              <a:t>lần</a:t>
            </a:r>
            <a:r>
              <a:rPr lang="en-US" dirty="0" smtClean="0"/>
              <a:t> </a:t>
            </a:r>
            <a:r>
              <a:rPr lang="en-US" dirty="0" err="1" smtClean="0"/>
              <a:t>tác</a:t>
            </a:r>
            <a:r>
              <a:rPr lang="en-US" dirty="0" smtClean="0"/>
              <a:t> </a:t>
            </a:r>
            <a:r>
              <a:rPr lang="en-US" dirty="0" err="1" smtClean="0"/>
              <a:t>dụng</a:t>
            </a:r>
            <a:r>
              <a:rPr lang="en-US" dirty="0" smtClean="0"/>
              <a:t> </a:t>
            </a:r>
            <a:r>
              <a:rPr lang="en-US" dirty="0" err="1" smtClean="0"/>
              <a:t>trong</a:t>
            </a:r>
            <a:r>
              <a:rPr lang="en-US" dirty="0" smtClean="0"/>
              <a:t> </a:t>
            </a:r>
            <a:r>
              <a:rPr lang="en-US" dirty="0" err="1" smtClean="0"/>
              <a:t>một</a:t>
            </a:r>
            <a:r>
              <a:rPr lang="en-US" dirty="0" smtClean="0"/>
              <a:t> </a:t>
            </a:r>
            <a:r>
              <a:rPr lang="en-US" dirty="0" err="1" smtClean="0"/>
              <a:t>chu</a:t>
            </a:r>
            <a:r>
              <a:rPr lang="en-US" dirty="0" smtClean="0"/>
              <a:t> </a:t>
            </a:r>
            <a:r>
              <a:rPr lang="en-US" dirty="0" err="1" smtClean="0"/>
              <a:t>kỳ</a:t>
            </a:r>
            <a:r>
              <a:rPr lang="en-US" dirty="0" smtClean="0"/>
              <a:t> </a:t>
            </a:r>
            <a:r>
              <a:rPr lang="en-US" dirty="0" err="1" smtClean="0"/>
              <a:t>làm</a:t>
            </a:r>
            <a:r>
              <a:rPr lang="en-US" dirty="0" smtClean="0"/>
              <a:t> </a:t>
            </a:r>
            <a:r>
              <a:rPr lang="en-US" dirty="0" err="1" smtClean="0"/>
              <a:t>việc</a:t>
            </a:r>
            <a:endParaRPr lang="vi-VN" dirty="0"/>
          </a:p>
        </p:txBody>
      </p:sp>
      <p:sp>
        <p:nvSpPr>
          <p:cNvPr id="7" name="Rounded Rectangle 6"/>
          <p:cNvSpPr/>
          <p:nvPr/>
        </p:nvSpPr>
        <p:spPr>
          <a:xfrm>
            <a:off x="2195736" y="3212976"/>
            <a:ext cx="1728192" cy="1080120"/>
          </a:xfrm>
          <a:prstGeom prst="round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US" dirty="0" smtClean="0"/>
              <a:t>Theo </a:t>
            </a:r>
            <a:r>
              <a:rPr lang="en-US" dirty="0" err="1" smtClean="0"/>
              <a:t>đặc</a:t>
            </a:r>
            <a:r>
              <a:rPr lang="en-US" dirty="0" smtClean="0"/>
              <a:t> </a:t>
            </a:r>
            <a:r>
              <a:rPr lang="en-US" dirty="0" err="1" smtClean="0"/>
              <a:t>điểm</a:t>
            </a:r>
            <a:r>
              <a:rPr lang="en-US" dirty="0" smtClean="0"/>
              <a:t> </a:t>
            </a:r>
            <a:r>
              <a:rPr lang="en-US" dirty="0" err="1" smtClean="0"/>
              <a:t>kết</a:t>
            </a:r>
            <a:r>
              <a:rPr lang="en-US" dirty="0" smtClean="0"/>
              <a:t> </a:t>
            </a:r>
            <a:r>
              <a:rPr lang="en-US" dirty="0" err="1" smtClean="0"/>
              <a:t>cấu</a:t>
            </a:r>
            <a:r>
              <a:rPr lang="en-US" dirty="0" smtClean="0"/>
              <a:t> </a:t>
            </a:r>
            <a:r>
              <a:rPr lang="en-US" dirty="0" err="1" smtClean="0"/>
              <a:t>của</a:t>
            </a:r>
            <a:r>
              <a:rPr lang="en-US" dirty="0" smtClean="0"/>
              <a:t> </a:t>
            </a:r>
            <a:r>
              <a:rPr lang="en-US" dirty="0" err="1" smtClean="0"/>
              <a:t>Pittông</a:t>
            </a:r>
            <a:endParaRPr lang="vi-VN" dirty="0"/>
          </a:p>
        </p:txBody>
      </p:sp>
      <p:sp>
        <p:nvSpPr>
          <p:cNvPr id="8" name="Rounded Rectangle 7"/>
          <p:cNvSpPr/>
          <p:nvPr/>
        </p:nvSpPr>
        <p:spPr>
          <a:xfrm>
            <a:off x="4499992" y="3212976"/>
            <a:ext cx="1656184" cy="1080120"/>
          </a:xfrm>
          <a:prstGeom prst="round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en-US" dirty="0" smtClean="0"/>
              <a:t>Theo </a:t>
            </a:r>
            <a:r>
              <a:rPr lang="en-US" dirty="0" err="1" smtClean="0"/>
              <a:t>áp</a:t>
            </a:r>
            <a:r>
              <a:rPr lang="en-US" dirty="0" smtClean="0"/>
              <a:t> </a:t>
            </a:r>
            <a:r>
              <a:rPr lang="en-US" dirty="0" err="1" smtClean="0"/>
              <a:t>suất</a:t>
            </a:r>
            <a:endParaRPr lang="vi-VN" dirty="0"/>
          </a:p>
        </p:txBody>
      </p:sp>
      <p:sp>
        <p:nvSpPr>
          <p:cNvPr id="9" name="Rounded Rectangle 8"/>
          <p:cNvSpPr/>
          <p:nvPr/>
        </p:nvSpPr>
        <p:spPr>
          <a:xfrm>
            <a:off x="7020272" y="3212976"/>
            <a:ext cx="1584176" cy="1080120"/>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US" dirty="0" smtClean="0"/>
              <a:t>Theo </a:t>
            </a:r>
            <a:r>
              <a:rPr lang="en-US" dirty="0" err="1" smtClean="0"/>
              <a:t>lưu</a:t>
            </a:r>
            <a:r>
              <a:rPr lang="en-US" dirty="0" smtClean="0"/>
              <a:t> </a:t>
            </a:r>
            <a:r>
              <a:rPr lang="en-US" dirty="0" err="1" smtClean="0"/>
              <a:t>lượng</a:t>
            </a:r>
            <a:endParaRPr lang="vi-VN" dirty="0"/>
          </a:p>
        </p:txBody>
      </p:sp>
      <p:cxnSp>
        <p:nvCxnSpPr>
          <p:cNvPr id="11" name="Straight Arrow Connector 10"/>
          <p:cNvCxnSpPr>
            <a:stCxn id="4" idx="2"/>
            <a:endCxn id="9" idx="0"/>
          </p:cNvCxnSpPr>
          <p:nvPr/>
        </p:nvCxnSpPr>
        <p:spPr>
          <a:xfrm>
            <a:off x="5004048" y="2348880"/>
            <a:ext cx="2808312" cy="86409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a:stCxn id="4" idx="2"/>
            <a:endCxn id="8" idx="0"/>
          </p:cNvCxnSpPr>
          <p:nvPr/>
        </p:nvCxnSpPr>
        <p:spPr>
          <a:xfrm>
            <a:off x="5004048" y="2348880"/>
            <a:ext cx="324036" cy="86409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stCxn id="4" idx="2"/>
            <a:endCxn id="7" idx="0"/>
          </p:cNvCxnSpPr>
          <p:nvPr/>
        </p:nvCxnSpPr>
        <p:spPr>
          <a:xfrm flipH="1">
            <a:off x="3059832" y="2348880"/>
            <a:ext cx="1944216" cy="86409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a:stCxn id="4" idx="2"/>
            <a:endCxn id="5" idx="0"/>
          </p:cNvCxnSpPr>
          <p:nvPr/>
        </p:nvCxnSpPr>
        <p:spPr>
          <a:xfrm flipH="1">
            <a:off x="1079612" y="2348880"/>
            <a:ext cx="3924436" cy="86409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8" name="Rounded Rectangle 17"/>
          <p:cNvSpPr/>
          <p:nvPr/>
        </p:nvSpPr>
        <p:spPr>
          <a:xfrm>
            <a:off x="179512" y="4725144"/>
            <a:ext cx="792088" cy="1440160"/>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en-US" dirty="0" err="1" smtClean="0"/>
              <a:t>Bơm</a:t>
            </a:r>
            <a:r>
              <a:rPr lang="en-US" dirty="0" smtClean="0"/>
              <a:t> </a:t>
            </a:r>
            <a:r>
              <a:rPr lang="en-US" dirty="0" err="1" smtClean="0"/>
              <a:t>tác</a:t>
            </a:r>
            <a:r>
              <a:rPr lang="en-US" dirty="0" smtClean="0"/>
              <a:t> </a:t>
            </a:r>
            <a:r>
              <a:rPr lang="en-US" dirty="0" err="1" smtClean="0"/>
              <a:t>dụng</a:t>
            </a:r>
            <a:r>
              <a:rPr lang="en-US" dirty="0" smtClean="0"/>
              <a:t> </a:t>
            </a:r>
            <a:r>
              <a:rPr lang="en-US" dirty="0" err="1" smtClean="0"/>
              <a:t>đơn</a:t>
            </a:r>
            <a:endParaRPr lang="vi-VN" dirty="0"/>
          </a:p>
        </p:txBody>
      </p:sp>
      <p:sp>
        <p:nvSpPr>
          <p:cNvPr id="19" name="Rounded Rectangle 18"/>
          <p:cNvSpPr/>
          <p:nvPr/>
        </p:nvSpPr>
        <p:spPr>
          <a:xfrm>
            <a:off x="971600" y="4725144"/>
            <a:ext cx="792088" cy="1440160"/>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en-US" dirty="0" err="1" smtClean="0"/>
              <a:t>Bơm</a:t>
            </a:r>
            <a:r>
              <a:rPr lang="en-US" dirty="0" smtClean="0"/>
              <a:t> </a:t>
            </a:r>
            <a:r>
              <a:rPr lang="en-US" dirty="0" err="1" smtClean="0"/>
              <a:t>tác</a:t>
            </a:r>
            <a:r>
              <a:rPr lang="en-US" dirty="0" smtClean="0"/>
              <a:t> </a:t>
            </a:r>
            <a:r>
              <a:rPr lang="en-US" dirty="0" err="1" smtClean="0"/>
              <a:t>dụng</a:t>
            </a:r>
            <a:r>
              <a:rPr lang="en-US" dirty="0" smtClean="0"/>
              <a:t> </a:t>
            </a:r>
            <a:r>
              <a:rPr lang="en-US" dirty="0" err="1" smtClean="0"/>
              <a:t>kép</a:t>
            </a:r>
            <a:endParaRPr lang="vi-VN" dirty="0"/>
          </a:p>
        </p:txBody>
      </p:sp>
      <p:sp>
        <p:nvSpPr>
          <p:cNvPr id="20" name="Rounded Rectangle 19"/>
          <p:cNvSpPr/>
          <p:nvPr/>
        </p:nvSpPr>
        <p:spPr>
          <a:xfrm>
            <a:off x="1979712" y="4725144"/>
            <a:ext cx="1008112" cy="144016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dirty="0" err="1" smtClean="0"/>
              <a:t>Bơm</a:t>
            </a:r>
            <a:r>
              <a:rPr lang="en-US" dirty="0" smtClean="0"/>
              <a:t> </a:t>
            </a:r>
            <a:r>
              <a:rPr lang="en-US" dirty="0" err="1" smtClean="0"/>
              <a:t>pittong</a:t>
            </a:r>
            <a:r>
              <a:rPr lang="en-US" dirty="0" smtClean="0"/>
              <a:t> </a:t>
            </a:r>
            <a:r>
              <a:rPr lang="en-US" dirty="0" err="1" smtClean="0"/>
              <a:t>đĩa</a:t>
            </a:r>
            <a:endParaRPr lang="vi-VN" dirty="0"/>
          </a:p>
        </p:txBody>
      </p:sp>
      <p:sp>
        <p:nvSpPr>
          <p:cNvPr id="21" name="Rounded Rectangle 20"/>
          <p:cNvSpPr/>
          <p:nvPr/>
        </p:nvSpPr>
        <p:spPr>
          <a:xfrm>
            <a:off x="2987824" y="4725144"/>
            <a:ext cx="1008112" cy="144016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dirty="0" err="1" smtClean="0"/>
              <a:t>Bơm</a:t>
            </a:r>
            <a:r>
              <a:rPr lang="en-US" dirty="0" smtClean="0"/>
              <a:t> </a:t>
            </a:r>
            <a:r>
              <a:rPr lang="en-US" dirty="0" err="1" smtClean="0"/>
              <a:t>pittong</a:t>
            </a:r>
            <a:r>
              <a:rPr lang="en-US" dirty="0" smtClean="0"/>
              <a:t> </a:t>
            </a:r>
            <a:r>
              <a:rPr lang="en-US" dirty="0" err="1" smtClean="0"/>
              <a:t>trụ</a:t>
            </a:r>
            <a:endParaRPr lang="vi-VN" dirty="0"/>
          </a:p>
        </p:txBody>
      </p:sp>
      <p:sp>
        <p:nvSpPr>
          <p:cNvPr id="22" name="Rounded Rectangle 21"/>
          <p:cNvSpPr/>
          <p:nvPr/>
        </p:nvSpPr>
        <p:spPr>
          <a:xfrm>
            <a:off x="5796136" y="4797152"/>
            <a:ext cx="720080" cy="1368152"/>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dirty="0" err="1" smtClean="0"/>
              <a:t>Thấp</a:t>
            </a:r>
            <a:endParaRPr lang="vi-VN" dirty="0"/>
          </a:p>
        </p:txBody>
      </p:sp>
      <p:sp>
        <p:nvSpPr>
          <p:cNvPr id="23" name="Rounded Rectangle 22"/>
          <p:cNvSpPr/>
          <p:nvPr/>
        </p:nvSpPr>
        <p:spPr>
          <a:xfrm>
            <a:off x="4932040" y="4797152"/>
            <a:ext cx="864096" cy="1368152"/>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dirty="0" err="1" smtClean="0"/>
              <a:t>Trung</a:t>
            </a:r>
            <a:r>
              <a:rPr lang="en-US" dirty="0" smtClean="0"/>
              <a:t> </a:t>
            </a:r>
            <a:r>
              <a:rPr lang="en-US" dirty="0" err="1" smtClean="0"/>
              <a:t>bình</a:t>
            </a:r>
            <a:endParaRPr lang="vi-VN" dirty="0"/>
          </a:p>
        </p:txBody>
      </p:sp>
      <p:sp>
        <p:nvSpPr>
          <p:cNvPr id="24" name="Rounded Rectangle 23"/>
          <p:cNvSpPr/>
          <p:nvPr/>
        </p:nvSpPr>
        <p:spPr>
          <a:xfrm>
            <a:off x="4283968" y="4797152"/>
            <a:ext cx="648072" cy="1368152"/>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dirty="0" smtClean="0"/>
              <a:t>Cao</a:t>
            </a:r>
            <a:endParaRPr lang="vi-VN" dirty="0"/>
          </a:p>
        </p:txBody>
      </p:sp>
      <p:sp>
        <p:nvSpPr>
          <p:cNvPr id="25" name="Rounded Rectangle 24"/>
          <p:cNvSpPr/>
          <p:nvPr/>
        </p:nvSpPr>
        <p:spPr>
          <a:xfrm>
            <a:off x="8316416" y="4797152"/>
            <a:ext cx="648072" cy="1368152"/>
          </a:xfrm>
          <a:prstGeom prst="roundRect">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en-US" dirty="0" err="1" smtClean="0"/>
              <a:t>Nhỏ</a:t>
            </a:r>
            <a:endParaRPr lang="vi-VN" dirty="0"/>
          </a:p>
        </p:txBody>
      </p:sp>
      <p:sp>
        <p:nvSpPr>
          <p:cNvPr id="26" name="Rounded Rectangle 25"/>
          <p:cNvSpPr/>
          <p:nvPr/>
        </p:nvSpPr>
        <p:spPr>
          <a:xfrm>
            <a:off x="6804248" y="4797152"/>
            <a:ext cx="720080" cy="1368152"/>
          </a:xfrm>
          <a:prstGeom prst="roundRect">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en-US" dirty="0" err="1" smtClean="0"/>
              <a:t>Lớn</a:t>
            </a:r>
            <a:endParaRPr lang="vi-VN" dirty="0"/>
          </a:p>
        </p:txBody>
      </p:sp>
      <p:sp>
        <p:nvSpPr>
          <p:cNvPr id="27" name="Rounded Rectangle 26"/>
          <p:cNvSpPr/>
          <p:nvPr/>
        </p:nvSpPr>
        <p:spPr>
          <a:xfrm>
            <a:off x="7524328" y="4797152"/>
            <a:ext cx="792088" cy="1368152"/>
          </a:xfrm>
          <a:prstGeom prst="roundRect">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en-US" dirty="0" err="1" smtClean="0"/>
              <a:t>Trung</a:t>
            </a:r>
            <a:r>
              <a:rPr lang="en-US" dirty="0" smtClean="0"/>
              <a:t> </a:t>
            </a:r>
            <a:r>
              <a:rPr lang="en-US" dirty="0" err="1" smtClean="0"/>
              <a:t>bình</a:t>
            </a:r>
            <a:endParaRPr lang="vi-VN" dirty="0"/>
          </a:p>
        </p:txBody>
      </p:sp>
      <p:cxnSp>
        <p:nvCxnSpPr>
          <p:cNvPr id="33" name="Straight Arrow Connector 32"/>
          <p:cNvCxnSpPr>
            <a:stCxn id="5" idx="2"/>
            <a:endCxn id="18" idx="0"/>
          </p:cNvCxnSpPr>
          <p:nvPr/>
        </p:nvCxnSpPr>
        <p:spPr>
          <a:xfrm flipH="1">
            <a:off x="575556" y="4293096"/>
            <a:ext cx="504056" cy="4320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a:stCxn id="5" idx="2"/>
            <a:endCxn id="19" idx="0"/>
          </p:cNvCxnSpPr>
          <p:nvPr/>
        </p:nvCxnSpPr>
        <p:spPr>
          <a:xfrm>
            <a:off x="1079612" y="4293096"/>
            <a:ext cx="288032" cy="4320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a:stCxn id="7" idx="2"/>
            <a:endCxn id="20" idx="0"/>
          </p:cNvCxnSpPr>
          <p:nvPr/>
        </p:nvCxnSpPr>
        <p:spPr>
          <a:xfrm flipH="1">
            <a:off x="2483768" y="4293096"/>
            <a:ext cx="576064" cy="4320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a:stCxn id="7" idx="2"/>
            <a:endCxn id="21" idx="0"/>
          </p:cNvCxnSpPr>
          <p:nvPr/>
        </p:nvCxnSpPr>
        <p:spPr>
          <a:xfrm>
            <a:off x="3059832" y="4293096"/>
            <a:ext cx="432048" cy="4320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a:stCxn id="8" idx="2"/>
            <a:endCxn id="24" idx="0"/>
          </p:cNvCxnSpPr>
          <p:nvPr/>
        </p:nvCxnSpPr>
        <p:spPr>
          <a:xfrm flipH="1">
            <a:off x="4608004" y="4293096"/>
            <a:ext cx="720080" cy="50405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a:stCxn id="8" idx="2"/>
            <a:endCxn id="22" idx="0"/>
          </p:cNvCxnSpPr>
          <p:nvPr/>
        </p:nvCxnSpPr>
        <p:spPr>
          <a:xfrm>
            <a:off x="5328084" y="4293096"/>
            <a:ext cx="828092" cy="50405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a:stCxn id="8" idx="2"/>
            <a:endCxn id="23" idx="0"/>
          </p:cNvCxnSpPr>
          <p:nvPr/>
        </p:nvCxnSpPr>
        <p:spPr>
          <a:xfrm>
            <a:off x="5328084" y="4293096"/>
            <a:ext cx="36004" cy="50405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a:stCxn id="9" idx="2"/>
            <a:endCxn id="26" idx="0"/>
          </p:cNvCxnSpPr>
          <p:nvPr/>
        </p:nvCxnSpPr>
        <p:spPr>
          <a:xfrm flipH="1">
            <a:off x="7164288" y="4293096"/>
            <a:ext cx="648072" cy="50405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9" name="Straight Arrow Connector 48"/>
          <p:cNvCxnSpPr>
            <a:stCxn id="9" idx="2"/>
            <a:endCxn id="25" idx="0"/>
          </p:cNvCxnSpPr>
          <p:nvPr/>
        </p:nvCxnSpPr>
        <p:spPr>
          <a:xfrm>
            <a:off x="7812360" y="4293096"/>
            <a:ext cx="828092" cy="50405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a:stCxn id="9" idx="2"/>
            <a:endCxn id="27" idx="0"/>
          </p:cNvCxnSpPr>
          <p:nvPr/>
        </p:nvCxnSpPr>
        <p:spPr>
          <a:xfrm>
            <a:off x="7812360" y="4293096"/>
            <a:ext cx="108012" cy="50405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4" name="Slide Number Placeholder 33"/>
          <p:cNvSpPr>
            <a:spLocks noGrp="1"/>
          </p:cNvSpPr>
          <p:nvPr>
            <p:ph type="sldNum" sz="quarter" idx="12"/>
          </p:nvPr>
        </p:nvSpPr>
        <p:spPr/>
        <p:txBody>
          <a:bodyPr/>
          <a:lstStyle/>
          <a:p>
            <a:fld id="{722A1357-CCE0-49BC-BCD5-A4E19C943F87}" type="slidenum">
              <a:rPr lang="vi-VN" smtClean="0"/>
              <a:pPr/>
              <a:t>7</a:t>
            </a:fld>
            <a:endParaRPr lang="vi-VN"/>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0"/>
            <a:ext cx="8229600" cy="922114"/>
          </a:xfrm>
        </p:spPr>
        <p:txBody>
          <a:bodyPr>
            <a:normAutofit/>
          </a:bodyPr>
          <a:lstStyle/>
          <a:p>
            <a:r>
              <a:rPr lang="en-US" sz="3200" dirty="0" err="1" smtClean="0"/>
              <a:t>Bơm</a:t>
            </a:r>
            <a:r>
              <a:rPr lang="en-US" sz="3200" dirty="0" smtClean="0"/>
              <a:t> </a:t>
            </a:r>
            <a:r>
              <a:rPr lang="en-US" sz="3200" dirty="0" err="1" smtClean="0"/>
              <a:t>Pittông</a:t>
            </a:r>
            <a:endParaRPr lang="vi-VN" sz="3200" dirty="0"/>
          </a:p>
        </p:txBody>
      </p:sp>
      <p:sp>
        <p:nvSpPr>
          <p:cNvPr id="3" name="Content Placeholder 2"/>
          <p:cNvSpPr>
            <a:spLocks noGrp="1"/>
          </p:cNvSpPr>
          <p:nvPr>
            <p:ph idx="1"/>
          </p:nvPr>
        </p:nvSpPr>
        <p:spPr>
          <a:xfrm>
            <a:off x="323528" y="764704"/>
            <a:ext cx="8229600" cy="4525963"/>
          </a:xfrm>
        </p:spPr>
        <p:txBody>
          <a:bodyPr/>
          <a:lstStyle/>
          <a:p>
            <a:pPr>
              <a:buFont typeface="Wingdings" pitchFamily="2" charset="2"/>
              <a:buChar char="ü"/>
            </a:pPr>
            <a:r>
              <a:rPr lang="en-US" dirty="0" err="1" smtClean="0">
                <a:solidFill>
                  <a:srgbClr val="FF0000"/>
                </a:solidFill>
              </a:rPr>
              <a:t>Phân</a:t>
            </a:r>
            <a:r>
              <a:rPr lang="en-US" dirty="0" smtClean="0">
                <a:solidFill>
                  <a:srgbClr val="FF0000"/>
                </a:solidFill>
              </a:rPr>
              <a:t> </a:t>
            </a:r>
            <a:r>
              <a:rPr lang="en-US" dirty="0" err="1" smtClean="0">
                <a:solidFill>
                  <a:srgbClr val="FF0000"/>
                </a:solidFill>
              </a:rPr>
              <a:t>loại</a:t>
            </a:r>
            <a:r>
              <a:rPr lang="en-US" dirty="0" smtClean="0">
                <a:solidFill>
                  <a:srgbClr val="FF0000"/>
                </a:solidFill>
              </a:rPr>
              <a:t> :</a:t>
            </a:r>
          </a:p>
          <a:p>
            <a:pPr>
              <a:buNone/>
            </a:pPr>
            <a:endParaRPr lang="en-US" dirty="0" smtClean="0">
              <a:solidFill>
                <a:srgbClr val="FF0000"/>
              </a:solidFill>
            </a:endParaRPr>
          </a:p>
          <a:p>
            <a:pPr>
              <a:buNone/>
            </a:pPr>
            <a:endParaRPr lang="en-US" dirty="0" smtClean="0">
              <a:solidFill>
                <a:srgbClr val="FF0000"/>
              </a:solidFill>
            </a:endParaRPr>
          </a:p>
          <a:p>
            <a:pPr>
              <a:buNone/>
            </a:pPr>
            <a:endParaRPr lang="vi-VN" dirty="0"/>
          </a:p>
        </p:txBody>
      </p:sp>
      <p:sp>
        <p:nvSpPr>
          <p:cNvPr id="9" name="Rounded Rectangle 8"/>
          <p:cNvSpPr/>
          <p:nvPr/>
        </p:nvSpPr>
        <p:spPr>
          <a:xfrm>
            <a:off x="1115616" y="5157192"/>
            <a:ext cx="6768752" cy="144016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3600" b="1" dirty="0" err="1" smtClean="0"/>
              <a:t>Bơm</a:t>
            </a:r>
            <a:r>
              <a:rPr lang="en-US" sz="3600" b="1" dirty="0" smtClean="0"/>
              <a:t> </a:t>
            </a:r>
            <a:r>
              <a:rPr lang="en-US" sz="3600" b="1" dirty="0" err="1"/>
              <a:t>pittông</a:t>
            </a:r>
            <a:r>
              <a:rPr lang="en-US" sz="3600" b="1" dirty="0"/>
              <a:t> </a:t>
            </a:r>
            <a:r>
              <a:rPr lang="en-US" sz="3600" b="1" dirty="0" err="1"/>
              <a:t>tác</a:t>
            </a:r>
            <a:r>
              <a:rPr lang="en-US" sz="3600" b="1" dirty="0"/>
              <a:t> </a:t>
            </a:r>
            <a:r>
              <a:rPr lang="en-US" sz="3600" b="1" dirty="0" err="1"/>
              <a:t>dụng</a:t>
            </a:r>
            <a:r>
              <a:rPr lang="en-US" sz="3600" b="1" dirty="0"/>
              <a:t> </a:t>
            </a:r>
            <a:r>
              <a:rPr lang="en-US" sz="3600" b="1" dirty="0" err="1"/>
              <a:t>đơn</a:t>
            </a:r>
            <a:r>
              <a:rPr lang="en-US" sz="3600" dirty="0" smtClean="0"/>
              <a:t>.</a:t>
            </a:r>
          </a:p>
          <a:p>
            <a:pPr marL="342900" indent="-342900" algn="ctr"/>
            <a:r>
              <a:rPr lang="en-US" sz="2000" dirty="0" smtClean="0"/>
              <a:t>1- </a:t>
            </a:r>
            <a:r>
              <a:rPr lang="en-US" sz="2000" dirty="0"/>
              <a:t>xi </a:t>
            </a:r>
            <a:r>
              <a:rPr lang="en-US" sz="2000" dirty="0" err="1"/>
              <a:t>lanh</a:t>
            </a:r>
            <a:r>
              <a:rPr lang="en-US" sz="2000" dirty="0"/>
              <a:t>; </a:t>
            </a:r>
            <a:r>
              <a:rPr lang="en-US" sz="2000" dirty="0" smtClean="0"/>
              <a:t>2-quả </a:t>
            </a:r>
            <a:r>
              <a:rPr lang="en-US" sz="2000" dirty="0" err="1" smtClean="0"/>
              <a:t>nén</a:t>
            </a:r>
            <a:r>
              <a:rPr lang="en-US" sz="2000" dirty="0" smtClean="0"/>
              <a:t>; </a:t>
            </a:r>
            <a:r>
              <a:rPr lang="en-US" sz="2000" dirty="0"/>
              <a:t>3- </a:t>
            </a:r>
            <a:r>
              <a:rPr lang="en-US" sz="2000" dirty="0" smtClean="0"/>
              <a:t> </a:t>
            </a:r>
            <a:r>
              <a:rPr lang="en-US" sz="2000" dirty="0" err="1" smtClean="0"/>
              <a:t>pittông</a:t>
            </a:r>
            <a:r>
              <a:rPr lang="en-US" sz="2000" dirty="0" smtClean="0"/>
              <a:t>.</a:t>
            </a:r>
          </a:p>
          <a:p>
            <a:pPr marL="342900" indent="-342900" algn="ctr"/>
            <a:r>
              <a:rPr lang="en-US" sz="2000" dirty="0" smtClean="0"/>
              <a:t>4- </a:t>
            </a:r>
            <a:r>
              <a:rPr lang="en-US" sz="2000" dirty="0" err="1"/>
              <a:t>buồng</a:t>
            </a:r>
            <a:r>
              <a:rPr lang="en-US" sz="2000" dirty="0"/>
              <a:t> </a:t>
            </a:r>
            <a:r>
              <a:rPr lang="en-US" sz="2000" dirty="0" err="1"/>
              <a:t>công</a:t>
            </a:r>
            <a:r>
              <a:rPr lang="en-US" sz="2000" dirty="0"/>
              <a:t> </a:t>
            </a:r>
            <a:r>
              <a:rPr lang="en-US" sz="2000" dirty="0" err="1"/>
              <a:t>tác</a:t>
            </a:r>
            <a:r>
              <a:rPr lang="en-US" sz="2000" dirty="0"/>
              <a:t>; </a:t>
            </a:r>
            <a:r>
              <a:rPr lang="en-US" sz="2000" dirty="0" smtClean="0"/>
              <a:t>5-ống </a:t>
            </a:r>
            <a:r>
              <a:rPr lang="en-US" sz="2000" dirty="0" err="1" smtClean="0"/>
              <a:t>hút</a:t>
            </a:r>
            <a:r>
              <a:rPr lang="en-US" sz="2000" dirty="0" smtClean="0"/>
              <a:t>; 6-ống </a:t>
            </a:r>
            <a:r>
              <a:rPr lang="en-US" sz="2000" dirty="0" err="1" smtClean="0"/>
              <a:t>đẩy</a:t>
            </a:r>
            <a:r>
              <a:rPr lang="en-US" sz="2000" dirty="0" smtClean="0"/>
              <a:t> ;</a:t>
            </a:r>
            <a:r>
              <a:rPr lang="en-US" sz="2000" dirty="0" err="1" smtClean="0"/>
              <a:t>k</a:t>
            </a:r>
            <a:r>
              <a:rPr lang="en-US" sz="2000" baseline="-25000" dirty="0" err="1" smtClean="0"/>
              <a:t>v</a:t>
            </a:r>
            <a:r>
              <a:rPr lang="en-US" sz="2000" dirty="0" smtClean="0"/>
              <a:t> –</a:t>
            </a:r>
            <a:r>
              <a:rPr lang="en-US" sz="2000" dirty="0" err="1" smtClean="0"/>
              <a:t>khóa</a:t>
            </a:r>
            <a:r>
              <a:rPr lang="en-US" sz="2000" dirty="0" smtClean="0"/>
              <a:t> </a:t>
            </a:r>
            <a:r>
              <a:rPr lang="en-US" sz="2000" dirty="0" err="1" smtClean="0"/>
              <a:t>vào</a:t>
            </a:r>
            <a:r>
              <a:rPr lang="en-US" sz="2000" dirty="0" smtClean="0"/>
              <a:t> ;</a:t>
            </a:r>
          </a:p>
          <a:p>
            <a:pPr marL="342900" indent="-342900" algn="ctr"/>
            <a:r>
              <a:rPr lang="en-US" sz="2000" dirty="0" smtClean="0"/>
              <a:t> </a:t>
            </a:r>
            <a:r>
              <a:rPr lang="en-US" sz="2000" dirty="0" err="1" smtClean="0"/>
              <a:t>k</a:t>
            </a:r>
            <a:r>
              <a:rPr lang="en-US" sz="2000" baseline="-25000" dirty="0" err="1" smtClean="0"/>
              <a:t>r</a:t>
            </a:r>
            <a:r>
              <a:rPr lang="en-US" sz="2000" dirty="0" err="1" smtClean="0"/>
              <a:t>-khóa</a:t>
            </a:r>
            <a:r>
              <a:rPr lang="en-US" sz="2000" dirty="0" smtClean="0"/>
              <a:t> </a:t>
            </a:r>
            <a:r>
              <a:rPr lang="en-US" sz="2000" dirty="0" err="1" smtClean="0"/>
              <a:t>ra</a:t>
            </a:r>
            <a:r>
              <a:rPr lang="en-US" sz="2000" dirty="0" smtClean="0"/>
              <a:t>.</a:t>
            </a:r>
            <a:endParaRPr lang="vi-VN" sz="2000" dirty="0"/>
          </a:p>
        </p:txBody>
      </p:sp>
      <p:pic>
        <p:nvPicPr>
          <p:cNvPr id="10" name="Content Placeholder 3"/>
          <p:cNvPicPr>
            <a:picLocks/>
          </p:cNvPicPr>
          <p:nvPr/>
        </p:nvPicPr>
        <p:blipFill>
          <a:blip r:embed="rId2" cstate="print"/>
          <a:srcRect/>
          <a:stretch>
            <a:fillRect/>
          </a:stretch>
        </p:blipFill>
        <p:spPr bwMode="auto">
          <a:xfrm>
            <a:off x="2195736" y="1052736"/>
            <a:ext cx="6048672" cy="4032448"/>
          </a:xfrm>
          <a:prstGeom prst="rect">
            <a:avLst/>
          </a:prstGeom>
          <a:noFill/>
          <a:ln w="9525">
            <a:noFill/>
            <a:miter lim="800000"/>
            <a:headEnd/>
            <a:tailEnd/>
          </a:ln>
        </p:spPr>
      </p:pic>
      <p:sp>
        <p:nvSpPr>
          <p:cNvPr id="6" name="Slide Number Placeholder 5"/>
          <p:cNvSpPr>
            <a:spLocks noGrp="1"/>
          </p:cNvSpPr>
          <p:nvPr>
            <p:ph type="sldNum" sz="quarter" idx="12"/>
          </p:nvPr>
        </p:nvSpPr>
        <p:spPr/>
        <p:txBody>
          <a:bodyPr/>
          <a:lstStyle/>
          <a:p>
            <a:fld id="{722A1357-CCE0-49BC-BCD5-A4E19C943F87}" type="slidenum">
              <a:rPr lang="vi-VN" smtClean="0"/>
              <a:pPr/>
              <a:t>8</a:t>
            </a:fld>
            <a:endParaRPr lang="vi-VN"/>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22114"/>
          </a:xfrm>
        </p:spPr>
        <p:txBody>
          <a:bodyPr>
            <a:normAutofit/>
          </a:bodyPr>
          <a:lstStyle/>
          <a:p>
            <a:r>
              <a:rPr lang="en-US" sz="3200" dirty="0" err="1" smtClean="0"/>
              <a:t>Bơm</a:t>
            </a:r>
            <a:r>
              <a:rPr lang="en-US" sz="3200" dirty="0" smtClean="0"/>
              <a:t> </a:t>
            </a:r>
            <a:r>
              <a:rPr lang="en-US" sz="3200" dirty="0" err="1" smtClean="0"/>
              <a:t>Pittông</a:t>
            </a:r>
            <a:endParaRPr lang="vi-VN" sz="3200" dirty="0"/>
          </a:p>
        </p:txBody>
      </p:sp>
      <p:sp>
        <p:nvSpPr>
          <p:cNvPr id="3" name="Content Placeholder 2"/>
          <p:cNvSpPr>
            <a:spLocks noGrp="1"/>
          </p:cNvSpPr>
          <p:nvPr>
            <p:ph idx="1"/>
          </p:nvPr>
        </p:nvSpPr>
        <p:spPr/>
        <p:txBody>
          <a:bodyPr/>
          <a:lstStyle/>
          <a:p>
            <a:pPr>
              <a:buNone/>
            </a:pPr>
            <a:r>
              <a:rPr lang="en-US" dirty="0" err="1" smtClean="0">
                <a:solidFill>
                  <a:srgbClr val="FF0000"/>
                </a:solidFill>
              </a:rPr>
              <a:t>Phân</a:t>
            </a:r>
            <a:r>
              <a:rPr lang="en-US" dirty="0" smtClean="0">
                <a:solidFill>
                  <a:srgbClr val="FF0000"/>
                </a:solidFill>
              </a:rPr>
              <a:t> </a:t>
            </a:r>
            <a:r>
              <a:rPr lang="en-US" dirty="0" err="1" smtClean="0">
                <a:solidFill>
                  <a:srgbClr val="FF0000"/>
                </a:solidFill>
              </a:rPr>
              <a:t>loại</a:t>
            </a:r>
            <a:r>
              <a:rPr lang="en-US" dirty="0" smtClean="0">
                <a:solidFill>
                  <a:srgbClr val="FF0000"/>
                </a:solidFill>
              </a:rPr>
              <a:t> :</a:t>
            </a:r>
          </a:p>
          <a:p>
            <a:pPr>
              <a:buNone/>
            </a:pPr>
            <a:endParaRPr lang="en-US" dirty="0" smtClean="0">
              <a:solidFill>
                <a:srgbClr val="FF0000"/>
              </a:solidFill>
            </a:endParaRPr>
          </a:p>
          <a:p>
            <a:pPr>
              <a:buNone/>
            </a:pPr>
            <a:endParaRPr lang="en-US" dirty="0" smtClean="0">
              <a:solidFill>
                <a:srgbClr val="FF0000"/>
              </a:solidFill>
            </a:endParaRPr>
          </a:p>
          <a:p>
            <a:pPr>
              <a:buNone/>
            </a:pPr>
            <a:endParaRPr lang="vi-VN" dirty="0"/>
          </a:p>
        </p:txBody>
      </p:sp>
      <p:sp>
        <p:nvSpPr>
          <p:cNvPr id="6" name="Rounded Rectangle 5"/>
          <p:cNvSpPr/>
          <p:nvPr/>
        </p:nvSpPr>
        <p:spPr>
          <a:xfrm>
            <a:off x="3203848" y="5733256"/>
            <a:ext cx="3816424" cy="72008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3600" dirty="0" err="1" smtClean="0"/>
              <a:t>Bơm</a:t>
            </a:r>
            <a:r>
              <a:rPr lang="en-US" sz="3600" dirty="0" smtClean="0"/>
              <a:t> </a:t>
            </a:r>
            <a:r>
              <a:rPr lang="en-US" sz="3600" dirty="0" err="1" smtClean="0"/>
              <a:t>tác</a:t>
            </a:r>
            <a:r>
              <a:rPr lang="en-US" sz="3600" dirty="0" smtClean="0"/>
              <a:t> </a:t>
            </a:r>
            <a:r>
              <a:rPr lang="en-US" sz="3600" dirty="0" err="1" smtClean="0"/>
              <a:t>dụng</a:t>
            </a:r>
            <a:r>
              <a:rPr lang="en-US" sz="3600" dirty="0" smtClean="0"/>
              <a:t> </a:t>
            </a:r>
            <a:r>
              <a:rPr lang="en-US" sz="3600" dirty="0" err="1" smtClean="0"/>
              <a:t>kép</a:t>
            </a:r>
            <a:endParaRPr lang="vi-VN" sz="3600" dirty="0"/>
          </a:p>
        </p:txBody>
      </p:sp>
      <p:pic>
        <p:nvPicPr>
          <p:cNvPr id="8" name="Picture 7"/>
          <p:cNvPicPr/>
          <p:nvPr/>
        </p:nvPicPr>
        <p:blipFill>
          <a:blip r:embed="rId2" cstate="print"/>
          <a:srcRect/>
          <a:stretch>
            <a:fillRect/>
          </a:stretch>
        </p:blipFill>
        <p:spPr bwMode="auto">
          <a:xfrm>
            <a:off x="2411760" y="1556792"/>
            <a:ext cx="5760639" cy="3600400"/>
          </a:xfrm>
          <a:prstGeom prst="rect">
            <a:avLst/>
          </a:prstGeom>
          <a:noFill/>
          <a:ln w="9525">
            <a:noFill/>
            <a:miter lim="800000"/>
            <a:headEnd/>
            <a:tailEnd/>
          </a:ln>
        </p:spPr>
      </p:pic>
      <p:sp>
        <p:nvSpPr>
          <p:cNvPr id="7" name="Slide Number Placeholder 6"/>
          <p:cNvSpPr>
            <a:spLocks noGrp="1"/>
          </p:cNvSpPr>
          <p:nvPr>
            <p:ph type="sldNum" sz="quarter" idx="12"/>
          </p:nvPr>
        </p:nvSpPr>
        <p:spPr/>
        <p:txBody>
          <a:bodyPr/>
          <a:lstStyle/>
          <a:p>
            <a:fld id="{722A1357-CCE0-49BC-BCD5-A4E19C943F87}" type="slidenum">
              <a:rPr lang="vi-VN" smtClean="0"/>
              <a:pPr/>
              <a:t>9</a:t>
            </a:fld>
            <a:endParaRPr lang="vi-VN"/>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685</TotalTime>
  <Words>3121</Words>
  <Application>Microsoft Office PowerPoint</Application>
  <PresentationFormat>On-screen Show (4:3)</PresentationFormat>
  <Paragraphs>418</Paragraphs>
  <Slides>63</Slides>
  <Notes>4</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63</vt:i4>
      </vt:variant>
    </vt:vector>
  </HeadingPairs>
  <TitlesOfParts>
    <vt:vector size="66" baseType="lpstr">
      <vt:lpstr>Office Theme</vt:lpstr>
      <vt:lpstr>Equation</vt:lpstr>
      <vt:lpstr>Package</vt:lpstr>
      <vt:lpstr>Slide 1</vt:lpstr>
      <vt:lpstr>Nội dung báo cáo</vt:lpstr>
      <vt:lpstr>I.Khái niệm</vt:lpstr>
      <vt:lpstr>Phân loại: </vt:lpstr>
      <vt:lpstr>Bơm Pittông</vt:lpstr>
      <vt:lpstr>Bơm Pittông</vt:lpstr>
      <vt:lpstr>Bơm Pittông</vt:lpstr>
      <vt:lpstr>Bơm Pittông</vt:lpstr>
      <vt:lpstr>Bơm Pittông</vt:lpstr>
      <vt:lpstr>Bơm Pittông</vt:lpstr>
      <vt:lpstr>Bơm Pittông</vt:lpstr>
      <vt:lpstr>BƠM ROTO</vt:lpstr>
      <vt:lpstr>BƠM ROTO</vt:lpstr>
      <vt:lpstr>BƠM ROTO</vt:lpstr>
      <vt:lpstr>BƠM ROTO</vt:lpstr>
      <vt:lpstr>BƠM ROTO</vt:lpstr>
      <vt:lpstr>BƠM ROTO</vt:lpstr>
      <vt:lpstr>BƠM ROTO</vt:lpstr>
      <vt:lpstr>BƠM ROTO</vt:lpstr>
      <vt:lpstr>Slide 20</vt:lpstr>
      <vt:lpstr>Slide 21</vt:lpstr>
      <vt:lpstr>Slide 22</vt:lpstr>
      <vt:lpstr>Slide 23</vt:lpstr>
      <vt:lpstr>b. Nguyên lý hoạt động </vt:lpstr>
      <vt:lpstr>Nguyên lý hoạt động</vt:lpstr>
      <vt:lpstr>Slide 26</vt:lpstr>
      <vt:lpstr>Slide 27</vt:lpstr>
      <vt:lpstr>Slide 28</vt:lpstr>
      <vt:lpstr>Slide 29</vt:lpstr>
      <vt:lpstr>Slide 30</vt:lpstr>
      <vt:lpstr>Slide 31</vt:lpstr>
      <vt:lpstr>Slide 32</vt:lpstr>
      <vt:lpstr>Slide 33</vt:lpstr>
      <vt:lpstr>Slide 34</vt:lpstr>
      <vt:lpstr>Biểu đồ lưu lượng của bơm đơn và bơm kép</vt:lpstr>
      <vt:lpstr>Slide 36</vt:lpstr>
      <vt:lpstr>Slide 37</vt:lpstr>
      <vt:lpstr>Slide 38</vt:lpstr>
      <vt:lpstr>Slide 39</vt:lpstr>
      <vt:lpstr>Slide 40</vt:lpstr>
      <vt:lpstr>Slide 41</vt:lpstr>
      <vt:lpstr>Slide 42</vt:lpstr>
      <vt:lpstr> IV/ĐƯỜNG ĐẶC TÍNH CƠ BẢN CỦA BƠM THỂ TÍCH:</vt:lpstr>
      <vt:lpstr>Slide 44</vt:lpstr>
      <vt:lpstr> ΔQ : Là tổn thất lưu lượng phụ thuộc vào kết cấu , kích thước , điều kiện làm kín và điều kiện hút củ bơm.   nmin  Là số vòng quay tối thiểu để có lưu lượng thực của bơm tại miệng đẩy . Khi bơm khởi động với vận tốc quay n &lt; nmin ,lưu lượng của bơm chưa có giá trị thực vì phải điền cho phần thể tích trống và tổn thất ban đầu.  Khi tăng số vòng quay n , lưu lượng  Q tăng. Sự tăng này tiếp tục đến một giá trị nào đó của số vòng quay n = nk  thì có hiện tượng giảm đột ngột của lưu lượng. Đó chính là điểm tới hạn xâm thực của bơm.   Giá trị tới hạn n k phụ thuộc vào điều kiện hút và khả năng hút của bơm.    </vt:lpstr>
      <vt:lpstr>Slide 46</vt:lpstr>
      <vt:lpstr>Slide 47</vt:lpstr>
      <vt:lpstr>V. CHẤT LỎNG LÀM  ViỆC TRONG BƠM THỂ TÍCH</vt:lpstr>
      <vt:lpstr>V. CHẤT LỎNG LÀM  ViỆC TRONG BƠM THỂ TÍCH</vt:lpstr>
      <vt:lpstr>V. CHẤT LỎNG LÀM  ViỆC TRONG BƠM THỂ TÍCH</vt:lpstr>
      <vt:lpstr>V. CHẤT LỎNG LÀM  ViỆC TRONG BƠM THỂ TÍCH</vt:lpstr>
      <vt:lpstr>V. CHẤT LỎNG LÀM  ViỆC TRONG BƠM THỂ TÍCH</vt:lpstr>
      <vt:lpstr>Slide 53</vt:lpstr>
      <vt:lpstr>Slide 54</vt:lpstr>
      <vt:lpstr>Slide 55</vt:lpstr>
      <vt:lpstr>Slide 56</vt:lpstr>
      <vt:lpstr>Slide 57</vt:lpstr>
      <vt:lpstr>VII. Số vòng quay giới hạn của bơm pitông.</vt:lpstr>
      <vt:lpstr>VII. Số vòng quay giới hạn của bơm pitông.</vt:lpstr>
      <vt:lpstr>Slide 60</vt:lpstr>
      <vt:lpstr>Slide 61</vt:lpstr>
      <vt:lpstr>Tài liệu tham khảo</vt:lpstr>
      <vt:lpstr>Slide 63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BÁO CÁO MÁY VÀ THIẾT BỊ THỦY KHÍ</dc:title>
  <dc:creator>Pe Sang</dc:creator>
  <cp:lastModifiedBy>Pe Sang</cp:lastModifiedBy>
  <cp:revision>176</cp:revision>
  <dcterms:created xsi:type="dcterms:W3CDTF">2012-01-10T02:39:49Z</dcterms:created>
  <dcterms:modified xsi:type="dcterms:W3CDTF">2012-01-31T03:03:31Z</dcterms:modified>
</cp:coreProperties>
</file>