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0" r:id="rId1"/>
  </p:sldMasterIdLst>
  <p:notesMasterIdLst>
    <p:notesMasterId r:id="rId41"/>
  </p:notesMasterIdLst>
  <p:handoutMasterIdLst>
    <p:handoutMasterId r:id="rId42"/>
  </p:handoutMasterIdLst>
  <p:sldIdLst>
    <p:sldId id="288" r:id="rId2"/>
    <p:sldId id="291" r:id="rId3"/>
    <p:sldId id="307" r:id="rId4"/>
    <p:sldId id="256" r:id="rId5"/>
    <p:sldId id="262" r:id="rId6"/>
    <p:sldId id="280" r:id="rId7"/>
    <p:sldId id="281" r:id="rId8"/>
    <p:sldId id="283" r:id="rId9"/>
    <p:sldId id="285" r:id="rId10"/>
    <p:sldId id="286" r:id="rId11"/>
    <p:sldId id="263" r:id="rId12"/>
    <p:sldId id="287"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8" r:id="rId28"/>
    <p:sldId id="309" r:id="rId29"/>
    <p:sldId id="310" r:id="rId30"/>
    <p:sldId id="311" r:id="rId31"/>
    <p:sldId id="312" r:id="rId32"/>
    <p:sldId id="318" r:id="rId33"/>
    <p:sldId id="313" r:id="rId34"/>
    <p:sldId id="319" r:id="rId35"/>
    <p:sldId id="314" r:id="rId36"/>
    <p:sldId id="320" r:id="rId37"/>
    <p:sldId id="315" r:id="rId38"/>
    <p:sldId id="321" r:id="rId39"/>
    <p:sldId id="317"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948"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2.xml.rels><?xml version="1.0" encoding="UTF-8" standalone="yes"?>
<Relationships xmlns="http://schemas.openxmlformats.org/package/2006/relationships"><Relationship Id="rId1" Type="http://schemas.openxmlformats.org/officeDocument/2006/relationships/image" Target="../media/image7.jpeg"/></Relationships>
</file>

<file path=ppt/diagrams/_rels/data3.xml.rels><?xml version="1.0" encoding="UTF-8" standalone="yes"?>
<Relationships xmlns="http://schemas.openxmlformats.org/package/2006/relationships"><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229705-49DD-42A9-9EBD-B43B66E8510C}"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en-US"/>
        </a:p>
      </dgm:t>
    </dgm:pt>
    <dgm:pt modelId="{FC1E1640-580B-47B7-97E1-AEF96C43EA96}" type="pres">
      <dgm:prSet presAssocID="{07229705-49DD-42A9-9EBD-B43B66E8510C}" presName="diagram" presStyleCnt="0">
        <dgm:presLayoutVars>
          <dgm:chPref val="1"/>
          <dgm:dir/>
          <dgm:animOne val="branch"/>
          <dgm:animLvl val="lvl"/>
          <dgm:resizeHandles val="exact"/>
        </dgm:presLayoutVars>
      </dgm:prSet>
      <dgm:spPr/>
      <dgm:t>
        <a:bodyPr/>
        <a:lstStyle/>
        <a:p>
          <a:endParaRPr lang="en-US"/>
        </a:p>
      </dgm:t>
    </dgm:pt>
  </dgm:ptLst>
  <dgm:cxnLst>
    <dgm:cxn modelId="{AF6333D8-53F8-4465-9CBD-402182C20467}" type="presOf" srcId="{07229705-49DD-42A9-9EBD-B43B66E8510C}" destId="{FC1E1640-580B-47B7-97E1-AEF96C43EA96}" srcOrd="0" destOrd="0" presId="urn:microsoft.com/office/officeart/2005/8/layout/hierarchy2"/>
  </dgm:cxnLst>
  <dgm:bg/>
  <dgm:whole/>
</dgm:dataModel>
</file>

<file path=ppt/diagrams/data2.xml><?xml version="1.0" encoding="utf-8"?>
<dgm:dataModel xmlns:dgm="http://schemas.openxmlformats.org/drawingml/2006/diagram" xmlns:a="http://schemas.openxmlformats.org/drawingml/2006/main">
  <dgm:ptLst>
    <dgm:pt modelId="{2F7BBCF8-3964-43B6-8A3E-642702F57561}"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en-US"/>
        </a:p>
      </dgm:t>
    </dgm:pt>
    <dgm:pt modelId="{EC4DDE97-F2B2-4B8F-8F32-16875FFE2DFB}">
      <dgm:prSet phldrT="[Text]"/>
      <dgm:spPr>
        <a:scene3d>
          <a:camera prst="perspectiveContrastingLeftFacing"/>
          <a:lightRig rig="threePt" dir="t"/>
        </a:scene3d>
        <a:sp3d>
          <a:bevelB prst="relaxedInset"/>
        </a:sp3d>
      </dgm:spPr>
      <dgm:t>
        <a:bodyPr/>
        <a:lstStyle/>
        <a:p>
          <a:r>
            <a:rPr lang="en-US" smtClean="0"/>
            <a:t>xưa</a:t>
          </a:r>
          <a:endParaRPr lang="en-US"/>
        </a:p>
      </dgm:t>
    </dgm:pt>
    <dgm:pt modelId="{CEED2271-2482-4F9D-96DB-09365B4F2D0E}" type="parTrans" cxnId="{219A4464-A801-42A1-BB07-8DB98D2574AF}">
      <dgm:prSet/>
      <dgm:spPr/>
      <dgm:t>
        <a:bodyPr/>
        <a:lstStyle/>
        <a:p>
          <a:endParaRPr lang="en-US"/>
        </a:p>
      </dgm:t>
    </dgm:pt>
    <dgm:pt modelId="{224199F7-F9EC-4564-A7D4-89ABD4BC72AA}" type="sibTrans" cxnId="{219A4464-A801-42A1-BB07-8DB98D2574AF}">
      <dgm:prSet/>
      <dgm:spPr/>
      <dgm:t>
        <a:bodyPr/>
        <a:lstStyle/>
        <a:p>
          <a:endParaRPr lang="en-US"/>
        </a:p>
      </dgm:t>
    </dgm:pt>
    <dgm:pt modelId="{E6D67094-C3BC-4C8B-A53A-D6D91CAF1EAC}">
      <dgm:prSet phldrT="[Text]"/>
      <dgm:spPr>
        <a:scene3d>
          <a:camera prst="orthographicFront"/>
          <a:lightRig rig="threePt" dir="t"/>
        </a:scene3d>
        <a:sp3d>
          <a:bevelB prst="relaxedInset"/>
        </a:sp3d>
      </dgm:spPr>
      <dgm:t>
        <a:bodyPr/>
        <a:lstStyle/>
        <a:p>
          <a:r>
            <a:rPr lang="en-US" smtClean="0"/>
            <a:t>Đặc điểm lối sống đô thị</a:t>
          </a:r>
          <a:endParaRPr lang="en-US"/>
        </a:p>
      </dgm:t>
    </dgm:pt>
    <dgm:pt modelId="{CEA9F105-9FCB-44AA-B83D-D90F37A335D8}" type="parTrans" cxnId="{527A30B7-9579-44A5-8E53-553E3DFA41C4}">
      <dgm:prSet/>
      <dgm:spPr>
        <a:scene3d>
          <a:camera prst="orthographicFront"/>
          <a:lightRig rig="threePt" dir="t"/>
        </a:scene3d>
        <a:sp3d>
          <a:bevelB prst="relaxedInset"/>
        </a:sp3d>
      </dgm:spPr>
      <dgm:t>
        <a:bodyPr/>
        <a:lstStyle/>
        <a:p>
          <a:endParaRPr lang="en-US"/>
        </a:p>
      </dgm:t>
    </dgm:pt>
    <dgm:pt modelId="{95269DA5-91AB-4B09-85B9-7DC35D471E66}" type="sibTrans" cxnId="{527A30B7-9579-44A5-8E53-553E3DFA41C4}">
      <dgm:prSet/>
      <dgm:spPr/>
      <dgm:t>
        <a:bodyPr/>
        <a:lstStyle/>
        <a:p>
          <a:endParaRPr lang="en-US"/>
        </a:p>
      </dgm:t>
    </dgm:pt>
    <dgm:pt modelId="{5D09D810-7660-4BFC-993F-DAAA8C73F104}">
      <dgm:prSet phldrT="[Text]"/>
      <dgm:spPr>
        <a:scene3d>
          <a:camera prst="perspectiveRelaxed"/>
          <a:lightRig rig="threePt" dir="t"/>
        </a:scene3d>
        <a:sp3d>
          <a:bevelB prst="relaxedInset"/>
        </a:sp3d>
      </dgm:spPr>
      <dgm:t>
        <a:bodyPr/>
        <a:lstStyle/>
        <a:p>
          <a:r>
            <a:rPr lang="en-US" smtClean="0"/>
            <a:t>nay</a:t>
          </a:r>
          <a:endParaRPr lang="en-US"/>
        </a:p>
      </dgm:t>
    </dgm:pt>
    <dgm:pt modelId="{87142438-8C4E-411D-A9E2-E92DC4E74ED2}" type="parTrans" cxnId="{243008A1-082D-487E-8C27-7C36E8633E86}">
      <dgm:prSet/>
      <dgm:spPr>
        <a:scene3d>
          <a:camera prst="orthographicFront"/>
          <a:lightRig rig="threePt" dir="t"/>
        </a:scene3d>
        <a:sp3d>
          <a:bevelB prst="relaxedInset"/>
        </a:sp3d>
      </dgm:spPr>
      <dgm:t>
        <a:bodyPr/>
        <a:lstStyle/>
        <a:p>
          <a:endParaRPr lang="en-US"/>
        </a:p>
      </dgm:t>
    </dgm:pt>
    <dgm:pt modelId="{2837A724-EE3D-490A-AA82-F83C3D04F135}" type="sibTrans" cxnId="{243008A1-082D-487E-8C27-7C36E8633E86}">
      <dgm:prSet/>
      <dgm:spPr/>
      <dgm:t>
        <a:bodyPr/>
        <a:lstStyle/>
        <a:p>
          <a:endParaRPr lang="en-US"/>
        </a:p>
      </dgm:t>
    </dgm:pt>
    <dgm:pt modelId="{5A43D6AC-01EC-4882-ABFA-88F3B67C5787}" type="pres">
      <dgm:prSet presAssocID="{2F7BBCF8-3964-43B6-8A3E-642702F57561}" presName="diagram" presStyleCnt="0">
        <dgm:presLayoutVars>
          <dgm:chPref val="1"/>
          <dgm:dir/>
          <dgm:animOne val="branch"/>
          <dgm:animLvl val="lvl"/>
          <dgm:resizeHandles val="exact"/>
        </dgm:presLayoutVars>
      </dgm:prSet>
      <dgm:spPr/>
      <dgm:t>
        <a:bodyPr/>
        <a:lstStyle/>
        <a:p>
          <a:endParaRPr lang="en-US"/>
        </a:p>
      </dgm:t>
    </dgm:pt>
    <dgm:pt modelId="{93FE7754-B30F-4D37-8E7B-5CC04736BAD8}" type="pres">
      <dgm:prSet presAssocID="{EC4DDE97-F2B2-4B8F-8F32-16875FFE2DFB}" presName="root1" presStyleCnt="0"/>
      <dgm:spPr>
        <a:scene3d>
          <a:camera prst="orthographicFront"/>
          <a:lightRig rig="threePt" dir="t"/>
        </a:scene3d>
        <a:sp3d>
          <a:bevelB prst="relaxedInset"/>
        </a:sp3d>
      </dgm:spPr>
    </dgm:pt>
    <dgm:pt modelId="{58B02AB4-D7E4-4D07-A381-93986D549B2C}" type="pres">
      <dgm:prSet presAssocID="{EC4DDE97-F2B2-4B8F-8F32-16875FFE2DFB}" presName="LevelOneTextNode" presStyleLbl="node0" presStyleIdx="0" presStyleCnt="1" custScaleY="285149" custLinFactY="3524" custLinFactNeighborX="6441" custLinFactNeighborY="100000">
        <dgm:presLayoutVars>
          <dgm:chPref val="3"/>
        </dgm:presLayoutVars>
      </dgm:prSet>
      <dgm:spPr/>
      <dgm:t>
        <a:bodyPr/>
        <a:lstStyle/>
        <a:p>
          <a:endParaRPr lang="en-US"/>
        </a:p>
      </dgm:t>
    </dgm:pt>
    <dgm:pt modelId="{2882C650-39D8-4E22-B3CF-CD5C471C0303}" type="pres">
      <dgm:prSet presAssocID="{EC4DDE97-F2B2-4B8F-8F32-16875FFE2DFB}" presName="level2hierChild" presStyleCnt="0"/>
      <dgm:spPr>
        <a:scene3d>
          <a:camera prst="orthographicFront"/>
          <a:lightRig rig="threePt" dir="t"/>
        </a:scene3d>
        <a:sp3d>
          <a:bevelB prst="relaxedInset"/>
        </a:sp3d>
      </dgm:spPr>
    </dgm:pt>
    <dgm:pt modelId="{018E1987-A822-4AD9-B507-DFB56D477336}" type="pres">
      <dgm:prSet presAssocID="{CEA9F105-9FCB-44AA-B83D-D90F37A335D8}" presName="conn2-1" presStyleLbl="parChTrans1D2" presStyleIdx="0" presStyleCnt="1"/>
      <dgm:spPr/>
      <dgm:t>
        <a:bodyPr/>
        <a:lstStyle/>
        <a:p>
          <a:endParaRPr lang="en-US"/>
        </a:p>
      </dgm:t>
    </dgm:pt>
    <dgm:pt modelId="{B3044DFE-B74E-4470-B204-F416A8EBFEDF}" type="pres">
      <dgm:prSet presAssocID="{CEA9F105-9FCB-44AA-B83D-D90F37A335D8}" presName="connTx" presStyleLbl="parChTrans1D2" presStyleIdx="0" presStyleCnt="1"/>
      <dgm:spPr/>
      <dgm:t>
        <a:bodyPr/>
        <a:lstStyle/>
        <a:p>
          <a:endParaRPr lang="en-US"/>
        </a:p>
      </dgm:t>
    </dgm:pt>
    <dgm:pt modelId="{643045D3-1A57-4BD3-AF1C-81BF346E497F}" type="pres">
      <dgm:prSet presAssocID="{E6D67094-C3BC-4C8B-A53A-D6D91CAF1EAC}" presName="root2" presStyleCnt="0"/>
      <dgm:spPr>
        <a:scene3d>
          <a:camera prst="orthographicFront"/>
          <a:lightRig rig="threePt" dir="t"/>
        </a:scene3d>
        <a:sp3d>
          <a:bevelB prst="relaxedInset"/>
        </a:sp3d>
      </dgm:spPr>
    </dgm:pt>
    <dgm:pt modelId="{59FC4FA2-FEAC-47D0-8B98-9E0E9999143D}" type="pres">
      <dgm:prSet presAssocID="{E6D67094-C3BC-4C8B-A53A-D6D91CAF1EAC}" presName="LevelTwoTextNode" presStyleLbl="node2" presStyleIdx="0" presStyleCnt="1" custScaleX="240543" custScaleY="346677" custLinFactY="-91136" custLinFactNeighborX="9627" custLinFactNeighborY="-100000">
        <dgm:presLayoutVars>
          <dgm:chPref val="3"/>
        </dgm:presLayoutVars>
      </dgm:prSet>
      <dgm:spPr/>
      <dgm:t>
        <a:bodyPr/>
        <a:lstStyle/>
        <a:p>
          <a:endParaRPr lang="en-US"/>
        </a:p>
      </dgm:t>
    </dgm:pt>
    <dgm:pt modelId="{85D1EBDD-0B17-4D56-9A4D-FD7EB9472EB5}" type="pres">
      <dgm:prSet presAssocID="{E6D67094-C3BC-4C8B-A53A-D6D91CAF1EAC}" presName="level3hierChild" presStyleCnt="0"/>
      <dgm:spPr>
        <a:scene3d>
          <a:camera prst="orthographicFront"/>
          <a:lightRig rig="threePt" dir="t"/>
        </a:scene3d>
        <a:sp3d>
          <a:bevelB prst="relaxedInset"/>
        </a:sp3d>
      </dgm:spPr>
    </dgm:pt>
    <dgm:pt modelId="{15A9033E-9DEF-47D8-99D7-2E93789750F2}" type="pres">
      <dgm:prSet presAssocID="{87142438-8C4E-411D-A9E2-E92DC4E74ED2}" presName="conn2-1" presStyleLbl="parChTrans1D3" presStyleIdx="0" presStyleCnt="1"/>
      <dgm:spPr/>
      <dgm:t>
        <a:bodyPr/>
        <a:lstStyle/>
        <a:p>
          <a:endParaRPr lang="en-US"/>
        </a:p>
      </dgm:t>
    </dgm:pt>
    <dgm:pt modelId="{3968CE8E-DDEA-40FD-AA31-E6A017F5243D}" type="pres">
      <dgm:prSet presAssocID="{87142438-8C4E-411D-A9E2-E92DC4E74ED2}" presName="connTx" presStyleLbl="parChTrans1D3" presStyleIdx="0" presStyleCnt="1"/>
      <dgm:spPr/>
      <dgm:t>
        <a:bodyPr/>
        <a:lstStyle/>
        <a:p>
          <a:endParaRPr lang="en-US"/>
        </a:p>
      </dgm:t>
    </dgm:pt>
    <dgm:pt modelId="{ED259683-86BD-428F-9AB9-1EAC806CCEBC}" type="pres">
      <dgm:prSet presAssocID="{5D09D810-7660-4BFC-993F-DAAA8C73F104}" presName="root2" presStyleCnt="0"/>
      <dgm:spPr>
        <a:scene3d>
          <a:camera prst="orthographicFront"/>
          <a:lightRig rig="threePt" dir="t"/>
        </a:scene3d>
        <a:sp3d>
          <a:bevelB prst="relaxedInset"/>
        </a:sp3d>
      </dgm:spPr>
    </dgm:pt>
    <dgm:pt modelId="{1DF3B28C-A474-400A-AE63-49D5DCFB6EE4}" type="pres">
      <dgm:prSet presAssocID="{5D09D810-7660-4BFC-993F-DAAA8C73F104}" presName="LevelTwoTextNode" presStyleLbl="node3" presStyleIdx="0" presStyleCnt="1" custScaleY="266139" custLinFactY="23565" custLinFactNeighborX="-9208" custLinFactNeighborY="100000">
        <dgm:presLayoutVars>
          <dgm:chPref val="3"/>
        </dgm:presLayoutVars>
      </dgm:prSet>
      <dgm:spPr/>
      <dgm:t>
        <a:bodyPr/>
        <a:lstStyle/>
        <a:p>
          <a:endParaRPr lang="en-US"/>
        </a:p>
      </dgm:t>
    </dgm:pt>
    <dgm:pt modelId="{CE4A8E97-432B-4A4A-A77B-7FC71A418968}" type="pres">
      <dgm:prSet presAssocID="{5D09D810-7660-4BFC-993F-DAAA8C73F104}" presName="level3hierChild" presStyleCnt="0"/>
      <dgm:spPr>
        <a:scene3d>
          <a:camera prst="orthographicFront"/>
          <a:lightRig rig="threePt" dir="t"/>
        </a:scene3d>
        <a:sp3d>
          <a:bevelB prst="relaxedInset"/>
        </a:sp3d>
      </dgm:spPr>
    </dgm:pt>
  </dgm:ptLst>
  <dgm:cxnLst>
    <dgm:cxn modelId="{A3947664-5D60-420E-A6D5-43B5B135CD0D}" type="presOf" srcId="{E6D67094-C3BC-4C8B-A53A-D6D91CAF1EAC}" destId="{59FC4FA2-FEAC-47D0-8B98-9E0E9999143D}" srcOrd="0" destOrd="0" presId="urn:microsoft.com/office/officeart/2005/8/layout/hierarchy2"/>
    <dgm:cxn modelId="{243008A1-082D-487E-8C27-7C36E8633E86}" srcId="{E6D67094-C3BC-4C8B-A53A-D6D91CAF1EAC}" destId="{5D09D810-7660-4BFC-993F-DAAA8C73F104}" srcOrd="0" destOrd="0" parTransId="{87142438-8C4E-411D-A9E2-E92DC4E74ED2}" sibTransId="{2837A724-EE3D-490A-AA82-F83C3D04F135}"/>
    <dgm:cxn modelId="{1B4A6DEB-E8D6-4541-AB77-1266882510C8}" type="presOf" srcId="{87142438-8C4E-411D-A9E2-E92DC4E74ED2}" destId="{15A9033E-9DEF-47D8-99D7-2E93789750F2}" srcOrd="0" destOrd="0" presId="urn:microsoft.com/office/officeart/2005/8/layout/hierarchy2"/>
    <dgm:cxn modelId="{EA709309-D9E4-446B-8778-97CE6ED5149F}" type="presOf" srcId="{2F7BBCF8-3964-43B6-8A3E-642702F57561}" destId="{5A43D6AC-01EC-4882-ABFA-88F3B67C5787}" srcOrd="0" destOrd="0" presId="urn:microsoft.com/office/officeart/2005/8/layout/hierarchy2"/>
    <dgm:cxn modelId="{65500D3B-592D-4E5E-8C92-FDEA19E88F15}" type="presOf" srcId="{EC4DDE97-F2B2-4B8F-8F32-16875FFE2DFB}" destId="{58B02AB4-D7E4-4D07-A381-93986D549B2C}" srcOrd="0" destOrd="0" presId="urn:microsoft.com/office/officeart/2005/8/layout/hierarchy2"/>
    <dgm:cxn modelId="{527A30B7-9579-44A5-8E53-553E3DFA41C4}" srcId="{EC4DDE97-F2B2-4B8F-8F32-16875FFE2DFB}" destId="{E6D67094-C3BC-4C8B-A53A-D6D91CAF1EAC}" srcOrd="0" destOrd="0" parTransId="{CEA9F105-9FCB-44AA-B83D-D90F37A335D8}" sibTransId="{95269DA5-91AB-4B09-85B9-7DC35D471E66}"/>
    <dgm:cxn modelId="{219A4464-A801-42A1-BB07-8DB98D2574AF}" srcId="{2F7BBCF8-3964-43B6-8A3E-642702F57561}" destId="{EC4DDE97-F2B2-4B8F-8F32-16875FFE2DFB}" srcOrd="0" destOrd="0" parTransId="{CEED2271-2482-4F9D-96DB-09365B4F2D0E}" sibTransId="{224199F7-F9EC-4564-A7D4-89ABD4BC72AA}"/>
    <dgm:cxn modelId="{306BC57B-B225-40A4-A2E9-F356F777A7EB}" type="presOf" srcId="{CEA9F105-9FCB-44AA-B83D-D90F37A335D8}" destId="{018E1987-A822-4AD9-B507-DFB56D477336}" srcOrd="0" destOrd="0" presId="urn:microsoft.com/office/officeart/2005/8/layout/hierarchy2"/>
    <dgm:cxn modelId="{BA58AED2-D11C-49D6-BDF2-2F04A25104BF}" type="presOf" srcId="{CEA9F105-9FCB-44AA-B83D-D90F37A335D8}" destId="{B3044DFE-B74E-4470-B204-F416A8EBFEDF}" srcOrd="1" destOrd="0" presId="urn:microsoft.com/office/officeart/2005/8/layout/hierarchy2"/>
    <dgm:cxn modelId="{057474A9-4578-4B44-B125-84FF653B39AE}" type="presOf" srcId="{5D09D810-7660-4BFC-993F-DAAA8C73F104}" destId="{1DF3B28C-A474-400A-AE63-49D5DCFB6EE4}" srcOrd="0" destOrd="0" presId="urn:microsoft.com/office/officeart/2005/8/layout/hierarchy2"/>
    <dgm:cxn modelId="{850C068D-EB66-483D-AE95-3F42B602C649}" type="presOf" srcId="{87142438-8C4E-411D-A9E2-E92DC4E74ED2}" destId="{3968CE8E-DDEA-40FD-AA31-E6A017F5243D}" srcOrd="1" destOrd="0" presId="urn:microsoft.com/office/officeart/2005/8/layout/hierarchy2"/>
    <dgm:cxn modelId="{207D1296-07B1-43AC-AD89-8F4BD6F54E62}" type="presParOf" srcId="{5A43D6AC-01EC-4882-ABFA-88F3B67C5787}" destId="{93FE7754-B30F-4D37-8E7B-5CC04736BAD8}" srcOrd="0" destOrd="0" presId="urn:microsoft.com/office/officeart/2005/8/layout/hierarchy2"/>
    <dgm:cxn modelId="{F093251E-F442-46FB-B35B-9B469AA01EA6}" type="presParOf" srcId="{93FE7754-B30F-4D37-8E7B-5CC04736BAD8}" destId="{58B02AB4-D7E4-4D07-A381-93986D549B2C}" srcOrd="0" destOrd="0" presId="urn:microsoft.com/office/officeart/2005/8/layout/hierarchy2"/>
    <dgm:cxn modelId="{FA82F1FB-7CC0-4D5E-9C89-4A7BFEF5981A}" type="presParOf" srcId="{93FE7754-B30F-4D37-8E7B-5CC04736BAD8}" destId="{2882C650-39D8-4E22-B3CF-CD5C471C0303}" srcOrd="1" destOrd="0" presId="urn:microsoft.com/office/officeart/2005/8/layout/hierarchy2"/>
    <dgm:cxn modelId="{4B57F0EE-F479-49FD-8E8E-373273F3E101}" type="presParOf" srcId="{2882C650-39D8-4E22-B3CF-CD5C471C0303}" destId="{018E1987-A822-4AD9-B507-DFB56D477336}" srcOrd="0" destOrd="0" presId="urn:microsoft.com/office/officeart/2005/8/layout/hierarchy2"/>
    <dgm:cxn modelId="{9AFE127A-C8A8-4568-B001-D2A118FDA3AA}" type="presParOf" srcId="{018E1987-A822-4AD9-B507-DFB56D477336}" destId="{B3044DFE-B74E-4470-B204-F416A8EBFEDF}" srcOrd="0" destOrd="0" presId="urn:microsoft.com/office/officeart/2005/8/layout/hierarchy2"/>
    <dgm:cxn modelId="{D63B442A-52AD-4883-AF6D-372FD4CF9D2A}" type="presParOf" srcId="{2882C650-39D8-4E22-B3CF-CD5C471C0303}" destId="{643045D3-1A57-4BD3-AF1C-81BF346E497F}" srcOrd="1" destOrd="0" presId="urn:microsoft.com/office/officeart/2005/8/layout/hierarchy2"/>
    <dgm:cxn modelId="{8FAEC927-0F4F-4CD1-BB10-4C3DB39F0E9B}" type="presParOf" srcId="{643045D3-1A57-4BD3-AF1C-81BF346E497F}" destId="{59FC4FA2-FEAC-47D0-8B98-9E0E9999143D}" srcOrd="0" destOrd="0" presId="urn:microsoft.com/office/officeart/2005/8/layout/hierarchy2"/>
    <dgm:cxn modelId="{B2708EED-C1A1-477C-8AD7-291672E3FF7D}" type="presParOf" srcId="{643045D3-1A57-4BD3-AF1C-81BF346E497F}" destId="{85D1EBDD-0B17-4D56-9A4D-FD7EB9472EB5}" srcOrd="1" destOrd="0" presId="urn:microsoft.com/office/officeart/2005/8/layout/hierarchy2"/>
    <dgm:cxn modelId="{11F42601-9BBF-4505-B1C1-11B1632F9739}" type="presParOf" srcId="{85D1EBDD-0B17-4D56-9A4D-FD7EB9472EB5}" destId="{15A9033E-9DEF-47D8-99D7-2E93789750F2}" srcOrd="0" destOrd="0" presId="urn:microsoft.com/office/officeart/2005/8/layout/hierarchy2"/>
    <dgm:cxn modelId="{28B0F69B-4BD4-4224-BF91-88FDCD651F13}" type="presParOf" srcId="{15A9033E-9DEF-47D8-99D7-2E93789750F2}" destId="{3968CE8E-DDEA-40FD-AA31-E6A017F5243D}" srcOrd="0" destOrd="0" presId="urn:microsoft.com/office/officeart/2005/8/layout/hierarchy2"/>
    <dgm:cxn modelId="{ED670166-A190-49AE-B7E1-ADE9CAB8AB54}" type="presParOf" srcId="{85D1EBDD-0B17-4D56-9A4D-FD7EB9472EB5}" destId="{ED259683-86BD-428F-9AB9-1EAC806CCEBC}" srcOrd="1" destOrd="0" presId="urn:microsoft.com/office/officeart/2005/8/layout/hierarchy2"/>
    <dgm:cxn modelId="{658B6E38-0BB9-4F16-9B51-1996635458D6}" type="presParOf" srcId="{ED259683-86BD-428F-9AB9-1EAC806CCEBC}" destId="{1DF3B28C-A474-400A-AE63-49D5DCFB6EE4}" srcOrd="0" destOrd="0" presId="urn:microsoft.com/office/officeart/2005/8/layout/hierarchy2"/>
    <dgm:cxn modelId="{7B61233B-E80A-4F92-B3EC-E9F80488C8C8}" type="presParOf" srcId="{ED259683-86BD-428F-9AB9-1EAC806CCEBC}" destId="{CE4A8E97-432B-4A4A-A77B-7FC71A418968}" srcOrd="1" destOrd="0" presId="urn:microsoft.com/office/officeart/2005/8/layout/hierarchy2"/>
  </dgm:cxnLst>
  <dgm:bg>
    <a:blipFill>
      <a:blip xmlns:r="http://schemas.openxmlformats.org/officeDocument/2006/relationships" r:embed="rId1"/>
      <a:tile tx="0" ty="0" sx="100000" sy="100000" flip="none" algn="tl"/>
    </a:blipFill>
  </dgm:bg>
  <dgm:whole/>
</dgm:dataModel>
</file>

<file path=ppt/diagrams/data3.xml><?xml version="1.0" encoding="utf-8"?>
<dgm:dataModel xmlns:dgm="http://schemas.openxmlformats.org/drawingml/2006/diagram" xmlns:a="http://schemas.openxmlformats.org/drawingml/2006/main">
  <dgm:ptLst>
    <dgm:pt modelId="{F897083C-C61C-47E0-81AF-8ADA92AA778F}"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F1D36320-99C5-4BFA-811F-DBDFA317FC00}">
      <dgm:prSet phldrT="[Text]"/>
      <dgm:spPr/>
      <dgm:t>
        <a:bodyPr/>
        <a:lstStyle/>
        <a:p>
          <a:r>
            <a:rPr lang="en-US" smtClean="0"/>
            <a:t>Tích cực của lối sống đô thị</a:t>
          </a:r>
          <a:endParaRPr lang="en-US"/>
        </a:p>
      </dgm:t>
    </dgm:pt>
    <dgm:pt modelId="{9CD20A21-40E9-46C8-A821-C91CF4077E4C}" type="parTrans" cxnId="{D406F11C-FD7C-456B-AADF-1BFD0FD9A765}">
      <dgm:prSet/>
      <dgm:spPr/>
      <dgm:t>
        <a:bodyPr/>
        <a:lstStyle/>
        <a:p>
          <a:endParaRPr lang="en-US"/>
        </a:p>
      </dgm:t>
    </dgm:pt>
    <dgm:pt modelId="{DF4E5C89-4C8F-477B-9525-1CF932143B30}" type="sibTrans" cxnId="{D406F11C-FD7C-456B-AADF-1BFD0FD9A765}">
      <dgm:prSet/>
      <dgm:spPr/>
      <dgm:t>
        <a:bodyPr/>
        <a:lstStyle/>
        <a:p>
          <a:endParaRPr lang="en-US"/>
        </a:p>
      </dgm:t>
    </dgm:pt>
    <dgm:pt modelId="{00445F47-5ACF-44CA-845B-BF1BBDADEE47}">
      <dgm:prSet phldrT="[Text]" custT="1"/>
      <dgm:spPr/>
      <dgm:t>
        <a:bodyPr/>
        <a:lstStyle/>
        <a:p>
          <a:r>
            <a:rPr lang="vi-VN" sz="1600" b="0" i="0" smtClean="0"/>
            <a:t>chất lượng dịch vụ ở đô thị thường tốt hơn ở nông thôn</a:t>
          </a:r>
          <a:endParaRPr lang="en-US" sz="1600"/>
        </a:p>
      </dgm:t>
    </dgm:pt>
    <dgm:pt modelId="{C9AA269D-4BBA-4462-9A75-2EBCC68A4D20}" type="parTrans" cxnId="{2E217DD8-4F1D-4504-94A8-E754EB13B268}">
      <dgm:prSet/>
      <dgm:spPr/>
      <dgm:t>
        <a:bodyPr/>
        <a:lstStyle/>
        <a:p>
          <a:endParaRPr lang="en-US"/>
        </a:p>
      </dgm:t>
    </dgm:pt>
    <dgm:pt modelId="{A614DA29-8952-4F6A-87A9-FAD4598F84A3}" type="sibTrans" cxnId="{2E217DD8-4F1D-4504-94A8-E754EB13B268}">
      <dgm:prSet/>
      <dgm:spPr/>
      <dgm:t>
        <a:bodyPr/>
        <a:lstStyle/>
        <a:p>
          <a:endParaRPr lang="en-US"/>
        </a:p>
      </dgm:t>
    </dgm:pt>
    <dgm:pt modelId="{0B8CABD8-3527-486A-B80A-4660AFE3BD56}">
      <dgm:prSet phldrT="[Text]" custT="1"/>
      <dgm:spPr/>
      <dgm:t>
        <a:bodyPr/>
        <a:lstStyle/>
        <a:p>
          <a:r>
            <a:rPr lang="en-US" sz="1800" smtClean="0"/>
            <a:t>Tiếp cận nhanh với khoa học kĩ thuật</a:t>
          </a:r>
          <a:endParaRPr lang="en-US" sz="1800"/>
        </a:p>
      </dgm:t>
    </dgm:pt>
    <dgm:pt modelId="{7E4F95F1-3938-4083-9A59-12E9B032C340}" type="parTrans" cxnId="{B1CB0D94-E0A2-4046-983A-FCC5C78A472E}">
      <dgm:prSet/>
      <dgm:spPr/>
      <dgm:t>
        <a:bodyPr/>
        <a:lstStyle/>
        <a:p>
          <a:endParaRPr lang="en-US"/>
        </a:p>
      </dgm:t>
    </dgm:pt>
    <dgm:pt modelId="{D20D3555-4832-4316-883A-0A58F6648EF4}" type="sibTrans" cxnId="{B1CB0D94-E0A2-4046-983A-FCC5C78A472E}">
      <dgm:prSet/>
      <dgm:spPr/>
      <dgm:t>
        <a:bodyPr/>
        <a:lstStyle/>
        <a:p>
          <a:endParaRPr lang="en-US"/>
        </a:p>
      </dgm:t>
    </dgm:pt>
    <dgm:pt modelId="{28155746-3C5C-42D2-8A09-182867988DAF}">
      <dgm:prSet phldrT="[Text]" custT="1"/>
      <dgm:spPr/>
      <dgm:t>
        <a:bodyPr/>
        <a:lstStyle/>
        <a:p>
          <a:r>
            <a:rPr lang="en-US" sz="1600" smtClean="0">
              <a:latin typeface="Times New Roman" pitchFamily="18" charset="0"/>
              <a:cs typeface="Times New Roman" pitchFamily="18" charset="0"/>
            </a:rPr>
            <a:t>Tập trung nhiều khu công nghiệp tạo cơ hội việc làm</a:t>
          </a:r>
          <a:endParaRPr lang="en-US" sz="1600">
            <a:latin typeface="Times New Roman" pitchFamily="18" charset="0"/>
            <a:cs typeface="Times New Roman" pitchFamily="18" charset="0"/>
          </a:endParaRPr>
        </a:p>
      </dgm:t>
    </dgm:pt>
    <dgm:pt modelId="{5F62CB4B-DDE0-463D-890E-01ACE512006D}" type="parTrans" cxnId="{03FC07A1-930B-4606-8A2A-095081DA50EA}">
      <dgm:prSet/>
      <dgm:spPr/>
      <dgm:t>
        <a:bodyPr/>
        <a:lstStyle/>
        <a:p>
          <a:endParaRPr lang="en-US"/>
        </a:p>
      </dgm:t>
    </dgm:pt>
    <dgm:pt modelId="{C5708B39-1E66-45AE-BFB2-735193786447}" type="sibTrans" cxnId="{03FC07A1-930B-4606-8A2A-095081DA50EA}">
      <dgm:prSet/>
      <dgm:spPr/>
      <dgm:t>
        <a:bodyPr/>
        <a:lstStyle/>
        <a:p>
          <a:endParaRPr lang="en-US"/>
        </a:p>
      </dgm:t>
    </dgm:pt>
    <dgm:pt modelId="{388A1E89-FBB6-4907-B410-E0AF28E52EB9}">
      <dgm:prSet phldrT="[Text]" custT="1"/>
      <dgm:spPr/>
      <dgm:t>
        <a:bodyPr/>
        <a:lstStyle/>
        <a:p>
          <a:r>
            <a:rPr lang="en-US" sz="1600" smtClean="0">
              <a:latin typeface="Times New Roman" pitchFamily="18" charset="0"/>
              <a:cs typeface="Times New Roman" pitchFamily="18" charset="0"/>
            </a:rPr>
            <a:t>Là nơi giao lưu hóa của nhiều vùng mien và trên thế giới</a:t>
          </a:r>
          <a:endParaRPr lang="en-US" sz="1600">
            <a:latin typeface="Times New Roman" pitchFamily="18" charset="0"/>
            <a:cs typeface="Times New Roman" pitchFamily="18" charset="0"/>
          </a:endParaRPr>
        </a:p>
      </dgm:t>
    </dgm:pt>
    <dgm:pt modelId="{3FCD839D-4B00-41FD-A64A-890CDC6238D1}" type="parTrans" cxnId="{3B0E5C73-85C8-4773-991B-14B0EA07A362}">
      <dgm:prSet/>
      <dgm:spPr/>
      <dgm:t>
        <a:bodyPr/>
        <a:lstStyle/>
        <a:p>
          <a:endParaRPr lang="en-US"/>
        </a:p>
      </dgm:t>
    </dgm:pt>
    <dgm:pt modelId="{9CCFC92F-DD75-4015-965D-200A3AEDD465}" type="sibTrans" cxnId="{3B0E5C73-85C8-4773-991B-14B0EA07A362}">
      <dgm:prSet/>
      <dgm:spPr/>
      <dgm:t>
        <a:bodyPr/>
        <a:lstStyle/>
        <a:p>
          <a:endParaRPr lang="en-US"/>
        </a:p>
      </dgm:t>
    </dgm:pt>
    <dgm:pt modelId="{17831DB2-C1E8-4AC2-85ED-22392355B742}">
      <dgm:prSet custT="1"/>
      <dgm:spPr/>
      <dgm:t>
        <a:bodyPr/>
        <a:lstStyle/>
        <a:p>
          <a:r>
            <a:rPr lang="vi-VN" sz="1600" b="0" i="0" smtClean="0"/>
            <a:t>kinh tế xã hội, cơ cấu kinh tế, hệ thống cơ sở hạ tầng kỹ thuật</a:t>
          </a:r>
          <a:r>
            <a:rPr lang="en-US" sz="1600" b="0" i="0" smtClean="0"/>
            <a:t> tốt</a:t>
          </a:r>
          <a:endParaRPr lang="vi-VN" sz="1600"/>
        </a:p>
      </dgm:t>
    </dgm:pt>
    <dgm:pt modelId="{C588697E-CEFA-4647-8E7B-A07325A6E142}" type="parTrans" cxnId="{72D2B134-2F3E-46CB-9AA1-886F2A34DC99}">
      <dgm:prSet/>
      <dgm:spPr/>
      <dgm:t>
        <a:bodyPr/>
        <a:lstStyle/>
        <a:p>
          <a:endParaRPr lang="en-US"/>
        </a:p>
      </dgm:t>
    </dgm:pt>
    <dgm:pt modelId="{AA730541-F234-42AF-BFC4-A926CE9BD3FC}" type="sibTrans" cxnId="{72D2B134-2F3E-46CB-9AA1-886F2A34DC99}">
      <dgm:prSet/>
      <dgm:spPr/>
      <dgm:t>
        <a:bodyPr/>
        <a:lstStyle/>
        <a:p>
          <a:endParaRPr lang="en-US"/>
        </a:p>
      </dgm:t>
    </dgm:pt>
    <dgm:pt modelId="{E85C7EC0-6C22-43FA-8971-9EBCD46A3FA9}" type="pres">
      <dgm:prSet presAssocID="{F897083C-C61C-47E0-81AF-8ADA92AA778F}" presName="Name0" presStyleCnt="0">
        <dgm:presLayoutVars>
          <dgm:chMax val="1"/>
          <dgm:dir/>
          <dgm:animLvl val="ctr"/>
          <dgm:resizeHandles val="exact"/>
        </dgm:presLayoutVars>
      </dgm:prSet>
      <dgm:spPr/>
      <dgm:t>
        <a:bodyPr/>
        <a:lstStyle/>
        <a:p>
          <a:endParaRPr lang="en-US"/>
        </a:p>
      </dgm:t>
    </dgm:pt>
    <dgm:pt modelId="{E2EFC44B-B958-4E47-86DF-04D5B00AB4D6}" type="pres">
      <dgm:prSet presAssocID="{F1D36320-99C5-4BFA-811F-DBDFA317FC00}" presName="centerShape" presStyleLbl="node0" presStyleIdx="0" presStyleCnt="1"/>
      <dgm:spPr/>
      <dgm:t>
        <a:bodyPr/>
        <a:lstStyle/>
        <a:p>
          <a:endParaRPr lang="en-US"/>
        </a:p>
      </dgm:t>
    </dgm:pt>
    <dgm:pt modelId="{93A3E17F-78D1-4A95-850B-6E647E4A6CEE}" type="pres">
      <dgm:prSet presAssocID="{00445F47-5ACF-44CA-845B-BF1BBDADEE47}" presName="node" presStyleLbl="node1" presStyleIdx="0" presStyleCnt="5" custScaleX="127782">
        <dgm:presLayoutVars>
          <dgm:bulletEnabled val="1"/>
        </dgm:presLayoutVars>
      </dgm:prSet>
      <dgm:spPr/>
      <dgm:t>
        <a:bodyPr/>
        <a:lstStyle/>
        <a:p>
          <a:endParaRPr lang="en-US"/>
        </a:p>
      </dgm:t>
    </dgm:pt>
    <dgm:pt modelId="{BAAAC311-DCC2-49D7-8129-66B5FD961006}" type="pres">
      <dgm:prSet presAssocID="{00445F47-5ACF-44CA-845B-BF1BBDADEE47}" presName="dummy" presStyleCnt="0"/>
      <dgm:spPr/>
    </dgm:pt>
    <dgm:pt modelId="{C01189C7-4F7B-4DBA-A9CB-4153920EF275}" type="pres">
      <dgm:prSet presAssocID="{A614DA29-8952-4F6A-87A9-FAD4598F84A3}" presName="sibTrans" presStyleLbl="sibTrans2D1" presStyleIdx="0" presStyleCnt="5"/>
      <dgm:spPr/>
      <dgm:t>
        <a:bodyPr/>
        <a:lstStyle/>
        <a:p>
          <a:endParaRPr lang="en-US"/>
        </a:p>
      </dgm:t>
    </dgm:pt>
    <dgm:pt modelId="{AD9154A4-5EAE-46B2-A3F7-72A4FCE0D4DB}" type="pres">
      <dgm:prSet presAssocID="{0B8CABD8-3527-486A-B80A-4660AFE3BD56}" presName="node" presStyleLbl="node1" presStyleIdx="1" presStyleCnt="5" custScaleX="109536" custScaleY="121974">
        <dgm:presLayoutVars>
          <dgm:bulletEnabled val="1"/>
        </dgm:presLayoutVars>
      </dgm:prSet>
      <dgm:spPr/>
      <dgm:t>
        <a:bodyPr/>
        <a:lstStyle/>
        <a:p>
          <a:endParaRPr lang="en-US"/>
        </a:p>
      </dgm:t>
    </dgm:pt>
    <dgm:pt modelId="{4183FB77-462B-4F3E-9D00-C241CC8C616C}" type="pres">
      <dgm:prSet presAssocID="{0B8CABD8-3527-486A-B80A-4660AFE3BD56}" presName="dummy" presStyleCnt="0"/>
      <dgm:spPr/>
    </dgm:pt>
    <dgm:pt modelId="{17A11EE7-F1D7-4D5C-95CB-AB52DE0B4D42}" type="pres">
      <dgm:prSet presAssocID="{D20D3555-4832-4316-883A-0A58F6648EF4}" presName="sibTrans" presStyleLbl="sibTrans2D1" presStyleIdx="1" presStyleCnt="5"/>
      <dgm:spPr/>
      <dgm:t>
        <a:bodyPr/>
        <a:lstStyle/>
        <a:p>
          <a:endParaRPr lang="en-US"/>
        </a:p>
      </dgm:t>
    </dgm:pt>
    <dgm:pt modelId="{9FC97A77-5BAD-4470-B049-F446B3F904E3}" type="pres">
      <dgm:prSet presAssocID="{28155746-3C5C-42D2-8A09-182867988DAF}" presName="node" presStyleLbl="node1" presStyleIdx="2" presStyleCnt="5" custScaleX="122558">
        <dgm:presLayoutVars>
          <dgm:bulletEnabled val="1"/>
        </dgm:presLayoutVars>
      </dgm:prSet>
      <dgm:spPr/>
      <dgm:t>
        <a:bodyPr/>
        <a:lstStyle/>
        <a:p>
          <a:endParaRPr lang="en-US"/>
        </a:p>
      </dgm:t>
    </dgm:pt>
    <dgm:pt modelId="{AB2B1DA7-E5F2-430A-952E-0753E3093015}" type="pres">
      <dgm:prSet presAssocID="{28155746-3C5C-42D2-8A09-182867988DAF}" presName="dummy" presStyleCnt="0"/>
      <dgm:spPr/>
    </dgm:pt>
    <dgm:pt modelId="{1B833AC1-877A-4629-80CD-1C7B7651F020}" type="pres">
      <dgm:prSet presAssocID="{C5708B39-1E66-45AE-BFB2-735193786447}" presName="sibTrans" presStyleLbl="sibTrans2D1" presStyleIdx="2" presStyleCnt="5"/>
      <dgm:spPr/>
      <dgm:t>
        <a:bodyPr/>
        <a:lstStyle/>
        <a:p>
          <a:endParaRPr lang="en-US"/>
        </a:p>
      </dgm:t>
    </dgm:pt>
    <dgm:pt modelId="{6C786B28-1A78-494A-BE65-D091212F5186}" type="pres">
      <dgm:prSet presAssocID="{388A1E89-FBB6-4907-B410-E0AF28E52EB9}" presName="node" presStyleLbl="node1" presStyleIdx="3" presStyleCnt="5" custScaleY="155229" custRadScaleRad="116710" custRadScaleInc="38530">
        <dgm:presLayoutVars>
          <dgm:bulletEnabled val="1"/>
        </dgm:presLayoutVars>
      </dgm:prSet>
      <dgm:spPr/>
      <dgm:t>
        <a:bodyPr/>
        <a:lstStyle/>
        <a:p>
          <a:endParaRPr lang="en-US"/>
        </a:p>
      </dgm:t>
    </dgm:pt>
    <dgm:pt modelId="{5152CF8A-232E-404B-A529-DD87FEDC7E63}" type="pres">
      <dgm:prSet presAssocID="{388A1E89-FBB6-4907-B410-E0AF28E52EB9}" presName="dummy" presStyleCnt="0"/>
      <dgm:spPr/>
    </dgm:pt>
    <dgm:pt modelId="{BF03813C-FF9D-4150-87A1-EDB77C2228B4}" type="pres">
      <dgm:prSet presAssocID="{9CCFC92F-DD75-4015-965D-200A3AEDD465}" presName="sibTrans" presStyleLbl="sibTrans2D1" presStyleIdx="3" presStyleCnt="5"/>
      <dgm:spPr/>
      <dgm:t>
        <a:bodyPr/>
        <a:lstStyle/>
        <a:p>
          <a:endParaRPr lang="en-US"/>
        </a:p>
      </dgm:t>
    </dgm:pt>
    <dgm:pt modelId="{5B9B2EB7-B5DB-4651-902C-CB4CC270F37A}" type="pres">
      <dgm:prSet presAssocID="{17831DB2-C1E8-4AC2-85ED-22392355B742}" presName="node" presStyleLbl="node1" presStyleIdx="4" presStyleCnt="5" custScaleX="148951">
        <dgm:presLayoutVars>
          <dgm:bulletEnabled val="1"/>
        </dgm:presLayoutVars>
      </dgm:prSet>
      <dgm:spPr/>
      <dgm:t>
        <a:bodyPr/>
        <a:lstStyle/>
        <a:p>
          <a:endParaRPr lang="en-US"/>
        </a:p>
      </dgm:t>
    </dgm:pt>
    <dgm:pt modelId="{0633CE5B-3619-42CD-BC60-20F8477E2E3F}" type="pres">
      <dgm:prSet presAssocID="{17831DB2-C1E8-4AC2-85ED-22392355B742}" presName="dummy" presStyleCnt="0"/>
      <dgm:spPr/>
    </dgm:pt>
    <dgm:pt modelId="{679FE989-7035-48D9-A14F-B778284EA36F}" type="pres">
      <dgm:prSet presAssocID="{AA730541-F234-42AF-BFC4-A926CE9BD3FC}" presName="sibTrans" presStyleLbl="sibTrans2D1" presStyleIdx="4" presStyleCnt="5"/>
      <dgm:spPr/>
      <dgm:t>
        <a:bodyPr/>
        <a:lstStyle/>
        <a:p>
          <a:endParaRPr lang="en-US"/>
        </a:p>
      </dgm:t>
    </dgm:pt>
  </dgm:ptLst>
  <dgm:cxnLst>
    <dgm:cxn modelId="{0958C5F3-EEC4-4502-AA64-0EADA7CD5409}" type="presOf" srcId="{00445F47-5ACF-44CA-845B-BF1BBDADEE47}" destId="{93A3E17F-78D1-4A95-850B-6E647E4A6CEE}" srcOrd="0" destOrd="0" presId="urn:microsoft.com/office/officeart/2005/8/layout/radial6"/>
    <dgm:cxn modelId="{92AA82C5-E407-4341-B09F-D2EB3AEF8399}" type="presOf" srcId="{388A1E89-FBB6-4907-B410-E0AF28E52EB9}" destId="{6C786B28-1A78-494A-BE65-D091212F5186}" srcOrd="0" destOrd="0" presId="urn:microsoft.com/office/officeart/2005/8/layout/radial6"/>
    <dgm:cxn modelId="{72D2B134-2F3E-46CB-9AA1-886F2A34DC99}" srcId="{F1D36320-99C5-4BFA-811F-DBDFA317FC00}" destId="{17831DB2-C1E8-4AC2-85ED-22392355B742}" srcOrd="4" destOrd="0" parTransId="{C588697E-CEFA-4647-8E7B-A07325A6E142}" sibTransId="{AA730541-F234-42AF-BFC4-A926CE9BD3FC}"/>
    <dgm:cxn modelId="{2E217DD8-4F1D-4504-94A8-E754EB13B268}" srcId="{F1D36320-99C5-4BFA-811F-DBDFA317FC00}" destId="{00445F47-5ACF-44CA-845B-BF1BBDADEE47}" srcOrd="0" destOrd="0" parTransId="{C9AA269D-4BBA-4462-9A75-2EBCC68A4D20}" sibTransId="{A614DA29-8952-4F6A-87A9-FAD4598F84A3}"/>
    <dgm:cxn modelId="{1A941550-6092-4E12-9FE6-B1376558D49C}" type="presOf" srcId="{17831DB2-C1E8-4AC2-85ED-22392355B742}" destId="{5B9B2EB7-B5DB-4651-902C-CB4CC270F37A}" srcOrd="0" destOrd="0" presId="urn:microsoft.com/office/officeart/2005/8/layout/radial6"/>
    <dgm:cxn modelId="{4C2C7AE1-3418-47F5-8A01-0E1B93B80967}" type="presOf" srcId="{A614DA29-8952-4F6A-87A9-FAD4598F84A3}" destId="{C01189C7-4F7B-4DBA-A9CB-4153920EF275}" srcOrd="0" destOrd="0" presId="urn:microsoft.com/office/officeart/2005/8/layout/radial6"/>
    <dgm:cxn modelId="{185B5678-7CAD-4BF4-900F-9599F9B8727D}" type="presOf" srcId="{AA730541-F234-42AF-BFC4-A926CE9BD3FC}" destId="{679FE989-7035-48D9-A14F-B778284EA36F}" srcOrd="0" destOrd="0" presId="urn:microsoft.com/office/officeart/2005/8/layout/radial6"/>
    <dgm:cxn modelId="{118E6B33-D85F-4FEB-B7D4-76EB5FD44B05}" type="presOf" srcId="{D20D3555-4832-4316-883A-0A58F6648EF4}" destId="{17A11EE7-F1D7-4D5C-95CB-AB52DE0B4D42}" srcOrd="0" destOrd="0" presId="urn:microsoft.com/office/officeart/2005/8/layout/radial6"/>
    <dgm:cxn modelId="{3B0E5C73-85C8-4773-991B-14B0EA07A362}" srcId="{F1D36320-99C5-4BFA-811F-DBDFA317FC00}" destId="{388A1E89-FBB6-4907-B410-E0AF28E52EB9}" srcOrd="3" destOrd="0" parTransId="{3FCD839D-4B00-41FD-A64A-890CDC6238D1}" sibTransId="{9CCFC92F-DD75-4015-965D-200A3AEDD465}"/>
    <dgm:cxn modelId="{03FC07A1-930B-4606-8A2A-095081DA50EA}" srcId="{F1D36320-99C5-4BFA-811F-DBDFA317FC00}" destId="{28155746-3C5C-42D2-8A09-182867988DAF}" srcOrd="2" destOrd="0" parTransId="{5F62CB4B-DDE0-463D-890E-01ACE512006D}" sibTransId="{C5708B39-1E66-45AE-BFB2-735193786447}"/>
    <dgm:cxn modelId="{5AD148F7-016F-44F5-90E7-96E47EC34409}" type="presOf" srcId="{28155746-3C5C-42D2-8A09-182867988DAF}" destId="{9FC97A77-5BAD-4470-B049-F446B3F904E3}" srcOrd="0" destOrd="0" presId="urn:microsoft.com/office/officeart/2005/8/layout/radial6"/>
    <dgm:cxn modelId="{A8294D3B-31C6-4176-8CC7-39C7688F6962}" type="presOf" srcId="{C5708B39-1E66-45AE-BFB2-735193786447}" destId="{1B833AC1-877A-4629-80CD-1C7B7651F020}" srcOrd="0" destOrd="0" presId="urn:microsoft.com/office/officeart/2005/8/layout/radial6"/>
    <dgm:cxn modelId="{D19D339F-943D-4A34-8EEA-B715D4971CE1}" type="presOf" srcId="{F1D36320-99C5-4BFA-811F-DBDFA317FC00}" destId="{E2EFC44B-B958-4E47-86DF-04D5B00AB4D6}" srcOrd="0" destOrd="0" presId="urn:microsoft.com/office/officeart/2005/8/layout/radial6"/>
    <dgm:cxn modelId="{D406F11C-FD7C-456B-AADF-1BFD0FD9A765}" srcId="{F897083C-C61C-47E0-81AF-8ADA92AA778F}" destId="{F1D36320-99C5-4BFA-811F-DBDFA317FC00}" srcOrd="0" destOrd="0" parTransId="{9CD20A21-40E9-46C8-A821-C91CF4077E4C}" sibTransId="{DF4E5C89-4C8F-477B-9525-1CF932143B30}"/>
    <dgm:cxn modelId="{CF8792FD-6E11-406A-8808-00D41BAD4C27}" type="presOf" srcId="{F897083C-C61C-47E0-81AF-8ADA92AA778F}" destId="{E85C7EC0-6C22-43FA-8971-9EBCD46A3FA9}" srcOrd="0" destOrd="0" presId="urn:microsoft.com/office/officeart/2005/8/layout/radial6"/>
    <dgm:cxn modelId="{63D4415E-43BB-487B-A400-D6D789C49252}" type="presOf" srcId="{0B8CABD8-3527-486A-B80A-4660AFE3BD56}" destId="{AD9154A4-5EAE-46B2-A3F7-72A4FCE0D4DB}" srcOrd="0" destOrd="0" presId="urn:microsoft.com/office/officeart/2005/8/layout/radial6"/>
    <dgm:cxn modelId="{53459E96-F7D6-420F-8447-E3382F741A5B}" type="presOf" srcId="{9CCFC92F-DD75-4015-965D-200A3AEDD465}" destId="{BF03813C-FF9D-4150-87A1-EDB77C2228B4}" srcOrd="0" destOrd="0" presId="urn:microsoft.com/office/officeart/2005/8/layout/radial6"/>
    <dgm:cxn modelId="{B1CB0D94-E0A2-4046-983A-FCC5C78A472E}" srcId="{F1D36320-99C5-4BFA-811F-DBDFA317FC00}" destId="{0B8CABD8-3527-486A-B80A-4660AFE3BD56}" srcOrd="1" destOrd="0" parTransId="{7E4F95F1-3938-4083-9A59-12E9B032C340}" sibTransId="{D20D3555-4832-4316-883A-0A58F6648EF4}"/>
    <dgm:cxn modelId="{02F2DC15-7B1D-4E29-BCDF-3D49EB4C9100}" type="presParOf" srcId="{E85C7EC0-6C22-43FA-8971-9EBCD46A3FA9}" destId="{E2EFC44B-B958-4E47-86DF-04D5B00AB4D6}" srcOrd="0" destOrd="0" presId="urn:microsoft.com/office/officeart/2005/8/layout/radial6"/>
    <dgm:cxn modelId="{067E968D-3F28-48AE-B4CD-295EC04A415E}" type="presParOf" srcId="{E85C7EC0-6C22-43FA-8971-9EBCD46A3FA9}" destId="{93A3E17F-78D1-4A95-850B-6E647E4A6CEE}" srcOrd="1" destOrd="0" presId="urn:microsoft.com/office/officeart/2005/8/layout/radial6"/>
    <dgm:cxn modelId="{8D748A72-046F-409B-8731-AB5D8B06DA54}" type="presParOf" srcId="{E85C7EC0-6C22-43FA-8971-9EBCD46A3FA9}" destId="{BAAAC311-DCC2-49D7-8129-66B5FD961006}" srcOrd="2" destOrd="0" presId="urn:microsoft.com/office/officeart/2005/8/layout/radial6"/>
    <dgm:cxn modelId="{E46B398B-4640-4C8B-BB3E-7AE37E10CD70}" type="presParOf" srcId="{E85C7EC0-6C22-43FA-8971-9EBCD46A3FA9}" destId="{C01189C7-4F7B-4DBA-A9CB-4153920EF275}" srcOrd="3" destOrd="0" presId="urn:microsoft.com/office/officeart/2005/8/layout/radial6"/>
    <dgm:cxn modelId="{064176EE-2003-4013-9B75-76A37514EC17}" type="presParOf" srcId="{E85C7EC0-6C22-43FA-8971-9EBCD46A3FA9}" destId="{AD9154A4-5EAE-46B2-A3F7-72A4FCE0D4DB}" srcOrd="4" destOrd="0" presId="urn:microsoft.com/office/officeart/2005/8/layout/radial6"/>
    <dgm:cxn modelId="{34436C17-4C49-4DE8-B229-1587DB988FC3}" type="presParOf" srcId="{E85C7EC0-6C22-43FA-8971-9EBCD46A3FA9}" destId="{4183FB77-462B-4F3E-9D00-C241CC8C616C}" srcOrd="5" destOrd="0" presId="urn:microsoft.com/office/officeart/2005/8/layout/radial6"/>
    <dgm:cxn modelId="{1E549ECF-3D60-4A6F-9499-FB28ABD20092}" type="presParOf" srcId="{E85C7EC0-6C22-43FA-8971-9EBCD46A3FA9}" destId="{17A11EE7-F1D7-4D5C-95CB-AB52DE0B4D42}" srcOrd="6" destOrd="0" presId="urn:microsoft.com/office/officeart/2005/8/layout/radial6"/>
    <dgm:cxn modelId="{62D7F14D-4B8C-4C94-9BD5-8ECBB261E6AC}" type="presParOf" srcId="{E85C7EC0-6C22-43FA-8971-9EBCD46A3FA9}" destId="{9FC97A77-5BAD-4470-B049-F446B3F904E3}" srcOrd="7" destOrd="0" presId="urn:microsoft.com/office/officeart/2005/8/layout/radial6"/>
    <dgm:cxn modelId="{A32CBABA-FBEF-45BB-85A8-C85F41B93599}" type="presParOf" srcId="{E85C7EC0-6C22-43FA-8971-9EBCD46A3FA9}" destId="{AB2B1DA7-E5F2-430A-952E-0753E3093015}" srcOrd="8" destOrd="0" presId="urn:microsoft.com/office/officeart/2005/8/layout/radial6"/>
    <dgm:cxn modelId="{58B6C723-B33C-4FB3-ACCB-D05EBB632049}" type="presParOf" srcId="{E85C7EC0-6C22-43FA-8971-9EBCD46A3FA9}" destId="{1B833AC1-877A-4629-80CD-1C7B7651F020}" srcOrd="9" destOrd="0" presId="urn:microsoft.com/office/officeart/2005/8/layout/radial6"/>
    <dgm:cxn modelId="{7765305B-1FA2-4C2C-8BCF-92AA357DF5F9}" type="presParOf" srcId="{E85C7EC0-6C22-43FA-8971-9EBCD46A3FA9}" destId="{6C786B28-1A78-494A-BE65-D091212F5186}" srcOrd="10" destOrd="0" presId="urn:microsoft.com/office/officeart/2005/8/layout/radial6"/>
    <dgm:cxn modelId="{C3CF71D3-B9C6-46C7-A84B-3F39F44FBCA1}" type="presParOf" srcId="{E85C7EC0-6C22-43FA-8971-9EBCD46A3FA9}" destId="{5152CF8A-232E-404B-A529-DD87FEDC7E63}" srcOrd="11" destOrd="0" presId="urn:microsoft.com/office/officeart/2005/8/layout/radial6"/>
    <dgm:cxn modelId="{B8388714-5B68-42A9-BDD1-7CA9F2B2BF70}" type="presParOf" srcId="{E85C7EC0-6C22-43FA-8971-9EBCD46A3FA9}" destId="{BF03813C-FF9D-4150-87A1-EDB77C2228B4}" srcOrd="12" destOrd="0" presId="urn:microsoft.com/office/officeart/2005/8/layout/radial6"/>
    <dgm:cxn modelId="{65D96BDD-9A23-4DC1-A5C3-173601341B43}" type="presParOf" srcId="{E85C7EC0-6C22-43FA-8971-9EBCD46A3FA9}" destId="{5B9B2EB7-B5DB-4651-902C-CB4CC270F37A}" srcOrd="13" destOrd="0" presId="urn:microsoft.com/office/officeart/2005/8/layout/radial6"/>
    <dgm:cxn modelId="{DB1D4D99-C6B5-4DD9-94E5-BBD57A82DEA2}" type="presParOf" srcId="{E85C7EC0-6C22-43FA-8971-9EBCD46A3FA9}" destId="{0633CE5B-3619-42CD-BC60-20F8477E2E3F}" srcOrd="14" destOrd="0" presId="urn:microsoft.com/office/officeart/2005/8/layout/radial6"/>
    <dgm:cxn modelId="{7E4E9E73-D769-4BDF-8ED1-85D79A537E8E}" type="presParOf" srcId="{E85C7EC0-6C22-43FA-8971-9EBCD46A3FA9}" destId="{679FE989-7035-48D9-A14F-B778284EA36F}" srcOrd="15" destOrd="0" presId="urn:microsoft.com/office/officeart/2005/8/layout/radial6"/>
  </dgm:cxnLst>
  <dgm:bg>
    <a:blipFill>
      <a:blip xmlns:r="http://schemas.openxmlformats.org/officeDocument/2006/relationships" r:embed="rId1"/>
      <a:tile tx="-19050" ty="12700" sx="96000" sy="100000" flip="none" algn="tl"/>
    </a:blipFill>
  </dgm:bg>
  <dgm:whole/>
</dgm:dataModel>
</file>

<file path=ppt/diagrams/data4.xml><?xml version="1.0" encoding="utf-8"?>
<dgm:dataModel xmlns:dgm="http://schemas.openxmlformats.org/drawingml/2006/diagram" xmlns:a="http://schemas.openxmlformats.org/drawingml/2006/main">
  <dgm:ptLst>
    <dgm:pt modelId="{59CFA33B-1834-4015-95A2-3C83AC5A4B2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711F3665-9F32-4E14-9229-16F87462DD0B}">
      <dgm:prSet phldrT="[Text]"/>
      <dgm:spPr/>
      <dgm:t>
        <a:bodyPr/>
        <a:lstStyle/>
        <a:p>
          <a:r>
            <a:rPr lang="en-US" smtClean="0"/>
            <a:t>Tiêu cực</a:t>
          </a:r>
          <a:endParaRPr lang="en-US"/>
        </a:p>
      </dgm:t>
    </dgm:pt>
    <dgm:pt modelId="{60881CF0-5767-4F24-BBE0-065877857157}" type="parTrans" cxnId="{446021DE-85DD-48A3-ACE8-DF3B51AB78AB}">
      <dgm:prSet/>
      <dgm:spPr/>
      <dgm:t>
        <a:bodyPr/>
        <a:lstStyle/>
        <a:p>
          <a:endParaRPr lang="en-US"/>
        </a:p>
      </dgm:t>
    </dgm:pt>
    <dgm:pt modelId="{2310B3C6-B940-402F-861B-7AD6E6CCABA8}" type="sibTrans" cxnId="{446021DE-85DD-48A3-ACE8-DF3B51AB78AB}">
      <dgm:prSet/>
      <dgm:spPr/>
      <dgm:t>
        <a:bodyPr/>
        <a:lstStyle/>
        <a:p>
          <a:endParaRPr lang="en-US"/>
        </a:p>
      </dgm:t>
    </dgm:pt>
    <dgm:pt modelId="{84EB7A9E-2D91-48C6-9589-81E573574585}">
      <dgm:prSet phldrT="[Text]"/>
      <dgm:spPr/>
      <dgm:t>
        <a:bodyPr/>
        <a:lstStyle/>
        <a:p>
          <a:r>
            <a:rPr lang="en-CA" smtClean="0"/>
            <a:t>LY HÔN SỚM, TAN VỠ GIA ĐÌNH </a:t>
          </a:r>
        </a:p>
        <a:p>
          <a:endParaRPr lang="en-US"/>
        </a:p>
      </dgm:t>
    </dgm:pt>
    <dgm:pt modelId="{B2D6EDDB-0E4D-4266-8FC6-6CA790D2C13D}" type="parTrans" cxnId="{68EAE6C8-0AC5-4AE1-9467-4317E36E98EA}">
      <dgm:prSet/>
      <dgm:spPr/>
      <dgm:t>
        <a:bodyPr/>
        <a:lstStyle/>
        <a:p>
          <a:endParaRPr lang="en-US"/>
        </a:p>
      </dgm:t>
    </dgm:pt>
    <dgm:pt modelId="{17CB105C-0F30-4E37-88C2-C46A7DF75193}" type="sibTrans" cxnId="{68EAE6C8-0AC5-4AE1-9467-4317E36E98EA}">
      <dgm:prSet/>
      <dgm:spPr/>
      <dgm:t>
        <a:bodyPr/>
        <a:lstStyle/>
        <a:p>
          <a:endParaRPr lang="en-US"/>
        </a:p>
      </dgm:t>
    </dgm:pt>
    <dgm:pt modelId="{15E8C84A-41BC-40FF-B958-536C5F3172FF}">
      <dgm:prSet phldrT="[Text]" phldr="1"/>
      <dgm:spPr/>
      <dgm:t>
        <a:bodyPr/>
        <a:lstStyle/>
        <a:p>
          <a:endParaRPr lang="en-US"/>
        </a:p>
      </dgm:t>
    </dgm:pt>
    <dgm:pt modelId="{AB741F6A-3C34-47DF-82F6-E2908152155D}" type="parTrans" cxnId="{DB7C24FC-FFA0-47DF-ADD8-24F60D5A87BD}">
      <dgm:prSet/>
      <dgm:spPr/>
      <dgm:t>
        <a:bodyPr/>
        <a:lstStyle/>
        <a:p>
          <a:endParaRPr lang="en-US"/>
        </a:p>
      </dgm:t>
    </dgm:pt>
    <dgm:pt modelId="{83758AEA-F93D-4D8E-BCFE-1F9958513E56}" type="sibTrans" cxnId="{DB7C24FC-FFA0-47DF-ADD8-24F60D5A87BD}">
      <dgm:prSet/>
      <dgm:spPr/>
      <dgm:t>
        <a:bodyPr/>
        <a:lstStyle/>
        <a:p>
          <a:endParaRPr lang="en-US"/>
        </a:p>
      </dgm:t>
    </dgm:pt>
    <dgm:pt modelId="{638A72B7-B720-42B8-9261-E6F829CEAB57}">
      <dgm:prSet phldrT="[Text]" phldr="1"/>
      <dgm:spPr/>
      <dgm:t>
        <a:bodyPr/>
        <a:lstStyle/>
        <a:p>
          <a:endParaRPr lang="en-US"/>
        </a:p>
      </dgm:t>
    </dgm:pt>
    <dgm:pt modelId="{04F2BE36-768A-4DA3-B7CA-01136BDE8E00}" type="parTrans" cxnId="{52997FB9-53B0-41F5-8DDD-0A939CD86966}">
      <dgm:prSet/>
      <dgm:spPr/>
      <dgm:t>
        <a:bodyPr/>
        <a:lstStyle/>
        <a:p>
          <a:endParaRPr lang="en-US"/>
        </a:p>
      </dgm:t>
    </dgm:pt>
    <dgm:pt modelId="{C99626DA-7FE9-4E22-A047-513A3B8753C3}" type="sibTrans" cxnId="{52997FB9-53B0-41F5-8DDD-0A939CD86966}">
      <dgm:prSet/>
      <dgm:spPr/>
      <dgm:t>
        <a:bodyPr/>
        <a:lstStyle/>
        <a:p>
          <a:endParaRPr lang="en-US"/>
        </a:p>
      </dgm:t>
    </dgm:pt>
    <dgm:pt modelId="{CBA9E0D4-EC8C-4709-AF8F-BF6AD9DFC03C}">
      <dgm:prSet phldrT="[Text]"/>
      <dgm:spPr/>
      <dgm:t>
        <a:bodyPr/>
        <a:lstStyle/>
        <a:p>
          <a:r>
            <a:rPr lang="en-US" smtClean="0"/>
            <a:t>Nghiện internet</a:t>
          </a:r>
          <a:endParaRPr lang="en-US"/>
        </a:p>
      </dgm:t>
    </dgm:pt>
    <dgm:pt modelId="{5428C9D7-B3E5-4CD7-BBD8-188BC3F44972}" type="parTrans" cxnId="{4633B91A-17D1-4AF3-8D2D-69F74A3E01F5}">
      <dgm:prSet/>
      <dgm:spPr/>
      <dgm:t>
        <a:bodyPr/>
        <a:lstStyle/>
        <a:p>
          <a:endParaRPr lang="en-US"/>
        </a:p>
      </dgm:t>
    </dgm:pt>
    <dgm:pt modelId="{8A104D32-B5AF-4AEA-B566-4C39CDDC390E}" type="sibTrans" cxnId="{4633B91A-17D1-4AF3-8D2D-69F74A3E01F5}">
      <dgm:prSet/>
      <dgm:spPr/>
      <dgm:t>
        <a:bodyPr/>
        <a:lstStyle/>
        <a:p>
          <a:endParaRPr lang="en-US"/>
        </a:p>
      </dgm:t>
    </dgm:pt>
    <dgm:pt modelId="{45DBF49B-0478-4C38-A33C-25F0F0E80274}" type="pres">
      <dgm:prSet presAssocID="{59CFA33B-1834-4015-95A2-3C83AC5A4B2C}" presName="Name0" presStyleCnt="0">
        <dgm:presLayoutVars>
          <dgm:chMax val="1"/>
          <dgm:dir/>
          <dgm:animLvl val="ctr"/>
          <dgm:resizeHandles val="exact"/>
        </dgm:presLayoutVars>
      </dgm:prSet>
      <dgm:spPr/>
      <dgm:t>
        <a:bodyPr/>
        <a:lstStyle/>
        <a:p>
          <a:endParaRPr lang="en-US"/>
        </a:p>
      </dgm:t>
    </dgm:pt>
    <dgm:pt modelId="{1DDF3A39-F105-46D4-8011-F8E0FB5FBAB6}" type="pres">
      <dgm:prSet presAssocID="{711F3665-9F32-4E14-9229-16F87462DD0B}" presName="centerShape" presStyleLbl="node0" presStyleIdx="0" presStyleCnt="1" custScaleX="63537"/>
      <dgm:spPr/>
      <dgm:t>
        <a:bodyPr/>
        <a:lstStyle/>
        <a:p>
          <a:endParaRPr lang="en-US"/>
        </a:p>
      </dgm:t>
    </dgm:pt>
    <dgm:pt modelId="{4D11313C-ABF4-48D0-A266-061F3811C496}" type="pres">
      <dgm:prSet presAssocID="{84EB7A9E-2D91-48C6-9589-81E573574585}" presName="node" presStyleLbl="node1" presStyleIdx="0" presStyleCnt="4">
        <dgm:presLayoutVars>
          <dgm:bulletEnabled val="1"/>
        </dgm:presLayoutVars>
      </dgm:prSet>
      <dgm:spPr/>
      <dgm:t>
        <a:bodyPr/>
        <a:lstStyle/>
        <a:p>
          <a:endParaRPr lang="en-US"/>
        </a:p>
      </dgm:t>
    </dgm:pt>
    <dgm:pt modelId="{A5CA7C52-A5E4-47DF-8092-81AADF3EFEDD}" type="pres">
      <dgm:prSet presAssocID="{84EB7A9E-2D91-48C6-9589-81E573574585}" presName="dummy" presStyleCnt="0"/>
      <dgm:spPr/>
    </dgm:pt>
    <dgm:pt modelId="{E6A6DF15-1C7D-45D3-B6A8-B9D121B5A83A}" type="pres">
      <dgm:prSet presAssocID="{17CB105C-0F30-4E37-88C2-C46A7DF75193}" presName="sibTrans" presStyleLbl="sibTrans2D1" presStyleIdx="0" presStyleCnt="4"/>
      <dgm:spPr/>
      <dgm:t>
        <a:bodyPr/>
        <a:lstStyle/>
        <a:p>
          <a:endParaRPr lang="en-US"/>
        </a:p>
      </dgm:t>
    </dgm:pt>
    <dgm:pt modelId="{47A56907-C6D2-47D2-92AA-C60209D6FE99}" type="pres">
      <dgm:prSet presAssocID="{15E8C84A-41BC-40FF-B958-536C5F3172FF}" presName="node" presStyleLbl="node1" presStyleIdx="1" presStyleCnt="4" custRadScaleRad="158249" custRadScaleInc="-14411">
        <dgm:presLayoutVars>
          <dgm:bulletEnabled val="1"/>
        </dgm:presLayoutVars>
      </dgm:prSet>
      <dgm:spPr/>
      <dgm:t>
        <a:bodyPr/>
        <a:lstStyle/>
        <a:p>
          <a:endParaRPr lang="en-US"/>
        </a:p>
      </dgm:t>
    </dgm:pt>
    <dgm:pt modelId="{7C41E29D-B045-4F0C-B75B-424FF869E919}" type="pres">
      <dgm:prSet presAssocID="{15E8C84A-41BC-40FF-B958-536C5F3172FF}" presName="dummy" presStyleCnt="0"/>
      <dgm:spPr/>
    </dgm:pt>
    <dgm:pt modelId="{73484058-37CF-4B1A-B60D-1FCA2E4EC0E2}" type="pres">
      <dgm:prSet presAssocID="{83758AEA-F93D-4D8E-BCFE-1F9958513E56}" presName="sibTrans" presStyleLbl="sibTrans2D1" presStyleIdx="1" presStyleCnt="4"/>
      <dgm:spPr/>
      <dgm:t>
        <a:bodyPr/>
        <a:lstStyle/>
        <a:p>
          <a:endParaRPr lang="en-US"/>
        </a:p>
      </dgm:t>
    </dgm:pt>
    <dgm:pt modelId="{43CF8994-8B88-4CB3-92F4-0A61E6CB063C}" type="pres">
      <dgm:prSet presAssocID="{638A72B7-B720-42B8-9261-E6F829CEAB57}" presName="node" presStyleLbl="node1" presStyleIdx="2" presStyleCnt="4">
        <dgm:presLayoutVars>
          <dgm:bulletEnabled val="1"/>
        </dgm:presLayoutVars>
      </dgm:prSet>
      <dgm:spPr/>
      <dgm:t>
        <a:bodyPr/>
        <a:lstStyle/>
        <a:p>
          <a:endParaRPr lang="en-US"/>
        </a:p>
      </dgm:t>
    </dgm:pt>
    <dgm:pt modelId="{683A7146-42C3-447F-9843-E7794F023D07}" type="pres">
      <dgm:prSet presAssocID="{638A72B7-B720-42B8-9261-E6F829CEAB57}" presName="dummy" presStyleCnt="0"/>
      <dgm:spPr/>
    </dgm:pt>
    <dgm:pt modelId="{ADA9B603-CD84-44BB-AFE6-7BFE2DD38CD0}" type="pres">
      <dgm:prSet presAssocID="{C99626DA-7FE9-4E22-A047-513A3B8753C3}" presName="sibTrans" presStyleLbl="sibTrans2D1" presStyleIdx="2" presStyleCnt="4"/>
      <dgm:spPr/>
      <dgm:t>
        <a:bodyPr/>
        <a:lstStyle/>
        <a:p>
          <a:endParaRPr lang="en-US"/>
        </a:p>
      </dgm:t>
    </dgm:pt>
    <dgm:pt modelId="{F7CBA896-806A-436B-8A52-C3EF2C880E2F}" type="pres">
      <dgm:prSet presAssocID="{CBA9E0D4-EC8C-4709-AF8F-BF6AD9DFC03C}" presName="node" presStyleLbl="node1" presStyleIdx="3" presStyleCnt="4" custRadScaleRad="151717" custRadScaleInc="2449">
        <dgm:presLayoutVars>
          <dgm:bulletEnabled val="1"/>
        </dgm:presLayoutVars>
      </dgm:prSet>
      <dgm:spPr/>
      <dgm:t>
        <a:bodyPr/>
        <a:lstStyle/>
        <a:p>
          <a:endParaRPr lang="en-US"/>
        </a:p>
      </dgm:t>
    </dgm:pt>
    <dgm:pt modelId="{020298AF-DA17-466C-AE8E-B92586DF0417}" type="pres">
      <dgm:prSet presAssocID="{CBA9E0D4-EC8C-4709-AF8F-BF6AD9DFC03C}" presName="dummy" presStyleCnt="0"/>
      <dgm:spPr/>
    </dgm:pt>
    <dgm:pt modelId="{FBA6B665-6E6F-424B-B0B0-D3DE273994F3}" type="pres">
      <dgm:prSet presAssocID="{8A104D32-B5AF-4AEA-B566-4C39CDDC390E}" presName="sibTrans" presStyleLbl="sibTrans2D1" presStyleIdx="3" presStyleCnt="4"/>
      <dgm:spPr/>
      <dgm:t>
        <a:bodyPr/>
        <a:lstStyle/>
        <a:p>
          <a:endParaRPr lang="en-US"/>
        </a:p>
      </dgm:t>
    </dgm:pt>
  </dgm:ptLst>
  <dgm:cxnLst>
    <dgm:cxn modelId="{F59E5AD0-1766-48C6-8FF4-CAFCF4603F53}" type="presOf" srcId="{84EB7A9E-2D91-48C6-9589-81E573574585}" destId="{4D11313C-ABF4-48D0-A266-061F3811C496}" srcOrd="0" destOrd="0" presId="urn:microsoft.com/office/officeart/2005/8/layout/radial6"/>
    <dgm:cxn modelId="{64002F92-1FDF-402E-BF10-1AB35E53FEBE}" type="presOf" srcId="{83758AEA-F93D-4D8E-BCFE-1F9958513E56}" destId="{73484058-37CF-4B1A-B60D-1FCA2E4EC0E2}" srcOrd="0" destOrd="0" presId="urn:microsoft.com/office/officeart/2005/8/layout/radial6"/>
    <dgm:cxn modelId="{446021DE-85DD-48A3-ACE8-DF3B51AB78AB}" srcId="{59CFA33B-1834-4015-95A2-3C83AC5A4B2C}" destId="{711F3665-9F32-4E14-9229-16F87462DD0B}" srcOrd="0" destOrd="0" parTransId="{60881CF0-5767-4F24-BBE0-065877857157}" sibTransId="{2310B3C6-B940-402F-861B-7AD6E6CCABA8}"/>
    <dgm:cxn modelId="{CC4AD29E-E408-4118-BC73-DD6596879441}" type="presOf" srcId="{711F3665-9F32-4E14-9229-16F87462DD0B}" destId="{1DDF3A39-F105-46D4-8011-F8E0FB5FBAB6}" srcOrd="0" destOrd="0" presId="urn:microsoft.com/office/officeart/2005/8/layout/radial6"/>
    <dgm:cxn modelId="{68EAE6C8-0AC5-4AE1-9467-4317E36E98EA}" srcId="{711F3665-9F32-4E14-9229-16F87462DD0B}" destId="{84EB7A9E-2D91-48C6-9589-81E573574585}" srcOrd="0" destOrd="0" parTransId="{B2D6EDDB-0E4D-4266-8FC6-6CA790D2C13D}" sibTransId="{17CB105C-0F30-4E37-88C2-C46A7DF75193}"/>
    <dgm:cxn modelId="{3E865E3E-807E-409B-BAEA-C519F49AA062}" type="presOf" srcId="{CBA9E0D4-EC8C-4709-AF8F-BF6AD9DFC03C}" destId="{F7CBA896-806A-436B-8A52-C3EF2C880E2F}" srcOrd="0" destOrd="0" presId="urn:microsoft.com/office/officeart/2005/8/layout/radial6"/>
    <dgm:cxn modelId="{AF4A95B2-BAD2-4C2E-8BC1-C2FBFF4167A7}" type="presOf" srcId="{638A72B7-B720-42B8-9261-E6F829CEAB57}" destId="{43CF8994-8B88-4CB3-92F4-0A61E6CB063C}" srcOrd="0" destOrd="0" presId="urn:microsoft.com/office/officeart/2005/8/layout/radial6"/>
    <dgm:cxn modelId="{4633B91A-17D1-4AF3-8D2D-69F74A3E01F5}" srcId="{711F3665-9F32-4E14-9229-16F87462DD0B}" destId="{CBA9E0D4-EC8C-4709-AF8F-BF6AD9DFC03C}" srcOrd="3" destOrd="0" parTransId="{5428C9D7-B3E5-4CD7-BBD8-188BC3F44972}" sibTransId="{8A104D32-B5AF-4AEA-B566-4C39CDDC390E}"/>
    <dgm:cxn modelId="{52997FB9-53B0-41F5-8DDD-0A939CD86966}" srcId="{711F3665-9F32-4E14-9229-16F87462DD0B}" destId="{638A72B7-B720-42B8-9261-E6F829CEAB57}" srcOrd="2" destOrd="0" parTransId="{04F2BE36-768A-4DA3-B7CA-01136BDE8E00}" sibTransId="{C99626DA-7FE9-4E22-A047-513A3B8753C3}"/>
    <dgm:cxn modelId="{71A697A1-0487-43A2-A7CC-AC0A5A8553EB}" type="presOf" srcId="{8A104D32-B5AF-4AEA-B566-4C39CDDC390E}" destId="{FBA6B665-6E6F-424B-B0B0-D3DE273994F3}" srcOrd="0" destOrd="0" presId="urn:microsoft.com/office/officeart/2005/8/layout/radial6"/>
    <dgm:cxn modelId="{DADD96FA-28E5-4067-8B8C-9F0579FB24FC}" type="presOf" srcId="{59CFA33B-1834-4015-95A2-3C83AC5A4B2C}" destId="{45DBF49B-0478-4C38-A33C-25F0F0E80274}" srcOrd="0" destOrd="0" presId="urn:microsoft.com/office/officeart/2005/8/layout/radial6"/>
    <dgm:cxn modelId="{471FD6B0-D9E0-4471-855A-B4E52BB333F3}" type="presOf" srcId="{C99626DA-7FE9-4E22-A047-513A3B8753C3}" destId="{ADA9B603-CD84-44BB-AFE6-7BFE2DD38CD0}" srcOrd="0" destOrd="0" presId="urn:microsoft.com/office/officeart/2005/8/layout/radial6"/>
    <dgm:cxn modelId="{DB7C24FC-FFA0-47DF-ADD8-24F60D5A87BD}" srcId="{711F3665-9F32-4E14-9229-16F87462DD0B}" destId="{15E8C84A-41BC-40FF-B958-536C5F3172FF}" srcOrd="1" destOrd="0" parTransId="{AB741F6A-3C34-47DF-82F6-E2908152155D}" sibTransId="{83758AEA-F93D-4D8E-BCFE-1F9958513E56}"/>
    <dgm:cxn modelId="{FD076E32-5C67-492E-B777-2E5B56D94BB2}" type="presOf" srcId="{17CB105C-0F30-4E37-88C2-C46A7DF75193}" destId="{E6A6DF15-1C7D-45D3-B6A8-B9D121B5A83A}" srcOrd="0" destOrd="0" presId="urn:microsoft.com/office/officeart/2005/8/layout/radial6"/>
    <dgm:cxn modelId="{E9DA4726-3E29-4396-BA97-AE8444503999}" type="presOf" srcId="{15E8C84A-41BC-40FF-B958-536C5F3172FF}" destId="{47A56907-C6D2-47D2-92AA-C60209D6FE99}" srcOrd="0" destOrd="0" presId="urn:microsoft.com/office/officeart/2005/8/layout/radial6"/>
    <dgm:cxn modelId="{496322B4-C516-43C1-92BC-52A64178E5AC}" type="presParOf" srcId="{45DBF49B-0478-4C38-A33C-25F0F0E80274}" destId="{1DDF3A39-F105-46D4-8011-F8E0FB5FBAB6}" srcOrd="0" destOrd="0" presId="urn:microsoft.com/office/officeart/2005/8/layout/radial6"/>
    <dgm:cxn modelId="{3A713096-4EAB-42E8-B7D3-B59FAA03B795}" type="presParOf" srcId="{45DBF49B-0478-4C38-A33C-25F0F0E80274}" destId="{4D11313C-ABF4-48D0-A266-061F3811C496}" srcOrd="1" destOrd="0" presId="urn:microsoft.com/office/officeart/2005/8/layout/radial6"/>
    <dgm:cxn modelId="{6B81245A-40CE-45CC-913D-52661A965314}" type="presParOf" srcId="{45DBF49B-0478-4C38-A33C-25F0F0E80274}" destId="{A5CA7C52-A5E4-47DF-8092-81AADF3EFEDD}" srcOrd="2" destOrd="0" presId="urn:microsoft.com/office/officeart/2005/8/layout/radial6"/>
    <dgm:cxn modelId="{2376F46C-A057-4810-A7EF-8F3020A65F07}" type="presParOf" srcId="{45DBF49B-0478-4C38-A33C-25F0F0E80274}" destId="{E6A6DF15-1C7D-45D3-B6A8-B9D121B5A83A}" srcOrd="3" destOrd="0" presId="urn:microsoft.com/office/officeart/2005/8/layout/radial6"/>
    <dgm:cxn modelId="{D3902E9F-B72B-4716-814D-5AA476739497}" type="presParOf" srcId="{45DBF49B-0478-4C38-A33C-25F0F0E80274}" destId="{47A56907-C6D2-47D2-92AA-C60209D6FE99}" srcOrd="4" destOrd="0" presId="urn:microsoft.com/office/officeart/2005/8/layout/radial6"/>
    <dgm:cxn modelId="{089A0B2A-3FDC-46A6-9A53-920C127390AC}" type="presParOf" srcId="{45DBF49B-0478-4C38-A33C-25F0F0E80274}" destId="{7C41E29D-B045-4F0C-B75B-424FF869E919}" srcOrd="5" destOrd="0" presId="urn:microsoft.com/office/officeart/2005/8/layout/radial6"/>
    <dgm:cxn modelId="{29CDCE0F-9C5D-4DB7-BE6F-81460A1ADA12}" type="presParOf" srcId="{45DBF49B-0478-4C38-A33C-25F0F0E80274}" destId="{73484058-37CF-4B1A-B60D-1FCA2E4EC0E2}" srcOrd="6" destOrd="0" presId="urn:microsoft.com/office/officeart/2005/8/layout/radial6"/>
    <dgm:cxn modelId="{688F5BFB-709B-47A2-BBB3-7E2E9A53459D}" type="presParOf" srcId="{45DBF49B-0478-4C38-A33C-25F0F0E80274}" destId="{43CF8994-8B88-4CB3-92F4-0A61E6CB063C}" srcOrd="7" destOrd="0" presId="urn:microsoft.com/office/officeart/2005/8/layout/radial6"/>
    <dgm:cxn modelId="{C91E27E3-31F8-447A-B8EA-7297294702D4}" type="presParOf" srcId="{45DBF49B-0478-4C38-A33C-25F0F0E80274}" destId="{683A7146-42C3-447F-9843-E7794F023D07}" srcOrd="8" destOrd="0" presId="urn:microsoft.com/office/officeart/2005/8/layout/radial6"/>
    <dgm:cxn modelId="{DE46255B-DCBB-4732-A8C7-8FEA59B249BD}" type="presParOf" srcId="{45DBF49B-0478-4C38-A33C-25F0F0E80274}" destId="{ADA9B603-CD84-44BB-AFE6-7BFE2DD38CD0}" srcOrd="9" destOrd="0" presId="urn:microsoft.com/office/officeart/2005/8/layout/radial6"/>
    <dgm:cxn modelId="{9AE1FCD4-F479-4251-A0DB-22FE781DD26D}" type="presParOf" srcId="{45DBF49B-0478-4C38-A33C-25F0F0E80274}" destId="{F7CBA896-806A-436B-8A52-C3EF2C880E2F}" srcOrd="10" destOrd="0" presId="urn:microsoft.com/office/officeart/2005/8/layout/radial6"/>
    <dgm:cxn modelId="{797D97AB-C631-405A-8A8D-0384229B280E}" type="presParOf" srcId="{45DBF49B-0478-4C38-A33C-25F0F0E80274}" destId="{020298AF-DA17-466C-AE8E-B92586DF0417}" srcOrd="11" destOrd="0" presId="urn:microsoft.com/office/officeart/2005/8/layout/radial6"/>
    <dgm:cxn modelId="{C50BE7B2-B7B6-4FD5-A8E0-836473DB4253}" type="presParOf" srcId="{45DBF49B-0478-4C38-A33C-25F0F0E80274}" destId="{FBA6B665-6E6F-424B-B0B0-D3DE273994F3}" srcOrd="12" destOrd="0" presId="urn:microsoft.com/office/officeart/2005/8/layout/radial6"/>
  </dgm:cxnLst>
  <dgm:bg/>
  <dgm:whole/>
</dgm:dataModel>
</file>

<file path=ppt/diagrams/data5.xml><?xml version="1.0" encoding="utf-8"?>
<dgm:dataModel xmlns:dgm="http://schemas.openxmlformats.org/drawingml/2006/diagram" xmlns:a="http://schemas.openxmlformats.org/drawingml/2006/main">
  <dgm:ptLst>
    <dgm:pt modelId="{F72C9B47-9F33-4416-81DC-8710B189E252}"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A46C1382-0985-4756-9FBA-915FA410E5C6}">
      <dgm:prSet phldrT="[Text]"/>
      <dgm:spPr/>
      <dgm:t>
        <a:bodyPr/>
        <a:lstStyle/>
        <a:p>
          <a:r>
            <a:rPr lang="en-US" smtClean="0"/>
            <a:t>Tiêu cực của lối sống đô thị</a:t>
          </a:r>
          <a:endParaRPr lang="en-US"/>
        </a:p>
      </dgm:t>
    </dgm:pt>
    <dgm:pt modelId="{2B978BD2-BEA6-43A1-8A7B-767010B2C9D9}" type="parTrans" cxnId="{95E2397E-29C0-4818-B896-D6585D3964EC}">
      <dgm:prSet/>
      <dgm:spPr/>
      <dgm:t>
        <a:bodyPr/>
        <a:lstStyle/>
        <a:p>
          <a:endParaRPr lang="en-US"/>
        </a:p>
      </dgm:t>
    </dgm:pt>
    <dgm:pt modelId="{1BB443F1-EEF7-4B25-AAF2-6B9D5E1041B7}" type="sibTrans" cxnId="{95E2397E-29C0-4818-B896-D6585D3964EC}">
      <dgm:prSet/>
      <dgm:spPr/>
      <dgm:t>
        <a:bodyPr/>
        <a:lstStyle/>
        <a:p>
          <a:endParaRPr lang="en-US"/>
        </a:p>
      </dgm:t>
    </dgm:pt>
    <dgm:pt modelId="{B9D90ED5-10C3-4A8D-84A2-6F0C49E439C3}">
      <dgm:prSet phldrT="[Text]"/>
      <dgm:spPr/>
      <dgm:t>
        <a:bodyPr/>
        <a:lstStyle/>
        <a:p>
          <a:r>
            <a:rPr lang="en-CA" smtClean="0">
              <a:latin typeface="Times New Roman" pitchFamily="18" charset="0"/>
              <a:cs typeface="Times New Roman" pitchFamily="18" charset="0"/>
            </a:rPr>
            <a:t>LY HÔN SỚM, TAN VỠ GIA ĐÌNH,XU HƯỚNG LÀM MẸ ĐƠN THÂN. </a:t>
          </a:r>
          <a:endParaRPr lang="en-US">
            <a:latin typeface="Times New Roman" pitchFamily="18" charset="0"/>
            <a:cs typeface="Times New Roman" pitchFamily="18" charset="0"/>
          </a:endParaRPr>
        </a:p>
      </dgm:t>
    </dgm:pt>
    <dgm:pt modelId="{F20431E4-8D24-470F-ACCF-299F84D0FCB0}" type="parTrans" cxnId="{C145F9CF-7D4D-4683-98E3-E2F015EAD764}">
      <dgm:prSet/>
      <dgm:spPr/>
      <dgm:t>
        <a:bodyPr/>
        <a:lstStyle/>
        <a:p>
          <a:endParaRPr lang="en-US"/>
        </a:p>
      </dgm:t>
    </dgm:pt>
    <dgm:pt modelId="{0CB52314-184D-47C5-B854-6AA6E8A7B5FF}" type="sibTrans" cxnId="{C145F9CF-7D4D-4683-98E3-E2F015EAD764}">
      <dgm:prSet/>
      <dgm:spPr/>
      <dgm:t>
        <a:bodyPr/>
        <a:lstStyle/>
        <a:p>
          <a:endParaRPr lang="en-US"/>
        </a:p>
      </dgm:t>
    </dgm:pt>
    <dgm:pt modelId="{DB32EE29-2C94-4434-85BE-3B6A91D45AAD}">
      <dgm:prSet phldrT="[Text]"/>
      <dgm:spPr/>
      <dgm:t>
        <a:bodyPr/>
        <a:lstStyle/>
        <a:p>
          <a:r>
            <a:rPr lang="en-US" smtClean="0">
              <a:latin typeface="Times New Roman" pitchFamily="18" charset="0"/>
              <a:cs typeface="Times New Roman" pitchFamily="18" charset="0"/>
            </a:rPr>
            <a:t>TRẠNG THỪA CÂN – BÉO PHÌ VÀ CÁC VẤN ĐỀ VỀ DINH DƯỠNG </a:t>
          </a:r>
          <a:endParaRPr lang="en-US">
            <a:latin typeface="Times New Roman" pitchFamily="18" charset="0"/>
            <a:cs typeface="Times New Roman" pitchFamily="18" charset="0"/>
          </a:endParaRPr>
        </a:p>
      </dgm:t>
    </dgm:pt>
    <dgm:pt modelId="{F26B89A0-B31C-472B-AA61-0D01549D4A0E}" type="parTrans" cxnId="{8D43CF35-66C7-4FAB-8768-9C3D33B00C94}">
      <dgm:prSet/>
      <dgm:spPr/>
      <dgm:t>
        <a:bodyPr/>
        <a:lstStyle/>
        <a:p>
          <a:endParaRPr lang="en-US"/>
        </a:p>
      </dgm:t>
    </dgm:pt>
    <dgm:pt modelId="{F43B8F72-3F43-4B2E-9474-BFCA1DBD3CDC}" type="sibTrans" cxnId="{8D43CF35-66C7-4FAB-8768-9C3D33B00C94}">
      <dgm:prSet/>
      <dgm:spPr/>
      <dgm:t>
        <a:bodyPr/>
        <a:lstStyle/>
        <a:p>
          <a:endParaRPr lang="en-US"/>
        </a:p>
      </dgm:t>
    </dgm:pt>
    <dgm:pt modelId="{D7E4E84E-84D8-4FB5-8740-25EA4171A027}">
      <dgm:prSet phldrT="[Text]"/>
      <dgm:spPr/>
      <dgm:t>
        <a:bodyPr/>
        <a:lstStyle/>
        <a:p>
          <a:r>
            <a:rPr lang="en-CA" smtClean="0">
              <a:latin typeface="Times New Roman" pitchFamily="18" charset="0"/>
              <a:cs typeface="Times New Roman" pitchFamily="18" charset="0"/>
            </a:rPr>
            <a:t>XUỐNG CẤP VỀ VĂN HÓA ỨNG XỬ VÀ TỶ LỆ NẠO PHÁ THAI TUỔI VỊ THÀNH NIÊN TĂNG NHANH.</a:t>
          </a:r>
          <a:endParaRPr lang="en-US">
            <a:latin typeface="Times New Roman" pitchFamily="18" charset="0"/>
            <a:cs typeface="Times New Roman" pitchFamily="18" charset="0"/>
          </a:endParaRPr>
        </a:p>
      </dgm:t>
    </dgm:pt>
    <dgm:pt modelId="{085CE54C-0949-4B51-8898-95EB6D904FB1}" type="parTrans" cxnId="{9FC1AA68-635A-481B-9685-147E62913BA8}">
      <dgm:prSet/>
      <dgm:spPr/>
      <dgm:t>
        <a:bodyPr/>
        <a:lstStyle/>
        <a:p>
          <a:endParaRPr lang="en-US"/>
        </a:p>
      </dgm:t>
    </dgm:pt>
    <dgm:pt modelId="{C5FF5CDF-02E6-4A9C-9774-C842F57AC675}" type="sibTrans" cxnId="{9FC1AA68-635A-481B-9685-147E62913BA8}">
      <dgm:prSet/>
      <dgm:spPr/>
      <dgm:t>
        <a:bodyPr/>
        <a:lstStyle/>
        <a:p>
          <a:endParaRPr lang="en-US"/>
        </a:p>
      </dgm:t>
    </dgm:pt>
    <dgm:pt modelId="{EBB30FD5-AAE0-4D9D-8AB8-46D3C78B6B1F}">
      <dgm:prSet phldrT="[Text]"/>
      <dgm:spPr/>
      <dgm:t>
        <a:bodyPr/>
        <a:lstStyle/>
        <a:p>
          <a:r>
            <a:rPr lang="en-US" smtClean="0">
              <a:latin typeface="Times New Roman" pitchFamily="18" charset="0"/>
              <a:cs typeface="Times New Roman" pitchFamily="18" charset="0"/>
            </a:rPr>
            <a:t>TÁC ĐÔNG LỚN TỪ INTERNET ĐẾN ĐỜI SỐNG NGƯỜI DÂN ĐÔ THỊ</a:t>
          </a:r>
          <a:endParaRPr lang="en-US">
            <a:latin typeface="Times New Roman" pitchFamily="18" charset="0"/>
            <a:cs typeface="Times New Roman" pitchFamily="18" charset="0"/>
          </a:endParaRPr>
        </a:p>
      </dgm:t>
    </dgm:pt>
    <dgm:pt modelId="{E07DD51C-C5F4-43FE-85BA-DB63155B0C76}" type="parTrans" cxnId="{770DD5A6-BA57-4E5F-9CD5-45E98C641084}">
      <dgm:prSet/>
      <dgm:spPr/>
      <dgm:t>
        <a:bodyPr/>
        <a:lstStyle/>
        <a:p>
          <a:endParaRPr lang="en-US"/>
        </a:p>
      </dgm:t>
    </dgm:pt>
    <dgm:pt modelId="{A5585B47-E144-469A-AEA0-8BCD76E51051}" type="sibTrans" cxnId="{770DD5A6-BA57-4E5F-9CD5-45E98C641084}">
      <dgm:prSet/>
      <dgm:spPr/>
      <dgm:t>
        <a:bodyPr/>
        <a:lstStyle/>
        <a:p>
          <a:endParaRPr lang="en-US"/>
        </a:p>
      </dgm:t>
    </dgm:pt>
    <dgm:pt modelId="{3384054F-4815-4828-A349-55D40CB99723}" type="pres">
      <dgm:prSet presAssocID="{F72C9B47-9F33-4416-81DC-8710B189E252}" presName="diagram" presStyleCnt="0">
        <dgm:presLayoutVars>
          <dgm:chMax val="1"/>
          <dgm:dir/>
          <dgm:animLvl val="ctr"/>
          <dgm:resizeHandles val="exact"/>
        </dgm:presLayoutVars>
      </dgm:prSet>
      <dgm:spPr/>
      <dgm:t>
        <a:bodyPr/>
        <a:lstStyle/>
        <a:p>
          <a:endParaRPr lang="en-US"/>
        </a:p>
      </dgm:t>
    </dgm:pt>
    <dgm:pt modelId="{E500D378-E57B-425E-93B9-647EAAD0E277}" type="pres">
      <dgm:prSet presAssocID="{F72C9B47-9F33-4416-81DC-8710B189E252}" presName="matrix" presStyleCnt="0"/>
      <dgm:spPr/>
    </dgm:pt>
    <dgm:pt modelId="{8AF6628F-5D42-4BAC-81FB-D64FD332D08D}" type="pres">
      <dgm:prSet presAssocID="{F72C9B47-9F33-4416-81DC-8710B189E252}" presName="tile1" presStyleLbl="node1" presStyleIdx="0" presStyleCnt="4" custLinFactNeighborY="-1250"/>
      <dgm:spPr/>
      <dgm:t>
        <a:bodyPr/>
        <a:lstStyle/>
        <a:p>
          <a:endParaRPr lang="en-US"/>
        </a:p>
      </dgm:t>
    </dgm:pt>
    <dgm:pt modelId="{C1CBAEBB-B1B0-4EE9-9D43-E3A557D1F095}" type="pres">
      <dgm:prSet presAssocID="{F72C9B47-9F33-4416-81DC-8710B189E252}" presName="tile1text" presStyleLbl="node1" presStyleIdx="0" presStyleCnt="4">
        <dgm:presLayoutVars>
          <dgm:chMax val="0"/>
          <dgm:chPref val="0"/>
          <dgm:bulletEnabled val="1"/>
        </dgm:presLayoutVars>
      </dgm:prSet>
      <dgm:spPr/>
      <dgm:t>
        <a:bodyPr/>
        <a:lstStyle/>
        <a:p>
          <a:endParaRPr lang="en-US"/>
        </a:p>
      </dgm:t>
    </dgm:pt>
    <dgm:pt modelId="{D6F31E3D-BECA-44BA-A0E3-4774F0011166}" type="pres">
      <dgm:prSet presAssocID="{F72C9B47-9F33-4416-81DC-8710B189E252}" presName="tile2" presStyleLbl="node1" presStyleIdx="1" presStyleCnt="4"/>
      <dgm:spPr/>
      <dgm:t>
        <a:bodyPr/>
        <a:lstStyle/>
        <a:p>
          <a:endParaRPr lang="en-US"/>
        </a:p>
      </dgm:t>
    </dgm:pt>
    <dgm:pt modelId="{F6F48BC1-224D-4530-BF18-11C19DA3B08A}" type="pres">
      <dgm:prSet presAssocID="{F72C9B47-9F33-4416-81DC-8710B189E252}" presName="tile2text" presStyleLbl="node1" presStyleIdx="1" presStyleCnt="4">
        <dgm:presLayoutVars>
          <dgm:chMax val="0"/>
          <dgm:chPref val="0"/>
          <dgm:bulletEnabled val="1"/>
        </dgm:presLayoutVars>
      </dgm:prSet>
      <dgm:spPr/>
      <dgm:t>
        <a:bodyPr/>
        <a:lstStyle/>
        <a:p>
          <a:endParaRPr lang="en-US"/>
        </a:p>
      </dgm:t>
    </dgm:pt>
    <dgm:pt modelId="{BB5A3744-69C5-4354-8DFC-89B199715732}" type="pres">
      <dgm:prSet presAssocID="{F72C9B47-9F33-4416-81DC-8710B189E252}" presName="tile3" presStyleLbl="node1" presStyleIdx="2" presStyleCnt="4"/>
      <dgm:spPr/>
      <dgm:t>
        <a:bodyPr/>
        <a:lstStyle/>
        <a:p>
          <a:endParaRPr lang="en-US"/>
        </a:p>
      </dgm:t>
    </dgm:pt>
    <dgm:pt modelId="{4775B972-7E5E-44D7-8BD8-1A3FCB46061F}" type="pres">
      <dgm:prSet presAssocID="{F72C9B47-9F33-4416-81DC-8710B189E252}" presName="tile3text" presStyleLbl="node1" presStyleIdx="2" presStyleCnt="4">
        <dgm:presLayoutVars>
          <dgm:chMax val="0"/>
          <dgm:chPref val="0"/>
          <dgm:bulletEnabled val="1"/>
        </dgm:presLayoutVars>
      </dgm:prSet>
      <dgm:spPr/>
      <dgm:t>
        <a:bodyPr/>
        <a:lstStyle/>
        <a:p>
          <a:endParaRPr lang="en-US"/>
        </a:p>
      </dgm:t>
    </dgm:pt>
    <dgm:pt modelId="{BF76A0E2-7B3C-4CB1-93C5-BF5CD5EBA80E}" type="pres">
      <dgm:prSet presAssocID="{F72C9B47-9F33-4416-81DC-8710B189E252}" presName="tile4" presStyleLbl="node1" presStyleIdx="3" presStyleCnt="4"/>
      <dgm:spPr/>
      <dgm:t>
        <a:bodyPr/>
        <a:lstStyle/>
        <a:p>
          <a:endParaRPr lang="en-US"/>
        </a:p>
      </dgm:t>
    </dgm:pt>
    <dgm:pt modelId="{133F91E4-598F-4164-A8F7-821AD9DBF4E9}" type="pres">
      <dgm:prSet presAssocID="{F72C9B47-9F33-4416-81DC-8710B189E252}" presName="tile4text" presStyleLbl="node1" presStyleIdx="3" presStyleCnt="4">
        <dgm:presLayoutVars>
          <dgm:chMax val="0"/>
          <dgm:chPref val="0"/>
          <dgm:bulletEnabled val="1"/>
        </dgm:presLayoutVars>
      </dgm:prSet>
      <dgm:spPr/>
      <dgm:t>
        <a:bodyPr/>
        <a:lstStyle/>
        <a:p>
          <a:endParaRPr lang="en-US"/>
        </a:p>
      </dgm:t>
    </dgm:pt>
    <dgm:pt modelId="{98743B2D-C9EE-4A73-9DF5-D832126FE761}" type="pres">
      <dgm:prSet presAssocID="{F72C9B47-9F33-4416-81DC-8710B189E252}" presName="centerTile" presStyleLbl="fgShp" presStyleIdx="0" presStyleCnt="1">
        <dgm:presLayoutVars>
          <dgm:chMax val="0"/>
          <dgm:chPref val="0"/>
        </dgm:presLayoutVars>
      </dgm:prSet>
      <dgm:spPr/>
      <dgm:t>
        <a:bodyPr/>
        <a:lstStyle/>
        <a:p>
          <a:endParaRPr lang="en-US"/>
        </a:p>
      </dgm:t>
    </dgm:pt>
  </dgm:ptLst>
  <dgm:cxnLst>
    <dgm:cxn modelId="{D81DFFB4-801D-4CF3-8BC7-E31268D407BA}" type="presOf" srcId="{F72C9B47-9F33-4416-81DC-8710B189E252}" destId="{3384054F-4815-4828-A349-55D40CB99723}" srcOrd="0" destOrd="0" presId="urn:microsoft.com/office/officeart/2005/8/layout/matrix1"/>
    <dgm:cxn modelId="{8D43CF35-66C7-4FAB-8768-9C3D33B00C94}" srcId="{A46C1382-0985-4756-9FBA-915FA410E5C6}" destId="{DB32EE29-2C94-4434-85BE-3B6A91D45AAD}" srcOrd="1" destOrd="0" parTransId="{F26B89A0-B31C-472B-AA61-0D01549D4A0E}" sibTransId="{F43B8F72-3F43-4B2E-9474-BFCA1DBD3CDC}"/>
    <dgm:cxn modelId="{C145F9CF-7D4D-4683-98E3-E2F015EAD764}" srcId="{A46C1382-0985-4756-9FBA-915FA410E5C6}" destId="{B9D90ED5-10C3-4A8D-84A2-6F0C49E439C3}" srcOrd="0" destOrd="0" parTransId="{F20431E4-8D24-470F-ACCF-299F84D0FCB0}" sibTransId="{0CB52314-184D-47C5-B854-6AA6E8A7B5FF}"/>
    <dgm:cxn modelId="{4CA9F63E-6D20-4BF3-A631-80FD84CC7D5B}" type="presOf" srcId="{DB32EE29-2C94-4434-85BE-3B6A91D45AAD}" destId="{F6F48BC1-224D-4530-BF18-11C19DA3B08A}" srcOrd="1" destOrd="0" presId="urn:microsoft.com/office/officeart/2005/8/layout/matrix1"/>
    <dgm:cxn modelId="{F854DE1C-5509-4FFF-A87E-EF29A72874C8}" type="presOf" srcId="{D7E4E84E-84D8-4FB5-8740-25EA4171A027}" destId="{BB5A3744-69C5-4354-8DFC-89B199715732}" srcOrd="0" destOrd="0" presId="urn:microsoft.com/office/officeart/2005/8/layout/matrix1"/>
    <dgm:cxn modelId="{C4419DA7-F755-4CC5-BFDC-9EAED3A83F8B}" type="presOf" srcId="{DB32EE29-2C94-4434-85BE-3B6A91D45AAD}" destId="{D6F31E3D-BECA-44BA-A0E3-4774F0011166}" srcOrd="0" destOrd="0" presId="urn:microsoft.com/office/officeart/2005/8/layout/matrix1"/>
    <dgm:cxn modelId="{95E2397E-29C0-4818-B896-D6585D3964EC}" srcId="{F72C9B47-9F33-4416-81DC-8710B189E252}" destId="{A46C1382-0985-4756-9FBA-915FA410E5C6}" srcOrd="0" destOrd="0" parTransId="{2B978BD2-BEA6-43A1-8A7B-767010B2C9D9}" sibTransId="{1BB443F1-EEF7-4B25-AAF2-6B9D5E1041B7}"/>
    <dgm:cxn modelId="{D386F2AF-A359-4B21-90F6-AF7ACC7886E2}" type="presOf" srcId="{B9D90ED5-10C3-4A8D-84A2-6F0C49E439C3}" destId="{8AF6628F-5D42-4BAC-81FB-D64FD332D08D}" srcOrd="0" destOrd="0" presId="urn:microsoft.com/office/officeart/2005/8/layout/matrix1"/>
    <dgm:cxn modelId="{B2C8513D-E785-4C89-BCF2-441783488DC6}" type="presOf" srcId="{EBB30FD5-AAE0-4D9D-8AB8-46D3C78B6B1F}" destId="{133F91E4-598F-4164-A8F7-821AD9DBF4E9}" srcOrd="1" destOrd="0" presId="urn:microsoft.com/office/officeart/2005/8/layout/matrix1"/>
    <dgm:cxn modelId="{72E7870F-2ED4-4E17-B67E-41CC27847DB1}" type="presOf" srcId="{B9D90ED5-10C3-4A8D-84A2-6F0C49E439C3}" destId="{C1CBAEBB-B1B0-4EE9-9D43-E3A557D1F095}" srcOrd="1" destOrd="0" presId="urn:microsoft.com/office/officeart/2005/8/layout/matrix1"/>
    <dgm:cxn modelId="{CDAEA282-7707-4BFF-8232-2F5E220B87EB}" type="presOf" srcId="{D7E4E84E-84D8-4FB5-8740-25EA4171A027}" destId="{4775B972-7E5E-44D7-8BD8-1A3FCB46061F}" srcOrd="1" destOrd="0" presId="urn:microsoft.com/office/officeart/2005/8/layout/matrix1"/>
    <dgm:cxn modelId="{8E40B9C7-4A3E-4510-9614-6FD1924FFAEF}" type="presOf" srcId="{EBB30FD5-AAE0-4D9D-8AB8-46D3C78B6B1F}" destId="{BF76A0E2-7B3C-4CB1-93C5-BF5CD5EBA80E}" srcOrd="0" destOrd="0" presId="urn:microsoft.com/office/officeart/2005/8/layout/matrix1"/>
    <dgm:cxn modelId="{5787F5F6-F5A2-47FF-9992-58B580FEBEB0}" type="presOf" srcId="{A46C1382-0985-4756-9FBA-915FA410E5C6}" destId="{98743B2D-C9EE-4A73-9DF5-D832126FE761}" srcOrd="0" destOrd="0" presId="urn:microsoft.com/office/officeart/2005/8/layout/matrix1"/>
    <dgm:cxn modelId="{770DD5A6-BA57-4E5F-9CD5-45E98C641084}" srcId="{A46C1382-0985-4756-9FBA-915FA410E5C6}" destId="{EBB30FD5-AAE0-4D9D-8AB8-46D3C78B6B1F}" srcOrd="3" destOrd="0" parTransId="{E07DD51C-C5F4-43FE-85BA-DB63155B0C76}" sibTransId="{A5585B47-E144-469A-AEA0-8BCD76E51051}"/>
    <dgm:cxn modelId="{9FC1AA68-635A-481B-9685-147E62913BA8}" srcId="{A46C1382-0985-4756-9FBA-915FA410E5C6}" destId="{D7E4E84E-84D8-4FB5-8740-25EA4171A027}" srcOrd="2" destOrd="0" parTransId="{085CE54C-0949-4B51-8898-95EB6D904FB1}" sibTransId="{C5FF5CDF-02E6-4A9C-9774-C842F57AC675}"/>
    <dgm:cxn modelId="{ECB0E909-C955-4580-BBBD-F8D5EA2252A3}" type="presParOf" srcId="{3384054F-4815-4828-A349-55D40CB99723}" destId="{E500D378-E57B-425E-93B9-647EAAD0E277}" srcOrd="0" destOrd="0" presId="urn:microsoft.com/office/officeart/2005/8/layout/matrix1"/>
    <dgm:cxn modelId="{FF064EBF-A260-4E1D-99CF-A30E4CA8687B}" type="presParOf" srcId="{E500D378-E57B-425E-93B9-647EAAD0E277}" destId="{8AF6628F-5D42-4BAC-81FB-D64FD332D08D}" srcOrd="0" destOrd="0" presId="urn:microsoft.com/office/officeart/2005/8/layout/matrix1"/>
    <dgm:cxn modelId="{E28762C6-D9C4-4D3C-B7FB-23A5B6E80DAF}" type="presParOf" srcId="{E500D378-E57B-425E-93B9-647EAAD0E277}" destId="{C1CBAEBB-B1B0-4EE9-9D43-E3A557D1F095}" srcOrd="1" destOrd="0" presId="urn:microsoft.com/office/officeart/2005/8/layout/matrix1"/>
    <dgm:cxn modelId="{3EA2FAE8-44BB-4D87-86E2-BCCB34F13883}" type="presParOf" srcId="{E500D378-E57B-425E-93B9-647EAAD0E277}" destId="{D6F31E3D-BECA-44BA-A0E3-4774F0011166}" srcOrd="2" destOrd="0" presId="urn:microsoft.com/office/officeart/2005/8/layout/matrix1"/>
    <dgm:cxn modelId="{57D65A5E-CC46-4ECA-80CE-2A6B1455CB36}" type="presParOf" srcId="{E500D378-E57B-425E-93B9-647EAAD0E277}" destId="{F6F48BC1-224D-4530-BF18-11C19DA3B08A}" srcOrd="3" destOrd="0" presId="urn:microsoft.com/office/officeart/2005/8/layout/matrix1"/>
    <dgm:cxn modelId="{ACF2B42E-DAB8-4978-8A7A-88A41DC84F7E}" type="presParOf" srcId="{E500D378-E57B-425E-93B9-647EAAD0E277}" destId="{BB5A3744-69C5-4354-8DFC-89B199715732}" srcOrd="4" destOrd="0" presId="urn:microsoft.com/office/officeart/2005/8/layout/matrix1"/>
    <dgm:cxn modelId="{2BC7F155-3787-47B1-A1EC-B862B92EE86E}" type="presParOf" srcId="{E500D378-E57B-425E-93B9-647EAAD0E277}" destId="{4775B972-7E5E-44D7-8BD8-1A3FCB46061F}" srcOrd="5" destOrd="0" presId="urn:microsoft.com/office/officeart/2005/8/layout/matrix1"/>
    <dgm:cxn modelId="{F31E5ADD-D8CC-4A0A-A860-F1CEB5F5CE6B}" type="presParOf" srcId="{E500D378-E57B-425E-93B9-647EAAD0E277}" destId="{BF76A0E2-7B3C-4CB1-93C5-BF5CD5EBA80E}" srcOrd="6" destOrd="0" presId="urn:microsoft.com/office/officeart/2005/8/layout/matrix1"/>
    <dgm:cxn modelId="{13A66FEE-F06A-4499-8387-06AD5293D47E}" type="presParOf" srcId="{E500D378-E57B-425E-93B9-647EAAD0E277}" destId="{133F91E4-598F-4164-A8F7-821AD9DBF4E9}" srcOrd="7" destOrd="0" presId="urn:microsoft.com/office/officeart/2005/8/layout/matrix1"/>
    <dgm:cxn modelId="{575F4238-08CC-422F-9A62-F76E712D1510}" type="presParOf" srcId="{3384054F-4815-4828-A349-55D40CB99723}" destId="{98743B2D-C9EE-4A73-9DF5-D832126FE761}" srcOrd="1" destOrd="0" presId="urn:microsoft.com/office/officeart/2005/8/layout/matrix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6C9DEBC-086A-49D3-9664-5F210C6695B3}" type="datetimeFigureOut">
              <a:rPr lang="en-US"/>
              <a:pPr>
                <a:defRPr/>
              </a:pPr>
              <a:t>11/1/2013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7E4D572-E2A7-4CE5-899A-6011AF76955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2EF12F0-8519-4AB1-ABCB-F45F84C310AA}" type="datetimeFigureOut">
              <a:rPr lang="en-US"/>
              <a:pPr>
                <a:defRPr/>
              </a:pPr>
              <a:t>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CD0D75D-AFF1-4291-A4DE-4C26DB8B83D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pPr>
              <a:defRPr/>
            </a:pPr>
            <a:fld id="{41ECAD98-3D7B-4405-B547-FFC1C477C4F4}" type="datetimeFigureOut">
              <a:rPr lang="en-US" smtClean="0"/>
              <a:pPr>
                <a:defRPr/>
              </a:pPr>
              <a:t>11/1/2013</a:t>
            </a:fld>
            <a:endParaRPr lang="en-US"/>
          </a:p>
        </p:txBody>
      </p:sp>
      <p:sp>
        <p:nvSpPr>
          <p:cNvPr id="20" name="Footer Placeholder 19"/>
          <p:cNvSpPr>
            <a:spLocks noGrp="1"/>
          </p:cNvSpPr>
          <p:nvPr>
            <p:ph type="ftr" sz="quarter" idx="11"/>
          </p:nvPr>
        </p:nvSpPr>
        <p:spPr/>
        <p:txBody>
          <a:bodyPr/>
          <a:lstStyle>
            <a:extLst/>
          </a:lstStyle>
          <a:p>
            <a:pPr>
              <a:defRPr/>
            </a:pPr>
            <a:endParaRPr lang="en-US"/>
          </a:p>
        </p:txBody>
      </p:sp>
      <p:sp>
        <p:nvSpPr>
          <p:cNvPr id="10" name="Slide Number Placeholder 9"/>
          <p:cNvSpPr>
            <a:spLocks noGrp="1"/>
          </p:cNvSpPr>
          <p:nvPr>
            <p:ph type="sldNum" sz="quarter" idx="12"/>
          </p:nvPr>
        </p:nvSpPr>
        <p:spPr/>
        <p:txBody>
          <a:bodyPr/>
          <a:lstStyle>
            <a:extLst/>
          </a:lstStyle>
          <a:p>
            <a:pPr>
              <a:defRPr/>
            </a:pPr>
            <a:fld id="{690CFB34-D4B4-4825-91DF-B055833A29F2}" type="slidenum">
              <a:rPr lang="en-US" smtClean="0"/>
              <a:pPr>
                <a:defRPr/>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E4D545A9-650B-4657-B1BF-5A8E3ECC6375}" type="datetimeFigureOut">
              <a:rPr lang="en-US" smtClean="0"/>
              <a:pPr>
                <a:defRPr/>
              </a:pPr>
              <a:t>11/1/2013</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93C94DC8-5217-41EC-9292-A9D18428ACD0}"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A1317FFA-1A4A-4D0B-9B06-F71135E3F04A}" type="datetimeFigureOut">
              <a:rPr lang="en-US" smtClean="0"/>
              <a:pPr>
                <a:defRPr/>
              </a:pPr>
              <a:t>11/1/2013</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FCE4AFFC-F801-4951-8317-C9817E5AD0FD}"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E7EC7D3C-EDD8-42B3-84A0-70BDCF290673}" type="datetimeFigureOut">
              <a:rPr lang="en-US" smtClean="0"/>
              <a:pPr>
                <a:defRPr/>
              </a:pPr>
              <a:t>11/1/2013</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E85351C1-6C7A-4334-9724-0A323A3CED3E}"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fld id="{3620FBDE-98C3-4287-9404-0A63502CC0C2}" type="datetimeFigureOut">
              <a:rPr lang="en-US" smtClean="0"/>
              <a:pPr>
                <a:defRPr/>
              </a:pPr>
              <a:t>11/1/2013</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39947E76-83B2-4842-9C11-956203E6CDE6}" type="slidenum">
              <a:rPr lang="en-US" smtClean="0"/>
              <a:pPr>
                <a:defRPr/>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F5399B58-AC68-499D-A32B-398CD06C733B}" type="datetimeFigureOut">
              <a:rPr lang="en-US" smtClean="0"/>
              <a:pPr>
                <a:defRPr/>
              </a:pPr>
              <a:t>11/1/2013</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F11BCC93-31EE-4F75-9610-FE25FE1E1DF0}"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8B062597-45A4-40B1-971A-6E63E71E391C}" type="datetimeFigureOut">
              <a:rPr lang="en-US" smtClean="0"/>
              <a:pPr>
                <a:defRPr/>
              </a:pPr>
              <a:t>11/1/2013</a:t>
            </a:fld>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58144DBD-AAA4-4BF7-968A-8C8501EE3214}"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fld id="{68051966-FFC4-4CF6-95D0-9D57EEABAB53}" type="datetimeFigureOut">
              <a:rPr lang="en-US" smtClean="0"/>
              <a:pPr>
                <a:defRPr/>
              </a:pPr>
              <a:t>11/1/2013</a:t>
            </a:fld>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FCFC54A5-6ADC-40A8-B1CF-058ACC5B155D}"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a:defRPr/>
            </a:pPr>
            <a:fld id="{8360F8ED-7E3F-44C8-A95F-A19C9F024A04}" type="datetimeFigureOut">
              <a:rPr lang="en-US" smtClean="0"/>
              <a:pPr>
                <a:defRPr/>
              </a:pPr>
              <a:t>11/1/2013</a:t>
            </a:fld>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DB9DCA5B-4E6F-4E1C-9E92-24E548188175}" type="slidenum">
              <a:rPr lang="en-US" smtClean="0"/>
              <a:pPr>
                <a:defRPr/>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CD9F04C2-7D56-466C-8A48-84CE0B6CC537}" type="datetimeFigureOut">
              <a:rPr lang="en-US" smtClean="0"/>
              <a:pPr>
                <a:defRPr/>
              </a:pPr>
              <a:t>11/1/2013</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B1F3EFFF-89F9-4D81-B05F-8D319F9D417A}" type="slidenum">
              <a:rPr lang="en-US" smtClean="0"/>
              <a:pPr>
                <a:defRPr/>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pPr>
              <a:defRPr/>
            </a:pPr>
            <a:fld id="{4F331CFA-F275-4614-A4E6-0EF039A4F4A8}" type="datetimeFigureOut">
              <a:rPr lang="en-US" smtClean="0"/>
              <a:pPr>
                <a:defRPr/>
              </a:pPr>
              <a:t>11/1/2013</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5E6D2B93-1411-402D-BA56-471762DE65D0}" type="slidenum">
              <a:rPr lang="en-US" smtClean="0"/>
              <a:pPr>
                <a:defRPr/>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0836A03C-58EB-4EC0-B555-52D70B0B4A1C}" type="datetimeFigureOut">
              <a:rPr lang="en-US" smtClean="0"/>
              <a:pPr>
                <a:defRPr/>
              </a:pPr>
              <a:t>11/1/2013</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6FC2F44C-05F4-47F4-8C39-A951589CB758}" type="slidenum">
              <a:rPr lang="en-US" smtClean="0"/>
              <a:pPr>
                <a:defRPr/>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Lst>
  <p:transition>
    <p:wipe dir="r"/>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Data" Target="../diagrams/data4.xml"/><Relationship Id="rId7" Type="http://schemas.openxmlformats.org/officeDocument/2006/relationships/diagramData" Target="../diagrams/data5.xm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diagramColors" Target="../diagrams/colors5.xml"/><Relationship Id="rId4" Type="http://schemas.openxmlformats.org/officeDocument/2006/relationships/diagramLayout" Target="../diagrams/layout4.xml"/><Relationship Id="rId9"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lyhon.info/"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vi.wikipedia.org/wiki/Cha" TargetMode="External"/><Relationship Id="rId2" Type="http://schemas.openxmlformats.org/officeDocument/2006/relationships/hyperlink" Target="http://vi.wikipedia.org/wiki/G%E1%BA%A1o" TargetMode="External"/><Relationship Id="rId1" Type="http://schemas.openxmlformats.org/officeDocument/2006/relationships/slideLayout" Target="../slideLayouts/slideLayout2.xml"/><Relationship Id="rId4" Type="http://schemas.openxmlformats.org/officeDocument/2006/relationships/hyperlink" Target="http://vi.wikipedia.org/wiki/Nam_gi%E1%BB%9Bi"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vi.wikipedia.org/wiki/%C4%90%E1%BA%A1i_h%E1%BB%8Dc_Columbia" TargetMode="External"/><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hyperlink" Target="http://vi.wikipedia.org/wiki/%C4%90%E1%BA%A1i_h%E1%BB%8Dc_Yale" TargetMode="External"/><Relationship Id="rId5" Type="http://schemas.openxmlformats.org/officeDocument/2006/relationships/hyperlink" Target="http://vi.wikipedia.org/w/index.php?title=Neil_Bennett&amp;action=edit&amp;redlink=1" TargetMode="External"/><Relationship Id="rId4" Type="http://schemas.openxmlformats.org/officeDocument/2006/relationships/hyperlink" Target="http://vi.wikipedia.org/w/index.php?title=Psychology_Today&amp;action=edit&amp;redlink=1"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3000" b="-3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95400"/>
          </a:xfrm>
        </p:spPr>
        <p:txBody>
          <a:bodyPr>
            <a:normAutofit fontScale="90000"/>
          </a:bodyPr>
          <a:lstStyle/>
          <a:p>
            <a:pPr eaLnBrk="1" fontAlgn="auto" hangingPunct="1">
              <a:spcAft>
                <a:spcPts val="0"/>
              </a:spcAft>
              <a:defRPr/>
            </a:pPr>
            <a:r>
              <a:rPr lang="en-US" smtClean="0">
                <a:solidFill>
                  <a:srgbClr val="C00000"/>
                </a:solidFill>
              </a:rPr>
              <a:t>Trường Đại Học Nông Lâm TPHCM</a:t>
            </a:r>
            <a:br>
              <a:rPr lang="en-US" smtClean="0">
                <a:solidFill>
                  <a:srgbClr val="C00000"/>
                </a:solidFill>
              </a:rPr>
            </a:br>
            <a:r>
              <a:rPr lang="en-US" smtClean="0">
                <a:solidFill>
                  <a:srgbClr val="C00000"/>
                </a:solidFill>
              </a:rPr>
              <a:t>          Xã Hội Học Đại Cương</a:t>
            </a:r>
            <a:endParaRPr lang="en-US">
              <a:solidFill>
                <a:srgbClr val="C00000"/>
              </a:solidFill>
            </a:endParaRPr>
          </a:p>
        </p:txBody>
      </p:sp>
      <p:sp>
        <p:nvSpPr>
          <p:cNvPr id="5123" name="Content Placeholder 2"/>
          <p:cNvSpPr>
            <a:spLocks noGrp="1"/>
          </p:cNvSpPr>
          <p:nvPr>
            <p:ph idx="1"/>
          </p:nvPr>
        </p:nvSpPr>
        <p:spPr>
          <a:xfrm>
            <a:off x="457200" y="1905000"/>
            <a:ext cx="8229600" cy="4324350"/>
          </a:xfrm>
        </p:spPr>
        <p:txBody>
          <a:bodyPr/>
          <a:lstStyle/>
          <a:p>
            <a:pPr eaLnBrk="1" hangingPunct="1"/>
            <a:endParaRPr lang="en-US" smtClean="0"/>
          </a:p>
        </p:txBody>
      </p:sp>
      <p:sp>
        <p:nvSpPr>
          <p:cNvPr id="4" name="Horizontal Scroll 3"/>
          <p:cNvSpPr/>
          <p:nvPr/>
        </p:nvSpPr>
        <p:spPr>
          <a:xfrm>
            <a:off x="-457200" y="1981200"/>
            <a:ext cx="10210800" cy="32004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600">
                <a:solidFill>
                  <a:srgbClr val="FFFF00"/>
                </a:solidFill>
              </a:rPr>
              <a:t>nhóm 10</a:t>
            </a:r>
          </a:p>
          <a:p>
            <a:pPr algn="ctr">
              <a:defRPr/>
            </a:pPr>
            <a:r>
              <a:rPr lang="en-US" sz="4400">
                <a:solidFill>
                  <a:srgbClr val="FFFF00"/>
                </a:solidFill>
              </a:rPr>
              <a:t>Các Vấn Đề Liên Quan Trong Quá Trình Đô Thị Hóa</a:t>
            </a:r>
          </a:p>
          <a:p>
            <a:pPr algn="ctr">
              <a:defRPr/>
            </a:pPr>
            <a:endParaRPr lang="en-US" sz="4400"/>
          </a:p>
        </p:txBody>
      </p:sp>
      <p:sp>
        <p:nvSpPr>
          <p:cNvPr id="5" name="Oval 4"/>
          <p:cNvSpPr/>
          <p:nvPr/>
        </p:nvSpPr>
        <p:spPr>
          <a:xfrm>
            <a:off x="4191000" y="5029200"/>
            <a:ext cx="49530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rgbClr val="FFFF00"/>
                </a:solidFill>
              </a:rPr>
              <a:t>GVHD : Th.S Nguyễn Đức Thành</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600" y="609600"/>
            <a:ext cx="8229600" cy="914400"/>
          </a:xfrm>
        </p:spPr>
        <p:txBody>
          <a:bodyPr>
            <a:normAutofit/>
          </a:bodyPr>
          <a:lstStyle/>
          <a:p>
            <a:pPr eaLnBrk="1" hangingPunct="1"/>
            <a:r>
              <a:rPr lang="en-US" sz="2800" smtClean="0">
                <a:latin typeface="Times New Roman" pitchFamily="18" charset="0"/>
                <a:cs typeface="Times New Roman" pitchFamily="18" charset="0"/>
              </a:rPr>
              <a:t>Những mặt tiêu cực và tích của lối sống đô thị ngày nay</a:t>
            </a:r>
          </a:p>
        </p:txBody>
      </p:sp>
      <p:graphicFrame>
        <p:nvGraphicFramePr>
          <p:cNvPr id="4" name="Content Placeholder 3"/>
          <p:cNvGraphicFramePr>
            <a:graphicFrameLocks noGrp="1"/>
          </p:cNvGraphicFramePr>
          <p:nvPr>
            <p:ph idx="1"/>
          </p:nvPr>
        </p:nvGraphicFramePr>
        <p:xfrm>
          <a:off x="457200" y="1371600"/>
          <a:ext cx="8229600" cy="5202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1">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graphicFrame>
        <p:nvGraphicFramePr>
          <p:cNvPr id="3" name="Diagram 2"/>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6386" name="Title 1"/>
          <p:cNvSpPr>
            <a:spLocks noGrp="1"/>
          </p:cNvSpPr>
          <p:nvPr>
            <p:ph type="title"/>
          </p:nvPr>
        </p:nvSpPr>
        <p:spPr>
          <a:xfrm>
            <a:off x="762000" y="609600"/>
            <a:ext cx="8229600" cy="1066800"/>
          </a:xfrm>
        </p:spPr>
        <p:txBody>
          <a:bodyPr/>
          <a:lstStyle/>
          <a:p>
            <a:pPr eaLnBrk="1" hangingPunct="1"/>
            <a:r>
              <a:rPr lang="en-US" sz="3200" smtClean="0">
                <a:latin typeface="Times New Roman" pitchFamily="18" charset="0"/>
                <a:cs typeface="Times New Roman" pitchFamily="18" charset="0"/>
              </a:rPr>
              <a:t>Những giải pháp cơ bản xây dựng lối sống đô thị</a:t>
            </a:r>
          </a:p>
        </p:txBody>
      </p:sp>
      <p:sp>
        <p:nvSpPr>
          <p:cNvPr id="3" name="Content Placeholder 2"/>
          <p:cNvSpPr>
            <a:spLocks noGrp="1"/>
          </p:cNvSpPr>
          <p:nvPr>
            <p:ph idx="1"/>
          </p:nvPr>
        </p:nvSpPr>
        <p:spPr>
          <a:xfrm>
            <a:off x="609600" y="1752600"/>
            <a:ext cx="8229600" cy="432435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6000000" scaled="0"/>
            <a:tileRect/>
          </a:gradFill>
        </p:spPr>
        <p:txBody>
          <a:bodyPr>
            <a:normAutofit fontScale="85000" lnSpcReduction="10000"/>
          </a:bodyPr>
          <a:lstStyle/>
          <a:p>
            <a:pPr marL="274320" indent="-274320" eaLnBrk="1" fontAlgn="auto" hangingPunct="1">
              <a:spcAft>
                <a:spcPts val="0"/>
              </a:spcAft>
              <a:buClr>
                <a:schemeClr val="accent3"/>
              </a:buClr>
              <a:buFont typeface="Wingdings 2"/>
              <a:buChar char=""/>
              <a:defRPr/>
            </a:pPr>
            <a:r>
              <a:rPr lang="en-US" smtClean="0">
                <a:latin typeface="Times New Roman" pitchFamily="18" charset="0"/>
                <a:cs typeface="Times New Roman" pitchFamily="18" charset="0"/>
              </a:rPr>
              <a:t>Thay đổi điều kiện sống,lao động của người lao động theo hướng văn minh,tiến bộ,lấy pháp luật làm nền tảng</a:t>
            </a:r>
          </a:p>
          <a:p>
            <a:pPr marL="274320" indent="-274320" eaLnBrk="1" fontAlgn="auto" hangingPunct="1">
              <a:spcAft>
                <a:spcPts val="0"/>
              </a:spcAft>
              <a:buClr>
                <a:schemeClr val="accent3"/>
              </a:buClr>
              <a:buFont typeface="Wingdings 2"/>
              <a:buChar char=""/>
              <a:defRPr/>
            </a:pPr>
            <a:r>
              <a:rPr lang="en-US" smtClean="0">
                <a:latin typeface="Times New Roman" pitchFamily="18" charset="0"/>
                <a:cs typeface="Times New Roman" pitchFamily="18" charset="0"/>
              </a:rPr>
              <a:t>Hiện đại hóa kết cấu hạ tầng kinh tế - xã hội tạo điều kiện phát triển bền vững,không ngừng nâng cao mức sống,chất lượng cuộc sống của người dân</a:t>
            </a:r>
          </a:p>
          <a:p>
            <a:pPr marL="274320" indent="-274320" eaLnBrk="1" fontAlgn="auto" hangingPunct="1">
              <a:spcAft>
                <a:spcPts val="0"/>
              </a:spcAft>
              <a:buClr>
                <a:schemeClr val="accent3"/>
              </a:buClr>
              <a:buFont typeface="Wingdings 2"/>
              <a:buChar char=""/>
              <a:defRPr/>
            </a:pPr>
            <a:r>
              <a:rPr lang="en-US" smtClean="0">
                <a:latin typeface="Times New Roman" pitchFamily="18" charset="0"/>
                <a:cs typeface="Times New Roman" pitchFamily="18" charset="0"/>
              </a:rPr>
              <a:t>Chú trọng đầu tư,hiện đại hóa nhanh kết cấu hạ tầng đô thị,tránh tình trạng xuống cấp quá tải như hiện nai</a:t>
            </a:r>
          </a:p>
          <a:p>
            <a:pPr marL="274320" indent="-274320" eaLnBrk="1" fontAlgn="auto" hangingPunct="1">
              <a:spcAft>
                <a:spcPts val="0"/>
              </a:spcAft>
              <a:buClr>
                <a:schemeClr val="accent3"/>
              </a:buClr>
              <a:buFont typeface="Wingdings 2"/>
              <a:buChar char=""/>
              <a:defRPr/>
            </a:pPr>
            <a:r>
              <a:rPr lang="en-US" smtClean="0">
                <a:latin typeface="Times New Roman" pitchFamily="18" charset="0"/>
                <a:cs typeface="Times New Roman" pitchFamily="18" charset="0"/>
              </a:rPr>
              <a:t>Tăng cường hiệu quả hoạt động lãnh đạo,quản lí đô thị.</a:t>
            </a:r>
            <a:endParaRPr lang="en-US">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ox(in)">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ox(in)">
                                      <p:cBhvr>
                                        <p:cTn id="20" dur="500"/>
                                        <p:tgtEl>
                                          <p:spTgt spid="3">
                                            <p:txEl>
                                              <p:pRg st="2" end="2"/>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ox(in)">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xa hoi hoc\slide-2-638 - Copy.jpg"/>
          <p:cNvPicPr>
            <a:picLocks noChangeAspect="1" noChangeArrowheads="1"/>
          </p:cNvPicPr>
          <p:nvPr/>
        </p:nvPicPr>
        <p:blipFill>
          <a:blip r:embed="rId2"/>
          <a:srcRect/>
          <a:stretch>
            <a:fillRect/>
          </a:stretch>
        </p:blipFill>
        <p:spPr bwMode="auto">
          <a:xfrm>
            <a:off x="0" y="0"/>
            <a:ext cx="9144000" cy="7239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xa hoi hoc\slide-3-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xa hoi hoc\slide-4-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5400000">
            <a:off x="-1104900" y="1104900"/>
            <a:ext cx="6858000" cy="4648200"/>
          </a:xfrm>
        </p:spPr>
        <p:txBody>
          <a:bodyPr/>
          <a:lstStyle/>
          <a:p>
            <a:pPr eaLnBrk="1" fontAlgn="auto" hangingPunct="1">
              <a:spcAft>
                <a:spcPts val="0"/>
              </a:spcAft>
              <a:defRPr/>
            </a:pPr>
            <a:endParaRPr lang="en-US" dirty="0"/>
          </a:p>
        </p:txBody>
      </p:sp>
      <p:sp>
        <p:nvSpPr>
          <p:cNvPr id="20483" name="Subtitle 2"/>
          <p:cNvSpPr>
            <a:spLocks noGrp="1"/>
          </p:cNvSpPr>
          <p:nvPr>
            <p:ph type="subTitle" idx="1"/>
          </p:nvPr>
        </p:nvSpPr>
        <p:spPr>
          <a:xfrm rot="5400000">
            <a:off x="3467100" y="1181100"/>
            <a:ext cx="6858000" cy="4495800"/>
          </a:xfrm>
        </p:spPr>
        <p:txBody>
          <a:bodyPr/>
          <a:lstStyle/>
          <a:p>
            <a:pPr marR="0" eaLnBrk="1" hangingPunct="1"/>
            <a:endParaRPr lang="en-US" smtClean="0"/>
          </a:p>
        </p:txBody>
      </p:sp>
      <p:pic>
        <p:nvPicPr>
          <p:cNvPr id="20484" name="Picture 3" descr="http://ashui.com/mag/images/stories/201104/danang.jpg"/>
          <p:cNvPicPr>
            <a:picLocks noChangeAspect="1" noChangeArrowheads="1"/>
          </p:cNvPicPr>
          <p:nvPr/>
        </p:nvPicPr>
        <p:blipFill>
          <a:blip r:embed="rId2"/>
          <a:srcRect/>
          <a:stretch>
            <a:fillRect/>
          </a:stretch>
        </p:blipFill>
        <p:spPr bwMode="auto">
          <a:xfrm>
            <a:off x="0" y="0"/>
            <a:ext cx="4648200" cy="6858000"/>
          </a:xfrm>
          <a:prstGeom prst="rect">
            <a:avLst/>
          </a:prstGeom>
          <a:noFill/>
          <a:ln w="9525">
            <a:noFill/>
            <a:miter lim="800000"/>
            <a:headEnd/>
            <a:tailEnd/>
          </a:ln>
        </p:spPr>
      </p:pic>
      <p:pic>
        <p:nvPicPr>
          <p:cNvPr id="20485" name="Picture 4" descr="http://ashui.com/mag/images/stories/201108/southgarden5.jpg"/>
          <p:cNvPicPr>
            <a:picLocks noChangeAspect="1" noChangeArrowheads="1"/>
          </p:cNvPicPr>
          <p:nvPr/>
        </p:nvPicPr>
        <p:blipFill>
          <a:blip r:embed="rId3"/>
          <a:srcRect/>
          <a:stretch>
            <a:fillRect/>
          </a:stretch>
        </p:blipFill>
        <p:spPr bwMode="auto">
          <a:xfrm>
            <a:off x="4648200" y="0"/>
            <a:ext cx="44958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xa hoi hoc\slide-5-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xa hoi hoc\slide-6-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xa hoi hoc\slide-7-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9000" b="-29000"/>
          </a:stretch>
        </a:blipFill>
        <a:effectLst/>
      </p:bgPr>
    </p:bg>
    <p:spTree>
      <p:nvGrpSpPr>
        <p:cNvPr id="1" name=""/>
        <p:cNvGrpSpPr/>
        <p:nvPr/>
      </p:nvGrpSpPr>
      <p:grpSpPr>
        <a:xfrm>
          <a:off x="0" y="0"/>
          <a:ext cx="0" cy="0"/>
          <a:chOff x="0" y="0"/>
          <a:chExt cx="0" cy="0"/>
        </a:xfrm>
      </p:grpSpPr>
      <p:sp>
        <p:nvSpPr>
          <p:cNvPr id="6146" name="Title 1"/>
          <p:cNvSpPr>
            <a:spLocks noGrp="1"/>
          </p:cNvSpPr>
          <p:nvPr>
            <p:ph type="title"/>
          </p:nvPr>
        </p:nvSpPr>
        <p:spPr>
          <a:xfrm>
            <a:off x="457200" y="152400"/>
            <a:ext cx="8229600" cy="1143000"/>
          </a:xfrm>
        </p:spPr>
        <p:txBody>
          <a:bodyPr/>
          <a:lstStyle/>
          <a:p>
            <a:pPr eaLnBrk="1" hangingPunct="1"/>
            <a:r>
              <a:rPr lang="en-US" smtClean="0"/>
              <a:t>Dách sách nhóm</a:t>
            </a:r>
          </a:p>
        </p:txBody>
      </p:sp>
      <p:sp>
        <p:nvSpPr>
          <p:cNvPr id="6147" name="Content Placeholder 2"/>
          <p:cNvSpPr>
            <a:spLocks noGrp="1"/>
          </p:cNvSpPr>
          <p:nvPr>
            <p:ph idx="1"/>
          </p:nvPr>
        </p:nvSpPr>
        <p:spPr>
          <a:xfrm>
            <a:off x="609600" y="1371600"/>
            <a:ext cx="8229600" cy="5105400"/>
          </a:xfrm>
        </p:spPr>
        <p:txBody>
          <a:bodyPr>
            <a:normAutofit fontScale="92500" lnSpcReduction="10000"/>
          </a:bodyPr>
          <a:lstStyle/>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Đor Tung Síp                                     12113052</a:t>
            </a:r>
          </a:p>
          <a:p>
            <a:pPr eaLnBrk="1" hangingPunct="1">
              <a:buFont typeface="Wingdings 2" pitchFamily="18" charset="2"/>
              <a:buBlip>
                <a:blip r:embed="rId3"/>
              </a:buBlip>
            </a:pPr>
            <a:r>
              <a:rPr lang="vi-VN" smtClean="0">
                <a:solidFill>
                  <a:srgbClr val="C00000"/>
                </a:solidFill>
                <a:cs typeface="Times New Roman" pitchFamily="18" charset="0"/>
              </a:rPr>
              <a:t>Cao Văn Quynh</a:t>
            </a:r>
            <a:r>
              <a:rPr lang="en-US" smtClean="0">
                <a:solidFill>
                  <a:srgbClr val="C00000"/>
                </a:solidFill>
                <a:latin typeface="Times New Roman" pitchFamily="18" charset="0"/>
                <a:cs typeface="Times New Roman" pitchFamily="18" charset="0"/>
              </a:rPr>
              <a:t>                                 </a:t>
            </a:r>
            <a:r>
              <a:rPr lang="vi-VN" smtClean="0">
                <a:solidFill>
                  <a:srgbClr val="C00000"/>
                </a:solidFill>
                <a:cs typeface="Times New Roman" pitchFamily="18" charset="0"/>
              </a:rPr>
              <a:t>12114310</a:t>
            </a:r>
            <a:endParaRPr lang="en-US" smtClean="0">
              <a:solidFill>
                <a:srgbClr val="C00000"/>
              </a:solidFill>
              <a:latin typeface="Times New Roman" pitchFamily="18" charset="0"/>
              <a:cs typeface="Times New Roman" pitchFamily="18" charset="0"/>
            </a:endParaRP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Nguyễn Thị Ngọc Linh                      12120086</a:t>
            </a: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Đặng Thị Quý	                             12120512</a:t>
            </a:r>
          </a:p>
          <a:p>
            <a:pPr eaLnBrk="1" hangingPunct="1">
              <a:buFont typeface="Wingdings 2" pitchFamily="18" charset="2"/>
              <a:buBlip>
                <a:blip r:embed="rId3"/>
              </a:buBlip>
            </a:pPr>
            <a:r>
              <a:rPr lang="vi-VN" smtClean="0">
                <a:solidFill>
                  <a:srgbClr val="C00000"/>
                </a:solidFill>
                <a:cs typeface="Times New Roman" pitchFamily="18" charset="0"/>
              </a:rPr>
              <a:t>Trần Văn Mong</a:t>
            </a:r>
            <a:r>
              <a:rPr lang="en-US" smtClean="0">
                <a:solidFill>
                  <a:srgbClr val="C00000"/>
                </a:solidFill>
                <a:latin typeface="Times New Roman" pitchFamily="18" charset="0"/>
                <a:cs typeface="Times New Roman" pitchFamily="18" charset="0"/>
              </a:rPr>
              <a:t>	                             12122177</a:t>
            </a: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Nguyễn Thị Thanh Thảo	                  12123169</a:t>
            </a: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Huỳnh Tuấn Dũng	                             12124153</a:t>
            </a: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Nguyễn Thanh Liêm	                  12145134</a:t>
            </a:r>
          </a:p>
          <a:p>
            <a:pPr eaLnBrk="1" hangingPunct="1">
              <a:buFont typeface="Wingdings 2" pitchFamily="18" charset="2"/>
              <a:buBlip>
                <a:blip r:embed="rId3"/>
              </a:buBlip>
            </a:pPr>
            <a:r>
              <a:rPr lang="vi-VN" smtClean="0">
                <a:solidFill>
                  <a:srgbClr val="C00000"/>
                </a:solidFill>
                <a:cs typeface="Times New Roman" pitchFamily="18" charset="0"/>
              </a:rPr>
              <a:t>Hồ Nguyễn Phương Khanh</a:t>
            </a:r>
            <a:r>
              <a:rPr lang="en-US" smtClean="0">
                <a:solidFill>
                  <a:srgbClr val="C00000"/>
                </a:solidFill>
                <a:latin typeface="Times New Roman" pitchFamily="18" charset="0"/>
                <a:cs typeface="Times New Roman" pitchFamily="18" charset="0"/>
              </a:rPr>
              <a:t>	       12155110</a:t>
            </a:r>
          </a:p>
          <a:p>
            <a:pPr eaLnBrk="1" hangingPunct="1">
              <a:buFont typeface="Wingdings 2" pitchFamily="18" charset="2"/>
              <a:buBlip>
                <a:blip r:embed="rId3"/>
              </a:buBlip>
            </a:pPr>
            <a:r>
              <a:rPr lang="en-US" smtClean="0">
                <a:solidFill>
                  <a:srgbClr val="C00000"/>
                </a:solidFill>
                <a:latin typeface="Times New Roman" pitchFamily="18" charset="0"/>
                <a:cs typeface="Times New Roman" pitchFamily="18" charset="0"/>
              </a:rPr>
              <a:t>Lê Thị Tuyền	                             12124337</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xa hoi hoc\slide-8-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xa hoi hoc\slide-9-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3600450"/>
          </a:xfrm>
        </p:spPr>
        <p:txBody>
          <a:bodyPr/>
          <a:lstStyle/>
          <a:p>
            <a:pPr eaLnBrk="1" fontAlgn="auto" hangingPunct="1">
              <a:spcAft>
                <a:spcPts val="0"/>
              </a:spcAft>
              <a:defRPr/>
            </a:pPr>
            <a:endParaRPr lang="en-US" dirty="0"/>
          </a:p>
        </p:txBody>
      </p:sp>
      <p:sp>
        <p:nvSpPr>
          <p:cNvPr id="26627" name="Subtitle 2"/>
          <p:cNvSpPr>
            <a:spLocks noGrp="1"/>
          </p:cNvSpPr>
          <p:nvPr>
            <p:ph type="subTitle" idx="1"/>
          </p:nvPr>
        </p:nvSpPr>
        <p:spPr>
          <a:xfrm>
            <a:off x="0" y="3581400"/>
            <a:ext cx="9144000" cy="3276600"/>
          </a:xfrm>
        </p:spPr>
        <p:txBody>
          <a:bodyPr/>
          <a:lstStyle/>
          <a:p>
            <a:pPr marR="0" eaLnBrk="1" hangingPunct="1"/>
            <a:endParaRPr lang="en-US" smtClean="0"/>
          </a:p>
        </p:txBody>
      </p:sp>
      <p:pic>
        <p:nvPicPr>
          <p:cNvPr id="26628" name="Picture 3" descr="http://ashui.com/mag/images/stories/201104/singapore_lvthank.jpg"/>
          <p:cNvPicPr>
            <a:picLocks noChangeAspect="1" noChangeArrowheads="1"/>
          </p:cNvPicPr>
          <p:nvPr/>
        </p:nvPicPr>
        <p:blipFill>
          <a:blip r:embed="rId2"/>
          <a:srcRect/>
          <a:stretch>
            <a:fillRect/>
          </a:stretch>
        </p:blipFill>
        <p:spPr bwMode="auto">
          <a:xfrm>
            <a:off x="0" y="0"/>
            <a:ext cx="9144000" cy="3581400"/>
          </a:xfrm>
          <a:prstGeom prst="rect">
            <a:avLst/>
          </a:prstGeom>
          <a:noFill/>
          <a:ln w="9525">
            <a:noFill/>
            <a:miter lim="800000"/>
            <a:headEnd/>
            <a:tailEnd/>
          </a:ln>
        </p:spPr>
      </p:pic>
      <p:pic>
        <p:nvPicPr>
          <p:cNvPr id="26629" name="Picture 4" descr="http://ashui.com/mag/images/stories/201109/dothixop5.jpg"/>
          <p:cNvPicPr>
            <a:picLocks noChangeAspect="1" noChangeArrowheads="1"/>
          </p:cNvPicPr>
          <p:nvPr/>
        </p:nvPicPr>
        <p:blipFill>
          <a:blip r:embed="rId3"/>
          <a:srcRect/>
          <a:stretch>
            <a:fillRect/>
          </a:stretch>
        </p:blipFill>
        <p:spPr bwMode="auto">
          <a:xfrm>
            <a:off x="0" y="3581400"/>
            <a:ext cx="9144000" cy="3276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xa hoi hoc\slide-12-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xa hoi hoc\slide-13-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xa hoi hoc\slide-13-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xa hoi hoc\slide-15-63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0" y="0"/>
            <a:ext cx="8458200" cy="908050"/>
          </a:xfrm>
        </p:spPr>
        <p:txBody>
          <a:bodyPr/>
          <a:lstStyle/>
          <a:p>
            <a:pPr eaLnBrk="1" hangingPunct="1">
              <a:defRPr/>
            </a:pPr>
            <a:r>
              <a:rPr lang="en-US" smtClean="0">
                <a:cs typeface="Trebuchet MS" pitchFamily="34" charset="0"/>
              </a:rPr>
              <a:t>Ly hôn.</a:t>
            </a:r>
          </a:p>
        </p:txBody>
      </p:sp>
      <p:sp>
        <p:nvSpPr>
          <p:cNvPr id="31747" name="Subtitle 2"/>
          <p:cNvSpPr>
            <a:spLocks noGrp="1"/>
          </p:cNvSpPr>
          <p:nvPr>
            <p:ph type="subTitle" idx="1"/>
          </p:nvPr>
        </p:nvSpPr>
        <p:spPr>
          <a:xfrm>
            <a:off x="214313" y="1071563"/>
            <a:ext cx="8929687" cy="4567237"/>
          </a:xfrm>
        </p:spPr>
        <p:txBody>
          <a:bodyPr/>
          <a:lstStyle/>
          <a:p>
            <a:pPr marR="0" eaLnBrk="1" hangingPunct="1"/>
            <a:r>
              <a:rPr lang="en-US" smtClean="0">
                <a:solidFill>
                  <a:srgbClr val="404040"/>
                </a:solidFill>
              </a:rPr>
              <a:t>Định nghĩa: </a:t>
            </a:r>
            <a:r>
              <a:rPr lang="vi-VN" smtClean="0">
                <a:solidFill>
                  <a:srgbClr val="404040"/>
                </a:solidFill>
                <a:hlinkClick r:id="rId2" tooltip="ly hon"/>
              </a:rPr>
              <a:t>Ly hôn</a:t>
            </a:r>
            <a:r>
              <a:rPr lang="vi-VN" smtClean="0">
                <a:solidFill>
                  <a:srgbClr val="404040"/>
                </a:solidFill>
              </a:rPr>
              <a:t> là chấm dứt quan hệ hôn nhân do Toà án công nhận hoặc quyết định theo yêu cầu của vợ hoặc của chồng hoặc cả hai vợ chồng. Tòa án là cơ quan duy nhất có trách nhiệm ra phán quyết chấm dứt quan hệ hôn nhân của vợ chồng.</a:t>
            </a:r>
          </a:p>
          <a:p>
            <a:pPr marR="0" eaLnBrk="1" hangingPunct="1"/>
            <a:endParaRPr lang="en-US" smtClean="0">
              <a:solidFill>
                <a:srgbClr val="404040"/>
              </a:solidFill>
            </a:endParaRPr>
          </a:p>
        </p:txBody>
      </p:sp>
      <p:pic>
        <p:nvPicPr>
          <p:cNvPr id="31748" name="Picture 4" descr="C:\Users\ACER\Desktop\hinh-anh-buon-ve-tinh-yeu-7.jpg"/>
          <p:cNvPicPr>
            <a:picLocks noChangeAspect="1" noChangeArrowheads="1"/>
          </p:cNvPicPr>
          <p:nvPr/>
        </p:nvPicPr>
        <p:blipFill>
          <a:blip r:embed="rId3"/>
          <a:srcRect/>
          <a:stretch>
            <a:fillRect/>
          </a:stretch>
        </p:blipFill>
        <p:spPr bwMode="auto">
          <a:xfrm>
            <a:off x="0" y="3124200"/>
            <a:ext cx="9144000" cy="373380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Effect transition="in" filter="box(in)">
                                      <p:cBhvr>
                                        <p:cTn id="12" dur="500"/>
                                        <p:tgtEl>
                                          <p:spTgt spid="317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ox(in)">
                                      <p:cBhvr>
                                        <p:cTn id="17"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0"/>
            <a:ext cx="8229600" cy="1417638"/>
          </a:xfrm>
        </p:spPr>
        <p:txBody>
          <a:bodyPr/>
          <a:lstStyle/>
          <a:p>
            <a:pPr eaLnBrk="1" hangingPunct="1"/>
            <a:r>
              <a:rPr lang="en-US" smtClean="0">
                <a:ea typeface="Trebuchet MS" pitchFamily="34" charset="0"/>
                <a:cs typeface="Trebuchet MS" pitchFamily="34" charset="0"/>
              </a:rPr>
              <a:t> tỷ lệ ly hôn ở thành thị thường cao hơn ở nông thôn?</a:t>
            </a:r>
          </a:p>
        </p:txBody>
      </p:sp>
      <p:sp>
        <p:nvSpPr>
          <p:cNvPr id="3075" name="Rectangle 3"/>
          <p:cNvSpPr>
            <a:spLocks noGrp="1" noChangeArrowheads="1"/>
          </p:cNvSpPr>
          <p:nvPr>
            <p:ph idx="1"/>
          </p:nvPr>
        </p:nvSpPr>
        <p:spPr>
          <a:xfrm>
            <a:off x="0" y="1357313"/>
            <a:ext cx="9144000" cy="5500687"/>
          </a:xfrm>
        </p:spPr>
        <p:txBody>
          <a:bodyPr rtlCol="0">
            <a:normAutofit fontScale="92500" lnSpcReduction="20000"/>
          </a:bodyPr>
          <a:lstStyle/>
          <a:p>
            <a:pPr algn="just" eaLnBrk="1" fontAlgn="auto" hangingPunct="1">
              <a:lnSpc>
                <a:spcPct val="120000"/>
              </a:lnSpc>
              <a:buClr>
                <a:schemeClr val="tx1">
                  <a:lumMod val="75000"/>
                  <a:lumOff val="25000"/>
                </a:schemeClr>
              </a:buClr>
              <a:buFontTx/>
              <a:buNone/>
              <a:defRPr/>
            </a:pPr>
            <a:r>
              <a:rPr lang="en-US" dirty="0" smtClean="0">
                <a:solidFill>
                  <a:schemeClr val="tx1">
                    <a:lumMod val="75000"/>
                    <a:lumOff val="25000"/>
                  </a:schemeClr>
                </a:solidFill>
              </a:rPr>
              <a:t>1.lối </a:t>
            </a:r>
            <a:r>
              <a:rPr lang="en-US" dirty="0" err="1" smtClean="0">
                <a:solidFill>
                  <a:schemeClr val="tx1">
                    <a:lumMod val="75000"/>
                    <a:lumOff val="25000"/>
                  </a:schemeClr>
                </a:solidFill>
              </a:rPr>
              <a:t>sống</a:t>
            </a:r>
            <a:r>
              <a:rPr lang="en-US" dirty="0" smtClean="0">
                <a:solidFill>
                  <a:schemeClr val="tx1">
                    <a:lumMod val="75000"/>
                    <a:lumOff val="25000"/>
                  </a:schemeClr>
                </a:solidFill>
              </a:rPr>
              <a:t>: </a:t>
            </a:r>
            <a:r>
              <a:rPr lang="en-US" dirty="0" err="1" smtClean="0">
                <a:solidFill>
                  <a:schemeClr val="tx1">
                    <a:lumMod val="75000"/>
                    <a:lumOff val="25000"/>
                  </a:schemeClr>
                </a:solidFill>
              </a:rPr>
              <a:t>thành</a:t>
            </a:r>
            <a:r>
              <a:rPr lang="en-US" dirty="0" smtClean="0">
                <a:solidFill>
                  <a:schemeClr val="tx1">
                    <a:lumMod val="75000"/>
                    <a:lumOff val="25000"/>
                  </a:schemeClr>
                </a:solidFill>
              </a:rPr>
              <a:t> </a:t>
            </a:r>
            <a:r>
              <a:rPr lang="en-US" dirty="0" err="1" smtClean="0">
                <a:solidFill>
                  <a:schemeClr val="tx1">
                    <a:lumMod val="75000"/>
                    <a:lumOff val="25000"/>
                  </a:schemeClr>
                </a:solidFill>
              </a:rPr>
              <a:t>thi</a:t>
            </a:r>
            <a:r>
              <a:rPr lang="en-US" dirty="0" smtClean="0">
                <a:solidFill>
                  <a:schemeClr val="tx1">
                    <a:lumMod val="75000"/>
                    <a:lumOff val="25000"/>
                  </a:schemeClr>
                </a:solidFill>
              </a:rPr>
              <a:t> # </a:t>
            </a:r>
            <a:r>
              <a:rPr lang="en-US" dirty="0" err="1" smtClean="0">
                <a:solidFill>
                  <a:schemeClr val="tx1">
                    <a:lumMod val="75000"/>
                    <a:lumOff val="25000"/>
                  </a:schemeClr>
                </a:solidFill>
              </a:rPr>
              <a:t>nông</a:t>
            </a:r>
            <a:r>
              <a:rPr lang="en-US" dirty="0" smtClean="0">
                <a:solidFill>
                  <a:schemeClr val="tx1">
                    <a:lumMod val="75000"/>
                    <a:lumOff val="25000"/>
                  </a:schemeClr>
                </a:solidFill>
              </a:rPr>
              <a:t> </a:t>
            </a:r>
            <a:r>
              <a:rPr lang="en-US" dirty="0" err="1" smtClean="0">
                <a:solidFill>
                  <a:schemeClr val="tx1">
                    <a:lumMod val="75000"/>
                    <a:lumOff val="25000"/>
                  </a:schemeClr>
                </a:solidFill>
              </a:rPr>
              <a:t>thôn</a:t>
            </a:r>
            <a:endParaRPr lang="en-US"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Lôi</a:t>
            </a: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sống</a:t>
            </a: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thành</a:t>
            </a: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thị</a:t>
            </a:r>
            <a:r>
              <a:rPr lang="en-US" sz="2000" dirty="0" smtClean="0">
                <a:solidFill>
                  <a:schemeClr val="tx1">
                    <a:lumMod val="75000"/>
                    <a:lumOff val="25000"/>
                  </a:schemeClr>
                </a:solidFill>
              </a:rPr>
              <a:t>:</a:t>
            </a:r>
          </a:p>
          <a:p>
            <a:pPr algn="just" eaLnBrk="1" fontAlgn="auto" hangingPunct="1">
              <a:lnSpc>
                <a:spcPct val="120000"/>
              </a:lnSpc>
              <a:buClr>
                <a:schemeClr val="tx1">
                  <a:lumMod val="75000"/>
                  <a:lumOff val="25000"/>
                </a:schemeClr>
              </a:buClr>
              <a:buFontTx/>
              <a:buNone/>
              <a:defRPr/>
            </a:pPr>
            <a:r>
              <a:rPr lang="en-US" sz="2000" dirty="0" smtClean="0">
                <a:solidFill>
                  <a:schemeClr val="tx1">
                    <a:lumMod val="75000"/>
                    <a:lumOff val="25000"/>
                  </a:schemeClr>
                </a:solidFill>
              </a:rPr>
              <a:t>                             1.yêu </a:t>
            </a:r>
            <a:r>
              <a:rPr lang="en-US" sz="2000" dirty="0" err="1" smtClean="0">
                <a:solidFill>
                  <a:schemeClr val="tx1">
                    <a:lumMod val="75000"/>
                    <a:lumOff val="25000"/>
                  </a:schemeClr>
                </a:solidFill>
              </a:rPr>
              <a:t>vội</a:t>
            </a: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cưới</a:t>
            </a:r>
            <a:r>
              <a:rPr lang="en-US" sz="2000" dirty="0" smtClean="0">
                <a:solidFill>
                  <a:schemeClr val="tx1">
                    <a:lumMod val="75000"/>
                    <a:lumOff val="25000"/>
                  </a:schemeClr>
                </a:solidFill>
              </a:rPr>
              <a:t> </a:t>
            </a:r>
            <a:r>
              <a:rPr lang="en-US" sz="2000" dirty="0" err="1" smtClean="0">
                <a:solidFill>
                  <a:schemeClr val="tx1">
                    <a:lumMod val="75000"/>
                    <a:lumOff val="25000"/>
                  </a:schemeClr>
                </a:solidFill>
              </a:rPr>
              <a:t>gấp</a:t>
            </a:r>
            <a:endParaRPr lang="en-US" sz="2000"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dirty="0" smtClean="0">
                <a:solidFill>
                  <a:schemeClr val="tx1">
                    <a:lumMod val="75000"/>
                    <a:lumOff val="25000"/>
                  </a:schemeClr>
                </a:solidFill>
              </a:rPr>
              <a:t>                             2.</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sống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vội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vã</a:t>
            </a:r>
            <a:endParaRPr lang="en-US" sz="2000" b="1"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======&gt;…..?</a:t>
            </a:r>
            <a:r>
              <a:rPr lang="en-US" sz="2000" b="1" dirty="0" err="1" smtClean="0">
                <a:solidFill>
                  <a:schemeClr val="tx1">
                    <a:lumMod val="75000"/>
                    <a:lumOff val="25000"/>
                  </a:schemeClr>
                </a:solidFill>
              </a:rPr>
              <a:t>ít</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xem</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trọng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tình</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yêu</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trong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hôn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nhân.chấp</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nhận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ly</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hôn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như</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một</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vấn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đề</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bình</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thường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khi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đã</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hết</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yêu.không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quan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tâm</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tới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dư</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luân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xã</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hội</a:t>
            </a:r>
            <a:r>
              <a:rPr lang="en-US" sz="2000" b="1" dirty="0" smtClean="0">
                <a:solidFill>
                  <a:schemeClr val="tx1">
                    <a:lumMod val="75000"/>
                    <a:lumOff val="25000"/>
                  </a:schemeClr>
                </a:solidFill>
              </a:rPr>
              <a:t>.</a:t>
            </a:r>
          </a:p>
          <a:p>
            <a:pPr algn="just" eaLnBrk="1" fontAlgn="auto" hangingPunct="1">
              <a:lnSpc>
                <a:spcPct val="120000"/>
              </a:lnSpc>
              <a:buClr>
                <a:schemeClr val="tx1">
                  <a:lumMod val="75000"/>
                  <a:lumOff val="25000"/>
                </a:schemeClr>
              </a:buClr>
              <a:buFontTx/>
              <a:buNone/>
              <a:defRPr/>
            </a:pPr>
            <a:r>
              <a:rPr lang="en-US" sz="2000" b="1" dirty="0" err="1" smtClean="0">
                <a:solidFill>
                  <a:schemeClr val="tx1">
                    <a:lumMod val="75000"/>
                    <a:lumOff val="25000"/>
                  </a:schemeClr>
                </a:solidFill>
              </a:rPr>
              <a:t>Lối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sông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nông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thôn</a:t>
            </a:r>
            <a:r>
              <a:rPr lang="en-US" sz="2000" b="1" dirty="0" smtClean="0">
                <a:solidFill>
                  <a:schemeClr val="tx1">
                    <a:lumMod val="75000"/>
                    <a:lumOff val="25000"/>
                  </a:schemeClr>
                </a:solidFill>
              </a:rPr>
              <a:t>:</a:t>
            </a: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                        1.sống </a:t>
            </a:r>
            <a:r>
              <a:rPr lang="en-US" sz="2000" b="1" dirty="0" err="1" smtClean="0">
                <a:solidFill>
                  <a:schemeClr val="tx1">
                    <a:lumMod val="75000"/>
                    <a:lumOff val="25000"/>
                  </a:schemeClr>
                </a:solidFill>
              </a:rPr>
              <a:t>giản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dị</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biết</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chấp</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nhận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cuộc</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sống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hiên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tại</a:t>
            </a:r>
            <a:endParaRPr lang="en-US" sz="2000" b="1"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                        2.quanh </a:t>
            </a:r>
            <a:r>
              <a:rPr lang="en-US" sz="2000" b="1" dirty="0" err="1" smtClean="0">
                <a:solidFill>
                  <a:schemeClr val="tx1">
                    <a:lumMod val="75000"/>
                    <a:lumOff val="25000"/>
                  </a:schemeClr>
                </a:solidFill>
              </a:rPr>
              <a:t>năm</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với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cai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cày</a:t>
            </a:r>
            <a:r>
              <a:rPr lang="en-US" sz="2000" b="1" dirty="0" smtClean="0">
                <a:solidFill>
                  <a:schemeClr val="tx1">
                    <a:lumMod val="75000"/>
                    <a:lumOff val="25000"/>
                  </a:schemeClr>
                </a:solidFill>
              </a:rPr>
              <a:t> con </a:t>
            </a:r>
            <a:r>
              <a:rPr lang="en-US" sz="2000" b="1" dirty="0" err="1" smtClean="0">
                <a:solidFill>
                  <a:schemeClr val="tx1">
                    <a:lumMod val="75000"/>
                    <a:lumOff val="25000"/>
                  </a:schemeClr>
                </a:solidFill>
              </a:rPr>
              <a:t>trâu</a:t>
            </a:r>
            <a:endParaRPr lang="en-US" sz="2000" b="1"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                        3.sống </a:t>
            </a:r>
            <a:r>
              <a:rPr lang="en-US" sz="2000" b="1" dirty="0" err="1" smtClean="0">
                <a:solidFill>
                  <a:schemeClr val="tx1">
                    <a:lumMod val="75000"/>
                    <a:lumOff val="25000"/>
                  </a:schemeClr>
                </a:solidFill>
              </a:rPr>
              <a:t>với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nhau</a:t>
            </a:r>
            <a:r>
              <a:rPr lang="en-US" sz="2000" b="1" dirty="0" smtClean="0">
                <a:solidFill>
                  <a:schemeClr val="tx1">
                    <a:lumMod val="75000"/>
                    <a:lumOff val="25000"/>
                  </a:schemeClr>
                </a:solidFill>
              </a:rPr>
              <a:t> trong1 </a:t>
            </a:r>
            <a:r>
              <a:rPr lang="en-US" sz="2000" b="1" dirty="0" err="1" smtClean="0">
                <a:solidFill>
                  <a:schemeClr val="tx1">
                    <a:lumMod val="75000"/>
                    <a:lumOff val="25000"/>
                  </a:schemeClr>
                </a:solidFill>
              </a:rPr>
              <a:t>đai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gia</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đình</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sống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trong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tình</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cảm</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láng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giêng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và</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dòng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họ</a:t>
            </a:r>
            <a:r>
              <a:rPr lang="en-US" sz="2000" b="1" dirty="0" smtClean="0">
                <a:solidFill>
                  <a:schemeClr val="tx1">
                    <a:lumMod val="75000"/>
                    <a:lumOff val="25000"/>
                  </a:schemeClr>
                </a:solidFill>
              </a:rPr>
              <a:t>.</a:t>
            </a: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=======&gt;con </a:t>
            </a:r>
            <a:r>
              <a:rPr lang="en-US" sz="2000" b="1" dirty="0" err="1" smtClean="0">
                <a:solidFill>
                  <a:schemeClr val="tx1">
                    <a:lumMod val="75000"/>
                    <a:lumOff val="25000"/>
                  </a:schemeClr>
                </a:solidFill>
              </a:rPr>
              <a:t>người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nông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thôn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luôn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coi</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trọng</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vấn</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đề</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gia</a:t>
            </a:r>
            <a:r>
              <a:rPr lang="en-US" sz="2000" b="1" dirty="0" smtClean="0">
                <a:solidFill>
                  <a:schemeClr val="tx1">
                    <a:lumMod val="75000"/>
                    <a:lumOff val="25000"/>
                  </a:schemeClr>
                </a:solidFill>
              </a:rPr>
              <a:t> </a:t>
            </a:r>
            <a:r>
              <a:rPr lang="en-US" sz="2000" b="1" dirty="0" err="1" smtClean="0">
                <a:solidFill>
                  <a:schemeClr val="tx1">
                    <a:lumMod val="75000"/>
                    <a:lumOff val="25000"/>
                  </a:schemeClr>
                </a:solidFill>
              </a:rPr>
              <a:t>đình</a:t>
            </a:r>
            <a:r>
              <a:rPr lang="en-US" sz="2000" b="1" dirty="0" smtClean="0">
                <a:solidFill>
                  <a:schemeClr val="tx1">
                    <a:lumMod val="75000"/>
                    <a:lumOff val="25000"/>
                  </a:schemeClr>
                </a:solidFill>
              </a:rPr>
              <a:t>.                     </a:t>
            </a:r>
          </a:p>
          <a:p>
            <a:pPr algn="just" eaLnBrk="1" fontAlgn="auto" hangingPunct="1">
              <a:lnSpc>
                <a:spcPct val="120000"/>
              </a:lnSpc>
              <a:buClr>
                <a:schemeClr val="tx1">
                  <a:lumMod val="75000"/>
                  <a:lumOff val="25000"/>
                </a:schemeClr>
              </a:buClr>
              <a:buFontTx/>
              <a:buNone/>
              <a:defRPr/>
            </a:pPr>
            <a:endParaRPr lang="en-US" sz="2000" b="1" dirty="0" smtClean="0">
              <a:solidFill>
                <a:schemeClr val="tx1">
                  <a:lumMod val="75000"/>
                  <a:lumOff val="25000"/>
                </a:schemeClr>
              </a:solidFill>
            </a:endParaRPr>
          </a:p>
          <a:p>
            <a:pPr algn="just" eaLnBrk="1" fontAlgn="auto" hangingPunct="1">
              <a:lnSpc>
                <a:spcPct val="120000"/>
              </a:lnSpc>
              <a:buClr>
                <a:schemeClr val="tx1">
                  <a:lumMod val="75000"/>
                  <a:lumOff val="25000"/>
                </a:schemeClr>
              </a:buClr>
              <a:buFontTx/>
              <a:buNone/>
              <a:defRPr/>
            </a:pPr>
            <a:r>
              <a:rPr lang="en-US" sz="2000" b="1" dirty="0" smtClean="0">
                <a:solidFill>
                  <a:schemeClr val="tx1">
                    <a:lumMod val="75000"/>
                    <a:lumOff val="25000"/>
                  </a:schemeClr>
                </a:solidFill>
              </a:rPr>
              <a:t>                                                     </a:t>
            </a:r>
            <a:endParaRPr lang="en-US" sz="2000" dirty="0" smtClean="0">
              <a:solidFill>
                <a:schemeClr val="tx1">
                  <a:lumMod val="75000"/>
                  <a:lumOff val="25000"/>
                </a:schemeClr>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ox(in)">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Effect transition="in" filter="box(in)">
                                      <p:cBhvr>
                                        <p:cTn id="12" dur="500"/>
                                        <p:tgtEl>
                                          <p:spTgt spid="3075">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075">
                                            <p:txEl>
                                              <p:pRg st="1" end="1"/>
                                            </p:txEl>
                                          </p:spTgt>
                                        </p:tgtEl>
                                        <p:attrNameLst>
                                          <p:attrName>style.visibility</p:attrName>
                                        </p:attrNameLst>
                                      </p:cBhvr>
                                      <p:to>
                                        <p:strVal val="visible"/>
                                      </p:to>
                                    </p:set>
                                    <p:animEffect transition="in" filter="box(in)">
                                      <p:cBhvr>
                                        <p:cTn id="15" dur="500"/>
                                        <p:tgtEl>
                                          <p:spTgt spid="3075">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075">
                                            <p:txEl>
                                              <p:pRg st="2" end="2"/>
                                            </p:txEl>
                                          </p:spTgt>
                                        </p:tgtEl>
                                        <p:attrNameLst>
                                          <p:attrName>style.visibility</p:attrName>
                                        </p:attrNameLst>
                                      </p:cBhvr>
                                      <p:to>
                                        <p:strVal val="visible"/>
                                      </p:to>
                                    </p:set>
                                    <p:animEffect transition="in" filter="box(in)">
                                      <p:cBhvr>
                                        <p:cTn id="18" dur="500"/>
                                        <p:tgtEl>
                                          <p:spTgt spid="3075">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075">
                                            <p:txEl>
                                              <p:pRg st="3" end="3"/>
                                            </p:txEl>
                                          </p:spTgt>
                                        </p:tgtEl>
                                        <p:attrNameLst>
                                          <p:attrName>style.visibility</p:attrName>
                                        </p:attrNameLst>
                                      </p:cBhvr>
                                      <p:to>
                                        <p:strVal val="visible"/>
                                      </p:to>
                                    </p:set>
                                    <p:animEffect transition="in" filter="box(in)">
                                      <p:cBhvr>
                                        <p:cTn id="21" dur="500"/>
                                        <p:tgtEl>
                                          <p:spTgt spid="3075">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3075">
                                            <p:txEl>
                                              <p:pRg st="4" end="4"/>
                                            </p:txEl>
                                          </p:spTgt>
                                        </p:tgtEl>
                                        <p:attrNameLst>
                                          <p:attrName>style.visibility</p:attrName>
                                        </p:attrNameLst>
                                      </p:cBhvr>
                                      <p:to>
                                        <p:strVal val="visible"/>
                                      </p:to>
                                    </p:set>
                                    <p:animEffect transition="in" filter="box(in)">
                                      <p:cBhvr>
                                        <p:cTn id="26" dur="500"/>
                                        <p:tgtEl>
                                          <p:spTgt spid="3075">
                                            <p:txEl>
                                              <p:pRg st="4" end="4"/>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3075">
                                            <p:txEl>
                                              <p:pRg st="5" end="5"/>
                                            </p:txEl>
                                          </p:spTgt>
                                        </p:tgtEl>
                                        <p:attrNameLst>
                                          <p:attrName>style.visibility</p:attrName>
                                        </p:attrNameLst>
                                      </p:cBhvr>
                                      <p:to>
                                        <p:strVal val="visible"/>
                                      </p:to>
                                    </p:set>
                                    <p:animEffect transition="in" filter="box(in)">
                                      <p:cBhvr>
                                        <p:cTn id="29" dur="500"/>
                                        <p:tgtEl>
                                          <p:spTgt spid="3075">
                                            <p:txEl>
                                              <p:pRg st="5" end="5"/>
                                            </p:txEl>
                                          </p:spTgt>
                                        </p:tgtEl>
                                      </p:cBhvr>
                                    </p:animEffect>
                                  </p:childTnLst>
                                </p:cTn>
                              </p:par>
                              <p:par>
                                <p:cTn id="30" presetID="4" presetClass="entr" presetSubtype="16" fill="hold" nodeType="withEffect">
                                  <p:stCondLst>
                                    <p:cond delay="0"/>
                                  </p:stCondLst>
                                  <p:childTnLst>
                                    <p:set>
                                      <p:cBhvr>
                                        <p:cTn id="31" dur="1" fill="hold">
                                          <p:stCondLst>
                                            <p:cond delay="0"/>
                                          </p:stCondLst>
                                        </p:cTn>
                                        <p:tgtEl>
                                          <p:spTgt spid="3075">
                                            <p:txEl>
                                              <p:pRg st="6" end="6"/>
                                            </p:txEl>
                                          </p:spTgt>
                                        </p:tgtEl>
                                        <p:attrNameLst>
                                          <p:attrName>style.visibility</p:attrName>
                                        </p:attrNameLst>
                                      </p:cBhvr>
                                      <p:to>
                                        <p:strVal val="visible"/>
                                      </p:to>
                                    </p:set>
                                    <p:animEffect transition="in" filter="box(in)">
                                      <p:cBhvr>
                                        <p:cTn id="32" dur="500"/>
                                        <p:tgtEl>
                                          <p:spTgt spid="3075">
                                            <p:txEl>
                                              <p:pRg st="6" end="6"/>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3075">
                                            <p:txEl>
                                              <p:pRg st="7" end="7"/>
                                            </p:txEl>
                                          </p:spTgt>
                                        </p:tgtEl>
                                        <p:attrNameLst>
                                          <p:attrName>style.visibility</p:attrName>
                                        </p:attrNameLst>
                                      </p:cBhvr>
                                      <p:to>
                                        <p:strVal val="visible"/>
                                      </p:to>
                                    </p:set>
                                    <p:animEffect transition="in" filter="box(in)">
                                      <p:cBhvr>
                                        <p:cTn id="35" dur="500"/>
                                        <p:tgtEl>
                                          <p:spTgt spid="3075">
                                            <p:txEl>
                                              <p:pRg st="7" end="7"/>
                                            </p:txEl>
                                          </p:spTgt>
                                        </p:tgtEl>
                                      </p:cBhvr>
                                    </p:animEffect>
                                  </p:childTnLst>
                                </p:cTn>
                              </p:par>
                              <p:par>
                                <p:cTn id="36" presetID="4" presetClass="entr" presetSubtype="16" fill="hold" nodeType="withEffect">
                                  <p:stCondLst>
                                    <p:cond delay="0"/>
                                  </p:stCondLst>
                                  <p:childTnLst>
                                    <p:set>
                                      <p:cBhvr>
                                        <p:cTn id="37" dur="1" fill="hold">
                                          <p:stCondLst>
                                            <p:cond delay="0"/>
                                          </p:stCondLst>
                                        </p:cTn>
                                        <p:tgtEl>
                                          <p:spTgt spid="3075">
                                            <p:txEl>
                                              <p:pRg st="8" end="8"/>
                                            </p:txEl>
                                          </p:spTgt>
                                        </p:tgtEl>
                                        <p:attrNameLst>
                                          <p:attrName>style.visibility</p:attrName>
                                        </p:attrNameLst>
                                      </p:cBhvr>
                                      <p:to>
                                        <p:strVal val="visible"/>
                                      </p:to>
                                    </p:set>
                                    <p:animEffect transition="in" filter="box(in)">
                                      <p:cBhvr>
                                        <p:cTn id="38" dur="500"/>
                                        <p:tgtEl>
                                          <p:spTgt spid="3075">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3075">
                                            <p:txEl>
                                              <p:pRg st="9" end="9"/>
                                            </p:txEl>
                                          </p:spTgt>
                                        </p:tgtEl>
                                        <p:attrNameLst>
                                          <p:attrName>style.visibility</p:attrName>
                                        </p:attrNameLst>
                                      </p:cBhvr>
                                      <p:to>
                                        <p:strVal val="visible"/>
                                      </p:to>
                                    </p:set>
                                    <p:animEffect transition="in" filter="box(in)">
                                      <p:cBhvr>
                                        <p:cTn id="43" dur="500"/>
                                        <p:tgtEl>
                                          <p:spTgt spid="30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357188"/>
            <a:ext cx="7924800" cy="357188"/>
          </a:xfrm>
        </p:spPr>
        <p:txBody>
          <a:bodyPr rtlCol="0">
            <a:normAutofit fontScale="90000"/>
          </a:bodyPr>
          <a:lstStyle/>
          <a:p>
            <a:pPr eaLnBrk="1" fontAlgn="auto" hangingPunct="1">
              <a:spcAft>
                <a:spcPts val="0"/>
              </a:spcAft>
              <a:defRPr/>
            </a:pPr>
            <a:endParaRPr lang="vi-VN" dirty="0" smtClean="0">
              <a:solidFill>
                <a:schemeClr val="tx1">
                  <a:lumMod val="95000"/>
                  <a:lumOff val="5000"/>
                </a:schemeClr>
              </a:solidFill>
            </a:endParaRPr>
          </a:p>
        </p:txBody>
      </p:sp>
      <p:sp>
        <p:nvSpPr>
          <p:cNvPr id="33795" name="Content Placeholder 2"/>
          <p:cNvSpPr>
            <a:spLocks noGrp="1"/>
          </p:cNvSpPr>
          <p:nvPr>
            <p:ph idx="1"/>
          </p:nvPr>
        </p:nvSpPr>
        <p:spPr>
          <a:xfrm>
            <a:off x="0" y="285750"/>
            <a:ext cx="7924800" cy="6572250"/>
          </a:xfrm>
        </p:spPr>
        <p:txBody>
          <a:bodyPr/>
          <a:lstStyle/>
          <a:p>
            <a:pPr eaLnBrk="1" hangingPunct="1">
              <a:buFontTx/>
              <a:buNone/>
            </a:pPr>
            <a:r>
              <a:rPr lang="en-US" sz="2400" smtClean="0">
                <a:solidFill>
                  <a:schemeClr val="tx1">
                    <a:lumMod val="95000"/>
                    <a:lumOff val="5000"/>
                  </a:schemeClr>
                </a:solidFill>
              </a:rPr>
              <a:t>họ sợ dư luận xã hội</a:t>
            </a:r>
          </a:p>
          <a:p>
            <a:pPr eaLnBrk="1" hangingPunct="1"/>
            <a:r>
              <a:rPr lang="en-US" sz="2400" smtClean="0">
                <a:solidFill>
                  <a:schemeClr val="tx1">
                    <a:lumMod val="95000"/>
                    <a:lumOff val="5000"/>
                  </a:schemeClr>
                </a:solidFill>
              </a:rPr>
              <a:t>Thế nên:</a:t>
            </a:r>
          </a:p>
          <a:p>
            <a:pPr eaLnBrk="1" hangingPunct="1"/>
            <a:r>
              <a:rPr lang="en-US" sz="2400" smtClean="0">
                <a:solidFill>
                  <a:schemeClr val="tx1">
                    <a:lumMod val="95000"/>
                    <a:lumOff val="5000"/>
                  </a:schemeClr>
                </a:solidFill>
              </a:rPr>
              <a:t>họ xem ly hôn là 1 vấn nghiêm trọng.ho cam chịu sống vì con vì cái,sống vì dư luận xã hội dù cho cơm đã không lành canh đã không ngọt.</a:t>
            </a:r>
          </a:p>
          <a:p>
            <a:pPr eaLnBrk="1" hangingPunct="1"/>
            <a:r>
              <a:rPr lang="en-US" sz="2400" smtClean="0">
                <a:solidFill>
                  <a:schemeClr val="tx1">
                    <a:lumMod val="95000"/>
                    <a:lumOff val="5000"/>
                  </a:schemeClr>
                </a:solidFill>
              </a:rPr>
              <a:t>Họ sợ ly hôn sẽ mang tiếng xâu cho mình gia đình và dòng họ.</a:t>
            </a:r>
          </a:p>
        </p:txBody>
      </p:sp>
      <p:pic>
        <p:nvPicPr>
          <p:cNvPr id="33796" name="Picture 4" descr="C:\Users\ACER\Desktop\images.jpg"/>
          <p:cNvPicPr>
            <a:picLocks noChangeAspect="1" noChangeArrowheads="1"/>
          </p:cNvPicPr>
          <p:nvPr/>
        </p:nvPicPr>
        <p:blipFill>
          <a:blip r:embed="rId2"/>
          <a:srcRect/>
          <a:stretch>
            <a:fillRect/>
          </a:stretch>
        </p:blipFill>
        <p:spPr bwMode="auto">
          <a:xfrm>
            <a:off x="1676400" y="3352800"/>
            <a:ext cx="6172200" cy="29972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Nội dung trình bày</a:t>
            </a:r>
          </a:p>
        </p:txBody>
      </p:sp>
      <p:sp>
        <p:nvSpPr>
          <p:cNvPr id="7171" name="Content Placeholder 2"/>
          <p:cNvSpPr>
            <a:spLocks noGrp="1"/>
          </p:cNvSpPr>
          <p:nvPr>
            <p:ph idx="1"/>
          </p:nvPr>
        </p:nvSpPr>
        <p:spPr/>
        <p:txBody>
          <a:bodyPr/>
          <a:lstStyle/>
          <a:p>
            <a:pPr marL="857250" indent="-857250" eaLnBrk="1" hangingPunct="1">
              <a:buFont typeface="Calibri" pitchFamily="34" charset="0"/>
              <a:buAutoNum type="romanUcPeriod"/>
            </a:pPr>
            <a:r>
              <a:rPr lang="en-US" sz="3600" smtClean="0">
                <a:latin typeface="Times New Roman" pitchFamily="18" charset="0"/>
                <a:cs typeface="Times New Roman" pitchFamily="18" charset="0"/>
              </a:rPr>
              <a:t>Đặc điểm lối sống đô thị</a:t>
            </a:r>
          </a:p>
          <a:p>
            <a:pPr marL="857250" indent="-857250" eaLnBrk="1" hangingPunct="1">
              <a:buFont typeface="Calibri" pitchFamily="34" charset="0"/>
              <a:buAutoNum type="romanUcPeriod"/>
            </a:pPr>
            <a:r>
              <a:rPr lang="en-US" sz="3600" smtClean="0">
                <a:latin typeface="Times New Roman" pitchFamily="18" charset="0"/>
                <a:cs typeface="Times New Roman" pitchFamily="18" charset="0"/>
              </a:rPr>
              <a:t>Trình bày và phân tích quá trình đô thị hóa</a:t>
            </a:r>
          </a:p>
          <a:p>
            <a:pPr marL="857250" indent="-857250" eaLnBrk="1" hangingPunct="1">
              <a:buFont typeface="Calibri" pitchFamily="34" charset="0"/>
              <a:buAutoNum type="romanUcPeriod"/>
            </a:pPr>
            <a:r>
              <a:rPr lang="en-US" sz="3600" smtClean="0">
                <a:latin typeface="Times New Roman" pitchFamily="18" charset="0"/>
                <a:cs typeface="Times New Roman" pitchFamily="18" charset="0"/>
              </a:rPr>
              <a:t>Tại sao vấn đề ly hôn ở đô thị thường cao hơn ở nông thôn.hậu quả xã hội vấn đề này</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diamond(in)">
                                      <p:cBhvr>
                                        <p:cTn id="7" dur="20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diamond(in)">
                                      <p:cBhvr>
                                        <p:cTn id="12" dur="20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diamond(in)">
                                      <p:cBhvr>
                                        <p:cTn id="17" dur="20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0"/>
            <a:ext cx="8229600" cy="1214438"/>
          </a:xfrm>
        </p:spPr>
        <p:txBody>
          <a:bodyPr>
            <a:normAutofit fontScale="90000"/>
          </a:bodyPr>
          <a:lstStyle/>
          <a:p>
            <a:pPr eaLnBrk="1" hangingPunct="1"/>
            <a:r>
              <a:rPr lang="en-US" smtClean="0">
                <a:ea typeface="Trebuchet MS" pitchFamily="34" charset="0"/>
                <a:cs typeface="Trebuchet MS" pitchFamily="34" charset="0"/>
              </a:rPr>
              <a:t>2.Bình đẳng giới ở thành thị cao hơn ở nông thôn</a:t>
            </a:r>
          </a:p>
        </p:txBody>
      </p:sp>
      <p:sp>
        <p:nvSpPr>
          <p:cNvPr id="34819" name="Content Placeholder 2"/>
          <p:cNvSpPr>
            <a:spLocks noGrp="1"/>
          </p:cNvSpPr>
          <p:nvPr>
            <p:ph idx="1"/>
          </p:nvPr>
        </p:nvSpPr>
        <p:spPr>
          <a:xfrm>
            <a:off x="0" y="1143000"/>
            <a:ext cx="9144000" cy="5715000"/>
          </a:xfrm>
        </p:spPr>
        <p:txBody>
          <a:bodyPr>
            <a:normAutofit fontScale="92500" lnSpcReduction="10000"/>
          </a:bodyPr>
          <a:lstStyle/>
          <a:p>
            <a:pPr eaLnBrk="1" hangingPunct="1">
              <a:buFontTx/>
              <a:buNone/>
            </a:pPr>
            <a:r>
              <a:rPr lang="en-US" sz="2400" smtClean="0"/>
              <a:t>.Quyền phụ nữ ở thành thị được đề cao.</a:t>
            </a:r>
          </a:p>
          <a:p>
            <a:pPr eaLnBrk="1" hangingPunct="1">
              <a:buFontTx/>
              <a:buNone/>
            </a:pPr>
            <a:r>
              <a:rPr lang="vi-VN" smtClean="0"/>
              <a:t>“Việt Nam là điểm sáng về bình đẳng giới” như đánh giá của các tổ chức quốc tế. Điều này đồng nghĩa với sự nâng cao nhận thức của phụ nữ về các quyền của họ trong đời sống gia đình và xã hội, và phụ nữ có quyền quyết định ly hôn khi họ thấy cuộc sống vợ chồng không hạnh phúc. Điều tra gia đình Việt Nam cho thấy, số lượng phụ nữ chủ động đứng đơn ly hôn nhiều gấp hai lần nam giới (47% và 28,1%) (Bộ Văn hoá, Thể thao &amp; Du lịch và các tổ chức khác; 2008: 47).</a:t>
            </a:r>
            <a:endParaRPr lang="en-US" smtClean="0"/>
          </a:p>
          <a:p>
            <a:pPr eaLnBrk="1" hangingPunct="1">
              <a:buFontTx/>
              <a:buNone/>
            </a:pPr>
            <a:r>
              <a:rPr lang="en-US" sz="2400" smtClean="0"/>
              <a:t> .Ở nông thôn đa số phụ nữ vẫn sống  trong hệ tư tưởng phong kiến sâu sắc.</a:t>
            </a:r>
          </a:p>
          <a:p>
            <a:pPr eaLnBrk="1" hangingPunct="1">
              <a:buFontTx/>
              <a:buNone/>
            </a:pPr>
            <a:r>
              <a:rPr lang="en-US" sz="1400" smtClean="0"/>
              <a:t>     </a:t>
            </a:r>
            <a:endParaRPr 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ox(in)">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4819">
                                            <p:txEl>
                                              <p:pRg st="0" end="0"/>
                                            </p:txEl>
                                          </p:spTgt>
                                        </p:tgtEl>
                                        <p:attrNameLst>
                                          <p:attrName>style.visibility</p:attrName>
                                        </p:attrNameLst>
                                      </p:cBhvr>
                                      <p:to>
                                        <p:strVal val="visible"/>
                                      </p:to>
                                    </p:set>
                                    <p:animEffect transition="in" filter="box(in)">
                                      <p:cBhvr>
                                        <p:cTn id="12" dur="500"/>
                                        <p:tgtEl>
                                          <p:spTgt spid="34819">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4819">
                                            <p:txEl>
                                              <p:pRg st="1" end="1"/>
                                            </p:txEl>
                                          </p:spTgt>
                                        </p:tgtEl>
                                        <p:attrNameLst>
                                          <p:attrName>style.visibility</p:attrName>
                                        </p:attrNameLst>
                                      </p:cBhvr>
                                      <p:to>
                                        <p:strVal val="visible"/>
                                      </p:to>
                                    </p:set>
                                    <p:animEffect transition="in" filter="box(in)">
                                      <p:cBhvr>
                                        <p:cTn id="15" dur="500"/>
                                        <p:tgtEl>
                                          <p:spTgt spid="34819">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4819">
                                            <p:txEl>
                                              <p:pRg st="2" end="2"/>
                                            </p:txEl>
                                          </p:spTgt>
                                        </p:tgtEl>
                                        <p:attrNameLst>
                                          <p:attrName>style.visibility</p:attrName>
                                        </p:attrNameLst>
                                      </p:cBhvr>
                                      <p:to>
                                        <p:strVal val="visible"/>
                                      </p:to>
                                    </p:set>
                                    <p:animEffect transition="in" filter="box(in)">
                                      <p:cBhvr>
                                        <p:cTn id="18" dur="5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flipV="1">
            <a:off x="457200" y="0"/>
            <a:ext cx="8229600" cy="274638"/>
          </a:xfrm>
        </p:spPr>
        <p:txBody>
          <a:bodyPr>
            <a:normAutofit fontScale="90000"/>
          </a:bodyPr>
          <a:lstStyle/>
          <a:p>
            <a:endParaRPr lang="en-US"/>
          </a:p>
        </p:txBody>
      </p:sp>
      <p:sp>
        <p:nvSpPr>
          <p:cNvPr id="35843" name="Content Placeholder 2"/>
          <p:cNvSpPr>
            <a:spLocks noGrp="1"/>
          </p:cNvSpPr>
          <p:nvPr>
            <p:ph idx="1"/>
          </p:nvPr>
        </p:nvSpPr>
        <p:spPr>
          <a:xfrm>
            <a:off x="0" y="908050"/>
            <a:ext cx="9144000" cy="6121400"/>
          </a:xfrm>
        </p:spPr>
        <p:txBody>
          <a:bodyPr>
            <a:normAutofit/>
          </a:bodyPr>
          <a:lstStyle/>
          <a:p>
            <a:pPr eaLnBrk="1" hangingPunct="1">
              <a:buFont typeface="Wingdings 2" pitchFamily="18" charset="2"/>
              <a:buNone/>
            </a:pPr>
            <a:r>
              <a:rPr lang="vi-VN" sz="2600" smtClean="0"/>
              <a:t> </a:t>
            </a:r>
            <a:r>
              <a:rPr lang="vi-VN" sz="2600" i="1" smtClean="0"/>
              <a:t>"</a:t>
            </a:r>
            <a:r>
              <a:rPr lang="vi-VN" sz="3000" i="1" smtClean="0"/>
              <a:t>Thân cò lặn lội bờ ao - Gánh </a:t>
            </a:r>
            <a:r>
              <a:rPr lang="vi-VN" sz="3000" i="1" smtClean="0">
                <a:hlinkClick r:id="rId2" tooltip="Gạo"/>
              </a:rPr>
              <a:t>gạo</a:t>
            </a:r>
            <a:r>
              <a:rPr lang="vi-VN" sz="3000" i="1" smtClean="0"/>
              <a:t> nuôi chồng tiếng khóc nỉ non"</a:t>
            </a:r>
            <a:r>
              <a:rPr lang="vi-VN" sz="3000" smtClean="0"/>
              <a:t>. Phần nào minh chứng người phụ nữ xưa thường bị gạt ra lề cuộc sống thiết yếu nhưng chặt đầy tính gia phong cổ hủ. Bị dồn nén vào khuôn khổ chật hẹp của đời sống gia đình: </a:t>
            </a:r>
            <a:r>
              <a:rPr lang="vi-VN" sz="3000" i="1" smtClean="0"/>
              <a:t>"Tại gia tòng phụ, xuất giá tòng phu, phu tử tòng tử" (Ở nhà theo </a:t>
            </a:r>
            <a:r>
              <a:rPr lang="vi-VN" sz="3000" i="1" smtClean="0">
                <a:hlinkClick r:id="rId3" tooltip="Cha"/>
              </a:rPr>
              <a:t>cha</a:t>
            </a:r>
            <a:r>
              <a:rPr lang="vi-VN" sz="3000" i="1" smtClean="0"/>
              <a:t>. Lấy chồng theo chồng, chồng chết theo con </a:t>
            </a:r>
            <a:r>
              <a:rPr lang="vi-VN" sz="3000" i="1" smtClean="0">
                <a:hlinkClick r:id="rId4" tooltip="Nam giới"/>
              </a:rPr>
              <a:t>trai</a:t>
            </a:r>
            <a:r>
              <a:rPr lang="vi-VN" sz="3000" i="1" smtClean="0"/>
              <a:t>)</a:t>
            </a:r>
            <a:r>
              <a:rPr lang="vi-VN" sz="3000" smtClean="0"/>
              <a:t>. Khi lấy chồng, người con gái phải học hành để gánh vác nhiều công việc chính trong gia đình. </a:t>
            </a:r>
            <a:r>
              <a:rPr lang="en-US" sz="3000" smtClean="0"/>
              <a:t>“</a:t>
            </a:r>
          </a:p>
          <a:p>
            <a:pPr eaLnBrk="1" hangingPunct="1"/>
            <a:endParaRPr lang="vi-VN" smtClean="0"/>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09600"/>
            <a:ext cx="8229600" cy="1938992"/>
          </a:xfrm>
          <a:prstGeom prst="rect">
            <a:avLst/>
          </a:prstGeom>
        </p:spPr>
        <p:txBody>
          <a:bodyPr wrap="square">
            <a:spAutoFit/>
          </a:bodyPr>
          <a:lstStyle/>
          <a:p>
            <a:r>
              <a:rPr lang="en-US" smtClean="0"/>
              <a:t>=</a:t>
            </a:r>
            <a:r>
              <a:rPr lang="en-US" sz="4000" smtClean="0">
                <a:sym typeface="Wingdings" pitchFamily="2" charset="2"/>
              </a:rPr>
              <a:t></a:t>
            </a:r>
            <a:r>
              <a:rPr lang="en-US" sz="4000" smtClean="0"/>
              <a:t>Phụ nữ ở nông thôn vẫn phải sống cam chịu và vấn đề “ly hôn” là 1 món sơn hào hải vị đối với họ.</a:t>
            </a:r>
            <a:endParaRPr lang="en-US"/>
          </a:p>
        </p:txBody>
      </p:sp>
      <p:pic>
        <p:nvPicPr>
          <p:cNvPr id="3" name="Picture 2" descr="C:\Users\ACER\Desktop\images (2).jpg"/>
          <p:cNvPicPr>
            <a:picLocks noChangeAspect="1" noChangeArrowheads="1"/>
          </p:cNvPicPr>
          <p:nvPr/>
        </p:nvPicPr>
        <p:blipFill>
          <a:blip r:embed="rId2"/>
          <a:srcRect/>
          <a:stretch>
            <a:fillRect/>
          </a:stretch>
        </p:blipFill>
        <p:spPr bwMode="auto">
          <a:xfrm>
            <a:off x="1524000" y="3048000"/>
            <a:ext cx="6588125" cy="3200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ctrTitle"/>
          </p:nvPr>
        </p:nvSpPr>
        <p:spPr>
          <a:xfrm>
            <a:off x="685800" y="0"/>
            <a:ext cx="7772400" cy="1643063"/>
          </a:xfrm>
        </p:spPr>
        <p:txBody>
          <a:bodyPr>
            <a:normAutofit/>
          </a:bodyPr>
          <a:lstStyle/>
          <a:p>
            <a:pPr algn="l" eaLnBrk="1" hangingPunct="1">
              <a:defRPr/>
            </a:pPr>
            <a:r>
              <a:rPr lang="en-US" sz="4000" smtClean="0">
                <a:cs typeface="Trebuchet MS" pitchFamily="34" charset="0"/>
              </a:rPr>
              <a:t>3.Sống chung trước hôn nhân</a:t>
            </a:r>
            <a:br>
              <a:rPr lang="en-US" sz="4000" smtClean="0">
                <a:cs typeface="Trebuchet MS" pitchFamily="34" charset="0"/>
              </a:rPr>
            </a:br>
            <a:r>
              <a:rPr lang="en-US" sz="2800" smtClean="0">
                <a:cs typeface="Trebuchet MS" pitchFamily="34" charset="0"/>
              </a:rPr>
              <a:t>(sống thử)</a:t>
            </a:r>
          </a:p>
        </p:txBody>
      </p:sp>
      <p:sp>
        <p:nvSpPr>
          <p:cNvPr id="6147" name="Subtitle 2"/>
          <p:cNvSpPr>
            <a:spLocks noGrp="1"/>
          </p:cNvSpPr>
          <p:nvPr>
            <p:ph type="subTitle" idx="1"/>
          </p:nvPr>
        </p:nvSpPr>
        <p:spPr>
          <a:xfrm>
            <a:off x="142875" y="2133600"/>
            <a:ext cx="9001125" cy="4191000"/>
          </a:xfrm>
        </p:spPr>
        <p:txBody>
          <a:bodyPr>
            <a:normAutofit/>
          </a:bodyPr>
          <a:lstStyle/>
          <a:p>
            <a:pPr marR="0" algn="l" eaLnBrk="1" hangingPunct="1">
              <a:buClr>
                <a:srgbClr val="FFFFFF"/>
              </a:buClr>
            </a:pPr>
            <a:r>
              <a:rPr lang="en-US" smtClean="0">
                <a:latin typeface="Times New Roman" pitchFamily="18" charset="0"/>
                <a:cs typeface="Times New Roman" pitchFamily="18" charset="0"/>
              </a:rPr>
              <a:t>.ở nông thôn:xã hội nông thôn không cho phép sông thử.họ xem đó là một lối sống suy đồi.</a:t>
            </a:r>
          </a:p>
          <a:p>
            <a:pPr marR="0" algn="l" eaLnBrk="1" hangingPunct="1">
              <a:buClr>
                <a:srgbClr val="FFFFFF"/>
              </a:buClr>
            </a:pPr>
            <a:r>
              <a:rPr lang="en-US" smtClean="0">
                <a:latin typeface="Times New Roman" pitchFamily="18" charset="0"/>
                <a:cs typeface="Times New Roman" pitchFamily="18" charset="0"/>
              </a:rPr>
              <a:t>.ở thanh thị:</a:t>
            </a:r>
          </a:p>
          <a:p>
            <a:pPr marR="0" algn="l" eaLnBrk="1" hangingPunct="1">
              <a:buClr>
                <a:srgbClr val="FFFFFF"/>
              </a:buClr>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Theo một phúc trình của Bộ Y Tế Việt Nam ngày 27 Tháng Ba năm 2013, khoảng 44% thanh niên và vị thành niên ở Việt Nam chấp nhận quan hệ tình dục trước hôn nhân</a:t>
            </a:r>
            <a:r>
              <a:rPr lang="en-US" smtClean="0">
                <a:latin typeface="Times New Roman" pitchFamily="18" charset="0"/>
                <a:cs typeface="Times New Roman" pitchFamily="18" charset="0"/>
              </a:rPr>
              <a:t>” chủ yếu do lối sống thành thi hiện đại.</a:t>
            </a:r>
          </a:p>
          <a:p>
            <a:pPr marR="0" algn="l" eaLnBrk="1" hangingPunct="1">
              <a:buClr>
                <a:srgbClr val="FFFFFF"/>
              </a:buClr>
            </a:pPr>
            <a:r>
              <a:rPr lang="en-US" sz="1800" smtClean="0"/>
              <a:t>.</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smtClean="0"/>
              <a:t>Hậu quả:</a:t>
            </a:r>
            <a:br>
              <a:rPr lang="en-US" sz="4400" smtClean="0"/>
            </a:br>
            <a:endParaRPr lang="en-US"/>
          </a:p>
        </p:txBody>
      </p:sp>
      <p:sp>
        <p:nvSpPr>
          <p:cNvPr id="3" name="Rectangle 2"/>
          <p:cNvSpPr/>
          <p:nvPr/>
        </p:nvSpPr>
        <p:spPr>
          <a:xfrm>
            <a:off x="228600" y="1371600"/>
            <a:ext cx="8686800" cy="4401205"/>
          </a:xfrm>
          <a:prstGeom prst="rect">
            <a:avLst/>
          </a:prstGeom>
        </p:spPr>
        <p:txBody>
          <a:bodyPr wrap="square">
            <a:spAutoFit/>
          </a:bodyPr>
          <a:lstStyle/>
          <a:p>
            <a:pPr marR="0" eaLnBrk="1" hangingPunct="1">
              <a:buClr>
                <a:srgbClr val="FFFFFF"/>
              </a:buClr>
            </a:pPr>
            <a:r>
              <a:rPr lang="vi-VN" sz="2800" smtClean="0"/>
              <a:t>nghiên cứu của </a:t>
            </a:r>
            <a:r>
              <a:rPr lang="vi-VN" sz="2800" smtClean="0">
                <a:hlinkClick r:id="rId3" tooltip="Đại học Columbia"/>
              </a:rPr>
              <a:t>đại học Columbia</a:t>
            </a:r>
            <a:r>
              <a:rPr lang="vi-VN" sz="2800" smtClean="0"/>
              <a:t> cho biết chỉ có 14% các cặp đi đến hôn nhân chính thức sau sống thử. Số 14% này cũng thường bất hòa, không có hạnh phúc. </a:t>
            </a:r>
            <a:endParaRPr lang="en-US" sz="2800" smtClean="0"/>
          </a:p>
          <a:p>
            <a:pPr marR="0" eaLnBrk="1" hangingPunct="1">
              <a:buClr>
                <a:srgbClr val="FFFFFF"/>
              </a:buClr>
            </a:pPr>
            <a:r>
              <a:rPr lang="vi-VN" sz="2800" smtClean="0"/>
              <a:t>Tờ </a:t>
            </a:r>
            <a:r>
              <a:rPr lang="vi-VN" sz="2800" smtClean="0">
                <a:hlinkClick r:id="rId4" tooltip="Psychology Today (trang chưa được viết)"/>
              </a:rPr>
              <a:t>Psychology Today</a:t>
            </a:r>
            <a:r>
              <a:rPr lang="vi-VN" sz="2800" smtClean="0"/>
              <a:t> công bố kết quả nghiên cứu của nhà xã hội học </a:t>
            </a:r>
            <a:r>
              <a:rPr lang="vi-VN" sz="2800" smtClean="0">
                <a:hlinkClick r:id="rId5" tooltip="Neil Bennett (trang chưa được viết)"/>
              </a:rPr>
              <a:t>Neil Bennett</a:t>
            </a:r>
            <a:r>
              <a:rPr lang="vi-VN" sz="2800" smtClean="0"/>
              <a:t>, </a:t>
            </a:r>
            <a:r>
              <a:rPr lang="vi-VN" sz="2800" u="sng" smtClean="0">
                <a:hlinkClick r:id="rId6" tooltip="Đại học Yale"/>
              </a:rPr>
              <a:t>đại học Yale</a:t>
            </a:r>
            <a:r>
              <a:rPr lang="vi-VN" sz="2800" smtClean="0"/>
              <a:t> cho biết những đôi kết hôn sau thời gian sống thử có tỷ lệ ly dị trong 5 năm đầu cao hơn 80% so với những đôi kết hôn mà trước đó không sống thử.</a:t>
            </a:r>
            <a:endParaRPr lang="en-US" sz="2800" smtClean="0"/>
          </a:p>
          <a:p>
            <a:pPr marR="0" eaLnBrk="1" hangingPunct="1">
              <a:buClr>
                <a:srgbClr val="FFFFFF"/>
              </a:buClr>
            </a:pPr>
            <a:r>
              <a:rPr lang="en-US" sz="2800" smtClean="0"/>
              <a:t>====&gt;ly hôn  ở thành thị không ngừng tăng cao hơn rất nhiều so với ở nông thôn</a:t>
            </a:r>
            <a:endParaRPr lang="en-US" sz="28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p>
            <a:pPr eaLnBrk="1" hangingPunct="1"/>
            <a:r>
              <a:rPr lang="en-US" smtClean="0">
                <a:ea typeface="Trebuchet MS" pitchFamily="34" charset="0"/>
                <a:cs typeface="Trebuchet MS" pitchFamily="34" charset="0"/>
              </a:rPr>
              <a:t>: Hậu quả xã hội của việc ly hôn</a:t>
            </a:r>
          </a:p>
        </p:txBody>
      </p:sp>
      <p:sp>
        <p:nvSpPr>
          <p:cNvPr id="7171" name="Rectangle 3"/>
          <p:cNvSpPr>
            <a:spLocks noGrp="1" noChangeArrowheads="1"/>
          </p:cNvSpPr>
          <p:nvPr>
            <p:ph idx="1"/>
          </p:nvPr>
        </p:nvSpPr>
        <p:spPr>
          <a:xfrm>
            <a:off x="214313" y="1428750"/>
            <a:ext cx="8472487" cy="4697413"/>
          </a:xfrm>
        </p:spPr>
        <p:txBody>
          <a:bodyPr rtlCol="0">
            <a:normAutofit lnSpcReduction="10000"/>
          </a:bodyPr>
          <a:lstStyle/>
          <a:p>
            <a:pPr eaLnBrk="1" fontAlgn="auto" hangingPunct="1">
              <a:lnSpc>
                <a:spcPct val="120000"/>
              </a:lnSpc>
              <a:buClr>
                <a:schemeClr val="tx1">
                  <a:lumMod val="75000"/>
                  <a:lumOff val="25000"/>
                </a:schemeClr>
              </a:buClr>
              <a:buFontTx/>
              <a:buNone/>
              <a:defRPr/>
            </a:pPr>
            <a:r>
              <a:rPr lang="en-US" sz="2800" smtClean="0">
                <a:solidFill>
                  <a:schemeClr val="tx1">
                    <a:lumMod val="75000"/>
                    <a:lumOff val="25000"/>
                  </a:schemeClr>
                </a:solidFill>
              </a:rPr>
              <a:t>Người ly hôn:</a:t>
            </a:r>
          </a:p>
          <a:p>
            <a:pPr eaLnBrk="1" fontAlgn="auto" hangingPunct="1">
              <a:lnSpc>
                <a:spcPct val="120000"/>
              </a:lnSpc>
              <a:buClr>
                <a:schemeClr val="tx1">
                  <a:lumMod val="75000"/>
                  <a:lumOff val="25000"/>
                </a:schemeClr>
              </a:buClr>
              <a:buFontTx/>
              <a:buNone/>
              <a:defRPr/>
            </a:pPr>
            <a:r>
              <a:rPr lang="vi-VN" sz="2800" smtClean="0">
                <a:solidFill>
                  <a:schemeClr val="tx1">
                    <a:lumMod val="75000"/>
                    <a:lumOff val="25000"/>
                  </a:schemeClr>
                </a:solidFill>
              </a:rPr>
              <a:t>Người ly hôn</a:t>
            </a:r>
            <a:r>
              <a:rPr lang="en-US" sz="2800" smtClean="0">
                <a:solidFill>
                  <a:schemeClr val="tx1">
                    <a:lumMod val="75000"/>
                    <a:lumOff val="25000"/>
                  </a:schemeClr>
                </a:solidFill>
              </a:rPr>
              <a:t>;</a:t>
            </a:r>
            <a:r>
              <a:rPr lang="vi-VN" sz="2800" smtClean="0">
                <a:solidFill>
                  <a:schemeClr val="tx1">
                    <a:lumMod val="75000"/>
                    <a:lumOff val="25000"/>
                  </a:schemeClr>
                </a:solidFill>
              </a:rPr>
              <a:t>thường cảm thấy bản thân mình thất bại, cảm thấy cô đơn, phụ nữ ly hôn thường chịu thiệt thòi nhiều hơn nam giới. </a:t>
            </a:r>
            <a:endParaRPr lang="en-US" sz="2800" smtClean="0">
              <a:solidFill>
                <a:schemeClr val="tx1">
                  <a:lumMod val="75000"/>
                  <a:lumOff val="25000"/>
                </a:schemeClr>
              </a:solidFill>
            </a:endParaRPr>
          </a:p>
          <a:p>
            <a:pPr eaLnBrk="1" fontAlgn="auto" hangingPunct="1">
              <a:lnSpc>
                <a:spcPct val="120000"/>
              </a:lnSpc>
              <a:buClr>
                <a:schemeClr val="tx1">
                  <a:lumMod val="75000"/>
                  <a:lumOff val="25000"/>
                </a:schemeClr>
              </a:buClr>
              <a:buFontTx/>
              <a:buNone/>
              <a:defRPr/>
            </a:pPr>
            <a:r>
              <a:rPr lang="en-US" sz="2800" smtClean="0">
                <a:solidFill>
                  <a:schemeClr val="tx1">
                    <a:lumMod val="75000"/>
                    <a:lumOff val="25000"/>
                  </a:schemeClr>
                </a:solidFill>
              </a:rPr>
              <a:t>       “</a:t>
            </a:r>
            <a:r>
              <a:rPr lang="vi-VN" sz="2800" smtClean="0">
                <a:solidFill>
                  <a:schemeClr val="tx1">
                    <a:lumMod val="75000"/>
                    <a:lumOff val="25000"/>
                  </a:schemeClr>
                </a:solidFill>
              </a:rPr>
              <a:t>nghiên cứu gần đây của Lenore Weitzman với khảo sát 114 nam giới và 114 phụ nữ đã ly hôn cho thấy trong năm sau khi ly hôn, mức sống của phụ nữ giảm đến 73% trong khi mức sống nam giới tăng 42% (J. Macionis; 2004:473). </a:t>
            </a:r>
            <a:r>
              <a:rPr lang="en-US" sz="2800" smtClean="0">
                <a:solidFill>
                  <a:schemeClr val="tx1">
                    <a:lumMod val="75000"/>
                    <a:lumOff val="25000"/>
                  </a:schemeClr>
                </a:solidFill>
              </a:rPr>
              <a:t>”</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box(in)">
                                      <p:cBhvr>
                                        <p:cTn id="12" dur="500"/>
                                        <p:tgtEl>
                                          <p:spTgt spid="71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171">
                                            <p:txEl>
                                              <p:pRg st="1" end="1"/>
                                            </p:txEl>
                                          </p:spTgt>
                                        </p:tgtEl>
                                        <p:attrNameLst>
                                          <p:attrName>style.visibility</p:attrName>
                                        </p:attrNameLst>
                                      </p:cBhvr>
                                      <p:to>
                                        <p:strVal val="visible"/>
                                      </p:to>
                                    </p:set>
                                    <p:animEffect transition="in" filter="box(in)">
                                      <p:cBhvr>
                                        <p:cTn id="17" dur="500"/>
                                        <p:tgtEl>
                                          <p:spTgt spid="7171">
                                            <p:txEl>
                                              <p:pRg st="1" end="1"/>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7171">
                                            <p:txEl>
                                              <p:pRg st="2" end="2"/>
                                            </p:txEl>
                                          </p:spTgt>
                                        </p:tgtEl>
                                        <p:attrNameLst>
                                          <p:attrName>style.visibility</p:attrName>
                                        </p:attrNameLst>
                                      </p:cBhvr>
                                      <p:to>
                                        <p:strVal val="visible"/>
                                      </p:to>
                                    </p:set>
                                    <p:animEffect transition="in" filter="box(in)">
                                      <p:cBhvr>
                                        <p:cTn id="20"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solidFill>
                  <a:schemeClr val="tx1">
                    <a:lumMod val="75000"/>
                    <a:lumOff val="25000"/>
                  </a:schemeClr>
                </a:solidFill>
              </a:rPr>
              <a:t>Về xã hội</a:t>
            </a:r>
            <a:endParaRPr lang="en-US"/>
          </a:p>
        </p:txBody>
      </p:sp>
      <p:sp>
        <p:nvSpPr>
          <p:cNvPr id="3" name="Rectangle 2"/>
          <p:cNvSpPr/>
          <p:nvPr/>
        </p:nvSpPr>
        <p:spPr>
          <a:xfrm>
            <a:off x="304800" y="1752600"/>
            <a:ext cx="8534400" cy="4926733"/>
          </a:xfrm>
          <a:prstGeom prst="rect">
            <a:avLst/>
          </a:prstGeom>
        </p:spPr>
        <p:txBody>
          <a:bodyPr wrap="square">
            <a:spAutoFit/>
          </a:bodyPr>
          <a:lstStyle/>
          <a:p>
            <a:pPr eaLnBrk="1" fontAlgn="auto" hangingPunct="1">
              <a:lnSpc>
                <a:spcPct val="120000"/>
              </a:lnSpc>
              <a:buClr>
                <a:schemeClr val="tx1">
                  <a:lumMod val="75000"/>
                  <a:lumOff val="25000"/>
                </a:schemeClr>
              </a:buClr>
              <a:buFontTx/>
              <a:buNone/>
              <a:defRPr/>
            </a:pPr>
            <a:r>
              <a:rPr lang="vi-VN" sz="2400" smtClean="0">
                <a:solidFill>
                  <a:schemeClr val="tx1">
                    <a:lumMod val="75000"/>
                    <a:lumOff val="25000"/>
                  </a:schemeClr>
                </a:solidFill>
              </a:rPr>
              <a:t>ly hôn đem lại những tổn thất khó lường</a:t>
            </a:r>
            <a:r>
              <a:rPr lang="en-US" sz="2400" smtClean="0">
                <a:solidFill>
                  <a:schemeClr val="tx1">
                    <a:lumMod val="75000"/>
                    <a:lumOff val="25000"/>
                  </a:schemeClr>
                </a:solidFill>
              </a:rPr>
              <a:t>:</a:t>
            </a:r>
            <a:r>
              <a:rPr lang="vi-VN" sz="2400" smtClean="0">
                <a:solidFill>
                  <a:schemeClr val="tx1">
                    <a:lumMod val="75000"/>
                    <a:lumOff val="25000"/>
                  </a:schemeClr>
                </a:solidFill>
              </a:rPr>
              <a:t> gia tăng những gia đình phụ nữ nuôi con một mình</a:t>
            </a:r>
            <a:endParaRPr lang="en-US" sz="2400" smtClean="0">
              <a:solidFill>
                <a:schemeClr val="tx1">
                  <a:lumMod val="75000"/>
                  <a:lumOff val="25000"/>
                </a:schemeClr>
              </a:solidFill>
            </a:endParaRPr>
          </a:p>
          <a:p>
            <a:pPr eaLnBrk="1" fontAlgn="auto" hangingPunct="1">
              <a:lnSpc>
                <a:spcPct val="120000"/>
              </a:lnSpc>
              <a:buClr>
                <a:schemeClr val="tx1">
                  <a:lumMod val="75000"/>
                  <a:lumOff val="25000"/>
                </a:schemeClr>
              </a:buClr>
              <a:buFont typeface="Symbol"/>
              <a:buChar char="Þ"/>
              <a:defRPr/>
            </a:pPr>
            <a:r>
              <a:rPr lang="vi-VN" sz="2400" smtClean="0">
                <a:solidFill>
                  <a:schemeClr val="tx1">
                    <a:lumMod val="75000"/>
                    <a:lumOff val="25000"/>
                  </a:schemeClr>
                </a:solidFill>
              </a:rPr>
              <a:t>điều này đồng nghĩa với việc chi phí phúc lợi xã hội cho những gia đình này tăng lên do đa số phụ nữ ly hôn nuôi con đều gặp khó khăn về kinh tế.</a:t>
            </a:r>
            <a:endParaRPr lang="en-US" sz="2400" smtClean="0">
              <a:solidFill>
                <a:schemeClr val="tx1">
                  <a:lumMod val="75000"/>
                  <a:lumOff val="25000"/>
                </a:schemeClr>
              </a:solidFill>
            </a:endParaRPr>
          </a:p>
          <a:p>
            <a:pPr eaLnBrk="1" fontAlgn="auto" hangingPunct="1">
              <a:lnSpc>
                <a:spcPct val="120000"/>
              </a:lnSpc>
              <a:buClr>
                <a:schemeClr val="tx1">
                  <a:lumMod val="75000"/>
                  <a:lumOff val="25000"/>
                </a:schemeClr>
              </a:buClr>
              <a:defRPr/>
            </a:pPr>
            <a:r>
              <a:rPr lang="vi-VN" sz="2400" smtClean="0">
                <a:solidFill>
                  <a:schemeClr val="tx1">
                    <a:lumMod val="75000"/>
                    <a:lumOff val="25000"/>
                  </a:schemeClr>
                </a:solidFill>
              </a:rPr>
              <a:t> trong xã hội hiện đại tỷ lệ ly hôn cao khiến cho một bộ phận nam, nữ thanh niên có tâm lý né tránh, sợ kết hôn hoặc muốn làm mẹ nhưng không muốn làm vợ. Dù chọn phương án nào, thì những người này cũng vẫn có đời sống tình dục, và nguy cơ về sức khoẻ sinh sản, sức khoẻ tình dục rất có thể xảy ra nếu thiếu kiến thức về tình dục an toàn.</a:t>
            </a:r>
            <a:endParaRPr lang="en-US" sz="2400">
              <a:solidFill>
                <a:schemeClr val="tx1">
                  <a:lumMod val="75000"/>
                  <a:lumOff val="25000"/>
                </a:schemeClr>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diamond(in)">
                                      <p:cBhvr>
                                        <p:cTn id="2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142875"/>
            <a:ext cx="8229600" cy="1357313"/>
          </a:xfrm>
        </p:spPr>
        <p:txBody>
          <a:bodyPr>
            <a:normAutofit/>
          </a:bodyPr>
          <a:lstStyle/>
          <a:p>
            <a:pPr eaLnBrk="1" hangingPunct="1"/>
            <a:r>
              <a:rPr lang="vi-VN" sz="2400" smtClean="0">
                <a:ea typeface="Trebuchet MS" pitchFamily="34" charset="0"/>
                <a:cs typeface="Trebuchet MS" pitchFamily="34" charset="0"/>
              </a:rPr>
              <a:t>Nhưng có lẽ người chịu thiệt thòi nhất vẫn là trẻ em trong gia đình mà cha mẹ chia tay nhau</a:t>
            </a:r>
            <a:r>
              <a:rPr lang="vi-VN" smtClean="0">
                <a:ea typeface="Trebuchet MS" pitchFamily="34" charset="0"/>
                <a:cs typeface="Trebuchet MS" pitchFamily="34" charset="0"/>
              </a:rPr>
              <a:t>. </a:t>
            </a:r>
            <a:endParaRPr lang="en-US" smtClean="0">
              <a:ea typeface="Trebuchet MS" pitchFamily="34" charset="0"/>
              <a:cs typeface="Trebuchet MS" pitchFamily="34" charset="0"/>
            </a:endParaRPr>
          </a:p>
        </p:txBody>
      </p:sp>
      <p:sp>
        <p:nvSpPr>
          <p:cNvPr id="8195" name="Content Placeholder 2"/>
          <p:cNvSpPr>
            <a:spLocks noGrp="1"/>
          </p:cNvSpPr>
          <p:nvPr>
            <p:ph idx="1"/>
          </p:nvPr>
        </p:nvSpPr>
        <p:spPr>
          <a:xfrm>
            <a:off x="357188" y="1571625"/>
            <a:ext cx="8229600" cy="4740275"/>
          </a:xfrm>
        </p:spPr>
        <p:txBody>
          <a:bodyPr rtlCol="0">
            <a:normAutofit fontScale="55000" lnSpcReduction="20000"/>
          </a:bodyPr>
          <a:lstStyle/>
          <a:p>
            <a:pPr eaLnBrk="1" fontAlgn="auto" hangingPunct="1">
              <a:buClr>
                <a:schemeClr val="tx1">
                  <a:lumMod val="75000"/>
                  <a:lumOff val="25000"/>
                </a:schemeClr>
              </a:buClr>
              <a:buFont typeface="Wingdings 2" charset="2"/>
              <a:buChar char=""/>
              <a:defRPr/>
            </a:pPr>
            <a:r>
              <a:rPr lang="vi-VN" sz="4500" dirty="0" smtClean="0">
                <a:solidFill>
                  <a:schemeClr val="tx1">
                    <a:lumMod val="75000"/>
                    <a:lumOff val="25000"/>
                  </a:schemeClr>
                </a:solidFill>
              </a:rPr>
              <a:t>Sau khi ly hôn, dù con cái sống với mẹ hay cha, thì cũng thiếu vắng sự quan tâm chăm sóc của người cha hoặc mẹ, đây là điểm bất lợi trong quá trình xã hội hoá con cái, nhất là khi con còn nhỏ</a:t>
            </a:r>
            <a:r>
              <a:rPr lang="vi-VN" sz="4500" smtClean="0">
                <a:solidFill>
                  <a:schemeClr val="tx1">
                    <a:lumMod val="75000"/>
                    <a:lumOff val="25000"/>
                  </a:schemeClr>
                </a:solidFill>
              </a:rPr>
              <a:t>. </a:t>
            </a:r>
            <a:endParaRPr lang="en-US" sz="4500" smtClean="0">
              <a:solidFill>
                <a:schemeClr val="tx1">
                  <a:lumMod val="75000"/>
                  <a:lumOff val="25000"/>
                </a:schemeClr>
              </a:solidFill>
            </a:endParaRPr>
          </a:p>
          <a:p>
            <a:pPr eaLnBrk="1" fontAlgn="auto" hangingPunct="1">
              <a:buClr>
                <a:schemeClr val="tx1">
                  <a:lumMod val="75000"/>
                  <a:lumOff val="25000"/>
                </a:schemeClr>
              </a:buClr>
              <a:buFont typeface="Wingdings 2" charset="2"/>
              <a:buChar char=""/>
              <a:defRPr/>
            </a:pPr>
            <a:r>
              <a:rPr lang="vi-VN" sz="4500" smtClean="0">
                <a:solidFill>
                  <a:schemeClr val="tx1">
                    <a:lumMod val="75000"/>
                    <a:lumOff val="25000"/>
                  </a:schemeClr>
                </a:solidFill>
              </a:rPr>
              <a:t>Nếu </a:t>
            </a:r>
            <a:r>
              <a:rPr lang="vi-VN" sz="4500" dirty="0" smtClean="0">
                <a:solidFill>
                  <a:schemeClr val="tx1">
                    <a:lumMod val="75000"/>
                    <a:lumOff val="25000"/>
                  </a:schemeClr>
                </a:solidFill>
              </a:rPr>
              <a:t>người mẹ/cha tái hôn, cảnh sống chung với cha dượng hay mẹ kế trong gia đình phức hợp không chỉ dẫn đến cảnh “con anh, con em đánh con chúng ta” mà còn có thể gặp những thiệt thòi khác trong quan hệ với cha dượng, mẹ kế. </a:t>
            </a:r>
            <a:r>
              <a:rPr lang="vi-VN" sz="4500" smtClean="0">
                <a:solidFill>
                  <a:schemeClr val="tx1">
                    <a:lumMod val="75000"/>
                    <a:lumOff val="25000"/>
                  </a:schemeClr>
                </a:solidFill>
              </a:rPr>
              <a:t>Nghiên cứu cho thấy, so với trẻ em sống trong gia đình nguyên vẹn, thì trẻ em trong gia đình ly hôn thường: ít cố gắng trong học tập, phụ thuộc nhiều vào phúc lợi xã hội. </a:t>
            </a:r>
            <a:r>
              <a:rPr lang="vi-VN" sz="4500" dirty="0" smtClean="0">
                <a:solidFill>
                  <a:schemeClr val="tx1">
                    <a:lumMod val="75000"/>
                    <a:lumOff val="25000"/>
                  </a:schemeClr>
                </a:solidFill>
              </a:rPr>
              <a:t>Với các em gái có cha mẹ ly hôn, thì có khả năng sinh con một mình, khi kết hôn có khả năng ly hôn cao</a:t>
            </a:r>
            <a:r>
              <a:rPr lang="vi-VN" sz="4500" smtClean="0">
                <a:solidFill>
                  <a:schemeClr val="tx1">
                    <a:lumMod val="75000"/>
                    <a:lumOff val="25000"/>
                  </a:schemeClr>
                </a:solidFill>
              </a:rPr>
              <a:t>. </a:t>
            </a:r>
            <a:endParaRPr lang="en-US" sz="4500" smtClean="0">
              <a:solidFill>
                <a:schemeClr val="tx1">
                  <a:lumMod val="75000"/>
                  <a:lumOff val="25000"/>
                </a:schemeClr>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diamond(in)">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Effect transition="in" filter="diamond(in)">
                                      <p:cBhvr>
                                        <p:cTn id="12" dur="2000"/>
                                        <p:tgtEl>
                                          <p:spTgt spid="81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195">
                                            <p:txEl>
                                              <p:pRg st="1" end="1"/>
                                            </p:txEl>
                                          </p:spTgt>
                                        </p:tgtEl>
                                        <p:attrNameLst>
                                          <p:attrName>style.visibility</p:attrName>
                                        </p:attrNameLst>
                                      </p:cBhvr>
                                      <p:to>
                                        <p:strVal val="visible"/>
                                      </p:to>
                                    </p:set>
                                    <p:animEffect transition="in" filter="diamond(in)">
                                      <p:cBhvr>
                                        <p:cTn id="17" dur="20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vi-VN" smtClean="0">
                <a:solidFill>
                  <a:schemeClr val="tx1">
                    <a:lumMod val="75000"/>
                    <a:lumOff val="25000"/>
                  </a:schemeClr>
                </a:solidFill>
              </a:rPr>
              <a:t>Nhiều nghiên cứu đã chỉ ra, một bộ phận không nhỏ thanh thiếu niên phạm pháp về hoàn cảnh gia đình có cha mẹ ly hôn.</a:t>
            </a:r>
            <a:endParaRPr lang="en-US" smtClean="0">
              <a:solidFill>
                <a:schemeClr val="tx1">
                  <a:lumMod val="75000"/>
                  <a:lumOff val="25000"/>
                </a:schemeClr>
              </a:solidFill>
            </a:endParaRPr>
          </a:p>
          <a:p>
            <a:r>
              <a:rPr lang="vi-VN" smtClean="0">
                <a:solidFill>
                  <a:schemeClr val="tx1">
                    <a:lumMod val="75000"/>
                    <a:lumOff val="25000"/>
                  </a:schemeClr>
                </a:solidFill>
              </a:rPr>
              <a:t> Các nhà tâm lý học khi nghiên cứu ảnh hưởng của những thay đổi quan trọng trong cuộc sống gây hậu quả cho sức khoẻ tâm thần và thể chất đã sử dụng thang đo tái thích nghi xã hội. Vận dụng thang đo stress trong sinh viên, cho thấy trong những sự kiện tạo nên stress mạnh đối với cá nhân thì ly hôn giữa cha mẹ đứng thứ ba (với 65 đơn vị thay đổi cuộc sống), sau các sự kiện cái chết của một người thân trong gia đình (100 đơn vị thay đổi cuộc sống), và cái chết của một người bạn thân (73 đơn vị thay đổi cuộc sống) (Holmes &amp; Rahe, 1967; dẫn theo Đặng Phương </a:t>
            </a:r>
            <a:r>
              <a:rPr lang="vi-VN" sz="1050" smtClean="0">
                <a:solidFill>
                  <a:schemeClr val="tx1">
                    <a:lumMod val="75000"/>
                    <a:lumOff val="25000"/>
                  </a:schemeClr>
                </a:solidFill>
              </a:rPr>
              <a:t>Kiệt, 2000: 615).</a:t>
            </a:r>
            <a:endParaRPr lang="en-US" sz="1050" smtClean="0">
              <a:solidFill>
                <a:schemeClr val="tx1">
                  <a:lumMod val="75000"/>
                  <a:lumOff val="25000"/>
                </a:schemeClr>
              </a:solidFill>
            </a:endParaRPr>
          </a:p>
          <a:p>
            <a:endParaRPr 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9143" y="2721573"/>
            <a:ext cx="8305800" cy="1200912"/>
          </a:xfrm>
        </p:spPr>
        <p:txBody>
          <a:bodyPr/>
          <a:lstStyle/>
          <a:p>
            <a:pPr eaLnBrk="1" hangingPunct="1">
              <a:defRPr/>
            </a:pPr>
            <a:r>
              <a:rPr lang="en-US" smtClean="0">
                <a:solidFill>
                  <a:srgbClr val="00B050"/>
                </a:solidFill>
              </a:rPr>
              <a:t>Thank you for your listening!</a:t>
            </a:r>
            <a:endParaRPr lang="en-US">
              <a:solidFill>
                <a:srgbClr val="00B050"/>
              </a:solidFill>
            </a:endParaRPr>
          </a:p>
        </p:txBody>
      </p:sp>
    </p:spTree>
  </p:cSld>
  <p:clrMapOvr>
    <a:masterClrMapping/>
  </p:clrMapOvr>
  <p:transition>
    <p:wipe dir="r"/>
    <p:sndAc>
      <p:stSnd>
        <p:snd r:embed="rId2" name="applause.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5122" name="Title 1"/>
          <p:cNvSpPr>
            <a:spLocks noGrp="1"/>
          </p:cNvSpPr>
          <p:nvPr>
            <p:ph type="ctrTitle"/>
          </p:nvPr>
        </p:nvSpPr>
        <p:spPr>
          <a:xfrm>
            <a:off x="533400" y="685800"/>
            <a:ext cx="7772400" cy="2819400"/>
          </a:xfrm>
        </p:spPr>
        <p:txBody>
          <a:bodyPr>
            <a:normAutofit fontScale="90000"/>
          </a:bodyPr>
          <a:lstStyle/>
          <a:p>
            <a:pPr marL="914400" indent="-914400" eaLnBrk="1" fontAlgn="auto" hangingPunct="1">
              <a:spcAft>
                <a:spcPts val="0"/>
              </a:spcAft>
              <a:defRPr/>
            </a:pPr>
            <a:r>
              <a:rPr lang="en-US" sz="3200" smtClean="0"/>
              <a:t>1.Khái niệm lối sống đô thị ?</a:t>
            </a:r>
            <a:br>
              <a:rPr lang="en-US" sz="3200" smtClean="0"/>
            </a:br>
            <a:r>
              <a:rPr lang="en-US" sz="3200" smtClean="0"/>
              <a:t>Lối sống đô thị được xem như là các khuôn mẫu về văn hóa và cấu trúc xã hội,đặc trưng của các đô thị và khác căn bản với văn hóa của các cộng đồng nông thôn (theo Luis Wirth )</a:t>
            </a:r>
          </a:p>
        </p:txBody>
      </p:sp>
      <p:sp>
        <p:nvSpPr>
          <p:cNvPr id="8195" name="Subtitle 2"/>
          <p:cNvSpPr>
            <a:spLocks noGrp="1"/>
          </p:cNvSpPr>
          <p:nvPr>
            <p:ph type="subTitle" idx="1"/>
          </p:nvPr>
        </p:nvSpPr>
        <p:spPr>
          <a:xfrm>
            <a:off x="1371600" y="3886200"/>
            <a:ext cx="6400800" cy="2362200"/>
          </a:xfrm>
        </p:spPr>
        <p:txBody>
          <a:bodyPr/>
          <a:lstStyle/>
          <a:p>
            <a:pPr marL="63500" marR="0" eaLnBrk="1" hangingPunct="1"/>
            <a:endParaRPr lang="en-US" smtClean="0"/>
          </a:p>
        </p:txBody>
      </p:sp>
      <p:pic>
        <p:nvPicPr>
          <p:cNvPr id="8196" name="Picture 3" descr="images (4).jpg"/>
          <p:cNvPicPr>
            <a:picLocks noChangeAspect="1"/>
          </p:cNvPicPr>
          <p:nvPr/>
        </p:nvPicPr>
        <p:blipFill>
          <a:blip r:embed="rId3"/>
          <a:srcRect/>
          <a:stretch>
            <a:fillRect/>
          </a:stretch>
        </p:blipFill>
        <p:spPr bwMode="auto">
          <a:xfrm>
            <a:off x="1143000" y="3581400"/>
            <a:ext cx="7010400" cy="304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524000" y="1752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Đặc điểm lối sống đô thị xưa</a:t>
            </a:r>
          </a:p>
        </p:txBody>
      </p:sp>
      <p:sp>
        <p:nvSpPr>
          <p:cNvPr id="10243" name="Content Placeholder 2"/>
          <p:cNvSpPr>
            <a:spLocks noGrp="1"/>
          </p:cNvSpPr>
          <p:nvPr>
            <p:ph idx="1"/>
          </p:nvPr>
        </p:nvSpPr>
        <p:spPr/>
        <p:txBody>
          <a:bodyPr>
            <a:normAutofit fontScale="92500" lnSpcReduction="10000"/>
          </a:bodyPr>
          <a:lstStyle/>
          <a:p>
            <a:pPr eaLnBrk="1" hangingPunct="1"/>
            <a:r>
              <a:rPr lang="en-US" smtClean="0">
                <a:latin typeface="Times New Roman" pitchFamily="18" charset="0"/>
                <a:cs typeface="Times New Roman" pitchFamily="18" charset="0"/>
              </a:rPr>
              <a:t>Đô thị xưa việt nam mang nhiếu đặc trưng của lối sống nông thôn-làng xã,lưu giữ nhiều tính chất ‘‘tam nông” trong quan hệ xã hội,quan hệ cộng động,phong cách ứng xử,lề lối làm việc.</a:t>
            </a:r>
          </a:p>
          <a:p>
            <a:pPr eaLnBrk="1" hangingPunct="1"/>
            <a:r>
              <a:rPr lang="en-US" smtClean="0">
                <a:latin typeface="Times New Roman" pitchFamily="18" charset="0"/>
                <a:cs typeface="Times New Roman" pitchFamily="18" charset="0"/>
              </a:rPr>
              <a:t>Đời sống vật chất còn kém,dân cư thưa thớt.</a:t>
            </a:r>
          </a:p>
          <a:p>
            <a:pPr eaLnBrk="1" hangingPunct="1"/>
            <a:r>
              <a:rPr lang="en-US" smtClean="0">
                <a:latin typeface="Times New Roman" pitchFamily="18" charset="0"/>
                <a:cs typeface="Times New Roman" pitchFamily="18" charset="0"/>
              </a:rPr>
              <a:t>Tập trung phục vụ cho các vua chúa, quan lại nên ít ảnh hưởng đến quần chùng nhân dân.</a:t>
            </a:r>
          </a:p>
          <a:p>
            <a:pPr eaLnBrk="1" hangingPunct="1"/>
            <a:r>
              <a:rPr lang="en-US" smtClean="0">
                <a:latin typeface="Times New Roman" pitchFamily="18" charset="0"/>
                <a:cs typeface="Times New Roman" pitchFamily="18" charset="0"/>
              </a:rPr>
              <a:t>Ít tác động đến vấn đề dân sự,môi trường,tệ nạn xã hội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diamond(in)">
                                      <p:cBhvr>
                                        <p:cTn id="12" dur="2000"/>
                                        <p:tgtEl>
                                          <p:spTgt spid="102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243">
                                            <p:txEl>
                                              <p:pRg st="1" end="1"/>
                                            </p:txEl>
                                          </p:spTgt>
                                        </p:tgtEl>
                                        <p:attrNameLst>
                                          <p:attrName>style.visibility</p:attrName>
                                        </p:attrNameLst>
                                      </p:cBhvr>
                                      <p:to>
                                        <p:strVal val="visible"/>
                                      </p:to>
                                    </p:set>
                                    <p:animEffect transition="in" filter="diamond(in)">
                                      <p:cBhvr>
                                        <p:cTn id="17" dur="2000"/>
                                        <p:tgtEl>
                                          <p:spTgt spid="102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243">
                                            <p:txEl>
                                              <p:pRg st="2" end="2"/>
                                            </p:txEl>
                                          </p:spTgt>
                                        </p:tgtEl>
                                        <p:attrNameLst>
                                          <p:attrName>style.visibility</p:attrName>
                                        </p:attrNameLst>
                                      </p:cBhvr>
                                      <p:to>
                                        <p:strVal val="visible"/>
                                      </p:to>
                                    </p:set>
                                    <p:animEffect transition="in" filter="diamond(in)">
                                      <p:cBhvr>
                                        <p:cTn id="22" dur="2000"/>
                                        <p:tgtEl>
                                          <p:spTgt spid="1024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diamond(in)">
                                      <p:cBhvr>
                                        <p:cTn id="27" dur="20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aHanoi_rue_Paul_Bert.jpg"/>
          <p:cNvPicPr>
            <a:picLocks noChangeAspect="1"/>
          </p:cNvPicPr>
          <p:nvPr/>
        </p:nvPicPr>
        <p:blipFill>
          <a:blip r:embed="rId2"/>
          <a:srcRect/>
          <a:stretch>
            <a:fillRect/>
          </a:stretch>
        </p:blipFill>
        <p:spPr bwMode="auto">
          <a:xfrm>
            <a:off x="304800" y="1143000"/>
            <a:ext cx="3962400" cy="2800350"/>
          </a:xfrm>
          <a:prstGeom prst="rect">
            <a:avLst/>
          </a:prstGeom>
          <a:noFill/>
          <a:ln w="9525">
            <a:noFill/>
            <a:miter lim="800000"/>
            <a:headEnd/>
            <a:tailEnd/>
          </a:ln>
        </p:spPr>
      </p:pic>
      <p:pic>
        <p:nvPicPr>
          <p:cNvPr id="11267" name="Picture 2" descr="diendanhaiduongcom29102.jpg"/>
          <p:cNvPicPr>
            <a:picLocks noChangeAspect="1"/>
          </p:cNvPicPr>
          <p:nvPr/>
        </p:nvPicPr>
        <p:blipFill>
          <a:blip r:embed="rId3"/>
          <a:srcRect/>
          <a:stretch>
            <a:fillRect/>
          </a:stretch>
        </p:blipFill>
        <p:spPr bwMode="auto">
          <a:xfrm>
            <a:off x="2057400" y="4114800"/>
            <a:ext cx="4343400" cy="2590800"/>
          </a:xfrm>
          <a:prstGeom prst="rect">
            <a:avLst/>
          </a:prstGeom>
          <a:noFill/>
          <a:ln w="9525">
            <a:noFill/>
            <a:miter lim="800000"/>
            <a:headEnd/>
            <a:tailEnd/>
          </a:ln>
        </p:spPr>
      </p:pic>
      <p:pic>
        <p:nvPicPr>
          <p:cNvPr id="11268" name="Picture 3" descr="01_DOOL_TT_091101_HT1_1.jpeg"/>
          <p:cNvPicPr>
            <a:picLocks noChangeAspect="1"/>
          </p:cNvPicPr>
          <p:nvPr/>
        </p:nvPicPr>
        <p:blipFill>
          <a:blip r:embed="rId4"/>
          <a:srcRect/>
          <a:stretch>
            <a:fillRect/>
          </a:stretch>
        </p:blipFill>
        <p:spPr bwMode="auto">
          <a:xfrm>
            <a:off x="4572000" y="1143000"/>
            <a:ext cx="4286250" cy="2819400"/>
          </a:xfrm>
          <a:prstGeom prst="rect">
            <a:avLst/>
          </a:prstGeom>
          <a:noFill/>
          <a:ln w="9525">
            <a:noFill/>
            <a:miter lim="800000"/>
            <a:headEnd/>
            <a:tailEnd/>
          </a:ln>
        </p:spPr>
      </p:pic>
      <p:sp>
        <p:nvSpPr>
          <p:cNvPr id="6" name="Rounded Rectangular Callout 5"/>
          <p:cNvSpPr/>
          <p:nvPr/>
        </p:nvSpPr>
        <p:spPr>
          <a:xfrm>
            <a:off x="533400" y="457200"/>
            <a:ext cx="1447800" cy="6858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Hà Nội xưa</a:t>
            </a:r>
          </a:p>
        </p:txBody>
      </p:sp>
      <p:sp>
        <p:nvSpPr>
          <p:cNvPr id="7" name="Oval Callout 6"/>
          <p:cNvSpPr/>
          <p:nvPr/>
        </p:nvSpPr>
        <p:spPr>
          <a:xfrm>
            <a:off x="5334000" y="381000"/>
            <a:ext cx="1600200" cy="83820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Hội An Tk17</a:t>
            </a:r>
          </a:p>
        </p:txBody>
      </p:sp>
      <p:sp>
        <p:nvSpPr>
          <p:cNvPr id="8" name="Left Arrow Callout 7"/>
          <p:cNvSpPr/>
          <p:nvPr/>
        </p:nvSpPr>
        <p:spPr>
          <a:xfrm>
            <a:off x="6248400" y="4724400"/>
            <a:ext cx="1600200" cy="121920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Hải Dương Xưa</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 calcmode="lin" valueType="num">
                                      <p:cBhvr additive="base">
                                        <p:cTn id="12" dur="500" fill="hold"/>
                                        <p:tgtEl>
                                          <p:spTgt spid="11268"/>
                                        </p:tgtEl>
                                        <p:attrNameLst>
                                          <p:attrName>ppt_x</p:attrName>
                                        </p:attrNameLst>
                                      </p:cBhvr>
                                      <p:tavLst>
                                        <p:tav tm="0">
                                          <p:val>
                                            <p:strVal val="#ppt_x"/>
                                          </p:val>
                                        </p:tav>
                                        <p:tav tm="100000">
                                          <p:val>
                                            <p:strVal val="#ppt_x"/>
                                          </p:val>
                                        </p:tav>
                                      </p:tavLst>
                                    </p:anim>
                                    <p:anim calcmode="lin" valueType="num">
                                      <p:cBhvr additive="base">
                                        <p:cTn id="13"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1267"/>
                                        </p:tgtEl>
                                        <p:attrNameLst>
                                          <p:attrName>style.visibility</p:attrName>
                                        </p:attrNameLst>
                                      </p:cBhvr>
                                      <p:to>
                                        <p:strVal val="visible"/>
                                      </p:to>
                                    </p:set>
                                    <p:animEffect transition="in" filter="wedge">
                                      <p:cBhvr>
                                        <p:cTn id="18" dur="2000"/>
                                        <p:tgtEl>
                                          <p:spTgt spid="1126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heckerboard(across)">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828800" y="1219200"/>
            <a:ext cx="4267200" cy="533400"/>
          </a:xfrm>
        </p:spPr>
        <p:txBody>
          <a:bodyPr>
            <a:normAutofit fontScale="90000"/>
          </a:bodyPr>
          <a:lstStyle/>
          <a:p>
            <a:pPr eaLnBrk="1" hangingPunct="1"/>
            <a:r>
              <a:rPr lang="en-US" sz="3200" smtClean="0">
                <a:latin typeface="Times New Roman" pitchFamily="18" charset="0"/>
                <a:cs typeface="Times New Roman" pitchFamily="18" charset="0"/>
              </a:rPr>
              <a:t>Đặc điểm đô thị nay</a:t>
            </a:r>
          </a:p>
        </p:txBody>
      </p:sp>
      <p:sp>
        <p:nvSpPr>
          <p:cNvPr id="12291" name="Content Placeholder 2"/>
          <p:cNvSpPr>
            <a:spLocks noGrp="1"/>
          </p:cNvSpPr>
          <p:nvPr>
            <p:ph idx="1"/>
          </p:nvPr>
        </p:nvSpPr>
        <p:spPr>
          <a:xfrm>
            <a:off x="457200" y="1752600"/>
            <a:ext cx="8229600" cy="4821238"/>
          </a:xfrm>
        </p:spPr>
        <p:txBody>
          <a:bodyPr/>
          <a:lstStyle/>
          <a:p>
            <a:pPr eaLnBrk="1" hangingPunct="1"/>
            <a:r>
              <a:rPr lang="en-US" sz="2000" smtClean="0">
                <a:latin typeface="Times New Roman" pitchFamily="18" charset="0"/>
                <a:cs typeface="Times New Roman" pitchFamily="18" charset="0"/>
              </a:rPr>
              <a:t>các đô thị là trung tâm chính trị, trung tâm kinh tế, hoặc trung tâm văn hóa, giáo dục, khoa học kỹ thuật, đầu mối giao thông quan trọng... của cả nước, của khu vực, của một tỉnh, một huyện.</a:t>
            </a:r>
          </a:p>
          <a:p>
            <a:pPr eaLnBrk="1" hangingPunct="1"/>
            <a:r>
              <a:rPr lang="en-US" sz="2000" smtClean="0">
                <a:latin typeface="Times New Roman" pitchFamily="18" charset="0"/>
                <a:cs typeface="Times New Roman" pitchFamily="18" charset="0"/>
              </a:rPr>
              <a:t>là nơi tập trung dân cư đông đúc hơn so với khu vực nông thôn và dân đô thị là dân tứ xứ được tụ tập từ nhiều vùng, miền khác nhau vì những mục tiêu khác nhau, có cuộc sống khá độc lập với nhau</a:t>
            </a:r>
          </a:p>
          <a:p>
            <a:pPr eaLnBrk="1" hangingPunct="1"/>
            <a:endParaRPr lang="en-US" sz="2000" smtClean="0">
              <a:latin typeface="Times New Roman" pitchFamily="18" charset="0"/>
              <a:cs typeface="Times New Roman" pitchFamily="18" charset="0"/>
            </a:endParaRPr>
          </a:p>
          <a:p>
            <a:pPr eaLnBrk="1" hangingPunct="1"/>
            <a:endParaRPr lang="en-US" smtClean="0"/>
          </a:p>
        </p:txBody>
      </p:sp>
      <p:pic>
        <p:nvPicPr>
          <p:cNvPr id="12292" name="Picture 3" descr="images (15).jpg"/>
          <p:cNvPicPr>
            <a:picLocks noChangeAspect="1"/>
          </p:cNvPicPr>
          <p:nvPr/>
        </p:nvPicPr>
        <p:blipFill>
          <a:blip r:embed="rId2"/>
          <a:srcRect/>
          <a:stretch>
            <a:fillRect/>
          </a:stretch>
        </p:blipFill>
        <p:spPr bwMode="auto">
          <a:xfrm>
            <a:off x="1371600" y="3886200"/>
            <a:ext cx="7112000" cy="2971800"/>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Horizont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arn(inHorizontal)">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arn(inHorizontal)">
                                      <p:cBhvr>
                                        <p:cTn id="17" dur="500"/>
                                        <p:tgtEl>
                                          <p:spTgt spid="122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nodeType="clickEffect">
                                  <p:stCondLst>
                                    <p:cond delay="0"/>
                                  </p:stCondLst>
                                  <p:childTnLst>
                                    <p:animEffect transition="out" filter="checkerboard(across)">
                                      <p:cBhvr>
                                        <p:cTn id="21" dur="500"/>
                                        <p:tgtEl>
                                          <p:spTgt spid="12292"/>
                                        </p:tgtEl>
                                      </p:cBhvr>
                                    </p:animEffect>
                                    <p:set>
                                      <p:cBhvr>
                                        <p:cTn id="22" dur="1" fill="hold">
                                          <p:stCondLst>
                                            <p:cond delay="499"/>
                                          </p:stCondLst>
                                        </p:cTn>
                                        <p:tgtEl>
                                          <p:spTgt spid="122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228600" y="1066800"/>
            <a:ext cx="8229600" cy="7662863"/>
          </a:xfrm>
          <a:prstGeom prst="rect">
            <a:avLst/>
          </a:prstGeom>
          <a:blipFill dpi="0" rotWithShape="1">
            <a:blip r:embed="rId2">
              <a:grayscl/>
              <a:alphaModFix amt="0"/>
            </a:blip>
            <a:srcRect/>
            <a:stretch>
              <a:fillRect/>
            </a:stretch>
          </a:blipFill>
          <a:ln w="9525">
            <a:noFill/>
            <a:miter lim="800000"/>
            <a:headEnd/>
            <a:tailEnd/>
          </a:ln>
        </p:spPr>
        <p:txBody>
          <a:bodyPr>
            <a:spAutoFit/>
          </a:bodyPr>
          <a:lstStyle/>
          <a:p>
            <a:pPr>
              <a:buFont typeface="Wingdings" pitchFamily="2" charset="2"/>
              <a:buChar char="q"/>
            </a:pPr>
            <a:r>
              <a:rPr lang="en-US" sz="2400">
                <a:latin typeface="Times New Roman" pitchFamily="18" charset="0"/>
                <a:cs typeface="Times New Roman" pitchFamily="18" charset="0"/>
              </a:rPr>
              <a:t>dân cư phi nông nghiệp chiếm tỷ lệ không lớn lắm.</a:t>
            </a:r>
          </a:p>
          <a:p>
            <a:pPr>
              <a:buFont typeface="Wingdings" pitchFamily="2" charset="2"/>
              <a:buChar char="q"/>
            </a:pPr>
            <a:r>
              <a:rPr lang="en-US" sz="2400">
                <a:latin typeface="Times New Roman" pitchFamily="18" charset="0"/>
                <a:cs typeface="Times New Roman" pitchFamily="18" charset="0"/>
              </a:rPr>
              <a:t>là nơi tập trung các cơ sở hạ tầng vật chất quan trọng, như giao thông, liên lạc, viễn thông, điện nước, công trình xây dựng.</a:t>
            </a:r>
          </a:p>
          <a:p>
            <a:pPr>
              <a:buFont typeface="Wingdings" pitchFamily="2" charset="2"/>
              <a:buChar char="q"/>
            </a:pPr>
            <a:r>
              <a:rPr lang="en-US" sz="2400">
                <a:latin typeface="Times New Roman" pitchFamily="18" charset="0"/>
                <a:cs typeface="Times New Roman" pitchFamily="18" charset="0"/>
              </a:rPr>
              <a:t> lối sống đô thị là lối sống hợp cư, luôn biến động, hầu như không có sự liên kết về huyết thống, tập quán, truyền thống... luôn tôn trọng những chuẩn mực có tính pháp lý hơn là những quy tắc có tính cộng đồng.</a:t>
            </a:r>
          </a:p>
          <a:p>
            <a:pPr>
              <a:buFont typeface="Wingdings" pitchFamily="2" charset="2"/>
              <a:buChar char="q"/>
            </a:pPr>
            <a:r>
              <a:rPr lang="en-US" sz="2400">
                <a:latin typeface="Times New Roman" pitchFamily="18" charset="0"/>
                <a:cs typeface="Times New Roman" pitchFamily="18" charset="0"/>
              </a:rPr>
              <a:t>người dân đô thị có trình độ chuyên môn cao hơn nông thôn.</a:t>
            </a:r>
          </a:p>
          <a:p>
            <a:pPr>
              <a:buFont typeface="Wingdings" pitchFamily="2" charset="2"/>
              <a:buChar char="q"/>
            </a:pPr>
            <a:r>
              <a:rPr lang="en-US" sz="2400">
                <a:latin typeface="Times New Roman" pitchFamily="18" charset="0"/>
                <a:cs typeface="Times New Roman" pitchFamily="18" charset="0"/>
              </a:rPr>
              <a:t>Phân chia địa giới hành chính trong các đô thị không có ý nghĩa lớn đối với dân cư, người dân có thể ở một nơi làm việc ở nơi khác.</a:t>
            </a:r>
          </a:p>
          <a:p>
            <a:pPr>
              <a:buFont typeface="Wingdings" pitchFamily="2" charset="2"/>
              <a:buChar char="q"/>
            </a:pPr>
            <a:r>
              <a:rPr lang="en-US" sz="2400">
                <a:latin typeface="Times New Roman" pitchFamily="18" charset="0"/>
                <a:cs typeface="Times New Roman" pitchFamily="18" charset="0"/>
              </a:rPr>
              <a:t>đô thị cũng là nơi phát sinh nhiều vấn đề xã hội, thất nghiệp, tình trạng tội phạm hình sự, tệ nạn xã hội và hàng loạt vấn đề xã hội khác luôn nảy sinh, luôn quá tải của các trường học, bệnh viện, giao thông đô thị...</a:t>
            </a:r>
          </a:p>
          <a:p>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r>
              <a:rPr lang="en-US"/>
              <a:t/>
            </a:r>
            <a:br>
              <a:rPr lang="en-US"/>
            </a:br>
            <a:r>
              <a:rPr lang="en-US"/>
              <a:t/>
            </a:r>
            <a:br>
              <a:rPr lang="en-US"/>
            </a:br>
            <a:r>
              <a:rPr lang="en-US"/>
              <a:t/>
            </a:r>
            <a:br>
              <a:rPr lang="en-US"/>
            </a:br>
            <a:endParaRPr lang="en-US"/>
          </a:p>
          <a:p>
            <a:r>
              <a:rPr lang="en-US"/>
              <a:t/>
            </a:r>
            <a:br>
              <a:rPr lang="en-US"/>
            </a:br>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1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diamond(in)">
                                      <p:cBhvr>
                                        <p:cTn id="13" dur="2000"/>
                                        <p:tgtEl>
                                          <p:spTgt spid="1331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3314">
                                            <p:txEl>
                                              <p:pRg st="3" end="3"/>
                                            </p:txEl>
                                          </p:spTgt>
                                        </p:tgtEl>
                                        <p:attrNameLst>
                                          <p:attrName>style.visibility</p:attrName>
                                        </p:attrNameLst>
                                      </p:cBhvr>
                                      <p:to>
                                        <p:strVal val="visible"/>
                                      </p:to>
                                    </p:set>
                                    <p:animEffect transition="in" filter="diamond(in)">
                                      <p:cBhvr>
                                        <p:cTn id="18" dur="2000"/>
                                        <p:tgtEl>
                                          <p:spTgt spid="13314">
                                            <p:txEl>
                                              <p:pRg st="3" end="3"/>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13314">
                                            <p:txEl>
                                              <p:pRg st="4" end="4"/>
                                            </p:txEl>
                                          </p:spTgt>
                                        </p:tgtEl>
                                        <p:attrNameLst>
                                          <p:attrName>style.visibility</p:attrName>
                                        </p:attrNameLst>
                                      </p:cBhvr>
                                      <p:to>
                                        <p:strVal val="visible"/>
                                      </p:to>
                                    </p:set>
                                    <p:animEffect transition="in" filter="diamond(in)">
                                      <p:cBhvr>
                                        <p:cTn id="21" dur="2000"/>
                                        <p:tgtEl>
                                          <p:spTgt spid="13314">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3314">
                                            <p:txEl>
                                              <p:pRg st="5" end="5"/>
                                            </p:txEl>
                                          </p:spTgt>
                                        </p:tgtEl>
                                        <p:attrNameLst>
                                          <p:attrName>style.visibility</p:attrName>
                                        </p:attrNameLst>
                                      </p:cBhvr>
                                      <p:to>
                                        <p:strVal val="visible"/>
                                      </p:to>
                                    </p:set>
                                    <p:animEffect transition="in" filter="checkerboard(across)">
                                      <p:cBhvr>
                                        <p:cTn id="26" dur="500"/>
                                        <p:tgtEl>
                                          <p:spTgt spid="133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433</TotalTime>
  <Words>1699</Words>
  <Application>Microsoft Office PowerPoint</Application>
  <PresentationFormat>On-screen Show (4:3)</PresentationFormat>
  <Paragraphs>111</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Solstice</vt:lpstr>
      <vt:lpstr>Trường Đại Học Nông Lâm TPHCM           Xã Hội Học Đại Cương</vt:lpstr>
      <vt:lpstr>Dách sách nhóm</vt:lpstr>
      <vt:lpstr>Nội dung trình bày</vt:lpstr>
      <vt:lpstr>1.Khái niệm lối sống đô thị ? Lối sống đô thị được xem như là các khuôn mẫu về văn hóa và cấu trúc xã hội,đặc trưng của các đô thị và khác căn bản với văn hóa của các cộng đồng nông thôn (theo Luis Wirth )</vt:lpstr>
      <vt:lpstr>Slide 5</vt:lpstr>
      <vt:lpstr>Đặc điểm lối sống đô thị xưa</vt:lpstr>
      <vt:lpstr>Slide 7</vt:lpstr>
      <vt:lpstr>Đặc điểm đô thị nay</vt:lpstr>
      <vt:lpstr>Slide 9</vt:lpstr>
      <vt:lpstr>Những mặt tiêu cực và tích của lối sống đô thị ngày nay</vt:lpstr>
      <vt:lpstr>Slide 11</vt:lpstr>
      <vt:lpstr>Những giải pháp cơ bản xây dựng lối sống đô thị</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Ly hôn.</vt:lpstr>
      <vt:lpstr> tỷ lệ ly hôn ở thành thị thường cao hơn ở nông thôn?</vt:lpstr>
      <vt:lpstr>Slide 29</vt:lpstr>
      <vt:lpstr>2.Bình đẳng giới ở thành thị cao hơn ở nông thôn</vt:lpstr>
      <vt:lpstr>Slide 31</vt:lpstr>
      <vt:lpstr>Slide 32</vt:lpstr>
      <vt:lpstr>3.Sống chung trước hôn nhân (sống thử)</vt:lpstr>
      <vt:lpstr>Hậu quả: </vt:lpstr>
      <vt:lpstr>: Hậu quả xã hội của việc ly hôn</vt:lpstr>
      <vt:lpstr>Về xã hội</vt:lpstr>
      <vt:lpstr>Nhưng có lẽ người chịu thiệt thòi nhất vẫn là trẻ em trong gia đình mà cha mẹ chia tay nhau. </vt:lpstr>
      <vt:lpstr>Slide 38</vt:lpstr>
      <vt:lpstr>Thank you for your listening!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Đô thị hóa là gì ? Là một quá trình kinh tế - xã hội mà biểu hiện của nó là sự tăng nhanh về số lượng và quy mô của các điểm dân cư đô thị, sự tập trung dân cư trong các thành phố , nhất là các thành phố lớn và phổ biến rộng rãi lối sống thành thị</dc:title>
  <dc:creator>HT</dc:creator>
  <cp:lastModifiedBy>HT</cp:lastModifiedBy>
  <cp:revision>50</cp:revision>
  <dcterms:created xsi:type="dcterms:W3CDTF">2013-10-09T01:22:52Z</dcterms:created>
  <dcterms:modified xsi:type="dcterms:W3CDTF">2013-11-01T02:36:28Z</dcterms:modified>
</cp:coreProperties>
</file>