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9"/>
  </p:notesMasterIdLst>
  <p:sldIdLst>
    <p:sldId id="258" r:id="rId2"/>
    <p:sldId id="259" r:id="rId3"/>
    <p:sldId id="260" r:id="rId4"/>
    <p:sldId id="261" r:id="rId5"/>
    <p:sldId id="263" r:id="rId6"/>
    <p:sldId id="289" r:id="rId7"/>
    <p:sldId id="290" r:id="rId8"/>
    <p:sldId id="265" r:id="rId9"/>
    <p:sldId id="287" r:id="rId10"/>
    <p:sldId id="266" r:id="rId11"/>
    <p:sldId id="267" r:id="rId12"/>
    <p:sldId id="268" r:id="rId13"/>
    <p:sldId id="269" r:id="rId14"/>
    <p:sldId id="270" r:id="rId15"/>
    <p:sldId id="295" r:id="rId16"/>
    <p:sldId id="294" r:id="rId17"/>
    <p:sldId id="271" r:id="rId18"/>
    <p:sldId id="296" r:id="rId19"/>
    <p:sldId id="272" r:id="rId20"/>
    <p:sldId id="274" r:id="rId21"/>
    <p:sldId id="275" r:id="rId22"/>
    <p:sldId id="276" r:id="rId23"/>
    <p:sldId id="277" r:id="rId24"/>
    <p:sldId id="278" r:id="rId25"/>
    <p:sldId id="279" r:id="rId26"/>
    <p:sldId id="297" r:id="rId27"/>
    <p:sldId id="281" r:id="rId28"/>
    <p:sldId id="282" r:id="rId29"/>
    <p:sldId id="291" r:id="rId30"/>
    <p:sldId id="284" r:id="rId31"/>
    <p:sldId id="298" r:id="rId32"/>
    <p:sldId id="299" r:id="rId33"/>
    <p:sldId id="285" r:id="rId34"/>
    <p:sldId id="286" r:id="rId35"/>
    <p:sldId id="288" r:id="rId36"/>
    <p:sldId id="292" r:id="rId37"/>
    <p:sldId id="293" r:id="rId3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02D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15" autoAdjust="0"/>
    <p:restoredTop sz="94660"/>
  </p:normalViewPr>
  <p:slideViewPr>
    <p:cSldViewPr>
      <p:cViewPr>
        <p:scale>
          <a:sx n="80" d="100"/>
          <a:sy n="80" d="100"/>
        </p:scale>
        <p:origin x="288" y="-24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06CDF2-49FC-4375-A446-4010D1A4162C}" type="doc">
      <dgm:prSet loTypeId="urn:microsoft.com/office/officeart/2005/8/layout/orgChart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F2611E-C136-4B71-B6D3-4B65A698E563}">
      <dgm:prSet phldrT="[Text]"/>
      <dgm:spPr/>
      <dgm:t>
        <a:bodyPr/>
        <a:lstStyle/>
        <a:p>
          <a:r>
            <a:rPr lang="en-US" dirty="0" smtClean="0"/>
            <a:t>HỆ THỐNG</a:t>
          </a:r>
          <a:endParaRPr lang="en-US" dirty="0"/>
        </a:p>
      </dgm:t>
    </dgm:pt>
    <dgm:pt modelId="{BD2B15A1-61F4-4E2C-B161-206D04AC953F}" type="parTrans" cxnId="{A935A314-2689-4B8B-BED0-6E26E4CF1B7B}">
      <dgm:prSet/>
      <dgm:spPr/>
      <dgm:t>
        <a:bodyPr/>
        <a:lstStyle/>
        <a:p>
          <a:endParaRPr lang="en-US"/>
        </a:p>
      </dgm:t>
    </dgm:pt>
    <dgm:pt modelId="{7694718B-1163-4EE6-890C-24C87C417E08}" type="sibTrans" cxnId="{A935A314-2689-4B8B-BED0-6E26E4CF1B7B}">
      <dgm:prSet/>
      <dgm:spPr/>
      <dgm:t>
        <a:bodyPr/>
        <a:lstStyle/>
        <a:p>
          <a:endParaRPr lang="en-US"/>
        </a:p>
      </dgm:t>
    </dgm:pt>
    <dgm:pt modelId="{78828B30-889C-405B-A34B-3607EFD89E15}">
      <dgm:prSet phldrT="[Text]"/>
      <dgm:spPr/>
      <dgm:t>
        <a:bodyPr/>
        <a:lstStyle/>
        <a:p>
          <a:r>
            <a:rPr lang="en-US" dirty="0" err="1" smtClean="0"/>
            <a:t>Thích</a:t>
          </a:r>
          <a:r>
            <a:rPr lang="en-US" dirty="0" smtClean="0"/>
            <a:t> </a:t>
          </a:r>
          <a:r>
            <a:rPr lang="en-US" dirty="0" err="1" smtClean="0"/>
            <a:t>nghi</a:t>
          </a:r>
          <a:endParaRPr lang="en-US" dirty="0"/>
        </a:p>
      </dgm:t>
    </dgm:pt>
    <dgm:pt modelId="{F4D235B2-14F5-47E4-BAC9-10D157D33DA9}" type="parTrans" cxnId="{FAE9D393-A1FB-461E-BBE1-30AEA85C4881}">
      <dgm:prSet/>
      <dgm:spPr/>
      <dgm:t>
        <a:bodyPr/>
        <a:lstStyle/>
        <a:p>
          <a:endParaRPr lang="en-US"/>
        </a:p>
      </dgm:t>
    </dgm:pt>
    <dgm:pt modelId="{9F449C39-71A7-467E-BE0D-5E6F2F2F0FA6}" type="sibTrans" cxnId="{FAE9D393-A1FB-461E-BBE1-30AEA85C4881}">
      <dgm:prSet/>
      <dgm:spPr/>
      <dgm:t>
        <a:bodyPr/>
        <a:lstStyle/>
        <a:p>
          <a:endParaRPr lang="en-US"/>
        </a:p>
      </dgm:t>
    </dgm:pt>
    <dgm:pt modelId="{F2384506-1845-4332-B529-176367E93EA3}">
      <dgm:prSet phldrT="[Text]"/>
      <dgm:spPr/>
      <dgm:t>
        <a:bodyPr/>
        <a:lstStyle/>
        <a:p>
          <a:r>
            <a:rPr lang="en-US" dirty="0" err="1" smtClean="0"/>
            <a:t>Đạt</a:t>
          </a:r>
          <a:r>
            <a:rPr lang="en-US" dirty="0" smtClean="0"/>
            <a:t> </a:t>
          </a:r>
          <a:r>
            <a:rPr lang="en-US" dirty="0" err="1" smtClean="0"/>
            <a:t>được</a:t>
          </a:r>
          <a:r>
            <a:rPr lang="en-US" dirty="0" smtClean="0"/>
            <a:t> </a:t>
          </a:r>
          <a:r>
            <a:rPr lang="en-US" dirty="0" err="1" smtClean="0"/>
            <a:t>mục</a:t>
          </a:r>
          <a:r>
            <a:rPr lang="en-US" dirty="0" smtClean="0"/>
            <a:t> </a:t>
          </a:r>
          <a:r>
            <a:rPr lang="en-US" dirty="0" err="1" smtClean="0"/>
            <a:t>tiêu</a:t>
          </a:r>
          <a:endParaRPr lang="en-US" dirty="0"/>
        </a:p>
      </dgm:t>
    </dgm:pt>
    <dgm:pt modelId="{E4CF2C43-1793-438F-A54E-1C83C2282FF3}" type="parTrans" cxnId="{AE84774F-3141-4D8E-898C-1F7B87BF67E9}">
      <dgm:prSet/>
      <dgm:spPr/>
      <dgm:t>
        <a:bodyPr/>
        <a:lstStyle/>
        <a:p>
          <a:endParaRPr lang="en-US"/>
        </a:p>
      </dgm:t>
    </dgm:pt>
    <dgm:pt modelId="{4CEC8701-8D7F-4F80-99DD-5705BC5DC0CA}" type="sibTrans" cxnId="{AE84774F-3141-4D8E-898C-1F7B87BF67E9}">
      <dgm:prSet/>
      <dgm:spPr/>
      <dgm:t>
        <a:bodyPr/>
        <a:lstStyle/>
        <a:p>
          <a:endParaRPr lang="en-US"/>
        </a:p>
      </dgm:t>
    </dgm:pt>
    <dgm:pt modelId="{B97459A1-26D6-4003-9D40-DB5D27059A99}">
      <dgm:prSet phldrT="[Text]"/>
      <dgm:spPr/>
      <dgm:t>
        <a:bodyPr/>
        <a:lstStyle/>
        <a:p>
          <a:r>
            <a:rPr lang="en-US" dirty="0" err="1" smtClean="0"/>
            <a:t>Sư</a:t>
          </a:r>
          <a:r>
            <a:rPr lang="en-US" dirty="0" smtClean="0"/>
            <a:t>̣ </a:t>
          </a:r>
          <a:r>
            <a:rPr lang="en-US" dirty="0" err="1" smtClean="0"/>
            <a:t>tìm</a:t>
          </a:r>
          <a:r>
            <a:rPr lang="en-US" dirty="0" smtClean="0"/>
            <a:t> </a:t>
          </a:r>
          <a:r>
            <a:rPr lang="en-US" dirty="0" err="1" smtClean="0"/>
            <a:t>tàng</a:t>
          </a:r>
          <a:endParaRPr lang="en-US" dirty="0"/>
        </a:p>
      </dgm:t>
    </dgm:pt>
    <dgm:pt modelId="{C614553C-B569-4ECC-A7A3-1533F66BDAF7}" type="parTrans" cxnId="{B28E41D8-DA0B-471B-BBFE-EFE6FABBCFC3}">
      <dgm:prSet/>
      <dgm:spPr/>
      <dgm:t>
        <a:bodyPr/>
        <a:lstStyle/>
        <a:p>
          <a:endParaRPr lang="en-US"/>
        </a:p>
      </dgm:t>
    </dgm:pt>
    <dgm:pt modelId="{0D15A9B6-634C-40AB-99D0-35D9D5EE9231}" type="sibTrans" cxnId="{B28E41D8-DA0B-471B-BBFE-EFE6FABBCFC3}">
      <dgm:prSet/>
      <dgm:spPr/>
      <dgm:t>
        <a:bodyPr/>
        <a:lstStyle/>
        <a:p>
          <a:endParaRPr lang="en-US"/>
        </a:p>
      </dgm:t>
    </dgm:pt>
    <dgm:pt modelId="{AE2BB329-D734-4852-89BB-CB6BC589A962}">
      <dgm:prSet/>
      <dgm:spPr/>
      <dgm:t>
        <a:bodyPr/>
        <a:lstStyle/>
        <a:p>
          <a:r>
            <a:rPr lang="en-US" dirty="0" err="1" smtClean="0"/>
            <a:t>Hòa</a:t>
          </a:r>
          <a:r>
            <a:rPr lang="en-US" dirty="0" smtClean="0"/>
            <a:t> </a:t>
          </a:r>
          <a:r>
            <a:rPr lang="en-US" dirty="0" err="1" smtClean="0"/>
            <a:t>hợp</a:t>
          </a:r>
          <a:endParaRPr lang="en-US" dirty="0"/>
        </a:p>
      </dgm:t>
    </dgm:pt>
    <dgm:pt modelId="{9F819F05-681F-4CD7-8D55-98ADE3CD25E9}" type="parTrans" cxnId="{EB3293DF-0000-4E1A-9C93-B86287F1D66E}">
      <dgm:prSet/>
      <dgm:spPr/>
      <dgm:t>
        <a:bodyPr/>
        <a:lstStyle/>
        <a:p>
          <a:endParaRPr lang="en-US"/>
        </a:p>
      </dgm:t>
    </dgm:pt>
    <dgm:pt modelId="{6BE89287-06D6-4E5A-8ECF-3864A5C7D964}" type="sibTrans" cxnId="{EB3293DF-0000-4E1A-9C93-B86287F1D66E}">
      <dgm:prSet/>
      <dgm:spPr/>
      <dgm:t>
        <a:bodyPr/>
        <a:lstStyle/>
        <a:p>
          <a:endParaRPr lang="en-US"/>
        </a:p>
      </dgm:t>
    </dgm:pt>
    <dgm:pt modelId="{82CEE61E-2B9E-4F35-9656-2DE3EB8D9D5A}" type="pres">
      <dgm:prSet presAssocID="{1006CDF2-49FC-4375-A446-4010D1A4162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55D0F6B-F935-421B-9DC3-10B2295ACFC0}" type="pres">
      <dgm:prSet presAssocID="{1AF2611E-C136-4B71-B6D3-4B65A698E563}" presName="hierRoot1" presStyleCnt="0">
        <dgm:presLayoutVars>
          <dgm:hierBranch/>
        </dgm:presLayoutVars>
      </dgm:prSet>
      <dgm:spPr/>
    </dgm:pt>
    <dgm:pt modelId="{E033D847-251E-4723-AA2D-DB45948F239D}" type="pres">
      <dgm:prSet presAssocID="{1AF2611E-C136-4B71-B6D3-4B65A698E563}" presName="rootComposite1" presStyleCnt="0"/>
      <dgm:spPr/>
    </dgm:pt>
    <dgm:pt modelId="{7A27ACA3-A1F6-469F-9397-7F817A8A1335}" type="pres">
      <dgm:prSet presAssocID="{1AF2611E-C136-4B71-B6D3-4B65A698E563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DDE1EF5-A303-4FB3-A33B-309E94E22D5A}" type="pres">
      <dgm:prSet presAssocID="{1AF2611E-C136-4B71-B6D3-4B65A698E563}" presName="rootConnector1" presStyleLbl="node1" presStyleIdx="0" presStyleCnt="0"/>
      <dgm:spPr/>
      <dgm:t>
        <a:bodyPr/>
        <a:lstStyle/>
        <a:p>
          <a:endParaRPr lang="en-US"/>
        </a:p>
      </dgm:t>
    </dgm:pt>
    <dgm:pt modelId="{AEE10E09-02E1-4553-93B0-49CC91D49E8F}" type="pres">
      <dgm:prSet presAssocID="{1AF2611E-C136-4B71-B6D3-4B65A698E563}" presName="hierChild2" presStyleCnt="0"/>
      <dgm:spPr/>
    </dgm:pt>
    <dgm:pt modelId="{2FB7EB03-1F9E-4F17-918F-A42A7E15D85A}" type="pres">
      <dgm:prSet presAssocID="{F4D235B2-14F5-47E4-BAC9-10D157D33DA9}" presName="Name35" presStyleLbl="parChTrans1D2" presStyleIdx="0" presStyleCnt="4"/>
      <dgm:spPr/>
      <dgm:t>
        <a:bodyPr/>
        <a:lstStyle/>
        <a:p>
          <a:endParaRPr lang="en-US"/>
        </a:p>
      </dgm:t>
    </dgm:pt>
    <dgm:pt modelId="{9EDCC8C5-5D3E-4294-AE49-3FCDDDD16E03}" type="pres">
      <dgm:prSet presAssocID="{78828B30-889C-405B-A34B-3607EFD89E15}" presName="hierRoot2" presStyleCnt="0">
        <dgm:presLayoutVars>
          <dgm:hierBranch val="init"/>
        </dgm:presLayoutVars>
      </dgm:prSet>
      <dgm:spPr/>
    </dgm:pt>
    <dgm:pt modelId="{230D2248-58E6-41D9-A396-F6A709DC2E86}" type="pres">
      <dgm:prSet presAssocID="{78828B30-889C-405B-A34B-3607EFD89E15}" presName="rootComposite" presStyleCnt="0"/>
      <dgm:spPr/>
    </dgm:pt>
    <dgm:pt modelId="{061E1EFA-1EBE-49B1-BA31-1B6637BDB87D}" type="pres">
      <dgm:prSet presAssocID="{78828B30-889C-405B-A34B-3607EFD89E15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503EBB-BEDA-4DBB-9DF5-3EFFAB59F5D2}" type="pres">
      <dgm:prSet presAssocID="{78828B30-889C-405B-A34B-3607EFD89E15}" presName="rootConnector" presStyleLbl="node2" presStyleIdx="0" presStyleCnt="4"/>
      <dgm:spPr/>
      <dgm:t>
        <a:bodyPr/>
        <a:lstStyle/>
        <a:p>
          <a:endParaRPr lang="en-US"/>
        </a:p>
      </dgm:t>
    </dgm:pt>
    <dgm:pt modelId="{40D2BF46-A7C0-4D2A-8B4B-6FAF87BC3C2F}" type="pres">
      <dgm:prSet presAssocID="{78828B30-889C-405B-A34B-3607EFD89E15}" presName="hierChild4" presStyleCnt="0"/>
      <dgm:spPr/>
    </dgm:pt>
    <dgm:pt modelId="{E8EEA242-DDD8-4F79-9BAB-6CB22704C950}" type="pres">
      <dgm:prSet presAssocID="{78828B30-889C-405B-A34B-3607EFD89E15}" presName="hierChild5" presStyleCnt="0"/>
      <dgm:spPr/>
    </dgm:pt>
    <dgm:pt modelId="{742AB62F-727B-4779-BC47-D9D101464B4C}" type="pres">
      <dgm:prSet presAssocID="{E4CF2C43-1793-438F-A54E-1C83C2282FF3}" presName="Name35" presStyleLbl="parChTrans1D2" presStyleIdx="1" presStyleCnt="4"/>
      <dgm:spPr/>
      <dgm:t>
        <a:bodyPr/>
        <a:lstStyle/>
        <a:p>
          <a:endParaRPr lang="en-US"/>
        </a:p>
      </dgm:t>
    </dgm:pt>
    <dgm:pt modelId="{7D874DAF-5E42-46FE-9618-1D192042C92E}" type="pres">
      <dgm:prSet presAssocID="{F2384506-1845-4332-B529-176367E93EA3}" presName="hierRoot2" presStyleCnt="0">
        <dgm:presLayoutVars>
          <dgm:hierBranch val="init"/>
        </dgm:presLayoutVars>
      </dgm:prSet>
      <dgm:spPr/>
    </dgm:pt>
    <dgm:pt modelId="{101B40D8-19B9-4AE1-B4CC-4B4834CE722D}" type="pres">
      <dgm:prSet presAssocID="{F2384506-1845-4332-B529-176367E93EA3}" presName="rootComposite" presStyleCnt="0"/>
      <dgm:spPr/>
    </dgm:pt>
    <dgm:pt modelId="{A958D0AE-75DF-4D43-947D-E8BE5C78A607}" type="pres">
      <dgm:prSet presAssocID="{F2384506-1845-4332-B529-176367E93EA3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D367E9F-3472-4F54-AEDC-55524A1184B9}" type="pres">
      <dgm:prSet presAssocID="{F2384506-1845-4332-B529-176367E93EA3}" presName="rootConnector" presStyleLbl="node2" presStyleIdx="1" presStyleCnt="4"/>
      <dgm:spPr/>
      <dgm:t>
        <a:bodyPr/>
        <a:lstStyle/>
        <a:p>
          <a:endParaRPr lang="en-US"/>
        </a:p>
      </dgm:t>
    </dgm:pt>
    <dgm:pt modelId="{AEBB4032-D89A-400C-A8B0-A84C9661C8EE}" type="pres">
      <dgm:prSet presAssocID="{F2384506-1845-4332-B529-176367E93EA3}" presName="hierChild4" presStyleCnt="0"/>
      <dgm:spPr/>
    </dgm:pt>
    <dgm:pt modelId="{EE1BA441-4E1E-433A-B637-8D46CC9F8C93}" type="pres">
      <dgm:prSet presAssocID="{F2384506-1845-4332-B529-176367E93EA3}" presName="hierChild5" presStyleCnt="0"/>
      <dgm:spPr/>
    </dgm:pt>
    <dgm:pt modelId="{18C5D2BA-9C81-422C-852A-214465A8BBCE}" type="pres">
      <dgm:prSet presAssocID="{9F819F05-681F-4CD7-8D55-98ADE3CD25E9}" presName="Name35" presStyleLbl="parChTrans1D2" presStyleIdx="2" presStyleCnt="4"/>
      <dgm:spPr/>
      <dgm:t>
        <a:bodyPr/>
        <a:lstStyle/>
        <a:p>
          <a:endParaRPr lang="en-US"/>
        </a:p>
      </dgm:t>
    </dgm:pt>
    <dgm:pt modelId="{27E6BDE3-785C-4002-95EE-E8995E906E74}" type="pres">
      <dgm:prSet presAssocID="{AE2BB329-D734-4852-89BB-CB6BC589A962}" presName="hierRoot2" presStyleCnt="0">
        <dgm:presLayoutVars>
          <dgm:hierBranch val="init"/>
        </dgm:presLayoutVars>
      </dgm:prSet>
      <dgm:spPr/>
    </dgm:pt>
    <dgm:pt modelId="{D5D4A45F-6A11-4F64-AEED-D8DB89A72BD9}" type="pres">
      <dgm:prSet presAssocID="{AE2BB329-D734-4852-89BB-CB6BC589A962}" presName="rootComposite" presStyleCnt="0"/>
      <dgm:spPr/>
    </dgm:pt>
    <dgm:pt modelId="{F7297299-BF2E-4BD5-A498-C114C9A02345}" type="pres">
      <dgm:prSet presAssocID="{AE2BB329-D734-4852-89BB-CB6BC589A962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0CEDFC-91F1-4359-82D2-461C71681D16}" type="pres">
      <dgm:prSet presAssocID="{AE2BB329-D734-4852-89BB-CB6BC589A962}" presName="rootConnector" presStyleLbl="node2" presStyleIdx="2" presStyleCnt="4"/>
      <dgm:spPr/>
      <dgm:t>
        <a:bodyPr/>
        <a:lstStyle/>
        <a:p>
          <a:endParaRPr lang="en-US"/>
        </a:p>
      </dgm:t>
    </dgm:pt>
    <dgm:pt modelId="{BE8D4D5D-D0AB-4EC6-9019-0D8F502A122B}" type="pres">
      <dgm:prSet presAssocID="{AE2BB329-D734-4852-89BB-CB6BC589A962}" presName="hierChild4" presStyleCnt="0"/>
      <dgm:spPr/>
    </dgm:pt>
    <dgm:pt modelId="{B536AF2B-3E59-42CD-B138-9120012FB45D}" type="pres">
      <dgm:prSet presAssocID="{AE2BB329-D734-4852-89BB-CB6BC589A962}" presName="hierChild5" presStyleCnt="0"/>
      <dgm:spPr/>
    </dgm:pt>
    <dgm:pt modelId="{C63AEE0D-1C93-42F2-B2F6-684AA4B2C4B3}" type="pres">
      <dgm:prSet presAssocID="{C614553C-B569-4ECC-A7A3-1533F66BDAF7}" presName="Name35" presStyleLbl="parChTrans1D2" presStyleIdx="3" presStyleCnt="4"/>
      <dgm:spPr/>
      <dgm:t>
        <a:bodyPr/>
        <a:lstStyle/>
        <a:p>
          <a:endParaRPr lang="en-US"/>
        </a:p>
      </dgm:t>
    </dgm:pt>
    <dgm:pt modelId="{4682385C-6C0A-4587-BF60-79C17A585B98}" type="pres">
      <dgm:prSet presAssocID="{B97459A1-26D6-4003-9D40-DB5D27059A99}" presName="hierRoot2" presStyleCnt="0">
        <dgm:presLayoutVars>
          <dgm:hierBranch val="init"/>
        </dgm:presLayoutVars>
      </dgm:prSet>
      <dgm:spPr/>
    </dgm:pt>
    <dgm:pt modelId="{08936CB4-1222-48EE-B5F6-20E33B97E7CD}" type="pres">
      <dgm:prSet presAssocID="{B97459A1-26D6-4003-9D40-DB5D27059A99}" presName="rootComposite" presStyleCnt="0"/>
      <dgm:spPr/>
    </dgm:pt>
    <dgm:pt modelId="{6C55D4C2-B819-463B-B5A4-4895CEE17BEF}" type="pres">
      <dgm:prSet presAssocID="{B97459A1-26D6-4003-9D40-DB5D27059A99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1074CD5-20DB-4331-9381-9698AE0FE3BD}" type="pres">
      <dgm:prSet presAssocID="{B97459A1-26D6-4003-9D40-DB5D27059A99}" presName="rootConnector" presStyleLbl="node2" presStyleIdx="3" presStyleCnt="4"/>
      <dgm:spPr/>
      <dgm:t>
        <a:bodyPr/>
        <a:lstStyle/>
        <a:p>
          <a:endParaRPr lang="en-US"/>
        </a:p>
      </dgm:t>
    </dgm:pt>
    <dgm:pt modelId="{385C885C-A55C-4BBA-A889-ACB28DE0752F}" type="pres">
      <dgm:prSet presAssocID="{B97459A1-26D6-4003-9D40-DB5D27059A99}" presName="hierChild4" presStyleCnt="0"/>
      <dgm:spPr/>
    </dgm:pt>
    <dgm:pt modelId="{F448888A-2BB0-4CCD-B5C2-E2CD42A8AA01}" type="pres">
      <dgm:prSet presAssocID="{B97459A1-26D6-4003-9D40-DB5D27059A99}" presName="hierChild5" presStyleCnt="0"/>
      <dgm:spPr/>
    </dgm:pt>
    <dgm:pt modelId="{DA33EFA1-F946-4293-9B4E-B621C022AD8A}" type="pres">
      <dgm:prSet presAssocID="{1AF2611E-C136-4B71-B6D3-4B65A698E563}" presName="hierChild3" presStyleCnt="0"/>
      <dgm:spPr/>
    </dgm:pt>
  </dgm:ptLst>
  <dgm:cxnLst>
    <dgm:cxn modelId="{B28E41D8-DA0B-471B-BBFE-EFE6FABBCFC3}" srcId="{1AF2611E-C136-4B71-B6D3-4B65A698E563}" destId="{B97459A1-26D6-4003-9D40-DB5D27059A99}" srcOrd="3" destOrd="0" parTransId="{C614553C-B569-4ECC-A7A3-1533F66BDAF7}" sibTransId="{0D15A9B6-634C-40AB-99D0-35D9D5EE9231}"/>
    <dgm:cxn modelId="{EB3293DF-0000-4E1A-9C93-B86287F1D66E}" srcId="{1AF2611E-C136-4B71-B6D3-4B65A698E563}" destId="{AE2BB329-D734-4852-89BB-CB6BC589A962}" srcOrd="2" destOrd="0" parTransId="{9F819F05-681F-4CD7-8D55-98ADE3CD25E9}" sibTransId="{6BE89287-06D6-4E5A-8ECF-3864A5C7D964}"/>
    <dgm:cxn modelId="{EB6D9792-E3F8-45F3-8E35-24F14E7522F8}" type="presOf" srcId="{F2384506-1845-4332-B529-176367E93EA3}" destId="{BD367E9F-3472-4F54-AEDC-55524A1184B9}" srcOrd="1" destOrd="0" presId="urn:microsoft.com/office/officeart/2005/8/layout/orgChart1"/>
    <dgm:cxn modelId="{197AD8E8-B637-43C2-A58A-877AC6F853A6}" type="presOf" srcId="{E4CF2C43-1793-438F-A54E-1C83C2282FF3}" destId="{742AB62F-727B-4779-BC47-D9D101464B4C}" srcOrd="0" destOrd="0" presId="urn:microsoft.com/office/officeart/2005/8/layout/orgChart1"/>
    <dgm:cxn modelId="{A935A314-2689-4B8B-BED0-6E26E4CF1B7B}" srcId="{1006CDF2-49FC-4375-A446-4010D1A4162C}" destId="{1AF2611E-C136-4B71-B6D3-4B65A698E563}" srcOrd="0" destOrd="0" parTransId="{BD2B15A1-61F4-4E2C-B161-206D04AC953F}" sibTransId="{7694718B-1163-4EE6-890C-24C87C417E08}"/>
    <dgm:cxn modelId="{B18C49C3-AA81-43E4-A829-A7B599605F84}" type="presOf" srcId="{F2384506-1845-4332-B529-176367E93EA3}" destId="{A958D0AE-75DF-4D43-947D-E8BE5C78A607}" srcOrd="0" destOrd="0" presId="urn:microsoft.com/office/officeart/2005/8/layout/orgChart1"/>
    <dgm:cxn modelId="{D0551081-A883-4D53-A7F7-C3A9CF539C07}" type="presOf" srcId="{9F819F05-681F-4CD7-8D55-98ADE3CD25E9}" destId="{18C5D2BA-9C81-422C-852A-214465A8BBCE}" srcOrd="0" destOrd="0" presId="urn:microsoft.com/office/officeart/2005/8/layout/orgChart1"/>
    <dgm:cxn modelId="{C7CD4201-5770-4EE7-9473-0B064B13138B}" type="presOf" srcId="{1AF2611E-C136-4B71-B6D3-4B65A698E563}" destId="{7A27ACA3-A1F6-469F-9397-7F817A8A1335}" srcOrd="0" destOrd="0" presId="urn:microsoft.com/office/officeart/2005/8/layout/orgChart1"/>
    <dgm:cxn modelId="{59E66537-51F7-4F9B-A564-0B5916F72841}" type="presOf" srcId="{78828B30-889C-405B-A34B-3607EFD89E15}" destId="{061E1EFA-1EBE-49B1-BA31-1B6637BDB87D}" srcOrd="0" destOrd="0" presId="urn:microsoft.com/office/officeart/2005/8/layout/orgChart1"/>
    <dgm:cxn modelId="{F849217A-1D94-4BD3-BDFC-0A11DC131C2B}" type="presOf" srcId="{1006CDF2-49FC-4375-A446-4010D1A4162C}" destId="{82CEE61E-2B9E-4F35-9656-2DE3EB8D9D5A}" srcOrd="0" destOrd="0" presId="urn:microsoft.com/office/officeart/2005/8/layout/orgChart1"/>
    <dgm:cxn modelId="{DC4E0D63-9967-4260-8623-9DAE89F613EC}" type="presOf" srcId="{1AF2611E-C136-4B71-B6D3-4B65A698E563}" destId="{ADDE1EF5-A303-4FB3-A33B-309E94E22D5A}" srcOrd="1" destOrd="0" presId="urn:microsoft.com/office/officeart/2005/8/layout/orgChart1"/>
    <dgm:cxn modelId="{A4850572-39F6-4DA8-8ABF-FF6F2BC2A1F0}" type="presOf" srcId="{B97459A1-26D6-4003-9D40-DB5D27059A99}" destId="{6C55D4C2-B819-463B-B5A4-4895CEE17BEF}" srcOrd="0" destOrd="0" presId="urn:microsoft.com/office/officeart/2005/8/layout/orgChart1"/>
    <dgm:cxn modelId="{10756862-C89E-4BFA-8C83-A7007026E2E2}" type="presOf" srcId="{AE2BB329-D734-4852-89BB-CB6BC589A962}" destId="{DB0CEDFC-91F1-4359-82D2-461C71681D16}" srcOrd="1" destOrd="0" presId="urn:microsoft.com/office/officeart/2005/8/layout/orgChart1"/>
    <dgm:cxn modelId="{A9A739E4-8C49-4728-83BB-AA151C8D7896}" type="presOf" srcId="{C614553C-B569-4ECC-A7A3-1533F66BDAF7}" destId="{C63AEE0D-1C93-42F2-B2F6-684AA4B2C4B3}" srcOrd="0" destOrd="0" presId="urn:microsoft.com/office/officeart/2005/8/layout/orgChart1"/>
    <dgm:cxn modelId="{99803037-91EE-492C-B504-927AEFB3BE58}" type="presOf" srcId="{B97459A1-26D6-4003-9D40-DB5D27059A99}" destId="{B1074CD5-20DB-4331-9381-9698AE0FE3BD}" srcOrd="1" destOrd="0" presId="urn:microsoft.com/office/officeart/2005/8/layout/orgChart1"/>
    <dgm:cxn modelId="{11C02F7C-1162-4210-94D6-CACF7999D89B}" type="presOf" srcId="{AE2BB329-D734-4852-89BB-CB6BC589A962}" destId="{F7297299-BF2E-4BD5-A498-C114C9A02345}" srcOrd="0" destOrd="0" presId="urn:microsoft.com/office/officeart/2005/8/layout/orgChart1"/>
    <dgm:cxn modelId="{AE84774F-3141-4D8E-898C-1F7B87BF67E9}" srcId="{1AF2611E-C136-4B71-B6D3-4B65A698E563}" destId="{F2384506-1845-4332-B529-176367E93EA3}" srcOrd="1" destOrd="0" parTransId="{E4CF2C43-1793-438F-A54E-1C83C2282FF3}" sibTransId="{4CEC8701-8D7F-4F80-99DD-5705BC5DC0CA}"/>
    <dgm:cxn modelId="{618D42B2-343E-488D-8AF6-B331F74AA4AF}" type="presOf" srcId="{78828B30-889C-405B-A34B-3607EFD89E15}" destId="{82503EBB-BEDA-4DBB-9DF5-3EFFAB59F5D2}" srcOrd="1" destOrd="0" presId="urn:microsoft.com/office/officeart/2005/8/layout/orgChart1"/>
    <dgm:cxn modelId="{45E798C9-9564-45A1-9374-B2BC359D40B9}" type="presOf" srcId="{F4D235B2-14F5-47E4-BAC9-10D157D33DA9}" destId="{2FB7EB03-1F9E-4F17-918F-A42A7E15D85A}" srcOrd="0" destOrd="0" presId="urn:microsoft.com/office/officeart/2005/8/layout/orgChart1"/>
    <dgm:cxn modelId="{FAE9D393-A1FB-461E-BBE1-30AEA85C4881}" srcId="{1AF2611E-C136-4B71-B6D3-4B65A698E563}" destId="{78828B30-889C-405B-A34B-3607EFD89E15}" srcOrd="0" destOrd="0" parTransId="{F4D235B2-14F5-47E4-BAC9-10D157D33DA9}" sibTransId="{9F449C39-71A7-467E-BE0D-5E6F2F2F0FA6}"/>
    <dgm:cxn modelId="{3AABA2A7-D08F-44DD-8178-E94E8FC76E86}" type="presParOf" srcId="{82CEE61E-2B9E-4F35-9656-2DE3EB8D9D5A}" destId="{555D0F6B-F935-421B-9DC3-10B2295ACFC0}" srcOrd="0" destOrd="0" presId="urn:microsoft.com/office/officeart/2005/8/layout/orgChart1"/>
    <dgm:cxn modelId="{EBB55B16-5FCA-4DAD-A2ED-6DE3565E5AAE}" type="presParOf" srcId="{555D0F6B-F935-421B-9DC3-10B2295ACFC0}" destId="{E033D847-251E-4723-AA2D-DB45948F239D}" srcOrd="0" destOrd="0" presId="urn:microsoft.com/office/officeart/2005/8/layout/orgChart1"/>
    <dgm:cxn modelId="{AD511BC9-99CB-452F-874D-1DFC2799A36A}" type="presParOf" srcId="{E033D847-251E-4723-AA2D-DB45948F239D}" destId="{7A27ACA3-A1F6-469F-9397-7F817A8A1335}" srcOrd="0" destOrd="0" presId="urn:microsoft.com/office/officeart/2005/8/layout/orgChart1"/>
    <dgm:cxn modelId="{91214EBD-A25A-41FD-9D52-AF102CCD8ACC}" type="presParOf" srcId="{E033D847-251E-4723-AA2D-DB45948F239D}" destId="{ADDE1EF5-A303-4FB3-A33B-309E94E22D5A}" srcOrd="1" destOrd="0" presId="urn:microsoft.com/office/officeart/2005/8/layout/orgChart1"/>
    <dgm:cxn modelId="{E76CE962-21E4-4A09-A86C-10EACD5BD3FF}" type="presParOf" srcId="{555D0F6B-F935-421B-9DC3-10B2295ACFC0}" destId="{AEE10E09-02E1-4553-93B0-49CC91D49E8F}" srcOrd="1" destOrd="0" presId="urn:microsoft.com/office/officeart/2005/8/layout/orgChart1"/>
    <dgm:cxn modelId="{8558FE68-BDB7-4282-B73F-B5B767EE05B4}" type="presParOf" srcId="{AEE10E09-02E1-4553-93B0-49CC91D49E8F}" destId="{2FB7EB03-1F9E-4F17-918F-A42A7E15D85A}" srcOrd="0" destOrd="0" presId="urn:microsoft.com/office/officeart/2005/8/layout/orgChart1"/>
    <dgm:cxn modelId="{CCCA36B1-11EA-4983-B225-E2C1EB961B98}" type="presParOf" srcId="{AEE10E09-02E1-4553-93B0-49CC91D49E8F}" destId="{9EDCC8C5-5D3E-4294-AE49-3FCDDDD16E03}" srcOrd="1" destOrd="0" presId="urn:microsoft.com/office/officeart/2005/8/layout/orgChart1"/>
    <dgm:cxn modelId="{F8FDD0B7-E854-4C3D-A515-F8CDDA194E26}" type="presParOf" srcId="{9EDCC8C5-5D3E-4294-AE49-3FCDDDD16E03}" destId="{230D2248-58E6-41D9-A396-F6A709DC2E86}" srcOrd="0" destOrd="0" presId="urn:microsoft.com/office/officeart/2005/8/layout/orgChart1"/>
    <dgm:cxn modelId="{D133E859-0695-4554-BD36-0AF3AE8FEAB7}" type="presParOf" srcId="{230D2248-58E6-41D9-A396-F6A709DC2E86}" destId="{061E1EFA-1EBE-49B1-BA31-1B6637BDB87D}" srcOrd="0" destOrd="0" presId="urn:microsoft.com/office/officeart/2005/8/layout/orgChart1"/>
    <dgm:cxn modelId="{5D0B46ED-9BDF-4F81-A8AF-24988FB90AE3}" type="presParOf" srcId="{230D2248-58E6-41D9-A396-F6A709DC2E86}" destId="{82503EBB-BEDA-4DBB-9DF5-3EFFAB59F5D2}" srcOrd="1" destOrd="0" presId="urn:microsoft.com/office/officeart/2005/8/layout/orgChart1"/>
    <dgm:cxn modelId="{0B3A61CC-690A-454D-92FB-22CF551C0BC4}" type="presParOf" srcId="{9EDCC8C5-5D3E-4294-AE49-3FCDDDD16E03}" destId="{40D2BF46-A7C0-4D2A-8B4B-6FAF87BC3C2F}" srcOrd="1" destOrd="0" presId="urn:microsoft.com/office/officeart/2005/8/layout/orgChart1"/>
    <dgm:cxn modelId="{0DD203D0-E462-4856-A48C-9C08D1A5466E}" type="presParOf" srcId="{9EDCC8C5-5D3E-4294-AE49-3FCDDDD16E03}" destId="{E8EEA242-DDD8-4F79-9BAB-6CB22704C950}" srcOrd="2" destOrd="0" presId="urn:microsoft.com/office/officeart/2005/8/layout/orgChart1"/>
    <dgm:cxn modelId="{81ADEB6D-02B6-4066-B7E9-109624540871}" type="presParOf" srcId="{AEE10E09-02E1-4553-93B0-49CC91D49E8F}" destId="{742AB62F-727B-4779-BC47-D9D101464B4C}" srcOrd="2" destOrd="0" presId="urn:microsoft.com/office/officeart/2005/8/layout/orgChart1"/>
    <dgm:cxn modelId="{B30061B5-28B3-41D3-82B1-6D4B63B488D3}" type="presParOf" srcId="{AEE10E09-02E1-4553-93B0-49CC91D49E8F}" destId="{7D874DAF-5E42-46FE-9618-1D192042C92E}" srcOrd="3" destOrd="0" presId="urn:microsoft.com/office/officeart/2005/8/layout/orgChart1"/>
    <dgm:cxn modelId="{2A936F99-123F-45AC-ADFD-2A5EFA1994C0}" type="presParOf" srcId="{7D874DAF-5E42-46FE-9618-1D192042C92E}" destId="{101B40D8-19B9-4AE1-B4CC-4B4834CE722D}" srcOrd="0" destOrd="0" presId="urn:microsoft.com/office/officeart/2005/8/layout/orgChart1"/>
    <dgm:cxn modelId="{0E21A717-CA3A-4534-B563-F4380FB535D5}" type="presParOf" srcId="{101B40D8-19B9-4AE1-B4CC-4B4834CE722D}" destId="{A958D0AE-75DF-4D43-947D-E8BE5C78A607}" srcOrd="0" destOrd="0" presId="urn:microsoft.com/office/officeart/2005/8/layout/orgChart1"/>
    <dgm:cxn modelId="{9AB01DB7-C3A2-44E6-A8FD-5835FC12F586}" type="presParOf" srcId="{101B40D8-19B9-4AE1-B4CC-4B4834CE722D}" destId="{BD367E9F-3472-4F54-AEDC-55524A1184B9}" srcOrd="1" destOrd="0" presId="urn:microsoft.com/office/officeart/2005/8/layout/orgChart1"/>
    <dgm:cxn modelId="{8711B150-2EB8-4146-82CC-8ACBEF8954B9}" type="presParOf" srcId="{7D874DAF-5E42-46FE-9618-1D192042C92E}" destId="{AEBB4032-D89A-400C-A8B0-A84C9661C8EE}" srcOrd="1" destOrd="0" presId="urn:microsoft.com/office/officeart/2005/8/layout/orgChart1"/>
    <dgm:cxn modelId="{95CDF59B-5373-4362-8504-27209ED4787C}" type="presParOf" srcId="{7D874DAF-5E42-46FE-9618-1D192042C92E}" destId="{EE1BA441-4E1E-433A-B637-8D46CC9F8C93}" srcOrd="2" destOrd="0" presId="urn:microsoft.com/office/officeart/2005/8/layout/orgChart1"/>
    <dgm:cxn modelId="{AE3DBB13-F27A-425A-8081-439CA31684DA}" type="presParOf" srcId="{AEE10E09-02E1-4553-93B0-49CC91D49E8F}" destId="{18C5D2BA-9C81-422C-852A-214465A8BBCE}" srcOrd="4" destOrd="0" presId="urn:microsoft.com/office/officeart/2005/8/layout/orgChart1"/>
    <dgm:cxn modelId="{515D0914-091A-41C8-8289-DEAC7440EDB5}" type="presParOf" srcId="{AEE10E09-02E1-4553-93B0-49CC91D49E8F}" destId="{27E6BDE3-785C-4002-95EE-E8995E906E74}" srcOrd="5" destOrd="0" presId="urn:microsoft.com/office/officeart/2005/8/layout/orgChart1"/>
    <dgm:cxn modelId="{1B0A4290-D9ED-498E-B758-AA9D5B6AB08D}" type="presParOf" srcId="{27E6BDE3-785C-4002-95EE-E8995E906E74}" destId="{D5D4A45F-6A11-4F64-AEED-D8DB89A72BD9}" srcOrd="0" destOrd="0" presId="urn:microsoft.com/office/officeart/2005/8/layout/orgChart1"/>
    <dgm:cxn modelId="{655DD5F4-79AD-4D8C-8C7A-6C2A1992C44D}" type="presParOf" srcId="{D5D4A45F-6A11-4F64-AEED-D8DB89A72BD9}" destId="{F7297299-BF2E-4BD5-A498-C114C9A02345}" srcOrd="0" destOrd="0" presId="urn:microsoft.com/office/officeart/2005/8/layout/orgChart1"/>
    <dgm:cxn modelId="{B07B0DDF-DA04-4179-9887-3EDF7E17D8A5}" type="presParOf" srcId="{D5D4A45F-6A11-4F64-AEED-D8DB89A72BD9}" destId="{DB0CEDFC-91F1-4359-82D2-461C71681D16}" srcOrd="1" destOrd="0" presId="urn:microsoft.com/office/officeart/2005/8/layout/orgChart1"/>
    <dgm:cxn modelId="{5E35DDAB-E81E-46F6-8BC0-A29AA90D5E54}" type="presParOf" srcId="{27E6BDE3-785C-4002-95EE-E8995E906E74}" destId="{BE8D4D5D-D0AB-4EC6-9019-0D8F502A122B}" srcOrd="1" destOrd="0" presId="urn:microsoft.com/office/officeart/2005/8/layout/orgChart1"/>
    <dgm:cxn modelId="{0FDB9181-8E35-4DA2-8893-B36BAB70DC17}" type="presParOf" srcId="{27E6BDE3-785C-4002-95EE-E8995E906E74}" destId="{B536AF2B-3E59-42CD-B138-9120012FB45D}" srcOrd="2" destOrd="0" presId="urn:microsoft.com/office/officeart/2005/8/layout/orgChart1"/>
    <dgm:cxn modelId="{2D9730A5-C309-4225-BD23-824B30C05341}" type="presParOf" srcId="{AEE10E09-02E1-4553-93B0-49CC91D49E8F}" destId="{C63AEE0D-1C93-42F2-B2F6-684AA4B2C4B3}" srcOrd="6" destOrd="0" presId="urn:microsoft.com/office/officeart/2005/8/layout/orgChart1"/>
    <dgm:cxn modelId="{5E89EC91-6F16-496E-96D1-BD0D13016897}" type="presParOf" srcId="{AEE10E09-02E1-4553-93B0-49CC91D49E8F}" destId="{4682385C-6C0A-4587-BF60-79C17A585B98}" srcOrd="7" destOrd="0" presId="urn:microsoft.com/office/officeart/2005/8/layout/orgChart1"/>
    <dgm:cxn modelId="{3826621B-1493-48AD-A466-88045B3A3111}" type="presParOf" srcId="{4682385C-6C0A-4587-BF60-79C17A585B98}" destId="{08936CB4-1222-48EE-B5F6-20E33B97E7CD}" srcOrd="0" destOrd="0" presId="urn:microsoft.com/office/officeart/2005/8/layout/orgChart1"/>
    <dgm:cxn modelId="{51C099F2-FC83-46D5-85A4-6B8B6E34CF07}" type="presParOf" srcId="{08936CB4-1222-48EE-B5F6-20E33B97E7CD}" destId="{6C55D4C2-B819-463B-B5A4-4895CEE17BEF}" srcOrd="0" destOrd="0" presId="urn:microsoft.com/office/officeart/2005/8/layout/orgChart1"/>
    <dgm:cxn modelId="{965C58AB-0766-4E5A-BE3E-5268C4C93B22}" type="presParOf" srcId="{08936CB4-1222-48EE-B5F6-20E33B97E7CD}" destId="{B1074CD5-20DB-4331-9381-9698AE0FE3BD}" srcOrd="1" destOrd="0" presId="urn:microsoft.com/office/officeart/2005/8/layout/orgChart1"/>
    <dgm:cxn modelId="{5CBF6EEB-A388-4855-A6CF-2B3B0A6B99D7}" type="presParOf" srcId="{4682385C-6C0A-4587-BF60-79C17A585B98}" destId="{385C885C-A55C-4BBA-A889-ACB28DE0752F}" srcOrd="1" destOrd="0" presId="urn:microsoft.com/office/officeart/2005/8/layout/orgChart1"/>
    <dgm:cxn modelId="{6DCB27AF-E8FA-4EFE-A9DE-B75426EB0B37}" type="presParOf" srcId="{4682385C-6C0A-4587-BF60-79C17A585B98}" destId="{F448888A-2BB0-4CCD-B5C2-E2CD42A8AA01}" srcOrd="2" destOrd="0" presId="urn:microsoft.com/office/officeart/2005/8/layout/orgChart1"/>
    <dgm:cxn modelId="{9E123580-3B4D-4E14-BCEC-1844BF75B833}" type="presParOf" srcId="{555D0F6B-F935-421B-9DC3-10B2295ACFC0}" destId="{DA33EFA1-F946-4293-9B4E-B621C022AD8A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9E8843-36C6-40F5-A747-62EB19A41C8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4DCB5-0EE7-49AD-95C7-D92DB85BD7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4DCB5-0EE7-49AD-95C7-D92DB85BD75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4DCB5-0EE7-49AD-95C7-D92DB85BD75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4DCB5-0EE7-49AD-95C7-D92DB85BD75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5140842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510358"/>
            <a:ext cx="45720" cy="27432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510358"/>
            <a:ext cx="27432" cy="27432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510358"/>
            <a:ext cx="9144" cy="27432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510358"/>
            <a:ext cx="9144" cy="27432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257550"/>
            <a:ext cx="7772400" cy="1481328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125980"/>
            <a:ext cx="7772400" cy="113157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3785546"/>
            <a:ext cx="73152" cy="126873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3597614"/>
            <a:ext cx="73152" cy="17145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3478264"/>
            <a:ext cx="73152" cy="10287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3406919"/>
            <a:ext cx="73152" cy="5486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1981200" cy="4388644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5980"/>
            <a:ext cx="5867400" cy="438864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805416"/>
            <a:ext cx="4322136" cy="4343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4961499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976478" y="964110"/>
            <a:ext cx="30861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3200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3200400"/>
            <a:ext cx="3200400" cy="8572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3200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4" y="3184923"/>
            <a:ext cx="2090737" cy="195857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3200400"/>
            <a:ext cx="1600200" cy="1943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028700"/>
            <a:ext cx="3200400" cy="21717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314450"/>
            <a:ext cx="3200400" cy="18859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3200400"/>
            <a:ext cx="4953000" cy="1943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3200400"/>
            <a:ext cx="5334000" cy="1943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1828800"/>
            <a:ext cx="5638800" cy="1371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1600200"/>
            <a:ext cx="5638800" cy="1600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3200400"/>
            <a:ext cx="1371600" cy="1943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013754"/>
            <a:ext cx="5718048" cy="733115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301698"/>
            <a:ext cx="8503920" cy="664699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384048"/>
            <a:ext cx="8156448" cy="58293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510358"/>
            <a:ext cx="27432" cy="27432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510358"/>
            <a:ext cx="27432" cy="27432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510358"/>
            <a:ext cx="9144" cy="27432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510358"/>
            <a:ext cx="9144" cy="27432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510358"/>
            <a:ext cx="36576" cy="27432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8229600" cy="6858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327876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327876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301699"/>
            <a:ext cx="8867080" cy="664699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384048"/>
            <a:ext cx="7772400" cy="6858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312"/>
            <a:ext cx="4040188" cy="47982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357312"/>
            <a:ext cx="4041775" cy="47982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844278"/>
            <a:ext cx="4040188" cy="29695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44278"/>
            <a:ext cx="4041775" cy="29695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510358"/>
            <a:ext cx="45720" cy="27432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510358"/>
            <a:ext cx="27432" cy="27432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510358"/>
            <a:ext cx="9144" cy="27432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510358"/>
            <a:ext cx="9144" cy="27432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510358"/>
            <a:ext cx="27432" cy="27432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510358"/>
            <a:ext cx="27432" cy="27432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510358"/>
            <a:ext cx="9144" cy="27432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510358"/>
            <a:ext cx="9144" cy="27432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510358"/>
            <a:ext cx="36576" cy="27432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4048"/>
            <a:ext cx="7772400" cy="6858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4787"/>
            <a:ext cx="8229600" cy="871538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076325"/>
            <a:ext cx="2514600" cy="3429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076325"/>
            <a:ext cx="5486400" cy="3429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408528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413771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31177" y="898342"/>
            <a:ext cx="99572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330939"/>
            <a:ext cx="6858000" cy="526312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420336"/>
            <a:ext cx="8778240" cy="3720108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862608"/>
            <a:ext cx="6858000" cy="51435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83577" y="1012642"/>
            <a:ext cx="99572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36684" y="1090014"/>
            <a:ext cx="99572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41625"/>
            <a:ext cx="2133600" cy="273844"/>
          </a:xfrm>
        </p:spPr>
        <p:txBody>
          <a:bodyPr/>
          <a:lstStyle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41625"/>
            <a:ext cx="5562600" cy="273844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41625"/>
            <a:ext cx="457200" cy="273844"/>
          </a:xfrm>
        </p:spPr>
        <p:txBody>
          <a:bodyPr/>
          <a:lstStyle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5140842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3785546"/>
            <a:ext cx="73152" cy="126873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3597614"/>
            <a:ext cx="73152" cy="17145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3478264"/>
            <a:ext cx="73152" cy="10287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3406919"/>
            <a:ext cx="73152" cy="5486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510358"/>
            <a:ext cx="45720" cy="27432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510358"/>
            <a:ext cx="27432" cy="27432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510358"/>
            <a:ext cx="9144" cy="27432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510358"/>
            <a:ext cx="9144" cy="27432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384048"/>
            <a:ext cx="7772400" cy="6858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337670"/>
            <a:ext cx="7772400" cy="3429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4812507"/>
            <a:ext cx="21336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3A6B574-D94E-43EC-9E02-F54BD8A30906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4812507"/>
            <a:ext cx="556260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4812507"/>
            <a:ext cx="4572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42FAAF3-C433-433C-97DE-47DC8737DC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Đại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học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tp.HCM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</a:t>
            </a:r>
            <a:r>
              <a:rPr lang="en-US" sz="2000" dirty="0" err="1" smtClean="0"/>
              <a:t>môn</a:t>
            </a:r>
            <a:r>
              <a:rPr lang="en-US" sz="2000" dirty="0" smtClean="0"/>
              <a:t>: </a:t>
            </a:r>
            <a:r>
              <a:rPr lang="en-US" sz="2000" dirty="0" err="1" smtClean="0"/>
              <a:t>X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hội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đại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Giáo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Nguyễn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Đức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Thành</a:t>
            </a: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2266950"/>
            <a:ext cx="8077200" cy="2499720"/>
          </a:xfrm>
        </p:spPr>
        <p:txBody>
          <a:bodyPr/>
          <a:lstStyle/>
          <a:p>
            <a:r>
              <a:rPr lang="en-US" dirty="0" smtClean="0"/>
              <a:t>Chủ </a:t>
            </a:r>
            <a:r>
              <a:rPr lang="en-US" dirty="0" err="1" smtClean="0"/>
              <a:t>đê</a:t>
            </a:r>
            <a:r>
              <a:rPr lang="en-US" dirty="0" smtClean="0"/>
              <a:t>̀: 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smtClean="0"/>
              <a:t>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thê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vận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dụng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vào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II:Tiếp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cận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hê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̣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thống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cận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pháp</a:t>
            </a:r>
            <a:r>
              <a:rPr lang="en-US" dirty="0" smtClean="0"/>
              <a:t> </a:t>
            </a:r>
            <a:r>
              <a:rPr lang="en-US" dirty="0" err="1" smtClean="0"/>
              <a:t>nghiên</a:t>
            </a:r>
            <a:r>
              <a:rPr lang="en-US" dirty="0" smtClean="0"/>
              <a:t> </a:t>
            </a:r>
            <a:r>
              <a:rPr lang="en-US" dirty="0" err="1" smtClean="0"/>
              <a:t>cứu</a:t>
            </a:r>
            <a:r>
              <a:rPr lang="en-US" dirty="0" smtClean="0"/>
              <a:t> </a:t>
            </a:r>
            <a:r>
              <a:rPr lang="en-US" dirty="0" err="1" smtClean="0"/>
              <a:t>rút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thuyết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ngành</a:t>
            </a:r>
            <a:r>
              <a:rPr lang="en-US" dirty="0" smtClean="0"/>
              <a:t> </a:t>
            </a:r>
            <a:r>
              <a:rPr lang="en-US" dirty="0" err="1" smtClean="0"/>
              <a:t>khoa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 </a:t>
            </a:r>
            <a:r>
              <a:rPr lang="en-US" dirty="0" err="1" smtClean="0"/>
              <a:t>vận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,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Hê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̣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thống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là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̀ 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giam-doc-he-thon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4600" y="1338263"/>
            <a:ext cx="4572000" cy="3429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A.Thăng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bằng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ổn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định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Ổn</a:t>
            </a:r>
            <a:r>
              <a:rPr lang="en-US" dirty="0" smtClean="0"/>
              <a:t> </a:t>
            </a:r>
            <a:r>
              <a:rPr lang="en-US" dirty="0" err="1" smtClean="0"/>
              <a:t>định</a:t>
            </a:r>
            <a:r>
              <a:rPr lang="en-US" dirty="0" smtClean="0"/>
              <a:t> </a:t>
            </a:r>
            <a:r>
              <a:rPr lang="en-US" dirty="0" err="1" smtClean="0"/>
              <a:t>động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Ổn</a:t>
            </a:r>
            <a:r>
              <a:rPr lang="en-US" dirty="0" smtClean="0"/>
              <a:t> </a:t>
            </a:r>
            <a:r>
              <a:rPr lang="en-US" dirty="0" err="1" smtClean="0"/>
              <a:t>định</a:t>
            </a:r>
            <a:r>
              <a:rPr lang="en-US" dirty="0" smtClean="0"/>
              <a:t> </a:t>
            </a:r>
            <a:r>
              <a:rPr lang="en-US" dirty="0" err="1" smtClean="0"/>
              <a:t>tĩnh</a:t>
            </a:r>
            <a:r>
              <a:rPr lang="en-US" dirty="0" smtClean="0"/>
              <a:t>.</a:t>
            </a:r>
          </a:p>
        </p:txBody>
      </p:sp>
      <p:pic>
        <p:nvPicPr>
          <p:cNvPr id="4" name="Picture 3" descr="hình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276350"/>
            <a:ext cx="2619375" cy="1743075"/>
          </a:xfrm>
          <a:prstGeom prst="rect">
            <a:avLst/>
          </a:prstGeom>
        </p:spPr>
      </p:pic>
      <p:pic>
        <p:nvPicPr>
          <p:cNvPr id="5" name="Picture 4" descr="hình 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3105150"/>
            <a:ext cx="269557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Mất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ổn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định</a:t>
            </a:r>
            <a:endParaRPr lang="en-US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ình 5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52550"/>
            <a:ext cx="3810000" cy="2446020"/>
          </a:xfrm>
          <a:prstGeom prst="rect">
            <a:avLst/>
          </a:prstGeom>
        </p:spPr>
      </p:pic>
      <p:pic>
        <p:nvPicPr>
          <p:cNvPr id="8" name="Content Placeholder 7" descr="hình 5-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86400" y="1352550"/>
            <a:ext cx="3352800" cy="2362200"/>
          </a:xfrm>
        </p:spPr>
      </p:pic>
      <p:sp>
        <p:nvSpPr>
          <p:cNvPr id="7" name="Right Arrow 6"/>
          <p:cNvSpPr/>
          <p:nvPr/>
        </p:nvSpPr>
        <p:spPr>
          <a:xfrm>
            <a:off x="4953000" y="2190750"/>
            <a:ext cx="3810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352800" y="4095750"/>
            <a:ext cx="27911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Tích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cực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 descr="hình 8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504950"/>
            <a:ext cx="3297767" cy="2119992"/>
          </a:xfrm>
          <a:prstGeom prst="rect">
            <a:avLst/>
          </a:prstGeom>
        </p:spPr>
      </p:pic>
      <p:pic>
        <p:nvPicPr>
          <p:cNvPr id="7" name="Content Placeholder 6" descr="rung-nguyen-sinh-tren-nui--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4400" y="1504950"/>
            <a:ext cx="3124200" cy="2057400"/>
          </a:xfrm>
        </p:spPr>
      </p:pic>
      <p:sp>
        <p:nvSpPr>
          <p:cNvPr id="8" name="Right Arrow 7"/>
          <p:cNvSpPr/>
          <p:nvPr/>
        </p:nvSpPr>
        <p:spPr>
          <a:xfrm>
            <a:off x="4419600" y="2343150"/>
            <a:ext cx="4572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81400" y="4019550"/>
            <a:ext cx="23022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/>
              <a:t>Tiêu</a:t>
            </a:r>
            <a:r>
              <a:rPr lang="en-US" sz="4400" dirty="0" smtClean="0"/>
              <a:t> </a:t>
            </a:r>
            <a:r>
              <a:rPr lang="en-US" sz="4400" dirty="0" err="1" smtClean="0"/>
              <a:t>cực</a:t>
            </a:r>
            <a:r>
              <a:rPr lang="en-US" sz="4400" dirty="0" smtClean="0"/>
              <a:t>.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4048"/>
            <a:ext cx="7772400" cy="5410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" name="Content Placeholder 9" descr="images30598_2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0" y="742950"/>
            <a:ext cx="5143500" cy="3429000"/>
          </a:xfrm>
        </p:spPr>
      </p:pic>
      <p:sp>
        <p:nvSpPr>
          <p:cNvPr id="12" name="TextBox 11"/>
          <p:cNvSpPr txBox="1"/>
          <p:nvPr/>
        </p:nvSpPr>
        <p:spPr>
          <a:xfrm>
            <a:off x="2438400" y="4552950"/>
            <a:ext cx="5944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dirty="0" smtClean="0"/>
              <a:t>− </a:t>
            </a:r>
            <a:r>
              <a:rPr lang="vi-VN" dirty="0" smtClean="0"/>
              <a:t>Khi các bộ phận hoạt động nhịp nhàng theo một mục </a:t>
            </a:r>
          </a:p>
          <a:p>
            <a:r>
              <a:rPr lang="vi-VN" dirty="0" smtClean="0"/>
              <a:t>tiêu thống nhất thì có sự đồng bộ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̣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chênh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lệch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download (4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0" y="1276350"/>
            <a:ext cx="2971800" cy="2667000"/>
          </a:xfrm>
        </p:spPr>
      </p:pic>
      <p:pic>
        <p:nvPicPr>
          <p:cNvPr id="5" name="Picture 4" descr="o-nhiem-moi-truong-va-do-thi-cong-nghiep-viet-nam-hien-trang-dang-lo-nga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200151"/>
            <a:ext cx="36576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Tích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hợp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thích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nghi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−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do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</a:t>
            </a:r>
            <a:r>
              <a:rPr lang="en-US" dirty="0" err="1" smtClean="0"/>
              <a:t>lực</a:t>
            </a:r>
            <a:r>
              <a:rPr lang="en-US" dirty="0" smtClean="0"/>
              <a:t> </a:t>
            </a:r>
            <a:r>
              <a:rPr lang="en-US" dirty="0" err="1" smtClean="0"/>
              <a:t>phát</a:t>
            </a:r>
            <a:r>
              <a:rPr lang="en-US" dirty="0" smtClean="0"/>
              <a:t> </a:t>
            </a:r>
            <a:r>
              <a:rPr lang="en-US" dirty="0" err="1" smtClean="0"/>
              <a:t>sinh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  <p:pic>
        <p:nvPicPr>
          <p:cNvPr id="4" name="Picture 3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571750"/>
            <a:ext cx="36576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thích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-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nghi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quá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xung</a:t>
            </a:r>
            <a:r>
              <a:rPr lang="en-US" dirty="0" smtClean="0"/>
              <a:t> </a:t>
            </a:r>
            <a:r>
              <a:rPr lang="en-US" dirty="0" err="1" smtClean="0"/>
              <a:t>quanh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  <p:pic>
        <p:nvPicPr>
          <p:cNvPr id="9" name="Picture 8" descr="download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495550"/>
            <a:ext cx="383857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3. </a:t>
            </a:r>
            <a:r>
              <a:rPr lang="en-US" sz="2800" dirty="0" err="1" smtClean="0"/>
              <a:t>lý</a:t>
            </a:r>
            <a:r>
              <a:rPr lang="en-US" sz="2800" dirty="0" smtClean="0"/>
              <a:t> </a:t>
            </a:r>
            <a:r>
              <a:rPr lang="en-US" sz="2800" dirty="0" err="1" smtClean="0"/>
              <a:t>thuyết</a:t>
            </a:r>
            <a:r>
              <a:rPr lang="en-US" sz="2800" dirty="0" smtClean="0"/>
              <a:t> </a:t>
            </a:r>
            <a:r>
              <a:rPr lang="en-US" sz="2800" dirty="0" err="1" smtClean="0"/>
              <a:t>về</a:t>
            </a:r>
            <a:r>
              <a:rPr lang="en-US" sz="2800" dirty="0" smtClean="0"/>
              <a:t> </a:t>
            </a:r>
            <a:r>
              <a:rPr lang="en-US" sz="2800" dirty="0" err="1" smtClean="0"/>
              <a:t>biến</a:t>
            </a:r>
            <a:r>
              <a:rPr lang="en-US" sz="2800" dirty="0" smtClean="0"/>
              <a:t> </a:t>
            </a:r>
            <a:r>
              <a:rPr lang="en-US" sz="2800" dirty="0" err="1" smtClean="0"/>
              <a:t>đổi</a:t>
            </a:r>
            <a:r>
              <a:rPr lang="en-US" sz="2800" dirty="0" smtClean="0"/>
              <a:t> </a:t>
            </a:r>
            <a:r>
              <a:rPr lang="en-US" sz="2800" dirty="0" err="1" smtClean="0"/>
              <a:t>xã</a:t>
            </a:r>
            <a:r>
              <a:rPr lang="en-US" sz="2800" dirty="0" smtClean="0"/>
              <a:t> </a:t>
            </a:r>
            <a:r>
              <a:rPr lang="en-US" sz="2800" dirty="0" err="1" smtClean="0"/>
              <a:t>hội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971550"/>
            <a:ext cx="7772400" cy="4171950"/>
          </a:xfrm>
        </p:spPr>
        <p:txBody>
          <a:bodyPr/>
          <a:lstStyle/>
          <a:p>
            <a:r>
              <a:rPr lang="en-US" sz="2400" dirty="0" smtClean="0"/>
              <a:t>•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thuyết</a:t>
            </a:r>
            <a:r>
              <a:rPr lang="en-US" sz="2400" dirty="0" smtClean="0"/>
              <a:t> </a:t>
            </a:r>
            <a:r>
              <a:rPr lang="en-US" sz="2400" dirty="0" err="1" smtClean="0"/>
              <a:t>tiến</a:t>
            </a:r>
            <a:r>
              <a:rPr lang="en-US" sz="2400" dirty="0" smtClean="0"/>
              <a:t> </a:t>
            </a:r>
            <a:r>
              <a:rPr lang="en-US" sz="2400" dirty="0" err="1" smtClean="0"/>
              <a:t>hoá</a:t>
            </a:r>
            <a:r>
              <a:rPr lang="en-US" sz="2400" dirty="0" smtClean="0"/>
              <a:t> (Parsons)</a:t>
            </a:r>
          </a:p>
          <a:p>
            <a:endParaRPr lang="en-US" dirty="0" smtClean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504950"/>
            <a:ext cx="2819400" cy="2895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19200" y="4400550"/>
            <a:ext cx="282930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vi-VN" dirty="0"/>
              <a:t>Talcott </a:t>
            </a:r>
            <a:r>
              <a:rPr lang="vi-VN" dirty="0" smtClean="0"/>
              <a:t>Parsons</a:t>
            </a:r>
            <a:r>
              <a:rPr lang="en-US" dirty="0" smtClean="0"/>
              <a:t>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1902-1979</a:t>
            </a:r>
            <a:r>
              <a:rPr lang="en-US" dirty="0" smtClean="0"/>
              <a:t>)</a:t>
            </a:r>
            <a:endParaRPr lang="vi-VN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Nội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dung: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82930" indent="-514350">
              <a:buAutoNum type="arabicPeriod"/>
            </a:pPr>
            <a:r>
              <a:rPr lang="en-US" dirty="0" smtClean="0"/>
              <a:t>Lý </a:t>
            </a:r>
            <a:r>
              <a:rPr lang="en-US" dirty="0" err="1" smtClean="0"/>
              <a:t>thuyết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tro</a:t>
            </a:r>
            <a:r>
              <a:rPr lang="en-US" dirty="0" smtClean="0"/>
              <a:t>̀.</a:t>
            </a:r>
          </a:p>
          <a:p>
            <a:pPr marL="582930" indent="-514350">
              <a:buAutoNum type="arabicPeriod"/>
            </a:pPr>
            <a:r>
              <a:rPr lang="en-US" dirty="0" err="1" smtClean="0"/>
              <a:t>Tiếp</a:t>
            </a:r>
            <a:r>
              <a:rPr lang="en-US" dirty="0" smtClean="0"/>
              <a:t> </a:t>
            </a:r>
            <a:r>
              <a:rPr lang="en-US" dirty="0" err="1" smtClean="0"/>
              <a:t>cận</a:t>
            </a:r>
            <a:r>
              <a:rPr lang="en-US" dirty="0" smtClean="0"/>
              <a:t> </a:t>
            </a:r>
            <a:r>
              <a:rPr lang="en-US" dirty="0" err="1" smtClean="0"/>
              <a:t>hê</a:t>
            </a:r>
            <a:r>
              <a:rPr lang="en-US" dirty="0" smtClean="0"/>
              <a:t>̣ </a:t>
            </a:r>
            <a:r>
              <a:rPr lang="en-US" dirty="0" err="1" smtClean="0"/>
              <a:t>thống</a:t>
            </a:r>
            <a:r>
              <a:rPr lang="en-US" dirty="0" smtClean="0"/>
              <a:t>.</a:t>
            </a:r>
          </a:p>
          <a:p>
            <a:pPr marL="582930" indent="-514350">
              <a:buAutoNum type="arabicPeriod"/>
            </a:pPr>
            <a:r>
              <a:rPr lang="en-US" dirty="0" err="1" smtClean="0"/>
              <a:t>Các</a:t>
            </a:r>
            <a:r>
              <a:rPr lang="en-US" dirty="0" smtClean="0"/>
              <a:t> </a:t>
            </a:r>
            <a:r>
              <a:rPr lang="en-US" dirty="0" err="1" smtClean="0"/>
              <a:t>ly</a:t>
            </a:r>
            <a:r>
              <a:rPr lang="en-US" dirty="0" smtClean="0"/>
              <a:t>́ </a:t>
            </a:r>
            <a:r>
              <a:rPr lang="en-US" dirty="0" err="1" smtClean="0"/>
              <a:t>thuyết</a:t>
            </a:r>
            <a:r>
              <a:rPr lang="en-US" dirty="0" smtClean="0"/>
              <a:t> </a:t>
            </a:r>
            <a:r>
              <a:rPr lang="en-US" dirty="0" err="1" smtClean="0"/>
              <a:t>vê</a:t>
            </a:r>
            <a:r>
              <a:rPr lang="en-US" dirty="0" smtClean="0"/>
              <a:t>̀ </a:t>
            </a:r>
            <a:r>
              <a:rPr lang="en-US" dirty="0" err="1" smtClean="0"/>
              <a:t>biến</a:t>
            </a:r>
            <a:r>
              <a:rPr lang="en-US" dirty="0" smtClean="0"/>
              <a:t> </a:t>
            </a:r>
            <a:r>
              <a:rPr lang="en-US" dirty="0" err="1" smtClean="0"/>
              <a:t>đổi</a:t>
            </a:r>
            <a:r>
              <a:rPr lang="en-US" dirty="0" smtClean="0"/>
              <a:t> </a:t>
            </a:r>
            <a:r>
              <a:rPr lang="en-US" dirty="0" err="1" smtClean="0"/>
              <a:t>xa</a:t>
            </a:r>
            <a:r>
              <a:rPr lang="en-US" dirty="0" smtClean="0"/>
              <a:t>̃ </a:t>
            </a:r>
            <a:r>
              <a:rPr lang="en-US" dirty="0" err="1" smtClean="0"/>
              <a:t>hội</a:t>
            </a:r>
            <a:r>
              <a:rPr lang="en-US" dirty="0" smtClean="0"/>
              <a:t>.</a:t>
            </a:r>
          </a:p>
          <a:p>
            <a:pPr marL="582930" indent="-514350">
              <a:buAutoNum type="arabicPeriod"/>
            </a:pPr>
            <a:r>
              <a:rPr lang="en-US" dirty="0" smtClean="0"/>
              <a:t>Lý </a:t>
            </a:r>
            <a:r>
              <a:rPr lang="en-US" dirty="0" err="1" smtClean="0"/>
              <a:t>thuyết</a:t>
            </a:r>
            <a:r>
              <a:rPr lang="en-US" dirty="0" smtClean="0"/>
              <a:t> </a:t>
            </a:r>
            <a:r>
              <a:rPr lang="en-US" dirty="0" err="1" smtClean="0"/>
              <a:t>chức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cấu</a:t>
            </a:r>
            <a:r>
              <a:rPr lang="en-US" dirty="0" smtClean="0"/>
              <a:t> </a:t>
            </a:r>
            <a:r>
              <a:rPr lang="en-US" dirty="0" err="1" smtClean="0"/>
              <a:t>trúc</a:t>
            </a:r>
            <a:r>
              <a:rPr lang="en-US" dirty="0" smtClean="0"/>
              <a:t>-Structural Functionalism.</a:t>
            </a:r>
          </a:p>
          <a:p>
            <a:pPr marL="582930" indent="-514350">
              <a:buAutoNum type="arabicPeriod"/>
            </a:pPr>
            <a:r>
              <a:rPr lang="en-US" dirty="0" smtClean="0"/>
              <a:t>Lý </a:t>
            </a:r>
            <a:r>
              <a:rPr lang="en-US" dirty="0" err="1" smtClean="0"/>
              <a:t>thuyết</a:t>
            </a:r>
            <a:r>
              <a:rPr lang="en-US" dirty="0" smtClean="0"/>
              <a:t> </a:t>
            </a:r>
            <a:r>
              <a:rPr lang="en-US" dirty="0" err="1" smtClean="0"/>
              <a:t>xung</a:t>
            </a:r>
            <a:r>
              <a:rPr lang="en-US" dirty="0" smtClean="0"/>
              <a:t> </a:t>
            </a:r>
            <a:r>
              <a:rPr lang="en-US" dirty="0" err="1" smtClean="0"/>
              <a:t>đột</a:t>
            </a:r>
            <a:r>
              <a:rPr lang="en-US" dirty="0" smtClean="0"/>
              <a:t>.</a:t>
            </a:r>
          </a:p>
          <a:p>
            <a:pPr marL="582930" indent="-514350">
              <a:buAutoNum type="arabicPeriod"/>
            </a:pPr>
            <a:r>
              <a:rPr lang="en-US" dirty="0" smtClean="0"/>
              <a:t>Lý </a:t>
            </a:r>
            <a:r>
              <a:rPr lang="en-US" dirty="0" err="1" smtClean="0"/>
              <a:t>thuyết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tác</a:t>
            </a:r>
            <a:r>
              <a:rPr lang="en-US" dirty="0" smtClean="0"/>
              <a:t> </a:t>
            </a:r>
            <a:r>
              <a:rPr lang="en-US" dirty="0" err="1" smtClean="0"/>
              <a:t>biểu</a:t>
            </a:r>
            <a:r>
              <a:rPr lang="en-US" dirty="0" smtClean="0"/>
              <a:t> </a:t>
            </a:r>
            <a:r>
              <a:rPr lang="en-US" dirty="0" err="1" smtClean="0"/>
              <a:t>trưng</a:t>
            </a:r>
            <a:r>
              <a:rPr lang="en-US" dirty="0" smtClean="0"/>
              <a:t> (symbolic </a:t>
            </a:r>
            <a:r>
              <a:rPr lang="en-US" dirty="0" err="1" smtClean="0"/>
              <a:t>interactionism</a:t>
            </a:r>
            <a:r>
              <a:rPr lang="en-US" dirty="0" smtClean="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Parsons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diễn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̉ quá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trình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này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352550"/>
            <a:ext cx="7772400" cy="3429000"/>
          </a:xfrm>
        </p:spPr>
        <p:txBody>
          <a:bodyPr>
            <a:normAutofit fontScale="92500" lnSpcReduction="10000"/>
          </a:bodyPr>
          <a:lstStyle/>
          <a:p>
            <a:r>
              <a:rPr lang="vi-VN" dirty="0" smtClean="0"/>
              <a:t>“Nếu sự phân biệt mang lại một hệ thống tiến hoá, cân</a:t>
            </a:r>
            <a:r>
              <a:rPr lang="en-US" dirty="0" smtClean="0"/>
              <a:t> </a:t>
            </a:r>
            <a:r>
              <a:rPr lang="vi-VN" dirty="0" smtClean="0"/>
              <a:t>bằng hơn, mỗi tiểu cấu trúc tách biệt mới…phải tăng khả năng </a:t>
            </a:r>
            <a:r>
              <a:rPr lang="en-US" dirty="0" smtClean="0"/>
              <a:t> </a:t>
            </a:r>
            <a:r>
              <a:rPr lang="vi-VN" dirty="0" smtClean="0"/>
              <a:t>thích ứng để thực hiện chức năng cơ bản của nó, khi đem so với </a:t>
            </a:r>
            <a:r>
              <a:rPr lang="en-US" dirty="0" smtClean="0"/>
              <a:t> </a:t>
            </a:r>
            <a:r>
              <a:rPr lang="vi-VN" dirty="0" smtClean="0"/>
              <a:t>việc thực hiện chức năng này ở cấu trúc phổ biến hơn trước đó…chúng ta có thể gọi quá trình này là khía cạnh nâng cao tính thích nghi của chu kỳ biến đổi tiến hoá”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đoạn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hóa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lớn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của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parsons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Xa</a:t>
            </a:r>
            <a:r>
              <a:rPr lang="en-US" dirty="0" smtClean="0"/>
              <a:t>̃ </a:t>
            </a:r>
            <a:r>
              <a:rPr lang="en-US" dirty="0" err="1" smtClean="0"/>
              <a:t>hội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thủy</a:t>
            </a:r>
            <a:r>
              <a:rPr lang="en-US" dirty="0" smtClean="0"/>
              <a:t>.	</a:t>
            </a:r>
          </a:p>
          <a:p>
            <a:r>
              <a:rPr lang="en-US" dirty="0" err="1" smtClean="0"/>
              <a:t>Xa</a:t>
            </a:r>
            <a:r>
              <a:rPr lang="en-US" dirty="0" smtClean="0"/>
              <a:t>̃ </a:t>
            </a:r>
            <a:r>
              <a:rPr lang="en-US" dirty="0" err="1" smtClean="0"/>
              <a:t>hội</a:t>
            </a:r>
            <a:r>
              <a:rPr lang="en-US" dirty="0" smtClean="0"/>
              <a:t>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cô</a:t>
            </a:r>
            <a:r>
              <a:rPr lang="en-US" dirty="0" smtClean="0"/>
              <a:t>̉.</a:t>
            </a:r>
          </a:p>
          <a:p>
            <a:r>
              <a:rPr lang="en-US" dirty="0" err="1" smtClean="0"/>
              <a:t>Xa</a:t>
            </a:r>
            <a:r>
              <a:rPr lang="en-US" dirty="0" smtClean="0"/>
              <a:t>̃ </a:t>
            </a:r>
            <a:r>
              <a:rPr lang="en-US" dirty="0" err="1" smtClean="0"/>
              <a:t>hội</a:t>
            </a:r>
            <a:r>
              <a:rPr lang="en-US" dirty="0" smtClean="0"/>
              <a:t> </a:t>
            </a:r>
            <a:r>
              <a:rPr lang="en-US" dirty="0" err="1" smtClean="0"/>
              <a:t>hiện</a:t>
            </a:r>
            <a:r>
              <a:rPr lang="en-US" dirty="0" smtClean="0"/>
              <a:t> </a:t>
            </a:r>
            <a:r>
              <a:rPr lang="en-US" dirty="0" err="1" smtClean="0"/>
              <a:t>đại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Diễn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biến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trình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tải xuống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1428750"/>
            <a:ext cx="2657475" cy="1724025"/>
          </a:xfrm>
        </p:spPr>
      </p:pic>
      <p:pic>
        <p:nvPicPr>
          <p:cNvPr id="7" name="Picture 6" descr="tải xuống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3409950"/>
            <a:ext cx="2790825" cy="1638300"/>
          </a:xfrm>
          <a:prstGeom prst="rect">
            <a:avLst/>
          </a:prstGeom>
        </p:spPr>
      </p:pic>
      <p:pic>
        <p:nvPicPr>
          <p:cNvPr id="8" name="Picture 7" descr="images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1428750"/>
            <a:ext cx="2914650" cy="1571625"/>
          </a:xfrm>
          <a:prstGeom prst="rect">
            <a:avLst/>
          </a:prstGeom>
        </p:spPr>
      </p:pic>
      <p:sp>
        <p:nvSpPr>
          <p:cNvPr id="9" name="Down Arrow Callout 8"/>
          <p:cNvSpPr/>
          <p:nvPr/>
        </p:nvSpPr>
        <p:spPr>
          <a:xfrm>
            <a:off x="4114800" y="2114550"/>
            <a:ext cx="914400" cy="1143000"/>
          </a:xfrm>
          <a:prstGeom prst="downArrowCallout">
            <a:avLst>
              <a:gd name="adj1" fmla="val 25000"/>
              <a:gd name="adj2" fmla="val 20402"/>
              <a:gd name="adj3" fmla="val 51437"/>
              <a:gd name="adj4" fmla="val 263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thành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hiện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đại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tải xuống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200150"/>
            <a:ext cx="2790825" cy="1638300"/>
          </a:xfrm>
        </p:spPr>
      </p:pic>
      <p:pic>
        <p:nvPicPr>
          <p:cNvPr id="5" name="Picture 4" descr="hình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3181350"/>
            <a:ext cx="2514600" cy="1819275"/>
          </a:xfrm>
          <a:prstGeom prst="rect">
            <a:avLst/>
          </a:prstGeom>
        </p:spPr>
      </p:pic>
      <p:pic>
        <p:nvPicPr>
          <p:cNvPr id="6" name="Picture 5" descr="14465324_1171868123306098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1276350"/>
            <a:ext cx="2514600" cy="1524000"/>
          </a:xfrm>
          <a:prstGeom prst="rect">
            <a:avLst/>
          </a:prstGeom>
        </p:spPr>
      </p:pic>
      <p:sp>
        <p:nvSpPr>
          <p:cNvPr id="8" name="Down Arrow Callout 7"/>
          <p:cNvSpPr/>
          <p:nvPr/>
        </p:nvSpPr>
        <p:spPr>
          <a:xfrm>
            <a:off x="4191000" y="1733550"/>
            <a:ext cx="990600" cy="1219200"/>
          </a:xfrm>
          <a:prstGeom prst="downArrowCallout">
            <a:avLst>
              <a:gd name="adj1" fmla="val 18634"/>
              <a:gd name="adj2" fmla="val 20756"/>
              <a:gd name="adj3" fmla="val 27122"/>
              <a:gd name="adj4" fmla="val 339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4.Lý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thuyết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chức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trúc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Lý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thuyết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chức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là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một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thuyết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hội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đầu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nhằm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gắng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giải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thích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thiết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chê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hội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là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đê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đáp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ứng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cầu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của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Sau đó nó tập trung vào những cách thức thiết chế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xã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hội đáp ứng các nhu cầu xã hội của con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thuyết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chức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vê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̣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tần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download (6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1428750"/>
            <a:ext cx="2590800" cy="2819400"/>
          </a:xfrm>
        </p:spPr>
      </p:pic>
      <p:pic>
        <p:nvPicPr>
          <p:cNvPr id="5" name="Picture 4" descr="moo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428750"/>
            <a:ext cx="2895600" cy="2819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71600" y="4629150"/>
            <a:ext cx="1511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Wibert</a:t>
            </a:r>
            <a:r>
              <a:rPr lang="en-US" dirty="0" smtClean="0"/>
              <a:t> Moore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81600" y="4476750"/>
            <a:ext cx="1560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Kingsley Davis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 Sự xếp đặt địa vị xã hội thích hợp là một vấn đề cơ bản vì </a:t>
            </a:r>
            <a:br>
              <a:rPr lang="vi-VN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3 lý do chính: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vi-VN" dirty="0" smtClean="0"/>
              <a:t>− Có một số địa vị phù hợp khi chiếm giữ hơn một số </a:t>
            </a:r>
            <a:r>
              <a:rPr lang="vi-VN" dirty="0" smtClean="0"/>
              <a:t>khác</a:t>
            </a:r>
            <a:r>
              <a:rPr lang="vi-VN" dirty="0" smtClean="0"/>
              <a:t>. </a:t>
            </a:r>
          </a:p>
          <a:p>
            <a:r>
              <a:rPr lang="vi-VN" dirty="0" smtClean="0"/>
              <a:t>− Có một số địa vị quan trọng cho sự tồn tại của xã hội </a:t>
            </a:r>
            <a:r>
              <a:rPr lang="vi-VN" dirty="0" smtClean="0"/>
              <a:t>hơn </a:t>
            </a:r>
            <a:r>
              <a:rPr lang="vi-VN" dirty="0" smtClean="0"/>
              <a:t>số khác. </a:t>
            </a:r>
          </a:p>
          <a:p>
            <a:r>
              <a:rPr lang="vi-VN" dirty="0" smtClean="0"/>
              <a:t>− Các địa vị xã hội khác nhau đòi hỏi các tài năng và </a:t>
            </a:r>
            <a:r>
              <a:rPr lang="vi-VN" dirty="0" smtClean="0"/>
              <a:t>năng </a:t>
            </a:r>
            <a:r>
              <a:rPr lang="vi-VN" dirty="0" smtClean="0"/>
              <a:t>lực khác nhau.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Phán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trì vị trí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đặc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quyền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của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người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̃ có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sẵn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quyền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lực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thê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tiền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của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Lí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thuyết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chức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còn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bị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phán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vì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đoán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rằng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chỉ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giản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bởi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vì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một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cấu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trúc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hội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tầng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tồn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quá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́, nó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phải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tiếp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tục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tồn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Rất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có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thê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hội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được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chức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một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cách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khác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có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tầng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Bị chỉ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trích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là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thê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xét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được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̣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đổi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vì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hội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Bị chỉ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trích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vì nó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ủng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̣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hiện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914400" y="1338263"/>
          <a:ext cx="77724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Lý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thuyết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của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talcott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parsons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9" grpId="1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phán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vi-VN" dirty="0" smtClean="0"/>
              <a:t>- Không xử lý lịch sử một cách tương xứng. </a:t>
            </a:r>
          </a:p>
          <a:p>
            <a:r>
              <a:rPr lang="vi-VN" dirty="0" smtClean="0"/>
              <a:t>- Không giải quyết một cách có hiệu quả các quá </a:t>
            </a:r>
            <a:r>
              <a:rPr lang="vi-VN" dirty="0" smtClean="0"/>
              <a:t>trình </a:t>
            </a:r>
            <a:r>
              <a:rPr lang="vi-VN" dirty="0" smtClean="0"/>
              <a:t>biến </a:t>
            </a:r>
            <a:r>
              <a:rPr lang="vi-VN" dirty="0" smtClean="0"/>
              <a:t>đổi </a:t>
            </a:r>
            <a:r>
              <a:rPr lang="vi-VN" dirty="0" smtClean="0"/>
              <a:t>xã hội</a:t>
            </a:r>
            <a:r>
              <a:rPr lang="vi-VN" dirty="0" smtClean="0"/>
              <a:t>.</a:t>
            </a:r>
            <a:endParaRPr lang="en-US" dirty="0" smtClean="0"/>
          </a:p>
          <a:p>
            <a:r>
              <a:rPr lang="vi-VN" dirty="0" smtClean="0"/>
              <a:t>- Không nói tới vấn đề biến đổi ngay cả khi họ làm điều </a:t>
            </a:r>
            <a:r>
              <a:rPr lang="vi-VN" dirty="0" smtClean="0"/>
              <a:t>này</a:t>
            </a:r>
            <a:r>
              <a:rPr lang="vi-VN" dirty="0" smtClean="0"/>
              <a:t>, nó nằm trong phạm vi phát triển hơn là tiến hoá. </a:t>
            </a:r>
          </a:p>
          <a:p>
            <a:r>
              <a:rPr lang="vi-VN" dirty="0" smtClean="0"/>
              <a:t>- Không thể xử lý một cách có hiệu quả sự xung đột. </a:t>
            </a:r>
          </a:p>
          <a:p>
            <a:r>
              <a:rPr lang="vi-VN" dirty="0" smtClean="0"/>
              <a:t>- Mơ hồ, không rõ ràng.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Lý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thuyết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vê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tro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̀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thuyết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rằng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vi </a:t>
            </a:r>
            <a:r>
              <a:rPr lang="en-US" dirty="0" err="1" smtClean="0"/>
              <a:t>của</a:t>
            </a:r>
            <a:r>
              <a:rPr lang="en-US" dirty="0" smtClean="0"/>
              <a:t> con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đạo</a:t>
            </a:r>
            <a:r>
              <a:rPr lang="en-US" dirty="0" smtClean="0"/>
              <a:t> </a:t>
            </a:r>
            <a:r>
              <a:rPr lang="en-US" dirty="0" err="1" smtClean="0"/>
              <a:t>bởi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mong</a:t>
            </a:r>
            <a:r>
              <a:rPr lang="en-US" dirty="0" smtClean="0"/>
              <a:t> </a:t>
            </a:r>
            <a:r>
              <a:rPr lang="en-US" dirty="0" err="1" smtClean="0"/>
              <a:t>muốn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cá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con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u="sng" dirty="0" smtClean="0"/>
              <a:t>.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5.Lý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thuyết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đột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downloa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4600" y="1340470"/>
            <a:ext cx="4038600" cy="306008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Các chủ thể tham gia xung đột: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-</a:t>
            </a:r>
            <a:r>
              <a:rPr lang="vi-VN" dirty="0" smtClean="0"/>
              <a:t>Chủ </a:t>
            </a:r>
            <a:r>
              <a:rPr lang="vi-VN" dirty="0" smtClean="0"/>
              <a:t>thể đó là “bên tích cực” </a:t>
            </a:r>
            <a:r>
              <a:rPr lang="vi-VN" dirty="0" smtClean="0"/>
              <a:t>có </a:t>
            </a:r>
            <a:r>
              <a:rPr lang="vi-VN" dirty="0" smtClean="0"/>
              <a:t>năng lực tạo ra tình thế xung đột và ảnh hưởng đến tiến trình </a:t>
            </a:r>
            <a:r>
              <a:rPr lang="vi-VN" dirty="0" smtClean="0"/>
              <a:t>xung </a:t>
            </a:r>
            <a:r>
              <a:rPr lang="vi-VN" dirty="0" smtClean="0"/>
              <a:t>đột phù hợp với lợi ích của mình</a:t>
            </a:r>
            <a:r>
              <a:rPr lang="vi-VN" dirty="0" smtClean="0"/>
              <a:t>.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vi-VN" dirty="0" smtClean="0"/>
              <a:t>Người </a:t>
            </a:r>
            <a:r>
              <a:rPr lang="vi-VN" dirty="0" smtClean="0"/>
              <a:t>tham gia xung đột </a:t>
            </a:r>
            <a:r>
              <a:rPr lang="vi-VN" dirty="0" smtClean="0"/>
              <a:t>có </a:t>
            </a:r>
            <a:r>
              <a:rPr lang="vi-VN" dirty="0" smtClean="0"/>
              <a:t>thể tự giác và không hoàn toàn ý thức được mục đích và nhiệm </a:t>
            </a:r>
            <a:r>
              <a:rPr lang="vi-VN" dirty="0" smtClean="0"/>
              <a:t>vụ </a:t>
            </a:r>
            <a:r>
              <a:rPr lang="vi-VN" dirty="0" smtClean="0"/>
              <a:t>đối kháng tham gia vào xung đột và cũng có thể ngẫu nhiên </a:t>
            </a:r>
            <a:r>
              <a:rPr lang="vi-VN" dirty="0" smtClean="0"/>
              <a:t>hoặc </a:t>
            </a:r>
            <a:r>
              <a:rPr lang="vi-VN" dirty="0" smtClean="0"/>
              <a:t>bất chấp ý chí của nó ( người tham gia) bị cuốn hút vào xung </a:t>
            </a:r>
            <a:r>
              <a:rPr lang="vi-VN" dirty="0" smtClean="0"/>
              <a:t>đột</a:t>
            </a:r>
            <a:r>
              <a:rPr lang="vi-VN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Khách thể của xung đột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vi-VN" dirty="0" smtClean="0"/>
              <a:t>− Các khách thể mà chúng không thể phân thành các </a:t>
            </a:r>
          </a:p>
          <a:p>
            <a:r>
              <a:rPr lang="vi-VN" dirty="0" smtClean="0"/>
              <a:t>phần và không thể hợp sức cùng ai chế ngự chúng </a:t>
            </a:r>
          </a:p>
          <a:p>
            <a:r>
              <a:rPr lang="vi-VN" dirty="0" smtClean="0"/>
              <a:t>− Các khách thể mà chúng có thể phân theo những tỷ lệ </a:t>
            </a:r>
          </a:p>
          <a:p>
            <a:r>
              <a:rPr lang="vi-VN" dirty="0" smtClean="0"/>
              <a:t>thức khác nhau giữa những người tham gia xung đột. </a:t>
            </a:r>
          </a:p>
          <a:p>
            <a:r>
              <a:rPr lang="vi-VN" dirty="0" smtClean="0"/>
              <a:t>− Các khách thể mà cả hai người tham gia xung đột có </a:t>
            </a:r>
          </a:p>
          <a:p>
            <a:r>
              <a:rPr lang="vi-VN" dirty="0" smtClean="0"/>
              <a:t>thể hợp sức chế ngự chúng.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cụm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images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1428750"/>
            <a:ext cx="2857500" cy="1676400"/>
          </a:xfrm>
        </p:spPr>
      </p:pic>
      <p:pic>
        <p:nvPicPr>
          <p:cNvPr id="5" name="Picture 4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3181350"/>
            <a:ext cx="2857500" cy="1790700"/>
          </a:xfrm>
          <a:prstGeom prst="rect">
            <a:avLst/>
          </a:prstGeom>
        </p:spPr>
      </p:pic>
      <p:pic>
        <p:nvPicPr>
          <p:cNvPr id="6" name="Picture 5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1428750"/>
            <a:ext cx="22860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download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52550"/>
            <a:ext cx="1981200" cy="2276475"/>
          </a:xfrm>
        </p:spPr>
      </p:pic>
      <p:pic>
        <p:nvPicPr>
          <p:cNvPr id="5" name="Picture 4" descr="download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1276350"/>
            <a:ext cx="1828800" cy="2286000"/>
          </a:xfrm>
          <a:prstGeom prst="rect">
            <a:avLst/>
          </a:prstGeom>
        </p:spPr>
      </p:pic>
      <p:pic>
        <p:nvPicPr>
          <p:cNvPr id="6" name="Picture 5" descr="downloa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1352550"/>
            <a:ext cx="1952625" cy="2286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57600" y="3638550"/>
            <a:ext cx="1398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John Dewey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90600" y="3714750"/>
            <a:ext cx="17940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George H. Mead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943600" y="3714750"/>
            <a:ext cx="1981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Charles H. </a:t>
            </a:r>
            <a:r>
              <a:rPr lang="en-US" b="1" dirty="0" err="1" smtClean="0"/>
              <a:t>Clooley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4047"/>
            <a:ext cx="7772400" cy="13030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895350"/>
            <a:ext cx="2667000" cy="2819400"/>
          </a:xfrm>
        </p:spPr>
      </p:pic>
      <p:sp>
        <p:nvSpPr>
          <p:cNvPr id="6" name="TextBox 5"/>
          <p:cNvSpPr txBox="1"/>
          <p:nvPr/>
        </p:nvSpPr>
        <p:spPr>
          <a:xfrm>
            <a:off x="3505200" y="895350"/>
            <a:ext cx="64876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-</a:t>
            </a:r>
            <a:r>
              <a:rPr lang="en-US" sz="2400" dirty="0" err="1" smtClean="0"/>
              <a:t>Tâm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nghiên</a:t>
            </a:r>
            <a:r>
              <a:rPr lang="en-US" sz="2400" dirty="0" smtClean="0"/>
              <a:t> </a:t>
            </a:r>
            <a:r>
              <a:rPr lang="en-US" sz="2400" dirty="0" err="1" smtClean="0"/>
              <a:t>cứu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vấn</a:t>
            </a:r>
            <a:r>
              <a:rPr lang="en-US" sz="2400" dirty="0" smtClean="0"/>
              <a:t> </a:t>
            </a:r>
            <a:r>
              <a:rPr lang="en-US" sz="2400" dirty="0" err="1" smtClean="0"/>
              <a:t>đề</a:t>
            </a:r>
            <a:r>
              <a:rPr lang="en-US" sz="2400" dirty="0" smtClean="0"/>
              <a:t> </a:t>
            </a:r>
            <a:r>
              <a:rPr lang="en-US" sz="2400" dirty="0" err="1" smtClean="0"/>
              <a:t>như</a:t>
            </a:r>
            <a:endParaRPr lang="en-US" sz="2400" dirty="0" smtClean="0"/>
          </a:p>
          <a:p>
            <a:r>
              <a:rPr lang="en-US" sz="2400" dirty="0" smtClean="0"/>
              <a:t> </a:t>
            </a:r>
            <a:r>
              <a:rPr lang="en-US" sz="2400" dirty="0" err="1" smtClean="0"/>
              <a:t>đám</a:t>
            </a:r>
            <a:r>
              <a:rPr lang="en-US" sz="2400" dirty="0" smtClean="0"/>
              <a:t> </a:t>
            </a:r>
            <a:r>
              <a:rPr lang="en-US" sz="2400" dirty="0" err="1" smtClean="0"/>
              <a:t>đông,nhóm</a:t>
            </a:r>
            <a:r>
              <a:rPr lang="en-US" sz="2400" dirty="0" smtClean="0"/>
              <a:t>, </a:t>
            </a:r>
            <a:r>
              <a:rPr lang="en-US" sz="2400" dirty="0" err="1" smtClean="0"/>
              <a:t>tập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, </a:t>
            </a:r>
            <a:r>
              <a:rPr lang="en-US" sz="2400" dirty="0" err="1" smtClean="0"/>
              <a:t>vị</a:t>
            </a:r>
            <a:r>
              <a:rPr lang="en-US" sz="2400" dirty="0" smtClean="0"/>
              <a:t> </a:t>
            </a:r>
            <a:r>
              <a:rPr lang="en-US" sz="2400" dirty="0" err="1" smtClean="0"/>
              <a:t>trí</a:t>
            </a:r>
            <a:r>
              <a:rPr lang="en-US" sz="2400" dirty="0" smtClean="0"/>
              <a:t> </a:t>
            </a:r>
            <a:r>
              <a:rPr lang="en-US" sz="2400" dirty="0" err="1" smtClean="0"/>
              <a:t>tâm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endParaRPr lang="en-US" sz="2400" dirty="0" smtClean="0"/>
          </a:p>
          <a:p>
            <a:r>
              <a:rPr lang="en-US" sz="2400" dirty="0" smtClean="0"/>
              <a:t>con </a:t>
            </a:r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tập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, </a:t>
            </a:r>
            <a:r>
              <a:rPr lang="en-US" sz="2400" dirty="0" err="1" smtClean="0"/>
              <a:t>độ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dính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endParaRPr lang="en-US" sz="2400" dirty="0" smtClean="0"/>
          </a:p>
          <a:p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tập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,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thức</a:t>
            </a:r>
            <a:r>
              <a:rPr lang="en-US" sz="2400" dirty="0" smtClean="0"/>
              <a:t> </a:t>
            </a:r>
            <a:r>
              <a:rPr lang="en-US" sz="2400" dirty="0" err="1" smtClean="0"/>
              <a:t>ảnh</a:t>
            </a:r>
            <a:r>
              <a:rPr lang="en-US" sz="2400" dirty="0" smtClean="0"/>
              <a:t> </a:t>
            </a:r>
            <a:r>
              <a:rPr lang="en-US" sz="2400" dirty="0" err="1" smtClean="0"/>
              <a:t>hưởng</a:t>
            </a:r>
            <a:r>
              <a:rPr lang="en-US" sz="2400" dirty="0" smtClean="0"/>
              <a:t> </a:t>
            </a:r>
            <a:r>
              <a:rPr lang="en-US" sz="2400" dirty="0" err="1" smtClean="0"/>
              <a:t>lẫn</a:t>
            </a:r>
            <a:endParaRPr lang="en-US" sz="2400" dirty="0" smtClean="0"/>
          </a:p>
          <a:p>
            <a:r>
              <a:rPr lang="en-US" sz="2400" dirty="0" smtClean="0"/>
              <a:t> </a:t>
            </a:r>
            <a:r>
              <a:rPr lang="en-US" sz="2400" dirty="0" err="1" smtClean="0"/>
              <a:t>nhau</a:t>
            </a:r>
            <a:r>
              <a:rPr lang="en-US" sz="2400" dirty="0" smtClean="0"/>
              <a:t> </a:t>
            </a:r>
            <a:r>
              <a:rPr lang="en-US" sz="2400" dirty="0" err="1" smtClean="0"/>
              <a:t>giữa</a:t>
            </a:r>
            <a:r>
              <a:rPr lang="en-US" sz="2400" dirty="0" smtClean="0"/>
              <a:t> </a:t>
            </a:r>
            <a:r>
              <a:rPr lang="en-US" sz="2400" dirty="0" smtClean="0"/>
              <a:t>con </a:t>
            </a:r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tập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…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Sự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tương tác để lại các biểu tượng tượng trưng cho các giá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trị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xã hội. Sự tương tác-biểu trưng là sự tương tác giữa người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người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thông qua các biểu tượng tượng trưng cho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giá trị xã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---------------------HẾT--------------------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ình 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3600" y="514350"/>
            <a:ext cx="5147863" cy="3429000"/>
          </a:xfrm>
        </p:spPr>
      </p:pic>
      <p:sp>
        <p:nvSpPr>
          <p:cNvPr id="5" name="TextBox 4"/>
          <p:cNvSpPr txBox="1"/>
          <p:nvPr/>
        </p:nvSpPr>
        <p:spPr>
          <a:xfrm>
            <a:off x="2209800" y="4248150"/>
            <a:ext cx="4875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Diễn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thực</a:t>
            </a:r>
            <a:r>
              <a:rPr lang="en-US" dirty="0" smtClean="0"/>
              <a:t> </a:t>
            </a:r>
            <a:r>
              <a:rPr lang="en-US" dirty="0" err="1" smtClean="0"/>
              <a:t>hiện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diễn</a:t>
            </a:r>
            <a:r>
              <a:rPr lang="en-US" dirty="0" smtClean="0"/>
              <a:t> </a:t>
            </a:r>
            <a:r>
              <a:rPr lang="en-US" dirty="0" err="1" smtClean="0"/>
              <a:t>của</a:t>
            </a:r>
            <a:r>
              <a:rPr lang="en-US" dirty="0" smtClean="0"/>
              <a:t> họ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sân</a:t>
            </a:r>
            <a:r>
              <a:rPr lang="en-US" dirty="0" smtClean="0"/>
              <a:t> </a:t>
            </a:r>
            <a:r>
              <a:rPr lang="en-US" dirty="0" err="1" smtClean="0"/>
              <a:t>khấu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nữa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-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thuyết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rằng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vi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;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vi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ngược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.</a:t>
            </a:r>
          </a:p>
          <a:p>
            <a:r>
              <a:rPr lang="en-US" dirty="0" smtClean="0"/>
              <a:t>-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thuyết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thuyết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nối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vi </a:t>
            </a:r>
            <a:r>
              <a:rPr lang="en-US" dirty="0" err="1" smtClean="0"/>
              <a:t>cá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cấu</a:t>
            </a:r>
            <a:r>
              <a:rPr lang="en-US" dirty="0" smtClean="0"/>
              <a:t> </a:t>
            </a:r>
            <a:r>
              <a:rPr lang="en-US" dirty="0" err="1" smtClean="0"/>
              <a:t>trúc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.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,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bởi</a:t>
            </a:r>
            <a:r>
              <a:rPr lang="en-US" dirty="0" smtClean="0"/>
              <a:t> </a:t>
            </a:r>
            <a:r>
              <a:rPr lang="en-US" dirty="0" err="1" smtClean="0"/>
              <a:t>cấu</a:t>
            </a:r>
            <a:r>
              <a:rPr lang="en-US" dirty="0" smtClean="0"/>
              <a:t> </a:t>
            </a:r>
            <a:r>
              <a:rPr lang="en-US" dirty="0" err="1" smtClean="0"/>
              <a:t>trúc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,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bởi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, </a:t>
            </a:r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vi </a:t>
            </a:r>
            <a:r>
              <a:rPr lang="en-US" dirty="0" err="1" smtClean="0"/>
              <a:t>của</a:t>
            </a:r>
            <a:r>
              <a:rPr lang="en-US" dirty="0" smtClean="0"/>
              <a:t> con </a:t>
            </a:r>
            <a:r>
              <a:rPr lang="en-US" dirty="0" err="1" smtClean="0"/>
              <a:t>người</a:t>
            </a:r>
            <a:r>
              <a:rPr lang="en-US" dirty="0" smtClean="0"/>
              <a:t>. </a:t>
            </a:r>
            <a:r>
              <a:rPr lang="en-US" dirty="0" err="1" smtClean="0"/>
              <a:t>Ngược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, </a:t>
            </a:r>
            <a:r>
              <a:rPr lang="en-US" dirty="0" err="1" smtClean="0"/>
              <a:t>cá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hưởng</a:t>
            </a:r>
            <a:r>
              <a:rPr lang="en-US" dirty="0" smtClean="0"/>
              <a:t>,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tắc</a:t>
            </a:r>
            <a:r>
              <a:rPr lang="en-US" dirty="0" smtClean="0"/>
              <a:t>, </a:t>
            </a:r>
            <a:r>
              <a:rPr lang="en-US" dirty="0" err="1" smtClean="0"/>
              <a:t>chuẩn</a:t>
            </a:r>
            <a:r>
              <a:rPr lang="en-US" dirty="0" smtClean="0"/>
              <a:t> </a:t>
            </a:r>
            <a:r>
              <a:rPr lang="en-US" dirty="0" err="1" smtClean="0"/>
              <a:t>mực</a:t>
            </a:r>
            <a:r>
              <a:rPr lang="en-US" dirty="0" smtClean="0"/>
              <a:t>,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mong</a:t>
            </a:r>
            <a:r>
              <a:rPr lang="en-US" dirty="0" smtClean="0"/>
              <a:t> </a:t>
            </a:r>
            <a:r>
              <a:rPr lang="en-US" dirty="0" err="1" smtClean="0"/>
              <a:t>muốn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vi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định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đê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IMG_15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9800" y="1276350"/>
            <a:ext cx="5143500" cy="3429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giam-sat-xay-dun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5058" y="1338263"/>
            <a:ext cx="4671084" cy="3429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err="1" smtClean="0"/>
              <a:t>Giới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hạn</a:t>
            </a:r>
            <a:r>
              <a:rPr lang="en-US" b="1" u="sng" dirty="0" smtClean="0"/>
              <a:t> (Limitations)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thuyết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gặp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khó</a:t>
            </a:r>
            <a:r>
              <a:rPr lang="en-US" dirty="0" smtClean="0"/>
              <a:t> </a:t>
            </a:r>
            <a:r>
              <a:rPr lang="en-US" dirty="0" err="1" smtClean="0"/>
              <a:t>khăn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lệch</a:t>
            </a:r>
            <a:r>
              <a:rPr lang="en-US" dirty="0" smtClean="0"/>
              <a:t> </a:t>
            </a:r>
            <a:r>
              <a:rPr lang="en-US" dirty="0" err="1" smtClean="0"/>
              <a:t>lạc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vi </a:t>
            </a:r>
            <a:r>
              <a:rPr lang="en-US" dirty="0" err="1" smtClean="0"/>
              <a:t>lệch</a:t>
            </a:r>
            <a:r>
              <a:rPr lang="en-US" dirty="0" smtClean="0"/>
              <a:t> </a:t>
            </a:r>
            <a:r>
              <a:rPr lang="en-US" dirty="0" err="1" smtClean="0"/>
              <a:t>lạc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tuân</a:t>
            </a:r>
            <a:r>
              <a:rPr lang="en-US" dirty="0" smtClean="0"/>
              <a:t> </a:t>
            </a:r>
            <a:r>
              <a:rPr lang="en-US" dirty="0" err="1" smtClean="0"/>
              <a:t>thủ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xác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.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hạn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thuyết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nó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dirty="0" err="1" smtClean="0"/>
              <a:t>sao</a:t>
            </a:r>
            <a:r>
              <a:rPr lang="en-US" dirty="0" smtClean="0"/>
              <a:t> </a:t>
            </a:r>
            <a:r>
              <a:rPr lang="en-US" dirty="0" err="1" smtClean="0"/>
              <a:t>mong</a:t>
            </a:r>
            <a:r>
              <a:rPr lang="en-US" dirty="0" smtClean="0"/>
              <a:t> </a:t>
            </a:r>
            <a:r>
              <a:rPr lang="en-US" dirty="0" err="1" smtClean="0"/>
              <a:t>muốn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trở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nó</a:t>
            </a:r>
            <a:r>
              <a:rPr lang="en-US" dirty="0" smtClean="0"/>
              <a:t> </a:t>
            </a:r>
            <a:r>
              <a:rPr lang="en-US" dirty="0" err="1" smtClean="0"/>
              <a:t>trở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.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thuyết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mong</a:t>
            </a:r>
            <a:r>
              <a:rPr lang="en-US" dirty="0" smtClean="0"/>
              <a:t> </a:t>
            </a:r>
            <a:r>
              <a:rPr lang="en-US" dirty="0" err="1" smtClean="0"/>
              <a:t>muốn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Lệch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hội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download (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7400" y="1428750"/>
            <a:ext cx="4419600" cy="322452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576</TotalTime>
  <Words>1398</Words>
  <Application>Microsoft Office PowerPoint</Application>
  <PresentationFormat>On-screen Show (16:9)</PresentationFormat>
  <Paragraphs>107</Paragraphs>
  <Slides>37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Metro</vt:lpstr>
      <vt:lpstr>Đại học nông lâm tp.HCM         môn: Xã hội học đại cương.                                         Giáo viên:  Nguyễn Đức Thành</vt:lpstr>
      <vt:lpstr>Nội dung: </vt:lpstr>
      <vt:lpstr>I. Lý thuyết về vai trò.</vt:lpstr>
      <vt:lpstr>Slide 4</vt:lpstr>
      <vt:lpstr>Hơn nữa:</vt:lpstr>
      <vt:lpstr>Các định đề sau: </vt:lpstr>
      <vt:lpstr>Slide 7</vt:lpstr>
      <vt:lpstr>Giới hạn (Limitations)</vt:lpstr>
      <vt:lpstr>Lệch lạc xã hội.</vt:lpstr>
      <vt:lpstr>II:Tiếp cận hệ thống.</vt:lpstr>
      <vt:lpstr>- Hệ thống là gì ?</vt:lpstr>
      <vt:lpstr>A.Thăng bằng hay ổn định.</vt:lpstr>
      <vt:lpstr>B. Mất ổn định</vt:lpstr>
      <vt:lpstr> </vt:lpstr>
      <vt:lpstr>Slide 15</vt:lpstr>
      <vt:lpstr>Sự chênh lệch:</vt:lpstr>
      <vt:lpstr>C. Tích hợp và thích nghi.</vt:lpstr>
      <vt:lpstr>thích nghi:</vt:lpstr>
      <vt:lpstr>3. lý thuyết về biến đổi xã hội</vt:lpstr>
      <vt:lpstr>Parsons diễn tả quá trình này:</vt:lpstr>
      <vt:lpstr>Ba giai đoạn tiến hóa lớn của parsons</vt:lpstr>
      <vt:lpstr>Diễn biến quá trình.</vt:lpstr>
      <vt:lpstr>Từ trung cổ thành hiện đại</vt:lpstr>
      <vt:lpstr>4.Lý thuyết chức năng cấu trúc</vt:lpstr>
      <vt:lpstr>4.1 lý thuyết chức năng về sự phân tần</vt:lpstr>
      <vt:lpstr> Sự xếp đặt địa vị xã hội thích hợp là một vấn đề cơ bản vì  3 lý do chính:</vt:lpstr>
      <vt:lpstr>Các Phê Phán:</vt:lpstr>
      <vt:lpstr>Lý thuyết chúc năng cấu trúc của talcott parsons</vt:lpstr>
      <vt:lpstr>Các phê phán</vt:lpstr>
      <vt:lpstr>5.Lý thuyết xung đột:</vt:lpstr>
      <vt:lpstr>Các chủ thể tham gia xung đột:</vt:lpstr>
      <vt:lpstr>Khách thể của xung đột</vt:lpstr>
      <vt:lpstr>3 cụm từ xung đột xã hội: </vt:lpstr>
      <vt:lpstr>6. Lý thuyết tương tác biểu trưng</vt:lpstr>
      <vt:lpstr>Slide 35</vt:lpstr>
      <vt:lpstr>Slide 36</vt:lpstr>
      <vt:lpstr>---------------------HẾT--------------------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Đại học nông lâm tp</dc:title>
  <dc:creator>ADMIN</dc:creator>
  <cp:lastModifiedBy>Admin</cp:lastModifiedBy>
  <cp:revision>60</cp:revision>
  <dcterms:created xsi:type="dcterms:W3CDTF">2013-10-14T09:00:39Z</dcterms:created>
  <dcterms:modified xsi:type="dcterms:W3CDTF">2013-10-15T03:56:55Z</dcterms:modified>
</cp:coreProperties>
</file>