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B0133-6A2D-4796-A846-402620F48185}" type="datetimeFigureOut">
              <a:rPr lang="es-ES" smtClean="0"/>
              <a:t>02/06/2008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E8B36-9FBA-4D8E-A279-DBE92D63C43A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Lowland rice cultivation.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Building bunds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57364"/>
            <a:ext cx="221457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857364"/>
            <a:ext cx="3214695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1" y="1857364"/>
            <a:ext cx="350042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571472" y="500042"/>
            <a:ext cx="952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solidFill>
                  <a:prstClr val="black"/>
                </a:solidFill>
              </a:rPr>
              <a:t>shellfish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3571868" y="571480"/>
            <a:ext cx="702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snails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7143768" y="571480"/>
            <a:ext cx="652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frogs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Plowing and Harvesting</a:t>
            </a:r>
            <a:endParaRPr lang="es-E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46434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14488"/>
            <a:ext cx="450056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Weed seedlings and Transplanting</a:t>
            </a: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4286247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428736"/>
            <a:ext cx="492919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Paddies</a:t>
            </a:r>
            <a:endParaRPr lang="es-E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/>
              <a:t>The most important forms of the verb </a:t>
            </a:r>
            <a:r>
              <a:rPr lang="en-US" b="1" dirty="0"/>
              <a:t>to be: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Tense </a:t>
            </a:r>
            <a:r>
              <a:rPr lang="es-ES" b="1" dirty="0" smtClean="0"/>
              <a:t>                            Form</a:t>
            </a:r>
            <a:endParaRPr lang="es-ES" b="1" dirty="0"/>
          </a:p>
          <a:p>
            <a:r>
              <a:rPr lang="en-US" dirty="0"/>
              <a:t>Present </a:t>
            </a:r>
            <a:r>
              <a:rPr lang="en-US" dirty="0" smtClean="0"/>
              <a:t>                         is </a:t>
            </a:r>
            <a:r>
              <a:rPr lang="en-US" dirty="0"/>
              <a:t>(singular) / are (plural)</a:t>
            </a:r>
          </a:p>
          <a:p>
            <a:r>
              <a:rPr lang="es-ES" dirty="0"/>
              <a:t>Future </a:t>
            </a:r>
            <a:r>
              <a:rPr lang="es-ES" dirty="0" smtClean="0"/>
              <a:t>Simple              </a:t>
            </a:r>
            <a:r>
              <a:rPr lang="es-ES" dirty="0"/>
              <a:t>will be</a:t>
            </a:r>
          </a:p>
          <a:p>
            <a:r>
              <a:rPr lang="en-US" sz="2400" dirty="0" smtClean="0"/>
              <a:t> Future </a:t>
            </a:r>
            <a:r>
              <a:rPr lang="en-US" sz="2400" dirty="0"/>
              <a:t>with 'going </a:t>
            </a:r>
            <a:r>
              <a:rPr lang="en-US" sz="2400" dirty="0" smtClean="0"/>
              <a:t>to'              is </a:t>
            </a:r>
            <a:r>
              <a:rPr lang="en-US" sz="2400" dirty="0"/>
              <a:t>going to be / are going to be</a:t>
            </a:r>
          </a:p>
          <a:p>
            <a:r>
              <a:rPr lang="es-ES" dirty="0"/>
              <a:t>Past Simple </a:t>
            </a:r>
            <a:r>
              <a:rPr lang="es-ES" dirty="0" smtClean="0"/>
              <a:t>                  was </a:t>
            </a:r>
            <a:r>
              <a:rPr lang="es-ES" dirty="0"/>
              <a:t>/ </a:t>
            </a:r>
            <a:r>
              <a:rPr lang="es-ES" dirty="0" smtClean="0"/>
              <a:t>were</a:t>
            </a:r>
          </a:p>
          <a:p>
            <a:r>
              <a:rPr lang="en-US" dirty="0"/>
              <a:t>Present Perfect </a:t>
            </a:r>
            <a:r>
              <a:rPr lang="en-US" dirty="0" smtClean="0"/>
              <a:t>           has </a:t>
            </a:r>
            <a:r>
              <a:rPr lang="en-US" dirty="0"/>
              <a:t>been / have been</a:t>
            </a:r>
          </a:p>
          <a:p>
            <a:r>
              <a:rPr lang="en-US" sz="2200" dirty="0"/>
              <a:t>Auxilliary Constructions </a:t>
            </a:r>
            <a:r>
              <a:rPr lang="en-US" sz="2200" dirty="0" smtClean="0"/>
              <a:t>              can </a:t>
            </a:r>
            <a:r>
              <a:rPr lang="en-US" sz="2200" dirty="0"/>
              <a:t>be / may be /should be / etc</a:t>
            </a:r>
            <a:r>
              <a:rPr lang="en-US" dirty="0"/>
              <a:t>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err="1"/>
              <a:t>Discussion</a:t>
            </a:r>
            <a:r>
              <a:rPr lang="es-ES" b="1" dirty="0"/>
              <a:t>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much lowland rice cultivation is there in your country?</a:t>
            </a:r>
          </a:p>
          <a:p>
            <a:r>
              <a:rPr lang="en-US" dirty="0"/>
              <a:t>What do lowland rice farmers have to do?</a:t>
            </a:r>
          </a:p>
          <a:p>
            <a:r>
              <a:rPr lang="en-US" dirty="0"/>
              <a:t>Do these farmers use modern or traditional methods?</a:t>
            </a:r>
          </a:p>
          <a:p>
            <a:r>
              <a:rPr lang="es-ES" dirty="0" err="1"/>
              <a:t>What</a:t>
            </a:r>
            <a:r>
              <a:rPr lang="es-ES" dirty="0"/>
              <a:t> </a:t>
            </a:r>
            <a:r>
              <a:rPr lang="es-ES" dirty="0" err="1"/>
              <a:t>about</a:t>
            </a:r>
            <a:r>
              <a:rPr lang="es-ES" dirty="0"/>
              <a:t> </a:t>
            </a:r>
            <a:r>
              <a:rPr lang="es-ES" dirty="0" err="1"/>
              <a:t>varieties</a:t>
            </a:r>
            <a:r>
              <a:rPr lang="es-ES" dirty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117</Words>
  <Application>Microsoft Office PowerPoint</Application>
  <PresentationFormat>Presentación en pantalla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Lowland rice cultivation.</vt:lpstr>
      <vt:lpstr>Building bunds</vt:lpstr>
      <vt:lpstr>Diapositiva 3</vt:lpstr>
      <vt:lpstr>Plowing and Harvesting</vt:lpstr>
      <vt:lpstr>Weed seedlings and Transplanting</vt:lpstr>
      <vt:lpstr>Paddies</vt:lpstr>
      <vt:lpstr>The most important forms of the verb to be:</vt:lpstr>
      <vt:lpstr>Discussion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Lowland rice cultivation.</dc:title>
  <dc:creator>Isaac Osorio Padilla</dc:creator>
  <cp:lastModifiedBy>Isaac Osorio Padilla</cp:lastModifiedBy>
  <cp:revision>8</cp:revision>
  <dcterms:created xsi:type="dcterms:W3CDTF">2008-06-03T03:29:09Z</dcterms:created>
  <dcterms:modified xsi:type="dcterms:W3CDTF">2008-06-03T04:41:37Z</dcterms:modified>
</cp:coreProperties>
</file>