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7"/>
  </p:notesMasterIdLst>
  <p:handoutMasterIdLst>
    <p:handoutMasterId r:id="rId48"/>
  </p:handoutMasterIdLst>
  <p:sldIdLst>
    <p:sldId id="256" r:id="rId2"/>
    <p:sldId id="313" r:id="rId3"/>
    <p:sldId id="275" r:id="rId4"/>
    <p:sldId id="321" r:id="rId5"/>
    <p:sldId id="260" r:id="rId6"/>
    <p:sldId id="263" r:id="rId7"/>
    <p:sldId id="265" r:id="rId8"/>
    <p:sldId id="266" r:id="rId9"/>
    <p:sldId id="267" r:id="rId10"/>
    <p:sldId id="268" r:id="rId11"/>
    <p:sldId id="289" r:id="rId12"/>
    <p:sldId id="269" r:id="rId13"/>
    <p:sldId id="319" r:id="rId14"/>
    <p:sldId id="271" r:id="rId15"/>
    <p:sldId id="272" r:id="rId16"/>
    <p:sldId id="273" r:id="rId17"/>
    <p:sldId id="276" r:id="rId18"/>
    <p:sldId id="280" r:id="rId19"/>
    <p:sldId id="281" r:id="rId20"/>
    <p:sldId id="322" r:id="rId21"/>
    <p:sldId id="323" r:id="rId22"/>
    <p:sldId id="324" r:id="rId23"/>
    <p:sldId id="283" r:id="rId24"/>
    <p:sldId id="286" r:id="rId25"/>
    <p:sldId id="287" r:id="rId26"/>
    <p:sldId id="288" r:id="rId27"/>
    <p:sldId id="290" r:id="rId28"/>
    <p:sldId id="285" r:id="rId29"/>
    <p:sldId id="291" r:id="rId30"/>
    <p:sldId id="292" r:id="rId31"/>
    <p:sldId id="293" r:id="rId32"/>
    <p:sldId id="303" r:id="rId33"/>
    <p:sldId id="304" r:id="rId34"/>
    <p:sldId id="294" r:id="rId35"/>
    <p:sldId id="295" r:id="rId36"/>
    <p:sldId id="296" r:id="rId37"/>
    <p:sldId id="298" r:id="rId38"/>
    <p:sldId id="299" r:id="rId39"/>
    <p:sldId id="300" r:id="rId40"/>
    <p:sldId id="301" r:id="rId41"/>
    <p:sldId id="308" r:id="rId42"/>
    <p:sldId id="309" r:id="rId43"/>
    <p:sldId id="310" r:id="rId44"/>
    <p:sldId id="311" r:id="rId45"/>
    <p:sldId id="314"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66"/>
    <a:srgbClr val="003300"/>
    <a:srgbClr val="6600FF"/>
    <a:srgbClr val="800000"/>
    <a:srgbClr val="006600"/>
    <a:srgbClr val="660066"/>
    <a:srgbClr val="660033"/>
    <a:srgbClr val="0000FF"/>
    <a:srgbClr val="333300"/>
    <a:srgbClr val="99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50" autoAdjust="0"/>
    <p:restoredTop sz="94660"/>
  </p:normalViewPr>
  <p:slideViewPr>
    <p:cSldViewPr>
      <p:cViewPr>
        <p:scale>
          <a:sx n="50" d="100"/>
          <a:sy n="50" d="100"/>
        </p:scale>
        <p:origin x="-1068" y="-498"/>
      </p:cViewPr>
      <p:guideLst>
        <p:guide orient="horz" pos="2160"/>
        <p:guide pos="2880"/>
      </p:guideLst>
    </p:cSldViewPr>
  </p:slideViewPr>
  <p:notesTextViewPr>
    <p:cViewPr>
      <p:scale>
        <a:sx n="100" d="100"/>
        <a:sy n="100" d="100"/>
      </p:scale>
      <p:origin x="0" y="0"/>
    </p:cViewPr>
  </p:notesTextViewPr>
  <p:notesViewPr>
    <p:cSldViewPr>
      <p:cViewPr varScale="1">
        <p:scale>
          <a:sx n="41" d="100"/>
          <a:sy n="41" d="100"/>
        </p:scale>
        <p:origin x="-2395" y="-77"/>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337C0F1-18A3-4EC1-BEDA-751C38035A46}" type="datetimeFigureOut">
              <a:rPr lang="en-US" smtClean="0"/>
              <a:pPr/>
              <a:t>10/11/2013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099FFA9-FF75-4C6F-84B8-4BF81B54BEB2}" type="slidenum">
              <a:rPr lang="en-US" smtClean="0"/>
              <a:pPr/>
              <a:t>‹#›</a:t>
            </a:fld>
            <a:endParaRPr lang="en-US"/>
          </a:p>
        </p:txBody>
      </p:sp>
    </p:spTree>
    <p:extLst>
      <p:ext uri="{BB962C8B-B14F-4D97-AF65-F5344CB8AC3E}">
        <p14:creationId xmlns:p14="http://schemas.microsoft.com/office/powerpoint/2010/main" val="26045056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E434E7-E34C-40EB-8E84-7D568CAFE9FF}" type="datetimeFigureOut">
              <a:rPr lang="en-US" smtClean="0"/>
              <a:pPr/>
              <a:t>10/11/2013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1789BE1-18F6-4AFE-A4A7-D99D9FB91D0A}" type="slidenum">
              <a:rPr lang="en-US" smtClean="0"/>
              <a:pPr/>
              <a:t>‹#›</a:t>
            </a:fld>
            <a:endParaRPr lang="en-US"/>
          </a:p>
        </p:txBody>
      </p:sp>
    </p:spTree>
    <p:extLst>
      <p:ext uri="{BB962C8B-B14F-4D97-AF65-F5344CB8AC3E}">
        <p14:creationId xmlns:p14="http://schemas.microsoft.com/office/powerpoint/2010/main" val="49730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789BE1-18F6-4AFE-A4A7-D99D9FB91D0A}" type="slidenum">
              <a:rPr lang="en-US" smtClean="0"/>
              <a:pPr/>
              <a:t>28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1789BE1-18F6-4AFE-A4A7-D99D9FB91D0A}" type="slidenum">
              <a:rPr lang="en-US" smtClean="0"/>
              <a:pPr/>
              <a:t>45</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CF665AA-876E-4E0C-8EE5-80CC4C4B7214}" type="datetimeFigureOut">
              <a:rPr lang="en-US" smtClean="0"/>
              <a:pPr/>
              <a:t>10/11/2013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7FD3F7-645B-4DE8-B8E8-A7ED17B0C6B6}" type="slidenum">
              <a:rPr lang="en-US" smtClean="0"/>
              <a:pPr/>
              <a:t>‹#›</a:t>
            </a:fld>
            <a:endParaRPr lang="en-US"/>
          </a:p>
        </p:txBody>
      </p:sp>
    </p:spTree>
  </p:cSld>
  <p:clrMapOvr>
    <a:masterClrMapping/>
  </p:clrMapOvr>
  <p:transition>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F665AA-876E-4E0C-8EE5-80CC4C4B7214}" type="datetimeFigureOut">
              <a:rPr lang="en-US" smtClean="0"/>
              <a:pPr/>
              <a:t>10/11/2013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7FD3F7-645B-4DE8-B8E8-A7ED17B0C6B6}"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wipe dir="d"/>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http://a9.vietbao.vn/images/vn901/xa-hoi/11095240-ngheo.jpg" TargetMode="External"/><Relationship Id="rId5" Type="http://schemas.openxmlformats.org/officeDocument/2006/relationships/image" Target="../media/image33.jpeg"/><Relationship Id="rId4" Type="http://schemas.openxmlformats.org/officeDocument/2006/relationships/image" Target="http://media.tiin.vn/medias/4f58767d703dd/2013/01/03/181b8e21-3868-4c37-8420-dd33621c7854.jpg"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http://a9.vietbao.vn/images/vn975/xa-hoi/75205896-266975_giao-duc.jpg" TargetMode="External"/><Relationship Id="rId5" Type="http://schemas.openxmlformats.org/officeDocument/2006/relationships/image" Target="../media/image35.jpeg"/><Relationship Id="rId4" Type="http://schemas.openxmlformats.org/officeDocument/2006/relationships/image" Target="http://tintuc.thieunien.vn/Portals/0/users/2012/11.12/27.11/B-(1).jp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6.jpeg"/><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http://media.tiin.vn/medias/4f58767d703dd/2012/06/13/cfedd129-44cd-4708-b1ff-cda9d46a5828.jpg"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45.jpeg"/><Relationship Id="rId3" Type="http://schemas.openxmlformats.org/officeDocument/2006/relationships/image" Target="../media/image40.jpeg"/><Relationship Id="rId7" Type="http://schemas.openxmlformats.org/officeDocument/2006/relationships/image" Target="../media/image44.jpeg"/><Relationship Id="rId2" Type="http://schemas.openxmlformats.org/officeDocument/2006/relationships/image" Target="../media/image39.jpeg"/><Relationship Id="rId1" Type="http://schemas.openxmlformats.org/officeDocument/2006/relationships/slideLayout" Target="../slideLayouts/slideLayout6.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5" Type="http://schemas.openxmlformats.org/officeDocument/2006/relationships/image" Target="../media/image50.jpeg"/><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1.gi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53.jpeg"/></Relationships>
</file>

<file path=ppt/slides/_rels/slide38.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55.gif"/></Relationships>
</file>

<file path=ppt/slides/_rels/slide3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57.jpeg"/></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6.jpeg"/><Relationship Id="rId1" Type="http://schemas.openxmlformats.org/officeDocument/2006/relationships/slideLayout" Target="../slideLayouts/slideLayout5.xml"/><Relationship Id="rId4" Type="http://schemas.openxmlformats.org/officeDocument/2006/relationships/image" Target="../media/image59.jpeg"/></Relationships>
</file>

<file path=ppt/slides/_rels/slide4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6.jpeg"/><Relationship Id="rId1" Type="http://schemas.openxmlformats.org/officeDocument/2006/relationships/slideLayout" Target="../slideLayouts/slideLayout8.xml"/><Relationship Id="rId4" Type="http://schemas.openxmlformats.org/officeDocument/2006/relationships/image" Target="../media/image9.gif"/></Relationships>
</file>

<file path=ppt/slides/_rels/slide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11.wmf"/></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gif"/></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04800" y="0"/>
            <a:ext cx="8534400" cy="2841625"/>
          </a:xfrm>
        </p:spPr>
        <p:txBody>
          <a:bodyPr>
            <a:normAutofit/>
          </a:bodyPr>
          <a:lstStyle/>
          <a:p>
            <a:r>
              <a:rPr lang="en-US" sz="6000" b="1" dirty="0" smtClean="0"/>
              <a:t>BẤT BÌNH ĐẲNG </a:t>
            </a:r>
            <a:r>
              <a:rPr lang="en-US" sz="6000" b="1" dirty="0" err="1" smtClean="0"/>
              <a:t>GiỚI</a:t>
            </a:r>
            <a:endParaRPr lang="en-US" sz="6000" b="1" dirty="0"/>
          </a:p>
        </p:txBody>
      </p:sp>
      <p:sp>
        <p:nvSpPr>
          <p:cNvPr id="3" name="Subtitle 2"/>
          <p:cNvSpPr>
            <a:spLocks noGrp="1"/>
          </p:cNvSpPr>
          <p:nvPr>
            <p:ph type="subTitle" idx="1"/>
          </p:nvPr>
        </p:nvSpPr>
        <p:spPr>
          <a:xfrm>
            <a:off x="1066800" y="5638800"/>
            <a:ext cx="6096000" cy="838200"/>
          </a:xfrm>
        </p:spPr>
        <p:txBody>
          <a:bodyPr/>
          <a:lstStyle/>
          <a:p>
            <a:r>
              <a:rPr lang="en-US" dirty="0" smtClean="0">
                <a:solidFill>
                  <a:srgbClr val="800000"/>
                </a:solidFill>
              </a:rPr>
              <a:t>GV </a:t>
            </a:r>
            <a:r>
              <a:rPr lang="en-US" dirty="0" err="1" smtClean="0">
                <a:solidFill>
                  <a:srgbClr val="800000"/>
                </a:solidFill>
              </a:rPr>
              <a:t>hướng</a:t>
            </a:r>
            <a:r>
              <a:rPr lang="en-US" dirty="0" smtClean="0">
                <a:solidFill>
                  <a:srgbClr val="800000"/>
                </a:solidFill>
              </a:rPr>
              <a:t> </a:t>
            </a:r>
            <a:r>
              <a:rPr lang="en-US" dirty="0" err="1" smtClean="0">
                <a:solidFill>
                  <a:srgbClr val="800000"/>
                </a:solidFill>
              </a:rPr>
              <a:t>dẫn</a:t>
            </a:r>
            <a:r>
              <a:rPr lang="en-US" dirty="0" smtClean="0">
                <a:solidFill>
                  <a:srgbClr val="800000"/>
                </a:solidFill>
              </a:rPr>
              <a:t>: </a:t>
            </a:r>
            <a:r>
              <a:rPr lang="en-US" dirty="0" err="1" smtClean="0">
                <a:solidFill>
                  <a:srgbClr val="800000"/>
                </a:solidFill>
              </a:rPr>
              <a:t>Nguyễn</a:t>
            </a:r>
            <a:r>
              <a:rPr lang="en-US" dirty="0" smtClean="0">
                <a:solidFill>
                  <a:srgbClr val="800000"/>
                </a:solidFill>
              </a:rPr>
              <a:t> </a:t>
            </a:r>
            <a:r>
              <a:rPr lang="en-US" dirty="0" err="1" smtClean="0">
                <a:solidFill>
                  <a:srgbClr val="800000"/>
                </a:solidFill>
              </a:rPr>
              <a:t>Đức</a:t>
            </a:r>
            <a:r>
              <a:rPr lang="en-US" dirty="0" smtClean="0">
                <a:solidFill>
                  <a:srgbClr val="800000"/>
                </a:solidFill>
              </a:rPr>
              <a:t> </a:t>
            </a:r>
            <a:r>
              <a:rPr lang="en-US" dirty="0" err="1" smtClean="0">
                <a:solidFill>
                  <a:srgbClr val="800000"/>
                </a:solidFill>
              </a:rPr>
              <a:t>Thành</a:t>
            </a:r>
            <a:endParaRPr lang="en-US" dirty="0">
              <a:solidFill>
                <a:srgbClr val="800000"/>
              </a:solidFill>
            </a:endParaRPr>
          </a:p>
        </p:txBody>
      </p:sp>
      <p:pic>
        <p:nvPicPr>
          <p:cNvPr id="4" name="Picture 3" descr="LOGONONGLAM.jpg"/>
          <p:cNvPicPr>
            <a:picLocks noChangeAspect="1"/>
          </p:cNvPicPr>
          <p:nvPr/>
        </p:nvPicPr>
        <p:blipFill>
          <a:blip r:embed="rId3" cstate="print"/>
          <a:stretch>
            <a:fillRect/>
          </a:stretch>
        </p:blipFill>
        <p:spPr>
          <a:xfrm>
            <a:off x="304800" y="5638800"/>
            <a:ext cx="762000" cy="762000"/>
          </a:xfrm>
          <a:prstGeom prst="rect">
            <a:avLst/>
          </a:prstGeom>
        </p:spPr>
        <p:style>
          <a:lnRef idx="2">
            <a:schemeClr val="accent2">
              <a:shade val="50000"/>
            </a:schemeClr>
          </a:lnRef>
          <a:fillRef idx="1">
            <a:schemeClr val="accent2"/>
          </a:fillRef>
          <a:effectRef idx="0">
            <a:schemeClr val="accent2"/>
          </a:effectRef>
          <a:fontRef idx="minor">
            <a:schemeClr val="lt1"/>
          </a:fontRef>
        </p:style>
      </p:pic>
      <p:pic>
        <p:nvPicPr>
          <p:cNvPr id="7" name="Picture 4" descr="teeter_totter_hc"/>
          <p:cNvPicPr>
            <a:picLocks noChangeAspect="1" noChangeArrowheads="1" noCrop="1"/>
          </p:cNvPicPr>
          <p:nvPr/>
        </p:nvPicPr>
        <p:blipFill>
          <a:blip r:embed="rId4"/>
          <a:srcRect/>
          <a:stretch>
            <a:fillRect/>
          </a:stretch>
        </p:blipFill>
        <p:spPr bwMode="auto">
          <a:xfrm>
            <a:off x="1905000" y="1219200"/>
            <a:ext cx="5638800" cy="4449762"/>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8"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amond(in)">
                                      <p:cBhvr>
                                        <p:cTn id="1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ongsankai_phunuvietnam_1472.jpg"/>
          <p:cNvPicPr>
            <a:picLocks noChangeAspect="1"/>
          </p:cNvPicPr>
          <p:nvPr/>
        </p:nvPicPr>
        <p:blipFill>
          <a:blip r:embed="rId2" cstate="print"/>
          <a:stretch>
            <a:fillRect/>
          </a:stretch>
        </p:blipFill>
        <p:spPr>
          <a:xfrm>
            <a:off x="2057399" y="2057400"/>
            <a:ext cx="2198077" cy="2286000"/>
          </a:xfrm>
          <a:prstGeom prst="rect">
            <a:avLst/>
          </a:prstGeom>
        </p:spPr>
      </p:pic>
      <p:pic>
        <p:nvPicPr>
          <p:cNvPr id="3" name="Picture 2" descr="nam-gioi-viet-nam.jpg"/>
          <p:cNvPicPr>
            <a:picLocks noChangeAspect="1"/>
          </p:cNvPicPr>
          <p:nvPr/>
        </p:nvPicPr>
        <p:blipFill>
          <a:blip r:embed="rId3"/>
          <a:stretch>
            <a:fillRect/>
          </a:stretch>
        </p:blipFill>
        <p:spPr>
          <a:xfrm>
            <a:off x="4419600" y="2743200"/>
            <a:ext cx="2133600" cy="2304288"/>
          </a:xfrm>
          <a:prstGeom prst="rect">
            <a:avLst/>
          </a:prstGeom>
        </p:spPr>
      </p:pic>
      <p:sp>
        <p:nvSpPr>
          <p:cNvPr id="4" name="AutoShape 4"/>
          <p:cNvSpPr>
            <a:spLocks noChangeArrowheads="1"/>
          </p:cNvSpPr>
          <p:nvPr/>
        </p:nvSpPr>
        <p:spPr bwMode="auto">
          <a:xfrm>
            <a:off x="685800" y="304800"/>
            <a:ext cx="2971800" cy="1295400"/>
          </a:xfrm>
          <a:prstGeom prst="octagon">
            <a:avLst>
              <a:gd name="adj" fmla="val 29287"/>
            </a:avLst>
          </a:prstGeom>
          <a:solidFill>
            <a:schemeClr val="bg1"/>
          </a:solidFill>
          <a:ln w="9525">
            <a:solidFill>
              <a:schemeClr val="tx1"/>
            </a:solidFill>
            <a:miter lim="800000"/>
            <a:headEnd/>
            <a:tailEnd/>
          </a:ln>
        </p:spPr>
        <p:txBody>
          <a:bodyPr wrap="none" anchor="ctr"/>
          <a:lstStyle/>
          <a:p>
            <a:pPr algn="ctr"/>
            <a:r>
              <a:rPr lang="en-US" sz="1600" b="1" dirty="0" err="1">
                <a:latin typeface="Verdana" pitchFamily="34" charset="0"/>
              </a:rPr>
              <a:t>Mang</a:t>
            </a:r>
            <a:r>
              <a:rPr lang="en-US" sz="1600" b="1" dirty="0">
                <a:latin typeface="Verdana" pitchFamily="34" charset="0"/>
              </a:rPr>
              <a:t> </a:t>
            </a:r>
            <a:r>
              <a:rPr lang="en-US" sz="1600" b="1" dirty="0" err="1">
                <a:latin typeface="Verdana" pitchFamily="34" charset="0"/>
              </a:rPr>
              <a:t>thai</a:t>
            </a:r>
            <a:r>
              <a:rPr lang="en-US" sz="1600" b="1" dirty="0">
                <a:latin typeface="Verdana" pitchFamily="34" charset="0"/>
              </a:rPr>
              <a:t>, </a:t>
            </a:r>
            <a:r>
              <a:rPr lang="en-US" sz="1600" b="1" dirty="0" err="1">
                <a:latin typeface="Verdana" pitchFamily="34" charset="0"/>
              </a:rPr>
              <a:t>sinh</a:t>
            </a:r>
            <a:endParaRPr lang="en-US" sz="1600" b="1" dirty="0">
              <a:latin typeface="Verdana" pitchFamily="34" charset="0"/>
            </a:endParaRPr>
          </a:p>
          <a:p>
            <a:pPr algn="ctr"/>
            <a:r>
              <a:rPr lang="en-US" sz="1600" b="1" dirty="0">
                <a:latin typeface="Verdana" pitchFamily="34" charset="0"/>
              </a:rPr>
              <a:t>con </a:t>
            </a:r>
            <a:r>
              <a:rPr lang="en-US" sz="1600" b="1" dirty="0" err="1">
                <a:latin typeface="Verdana" pitchFamily="34" charset="0"/>
              </a:rPr>
              <a:t>và</a:t>
            </a:r>
            <a:r>
              <a:rPr lang="en-US" sz="1600" b="1" dirty="0">
                <a:latin typeface="Verdana" pitchFamily="34" charset="0"/>
              </a:rPr>
              <a:t> </a:t>
            </a:r>
            <a:r>
              <a:rPr lang="en-US" sz="1600" b="1" dirty="0" err="1">
                <a:latin typeface="Verdana" pitchFamily="34" charset="0"/>
              </a:rPr>
              <a:t>cho</a:t>
            </a:r>
            <a:r>
              <a:rPr lang="en-US" sz="1600" b="1" dirty="0">
                <a:latin typeface="Verdana" pitchFamily="34" charset="0"/>
              </a:rPr>
              <a:t> con </a:t>
            </a:r>
            <a:r>
              <a:rPr lang="en-US" sz="1600" b="1" dirty="0" err="1">
                <a:latin typeface="Verdana" pitchFamily="34" charset="0"/>
              </a:rPr>
              <a:t>bú</a:t>
            </a:r>
            <a:r>
              <a:rPr lang="en-US" sz="1600" b="1" dirty="0">
                <a:latin typeface="Verdana" pitchFamily="34" charset="0"/>
              </a:rPr>
              <a:t> </a:t>
            </a:r>
          </a:p>
          <a:p>
            <a:pPr algn="ctr"/>
            <a:r>
              <a:rPr lang="en-US" sz="1600" b="1" dirty="0" err="1">
                <a:latin typeface="Verdana" pitchFamily="34" charset="0"/>
              </a:rPr>
              <a:t>bằng</a:t>
            </a:r>
            <a:r>
              <a:rPr lang="en-US" sz="1600" b="1" dirty="0">
                <a:latin typeface="Verdana" pitchFamily="34" charset="0"/>
              </a:rPr>
              <a:t> </a:t>
            </a:r>
            <a:r>
              <a:rPr lang="en-US" sz="1600" b="1" dirty="0" err="1">
                <a:latin typeface="Verdana" pitchFamily="34" charset="0"/>
              </a:rPr>
              <a:t>sữa</a:t>
            </a:r>
            <a:r>
              <a:rPr lang="en-US" sz="1600" b="1" dirty="0">
                <a:latin typeface="Verdana" pitchFamily="34" charset="0"/>
              </a:rPr>
              <a:t> </a:t>
            </a:r>
            <a:r>
              <a:rPr lang="en-US" sz="1600" b="1" dirty="0" err="1">
                <a:latin typeface="Verdana" pitchFamily="34" charset="0"/>
              </a:rPr>
              <a:t>mẹ</a:t>
            </a:r>
            <a:r>
              <a:rPr lang="en-US" sz="1600" b="1" dirty="0">
                <a:latin typeface="Verdana" pitchFamily="34" charset="0"/>
              </a:rPr>
              <a:t> ( </a:t>
            </a:r>
            <a:r>
              <a:rPr lang="en-US" sz="1600" b="1" dirty="0" err="1">
                <a:latin typeface="Verdana" pitchFamily="34" charset="0"/>
              </a:rPr>
              <a:t>giới</a:t>
            </a:r>
            <a:r>
              <a:rPr lang="en-US" sz="1600" b="1" dirty="0">
                <a:latin typeface="Verdana" pitchFamily="34" charset="0"/>
              </a:rPr>
              <a:t> </a:t>
            </a:r>
            <a:r>
              <a:rPr lang="en-US" sz="1600" b="1" dirty="0" err="1">
                <a:latin typeface="Verdana" pitchFamily="34" charset="0"/>
              </a:rPr>
              <a:t>tính</a:t>
            </a:r>
            <a:r>
              <a:rPr lang="en-US" sz="1600" b="1" dirty="0">
                <a:latin typeface="Verdana" pitchFamily="34" charset="0"/>
              </a:rPr>
              <a:t>)</a:t>
            </a:r>
          </a:p>
        </p:txBody>
      </p:sp>
      <p:sp>
        <p:nvSpPr>
          <p:cNvPr id="5" name="Rectangle 7"/>
          <p:cNvSpPr>
            <a:spLocks noChangeArrowheads="1"/>
          </p:cNvSpPr>
          <p:nvPr/>
        </p:nvSpPr>
        <p:spPr bwMode="auto">
          <a:xfrm>
            <a:off x="381000" y="1905000"/>
            <a:ext cx="990600" cy="3352800"/>
          </a:xfrm>
          <a:prstGeom prst="rect">
            <a:avLst/>
          </a:prstGeom>
          <a:noFill/>
          <a:ln w="9525">
            <a:solidFill>
              <a:schemeClr val="tx1"/>
            </a:solidFill>
            <a:miter lim="800000"/>
            <a:headEnd/>
            <a:tailEnd/>
          </a:ln>
        </p:spPr>
        <p:txBody>
          <a:bodyPr wrap="none" anchor="ctr"/>
          <a:lstStyle/>
          <a:p>
            <a:pPr algn="ctr" eaLnBrk="1" hangingPunct="1"/>
            <a:r>
              <a:rPr lang="en-US" sz="2200" b="1" dirty="0" err="1">
                <a:solidFill>
                  <a:srgbClr val="002060"/>
                </a:solidFill>
                <a:latin typeface="Verdana" pitchFamily="34" charset="0"/>
              </a:rPr>
              <a:t>Thực</a:t>
            </a:r>
            <a:r>
              <a:rPr lang="en-US" sz="2200" b="1" dirty="0">
                <a:solidFill>
                  <a:srgbClr val="002060"/>
                </a:solidFill>
                <a:latin typeface="Verdana" pitchFamily="34" charset="0"/>
              </a:rPr>
              <a:t> </a:t>
            </a:r>
          </a:p>
          <a:p>
            <a:pPr algn="ctr" eaLnBrk="1" hangingPunct="1"/>
            <a:r>
              <a:rPr lang="en-US" sz="2200" b="1" dirty="0" err="1">
                <a:solidFill>
                  <a:srgbClr val="002060"/>
                </a:solidFill>
                <a:latin typeface="Verdana" pitchFamily="34" charset="0"/>
              </a:rPr>
              <a:t>hiện</a:t>
            </a:r>
            <a:r>
              <a:rPr lang="en-US" sz="2200" b="1" dirty="0">
                <a:solidFill>
                  <a:srgbClr val="002060"/>
                </a:solidFill>
                <a:latin typeface="Verdana" pitchFamily="34" charset="0"/>
              </a:rPr>
              <a:t> </a:t>
            </a:r>
          </a:p>
          <a:p>
            <a:pPr algn="ctr" eaLnBrk="1" hangingPunct="1"/>
            <a:r>
              <a:rPr lang="en-US" sz="2200" b="1" dirty="0" err="1">
                <a:solidFill>
                  <a:srgbClr val="002060"/>
                </a:solidFill>
                <a:latin typeface="Verdana" pitchFamily="34" charset="0"/>
              </a:rPr>
              <a:t>biện</a:t>
            </a:r>
            <a:r>
              <a:rPr lang="en-US" sz="2200" b="1" dirty="0">
                <a:solidFill>
                  <a:srgbClr val="002060"/>
                </a:solidFill>
                <a:latin typeface="Verdana" pitchFamily="34" charset="0"/>
              </a:rPr>
              <a:t> </a:t>
            </a:r>
          </a:p>
          <a:p>
            <a:pPr algn="ctr" eaLnBrk="1" hangingPunct="1"/>
            <a:r>
              <a:rPr lang="en-US" sz="2200" b="1" dirty="0" err="1">
                <a:solidFill>
                  <a:srgbClr val="002060"/>
                </a:solidFill>
                <a:latin typeface="Verdana" pitchFamily="34" charset="0"/>
              </a:rPr>
              <a:t>pháp</a:t>
            </a:r>
            <a:endParaRPr lang="en-US" sz="2200" b="1" dirty="0">
              <a:solidFill>
                <a:srgbClr val="002060"/>
              </a:solidFill>
              <a:latin typeface="Verdana" pitchFamily="34" charset="0"/>
            </a:endParaRPr>
          </a:p>
          <a:p>
            <a:pPr algn="ctr" eaLnBrk="1" hangingPunct="1"/>
            <a:r>
              <a:rPr lang="en-US" sz="2200" b="1" dirty="0" err="1">
                <a:solidFill>
                  <a:srgbClr val="002060"/>
                </a:solidFill>
                <a:latin typeface="Verdana" pitchFamily="34" charset="0"/>
              </a:rPr>
              <a:t>kế</a:t>
            </a:r>
            <a:r>
              <a:rPr lang="en-US" sz="2200" b="1" dirty="0">
                <a:solidFill>
                  <a:srgbClr val="002060"/>
                </a:solidFill>
                <a:latin typeface="Verdana" pitchFamily="34" charset="0"/>
              </a:rPr>
              <a:t> </a:t>
            </a:r>
          </a:p>
          <a:p>
            <a:pPr algn="ctr" eaLnBrk="1" hangingPunct="1"/>
            <a:r>
              <a:rPr lang="en-US" sz="2200" b="1" dirty="0" err="1">
                <a:solidFill>
                  <a:srgbClr val="002060"/>
                </a:solidFill>
                <a:latin typeface="Verdana" pitchFamily="34" charset="0"/>
              </a:rPr>
              <a:t>hoạch</a:t>
            </a:r>
            <a:endParaRPr lang="en-US" sz="2200" b="1" dirty="0">
              <a:solidFill>
                <a:srgbClr val="002060"/>
              </a:solidFill>
              <a:latin typeface="Verdana" pitchFamily="34" charset="0"/>
            </a:endParaRPr>
          </a:p>
          <a:p>
            <a:pPr algn="ctr" eaLnBrk="1" hangingPunct="1"/>
            <a:r>
              <a:rPr lang="en-US" sz="2200" b="1" dirty="0" err="1">
                <a:solidFill>
                  <a:srgbClr val="002060"/>
                </a:solidFill>
                <a:latin typeface="Verdana" pitchFamily="34" charset="0"/>
              </a:rPr>
              <a:t>hoá</a:t>
            </a:r>
            <a:r>
              <a:rPr lang="en-US" sz="2200" b="1" dirty="0">
                <a:solidFill>
                  <a:srgbClr val="002060"/>
                </a:solidFill>
                <a:latin typeface="Verdana" pitchFamily="34" charset="0"/>
              </a:rPr>
              <a:t> </a:t>
            </a:r>
          </a:p>
          <a:p>
            <a:pPr algn="ctr" eaLnBrk="1" hangingPunct="1"/>
            <a:r>
              <a:rPr lang="en-US" sz="2200" b="1" dirty="0" err="1">
                <a:solidFill>
                  <a:srgbClr val="002060"/>
                </a:solidFill>
                <a:latin typeface="Verdana" pitchFamily="34" charset="0"/>
              </a:rPr>
              <a:t>gia</a:t>
            </a:r>
            <a:r>
              <a:rPr lang="en-US" sz="2200" b="1" dirty="0">
                <a:solidFill>
                  <a:srgbClr val="002060"/>
                </a:solidFill>
                <a:latin typeface="Verdana" pitchFamily="34" charset="0"/>
              </a:rPr>
              <a:t/>
            </a:r>
            <a:br>
              <a:rPr lang="en-US" sz="2200" b="1" dirty="0">
                <a:solidFill>
                  <a:srgbClr val="002060"/>
                </a:solidFill>
                <a:latin typeface="Verdana" pitchFamily="34" charset="0"/>
              </a:rPr>
            </a:br>
            <a:r>
              <a:rPr lang="en-US" sz="2200" b="1" dirty="0">
                <a:solidFill>
                  <a:srgbClr val="002060"/>
                </a:solidFill>
                <a:latin typeface="Verdana" pitchFamily="34" charset="0"/>
              </a:rPr>
              <a:t> </a:t>
            </a:r>
            <a:r>
              <a:rPr lang="en-US" sz="2200" b="1" dirty="0" err="1">
                <a:solidFill>
                  <a:srgbClr val="002060"/>
                </a:solidFill>
                <a:latin typeface="Verdana" pitchFamily="34" charset="0"/>
              </a:rPr>
              <a:t>đình</a:t>
            </a:r>
            <a:r>
              <a:rPr lang="en-US" sz="2400" b="1" dirty="0">
                <a:solidFill>
                  <a:srgbClr val="002060"/>
                </a:solidFill>
                <a:latin typeface="Times New Roman" pitchFamily="18" charset="0"/>
              </a:rPr>
              <a:t> </a:t>
            </a:r>
          </a:p>
        </p:txBody>
      </p:sp>
      <p:sp>
        <p:nvSpPr>
          <p:cNvPr id="6" name="AutoShape 10"/>
          <p:cNvSpPr>
            <a:spLocks noChangeArrowheads="1"/>
          </p:cNvSpPr>
          <p:nvPr/>
        </p:nvSpPr>
        <p:spPr bwMode="auto">
          <a:xfrm>
            <a:off x="914400" y="5562600"/>
            <a:ext cx="3733800" cy="762000"/>
          </a:xfrm>
          <a:prstGeom prst="roundRect">
            <a:avLst>
              <a:gd name="adj" fmla="val 16667"/>
            </a:avLst>
          </a:prstGeom>
          <a:solidFill>
            <a:schemeClr val="bg1"/>
          </a:solidFill>
          <a:ln w="9525">
            <a:solidFill>
              <a:schemeClr val="tx1"/>
            </a:solidFill>
            <a:round/>
            <a:headEnd/>
            <a:tailEnd/>
          </a:ln>
        </p:spPr>
        <p:txBody>
          <a:bodyPr wrap="none" anchor="ctr"/>
          <a:lstStyle/>
          <a:p>
            <a:pPr algn="ctr" eaLnBrk="1" hangingPunct="1"/>
            <a:r>
              <a:rPr lang="en-US" sz="2200" b="1" dirty="0" err="1">
                <a:solidFill>
                  <a:srgbClr val="6600FF"/>
                </a:solidFill>
                <a:latin typeface="Verdana" pitchFamily="34" charset="0"/>
              </a:rPr>
              <a:t>Chăm</a:t>
            </a:r>
            <a:r>
              <a:rPr lang="en-US" sz="2200" b="1" dirty="0">
                <a:solidFill>
                  <a:srgbClr val="6600FF"/>
                </a:solidFill>
                <a:latin typeface="Verdana" pitchFamily="34" charset="0"/>
              </a:rPr>
              <a:t> </a:t>
            </a:r>
            <a:r>
              <a:rPr lang="en-US" sz="2200" b="1" dirty="0" err="1">
                <a:solidFill>
                  <a:srgbClr val="6600FF"/>
                </a:solidFill>
                <a:latin typeface="Verdana" pitchFamily="34" charset="0"/>
              </a:rPr>
              <a:t>sóc</a:t>
            </a:r>
            <a:r>
              <a:rPr lang="en-US" sz="2200" b="1" dirty="0">
                <a:solidFill>
                  <a:srgbClr val="6600FF"/>
                </a:solidFill>
                <a:latin typeface="Verdana" pitchFamily="34" charset="0"/>
              </a:rPr>
              <a:t> </a:t>
            </a:r>
            <a:r>
              <a:rPr lang="en-US" sz="2200" b="1" dirty="0" err="1">
                <a:solidFill>
                  <a:srgbClr val="6600FF"/>
                </a:solidFill>
                <a:latin typeface="Verdana" pitchFamily="34" charset="0"/>
              </a:rPr>
              <a:t>các</a:t>
            </a:r>
            <a:r>
              <a:rPr lang="en-US" sz="2200" b="1" dirty="0">
                <a:solidFill>
                  <a:srgbClr val="6600FF"/>
                </a:solidFill>
                <a:latin typeface="Verdana" pitchFamily="34" charset="0"/>
              </a:rPr>
              <a:t> </a:t>
            </a:r>
            <a:r>
              <a:rPr lang="en-US" sz="2200" b="1" dirty="0" err="1">
                <a:solidFill>
                  <a:srgbClr val="6600FF"/>
                </a:solidFill>
                <a:latin typeface="Verdana" pitchFamily="34" charset="0"/>
              </a:rPr>
              <a:t>thành</a:t>
            </a:r>
            <a:r>
              <a:rPr lang="en-US" sz="2200" b="1" dirty="0">
                <a:solidFill>
                  <a:srgbClr val="6600FF"/>
                </a:solidFill>
                <a:latin typeface="Verdana" pitchFamily="34" charset="0"/>
              </a:rPr>
              <a:t> </a:t>
            </a:r>
          </a:p>
          <a:p>
            <a:pPr algn="ctr" eaLnBrk="1" hangingPunct="1"/>
            <a:r>
              <a:rPr lang="en-US" sz="2200" b="1" dirty="0" err="1">
                <a:solidFill>
                  <a:srgbClr val="6600FF"/>
                </a:solidFill>
                <a:latin typeface="Verdana" pitchFamily="34" charset="0"/>
              </a:rPr>
              <a:t>viên</a:t>
            </a:r>
            <a:r>
              <a:rPr lang="en-US" sz="2200" b="1" dirty="0">
                <a:solidFill>
                  <a:srgbClr val="6600FF"/>
                </a:solidFill>
                <a:latin typeface="Verdana" pitchFamily="34" charset="0"/>
              </a:rPr>
              <a:t> </a:t>
            </a:r>
            <a:r>
              <a:rPr lang="en-US" sz="2200" b="1" dirty="0" err="1">
                <a:solidFill>
                  <a:srgbClr val="6600FF"/>
                </a:solidFill>
                <a:latin typeface="Verdana" pitchFamily="34" charset="0"/>
              </a:rPr>
              <a:t>trong</a:t>
            </a:r>
            <a:r>
              <a:rPr lang="en-US" sz="2200" b="1" dirty="0">
                <a:solidFill>
                  <a:srgbClr val="6600FF"/>
                </a:solidFill>
                <a:latin typeface="Verdana" pitchFamily="34" charset="0"/>
              </a:rPr>
              <a:t> </a:t>
            </a:r>
            <a:r>
              <a:rPr lang="en-US" sz="2200" b="1" dirty="0" err="1">
                <a:solidFill>
                  <a:srgbClr val="6600FF"/>
                </a:solidFill>
                <a:latin typeface="Verdana" pitchFamily="34" charset="0"/>
              </a:rPr>
              <a:t>gia</a:t>
            </a:r>
            <a:r>
              <a:rPr lang="en-US" sz="2200" b="1" dirty="0">
                <a:solidFill>
                  <a:srgbClr val="6600FF"/>
                </a:solidFill>
                <a:latin typeface="Verdana" pitchFamily="34" charset="0"/>
              </a:rPr>
              <a:t> </a:t>
            </a:r>
            <a:r>
              <a:rPr lang="en-US" sz="2200" b="1" dirty="0" err="1">
                <a:solidFill>
                  <a:srgbClr val="6600FF"/>
                </a:solidFill>
                <a:latin typeface="Verdana" pitchFamily="34" charset="0"/>
              </a:rPr>
              <a:t>đình</a:t>
            </a:r>
            <a:r>
              <a:rPr lang="en-US" sz="2200" b="1" dirty="0">
                <a:solidFill>
                  <a:srgbClr val="6600FF"/>
                </a:solidFill>
                <a:latin typeface="Verdana" pitchFamily="34" charset="0"/>
              </a:rPr>
              <a:t> </a:t>
            </a:r>
          </a:p>
        </p:txBody>
      </p:sp>
      <p:sp>
        <p:nvSpPr>
          <p:cNvPr id="7" name="Oval 5"/>
          <p:cNvSpPr>
            <a:spLocks noChangeArrowheads="1"/>
          </p:cNvSpPr>
          <p:nvPr/>
        </p:nvSpPr>
        <p:spPr bwMode="auto">
          <a:xfrm>
            <a:off x="4343400" y="228600"/>
            <a:ext cx="3505200" cy="1219200"/>
          </a:xfrm>
          <a:prstGeom prst="ellipse">
            <a:avLst/>
          </a:prstGeom>
          <a:solidFill>
            <a:schemeClr val="bg1"/>
          </a:solidFill>
          <a:ln w="9525">
            <a:solidFill>
              <a:schemeClr val="tx1"/>
            </a:solidFill>
            <a:round/>
            <a:headEnd/>
            <a:tailEnd/>
          </a:ln>
        </p:spPr>
        <p:txBody>
          <a:bodyPr wrap="none" anchor="ctr"/>
          <a:lstStyle/>
          <a:p>
            <a:pPr algn="ctr"/>
            <a:r>
              <a:rPr lang="en-US" sz="2200" b="1" dirty="0" err="1">
                <a:solidFill>
                  <a:srgbClr val="00B0F0"/>
                </a:solidFill>
                <a:latin typeface="Verdana" pitchFamily="34" charset="0"/>
              </a:rPr>
              <a:t>Công</a:t>
            </a:r>
            <a:r>
              <a:rPr lang="en-US" sz="2200" b="1" dirty="0">
                <a:solidFill>
                  <a:srgbClr val="00B0F0"/>
                </a:solidFill>
                <a:latin typeface="Verdana" pitchFamily="34" charset="0"/>
              </a:rPr>
              <a:t> </a:t>
            </a:r>
            <a:r>
              <a:rPr lang="en-US" sz="2200" b="1" dirty="0" err="1">
                <a:solidFill>
                  <a:srgbClr val="00B0F0"/>
                </a:solidFill>
                <a:latin typeface="Verdana" pitchFamily="34" charset="0"/>
              </a:rPr>
              <a:t>việc</a:t>
            </a:r>
            <a:r>
              <a:rPr lang="en-US" sz="2200" b="1" dirty="0">
                <a:solidFill>
                  <a:srgbClr val="00B0F0"/>
                </a:solidFill>
                <a:latin typeface="Verdana" pitchFamily="34" charset="0"/>
              </a:rPr>
              <a:t> </a:t>
            </a:r>
          </a:p>
          <a:p>
            <a:pPr algn="ctr"/>
            <a:r>
              <a:rPr lang="en-US" sz="2200" b="1" dirty="0" err="1">
                <a:solidFill>
                  <a:srgbClr val="00B0F0"/>
                </a:solidFill>
                <a:latin typeface="Verdana" pitchFamily="34" charset="0"/>
              </a:rPr>
              <a:t>trong</a:t>
            </a:r>
            <a:r>
              <a:rPr lang="en-US" sz="2200" b="1" dirty="0">
                <a:solidFill>
                  <a:srgbClr val="00B0F0"/>
                </a:solidFill>
                <a:latin typeface="Verdana" pitchFamily="34" charset="0"/>
              </a:rPr>
              <a:t> </a:t>
            </a:r>
            <a:r>
              <a:rPr lang="en-US" sz="2200" b="1" dirty="0" err="1">
                <a:solidFill>
                  <a:srgbClr val="00B0F0"/>
                </a:solidFill>
                <a:latin typeface="Verdana" pitchFamily="34" charset="0"/>
              </a:rPr>
              <a:t>gia</a:t>
            </a:r>
            <a:r>
              <a:rPr lang="en-US" sz="2200" b="1" dirty="0">
                <a:solidFill>
                  <a:srgbClr val="00B0F0"/>
                </a:solidFill>
                <a:latin typeface="Verdana" pitchFamily="34" charset="0"/>
              </a:rPr>
              <a:t> </a:t>
            </a:r>
            <a:r>
              <a:rPr lang="en-US" sz="2200" b="1" dirty="0" err="1">
                <a:solidFill>
                  <a:srgbClr val="00B0F0"/>
                </a:solidFill>
                <a:latin typeface="Verdana" pitchFamily="34" charset="0"/>
              </a:rPr>
              <a:t>đình</a:t>
            </a:r>
            <a:r>
              <a:rPr lang="en-US" sz="2000" b="1" dirty="0">
                <a:solidFill>
                  <a:srgbClr val="00B0F0"/>
                </a:solidFill>
                <a:latin typeface="Verdana" pitchFamily="34" charset="0"/>
              </a:rPr>
              <a:t>  </a:t>
            </a:r>
          </a:p>
        </p:txBody>
      </p:sp>
      <p:sp>
        <p:nvSpPr>
          <p:cNvPr id="8" name="Rectangle 9"/>
          <p:cNvSpPr>
            <a:spLocks noChangeArrowheads="1"/>
          </p:cNvSpPr>
          <p:nvPr/>
        </p:nvSpPr>
        <p:spPr bwMode="auto">
          <a:xfrm>
            <a:off x="7010400" y="1828800"/>
            <a:ext cx="1905000" cy="2895600"/>
          </a:xfrm>
          <a:prstGeom prst="rect">
            <a:avLst/>
          </a:prstGeom>
          <a:solidFill>
            <a:schemeClr val="bg1"/>
          </a:solidFill>
          <a:ln w="9525">
            <a:solidFill>
              <a:schemeClr val="tx1"/>
            </a:solidFill>
            <a:miter lim="800000"/>
            <a:headEnd/>
            <a:tailEnd/>
          </a:ln>
        </p:spPr>
        <p:txBody>
          <a:bodyPr wrap="none" anchor="ctr"/>
          <a:lstStyle/>
          <a:p>
            <a:pPr algn="just"/>
            <a:r>
              <a:rPr lang="en-US" sz="2200" b="1" dirty="0" err="1">
                <a:solidFill>
                  <a:srgbClr val="008000"/>
                </a:solidFill>
                <a:latin typeface="Verdana" pitchFamily="34" charset="0"/>
              </a:rPr>
              <a:t>Làm</a:t>
            </a:r>
            <a:r>
              <a:rPr lang="en-US" sz="2200" b="1" dirty="0">
                <a:solidFill>
                  <a:srgbClr val="008000"/>
                </a:solidFill>
                <a:latin typeface="Verdana" pitchFamily="34" charset="0"/>
              </a:rPr>
              <a:t> </a:t>
            </a:r>
            <a:r>
              <a:rPr lang="en-US" sz="2200" b="1" dirty="0" err="1">
                <a:solidFill>
                  <a:srgbClr val="008000"/>
                </a:solidFill>
                <a:latin typeface="Verdana" pitchFamily="34" charset="0"/>
              </a:rPr>
              <a:t>công</a:t>
            </a:r>
            <a:r>
              <a:rPr lang="en-US" sz="2200" b="1" dirty="0">
                <a:solidFill>
                  <a:srgbClr val="008000"/>
                </a:solidFill>
                <a:latin typeface="Verdana" pitchFamily="34" charset="0"/>
              </a:rPr>
              <a:t> </a:t>
            </a:r>
          </a:p>
          <a:p>
            <a:pPr algn="just"/>
            <a:r>
              <a:rPr lang="en-US" sz="2200" b="1" dirty="0" err="1">
                <a:solidFill>
                  <a:srgbClr val="008000"/>
                </a:solidFill>
                <a:latin typeface="Verdana" pitchFamily="34" charset="0"/>
              </a:rPr>
              <a:t>việc</a:t>
            </a:r>
            <a:r>
              <a:rPr lang="en-US" sz="2200" b="1" dirty="0">
                <a:solidFill>
                  <a:srgbClr val="008000"/>
                </a:solidFill>
                <a:latin typeface="Verdana" pitchFamily="34" charset="0"/>
              </a:rPr>
              <a:t> </a:t>
            </a:r>
            <a:r>
              <a:rPr lang="en-US" sz="2200" b="1" dirty="0" err="1">
                <a:solidFill>
                  <a:srgbClr val="008000"/>
                </a:solidFill>
                <a:latin typeface="Verdana" pitchFamily="34" charset="0"/>
              </a:rPr>
              <a:t>tạo</a:t>
            </a:r>
            <a:r>
              <a:rPr lang="en-US" sz="2200" b="1" dirty="0">
                <a:solidFill>
                  <a:srgbClr val="008000"/>
                </a:solidFill>
                <a:latin typeface="Verdana" pitchFamily="34" charset="0"/>
              </a:rPr>
              <a:t> </a:t>
            </a:r>
            <a:r>
              <a:rPr lang="en-US" sz="2200" b="1" dirty="0" err="1">
                <a:solidFill>
                  <a:srgbClr val="008000"/>
                </a:solidFill>
                <a:latin typeface="Verdana" pitchFamily="34" charset="0"/>
              </a:rPr>
              <a:t>ra</a:t>
            </a:r>
            <a:r>
              <a:rPr lang="en-US" sz="2200" b="1" dirty="0">
                <a:solidFill>
                  <a:srgbClr val="008000"/>
                </a:solidFill>
                <a:latin typeface="Verdana" pitchFamily="34" charset="0"/>
              </a:rPr>
              <a:t> </a:t>
            </a:r>
          </a:p>
          <a:p>
            <a:pPr algn="just"/>
            <a:r>
              <a:rPr lang="en-US" sz="2200" b="1" dirty="0" err="1">
                <a:solidFill>
                  <a:srgbClr val="008000"/>
                </a:solidFill>
                <a:latin typeface="Verdana" pitchFamily="34" charset="0"/>
              </a:rPr>
              <a:t>thu</a:t>
            </a:r>
            <a:r>
              <a:rPr lang="en-US" sz="2200" b="1" dirty="0">
                <a:solidFill>
                  <a:srgbClr val="008000"/>
                </a:solidFill>
                <a:latin typeface="Verdana" pitchFamily="34" charset="0"/>
              </a:rPr>
              <a:t> </a:t>
            </a:r>
            <a:r>
              <a:rPr lang="en-US" sz="2200" b="1" dirty="0" err="1">
                <a:solidFill>
                  <a:srgbClr val="008000"/>
                </a:solidFill>
                <a:latin typeface="Verdana" pitchFamily="34" charset="0"/>
              </a:rPr>
              <a:t>nhập</a:t>
            </a:r>
            <a:r>
              <a:rPr lang="en-US" sz="2200" b="1" dirty="0">
                <a:solidFill>
                  <a:srgbClr val="008000"/>
                </a:solidFill>
                <a:latin typeface="Verdana" pitchFamily="34" charset="0"/>
              </a:rPr>
              <a:t> </a:t>
            </a:r>
          </a:p>
          <a:p>
            <a:pPr algn="just"/>
            <a:r>
              <a:rPr lang="en-US" sz="2200" b="1" dirty="0" err="1">
                <a:solidFill>
                  <a:srgbClr val="008000"/>
                </a:solidFill>
                <a:latin typeface="Verdana" pitchFamily="34" charset="0"/>
              </a:rPr>
              <a:t>bằng</a:t>
            </a:r>
            <a:r>
              <a:rPr lang="en-US" sz="2200" b="1" dirty="0">
                <a:solidFill>
                  <a:srgbClr val="008000"/>
                </a:solidFill>
                <a:latin typeface="Verdana" pitchFamily="34" charset="0"/>
              </a:rPr>
              <a:t> </a:t>
            </a:r>
            <a:r>
              <a:rPr lang="en-US" sz="2200" b="1" dirty="0" err="1">
                <a:solidFill>
                  <a:srgbClr val="008000"/>
                </a:solidFill>
                <a:latin typeface="Verdana" pitchFamily="34" charset="0"/>
              </a:rPr>
              <a:t>sản</a:t>
            </a:r>
            <a:endParaRPr lang="en-US" sz="2200" b="1" dirty="0">
              <a:solidFill>
                <a:srgbClr val="008000"/>
              </a:solidFill>
              <a:latin typeface="Verdana" pitchFamily="34" charset="0"/>
            </a:endParaRPr>
          </a:p>
          <a:p>
            <a:pPr algn="just"/>
            <a:r>
              <a:rPr lang="en-US" sz="2200" b="1" dirty="0" err="1">
                <a:solidFill>
                  <a:srgbClr val="008000"/>
                </a:solidFill>
                <a:latin typeface="Verdana" pitchFamily="34" charset="0"/>
              </a:rPr>
              <a:t>phẩm</a:t>
            </a:r>
            <a:r>
              <a:rPr lang="en-US" sz="2200" b="1" dirty="0">
                <a:solidFill>
                  <a:srgbClr val="008000"/>
                </a:solidFill>
                <a:latin typeface="Verdana" pitchFamily="34" charset="0"/>
              </a:rPr>
              <a:t> </a:t>
            </a:r>
            <a:r>
              <a:rPr lang="en-US" sz="2200" b="1" dirty="0" err="1">
                <a:solidFill>
                  <a:srgbClr val="008000"/>
                </a:solidFill>
                <a:latin typeface="Verdana" pitchFamily="34" charset="0"/>
              </a:rPr>
              <a:t>hoặc</a:t>
            </a:r>
            <a:r>
              <a:rPr lang="en-US" sz="2200" b="1" dirty="0">
                <a:solidFill>
                  <a:srgbClr val="008000"/>
                </a:solidFill>
                <a:latin typeface="Verdana" pitchFamily="34" charset="0"/>
              </a:rPr>
              <a:t> </a:t>
            </a:r>
          </a:p>
          <a:p>
            <a:pPr algn="just"/>
            <a:r>
              <a:rPr lang="en-US" sz="2200" b="1" dirty="0" err="1">
                <a:solidFill>
                  <a:srgbClr val="008000"/>
                </a:solidFill>
                <a:latin typeface="Verdana" pitchFamily="34" charset="0"/>
              </a:rPr>
              <a:t>bằng</a:t>
            </a:r>
            <a:r>
              <a:rPr lang="en-US" sz="2200" b="1" dirty="0">
                <a:solidFill>
                  <a:srgbClr val="008000"/>
                </a:solidFill>
                <a:latin typeface="Verdana" pitchFamily="34" charset="0"/>
              </a:rPr>
              <a:t> </a:t>
            </a:r>
            <a:r>
              <a:rPr lang="en-US" sz="2200" b="1" dirty="0" err="1">
                <a:solidFill>
                  <a:srgbClr val="008000"/>
                </a:solidFill>
                <a:latin typeface="Verdana" pitchFamily="34" charset="0"/>
              </a:rPr>
              <a:t>tiền</a:t>
            </a:r>
            <a:endParaRPr lang="en-US" sz="2200" b="1" dirty="0">
              <a:solidFill>
                <a:srgbClr val="008000"/>
              </a:solidFill>
              <a:latin typeface="Verdana" pitchFamily="34" charset="0"/>
            </a:endParaRPr>
          </a:p>
        </p:txBody>
      </p:sp>
      <p:sp>
        <p:nvSpPr>
          <p:cNvPr id="9" name="AutoShape 8"/>
          <p:cNvSpPr>
            <a:spLocks noChangeArrowheads="1"/>
          </p:cNvSpPr>
          <p:nvPr/>
        </p:nvSpPr>
        <p:spPr bwMode="auto">
          <a:xfrm>
            <a:off x="4724400" y="5257800"/>
            <a:ext cx="3886200" cy="1143000"/>
          </a:xfrm>
          <a:prstGeom prst="hexagon">
            <a:avLst>
              <a:gd name="adj" fmla="val 85000"/>
              <a:gd name="vf" fmla="val 115470"/>
            </a:avLst>
          </a:prstGeom>
          <a:noFill/>
          <a:ln w="9525">
            <a:solidFill>
              <a:schemeClr val="tx1"/>
            </a:solidFill>
            <a:miter lim="800000"/>
            <a:headEnd/>
            <a:tailEnd/>
          </a:ln>
        </p:spPr>
        <p:txBody>
          <a:bodyPr wrap="none" anchor="ctr"/>
          <a:lstStyle/>
          <a:p>
            <a:pPr algn="ctr" eaLnBrk="1" hangingPunct="1"/>
            <a:r>
              <a:rPr lang="en-US" sz="2200" b="1" dirty="0" err="1">
                <a:solidFill>
                  <a:srgbClr val="663300"/>
                </a:solidFill>
                <a:latin typeface="Verdana" pitchFamily="34" charset="0"/>
              </a:rPr>
              <a:t>Giáo</a:t>
            </a:r>
            <a:r>
              <a:rPr lang="en-US" sz="2200" b="1" dirty="0">
                <a:solidFill>
                  <a:srgbClr val="663300"/>
                </a:solidFill>
                <a:latin typeface="Verdana" pitchFamily="34" charset="0"/>
              </a:rPr>
              <a:t> </a:t>
            </a:r>
            <a:r>
              <a:rPr lang="en-US" sz="2200" b="1" dirty="0" err="1">
                <a:solidFill>
                  <a:srgbClr val="663300"/>
                </a:solidFill>
                <a:latin typeface="Verdana" pitchFamily="34" charset="0"/>
              </a:rPr>
              <a:t>dục</a:t>
            </a:r>
            <a:r>
              <a:rPr lang="en-US" sz="2200" b="1" dirty="0">
                <a:solidFill>
                  <a:srgbClr val="663300"/>
                </a:solidFill>
                <a:latin typeface="Verdana" pitchFamily="34" charset="0"/>
              </a:rPr>
              <a:t> con </a:t>
            </a:r>
          </a:p>
          <a:p>
            <a:pPr algn="ctr" eaLnBrk="1" hangingPunct="1"/>
            <a:r>
              <a:rPr lang="en-US" sz="2200" b="1" dirty="0" err="1">
                <a:solidFill>
                  <a:srgbClr val="663300"/>
                </a:solidFill>
                <a:latin typeface="Verdana" pitchFamily="34" charset="0"/>
              </a:rPr>
              <a:t>Kèm</a:t>
            </a:r>
            <a:r>
              <a:rPr lang="en-US" sz="2200" b="1" dirty="0">
                <a:solidFill>
                  <a:srgbClr val="663300"/>
                </a:solidFill>
                <a:latin typeface="Verdana" pitchFamily="34" charset="0"/>
              </a:rPr>
              <a:t> con </a:t>
            </a:r>
            <a:r>
              <a:rPr lang="en-US" sz="2200" b="1" dirty="0" err="1">
                <a:solidFill>
                  <a:srgbClr val="663300"/>
                </a:solidFill>
                <a:latin typeface="Verdana" pitchFamily="34" charset="0"/>
              </a:rPr>
              <a:t>học</a:t>
            </a:r>
            <a:endParaRPr lang="en-US" sz="2200" b="1" dirty="0">
              <a:solidFill>
                <a:srgbClr val="663300"/>
              </a:solidFill>
              <a:latin typeface="Verdana" pitchFamily="34" charset="0"/>
            </a:endParaRPr>
          </a:p>
        </p:txBody>
      </p:sp>
      <p:cxnSp>
        <p:nvCxnSpPr>
          <p:cNvPr id="12" name="Straight Arrow Connector 11"/>
          <p:cNvCxnSpPr/>
          <p:nvPr/>
        </p:nvCxnSpPr>
        <p:spPr>
          <a:xfrm rot="16200000" flipV="1">
            <a:off x="2171700" y="1638300"/>
            <a:ext cx="4572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7" idx="3"/>
          </p:cNvCxnSpPr>
          <p:nvPr/>
        </p:nvCxnSpPr>
        <p:spPr>
          <a:xfrm flipV="1">
            <a:off x="3352800" y="1269252"/>
            <a:ext cx="1503925" cy="78814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flipV="1">
            <a:off x="1371600" y="3352800"/>
            <a:ext cx="685800" cy="3810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5400000">
            <a:off x="2056606" y="4953000"/>
            <a:ext cx="1219994" cy="794"/>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3505200" y="4343400"/>
            <a:ext cx="1524000" cy="129540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4267200" y="2362200"/>
            <a:ext cx="2743200"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3390900" y="4533900"/>
            <a:ext cx="1219200" cy="8382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5400000" flipH="1" flipV="1">
            <a:off x="5143500" y="2095500"/>
            <a:ext cx="1295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5400000">
            <a:off x="5981700" y="5143500"/>
            <a:ext cx="229394" cy="794"/>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6553200" y="3733800"/>
            <a:ext cx="4572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ppt_x"/>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additive="base">
                                        <p:cTn id="55" dur="500" fill="hold"/>
                                        <p:tgtEl>
                                          <p:spTgt spid="7"/>
                                        </p:tgtEl>
                                        <p:attrNameLst>
                                          <p:attrName>ppt_x</p:attrName>
                                        </p:attrNameLst>
                                      </p:cBhvr>
                                      <p:tavLst>
                                        <p:tav tm="0">
                                          <p:val>
                                            <p:strVal val="#ppt_x"/>
                                          </p:val>
                                        </p:tav>
                                        <p:tav tm="100000">
                                          <p:val>
                                            <p:strVal val="#ppt_x"/>
                                          </p:val>
                                        </p:tav>
                                      </p:tavLst>
                                    </p:anim>
                                    <p:anim calcmode="lin" valueType="num">
                                      <p:cBhvr additive="base">
                                        <p:cTn id="5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6"/>
                                        </p:tgtEl>
                                        <p:attrNameLst>
                                          <p:attrName>style.visibility</p:attrName>
                                        </p:attrNameLst>
                                      </p:cBhvr>
                                      <p:to>
                                        <p:strVal val="visible"/>
                                      </p:to>
                                    </p:set>
                                    <p:anim calcmode="lin" valueType="num">
                                      <p:cBhvr additive="base">
                                        <p:cTn id="61" dur="500" fill="hold"/>
                                        <p:tgtEl>
                                          <p:spTgt spid="26"/>
                                        </p:tgtEl>
                                        <p:attrNameLst>
                                          <p:attrName>ppt_x</p:attrName>
                                        </p:attrNameLst>
                                      </p:cBhvr>
                                      <p:tavLst>
                                        <p:tav tm="0">
                                          <p:val>
                                            <p:strVal val="#ppt_x"/>
                                          </p:val>
                                        </p:tav>
                                        <p:tav tm="100000">
                                          <p:val>
                                            <p:strVal val="#ppt_x"/>
                                          </p:val>
                                        </p:tav>
                                      </p:tavLst>
                                    </p:anim>
                                    <p:anim calcmode="lin" valueType="num">
                                      <p:cBhvr additive="base">
                                        <p:cTn id="6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
                                        </p:tgtEl>
                                        <p:attrNameLst>
                                          <p:attrName>style.visibility</p:attrName>
                                        </p:attrNameLst>
                                      </p:cBhvr>
                                      <p:to>
                                        <p:strVal val="visible"/>
                                      </p:to>
                                    </p:set>
                                    <p:anim calcmode="lin" valueType="num">
                                      <p:cBhvr additive="base">
                                        <p:cTn id="79" dur="500" fill="hold"/>
                                        <p:tgtEl>
                                          <p:spTgt spid="9"/>
                                        </p:tgtEl>
                                        <p:attrNameLst>
                                          <p:attrName>ppt_x</p:attrName>
                                        </p:attrNameLst>
                                      </p:cBhvr>
                                      <p:tavLst>
                                        <p:tav tm="0">
                                          <p:val>
                                            <p:strVal val="#ppt_x"/>
                                          </p:val>
                                        </p:tav>
                                        <p:tav tm="100000">
                                          <p:val>
                                            <p:strVal val="#ppt_x"/>
                                          </p:val>
                                        </p:tav>
                                      </p:tavLst>
                                    </p:anim>
                                    <p:anim calcmode="lin" valueType="num">
                                      <p:cBhvr additive="base">
                                        <p:cTn id="8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ppt_x"/>
                                          </p:val>
                                        </p:tav>
                                        <p:tav tm="100000">
                                          <p:val>
                                            <p:strVal val="#ppt_x"/>
                                          </p:val>
                                        </p:tav>
                                      </p:tavLst>
                                    </p:anim>
                                    <p:anim calcmode="lin" valueType="num">
                                      <p:cBhvr additive="base">
                                        <p:cTn id="8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additive="base">
                                        <p:cTn id="91" dur="500" fill="hold"/>
                                        <p:tgtEl>
                                          <p:spTgt spid="31"/>
                                        </p:tgtEl>
                                        <p:attrNameLst>
                                          <p:attrName>ppt_x</p:attrName>
                                        </p:attrNameLst>
                                      </p:cBhvr>
                                      <p:tavLst>
                                        <p:tav tm="0">
                                          <p:val>
                                            <p:strVal val="#ppt_x"/>
                                          </p:val>
                                        </p:tav>
                                        <p:tav tm="100000">
                                          <p:val>
                                            <p:strVal val="#ppt_x"/>
                                          </p:val>
                                        </p:tav>
                                      </p:tavLst>
                                    </p:anim>
                                    <p:anim calcmode="lin" valueType="num">
                                      <p:cBhvr additive="base">
                                        <p:cTn id="92"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1" nodeType="click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fill="hold"/>
                                        <p:tgtEl>
                                          <p:spTgt spid="7"/>
                                        </p:tgtEl>
                                        <p:attrNameLst>
                                          <p:attrName>ppt_x</p:attrName>
                                        </p:attrNameLst>
                                      </p:cBhvr>
                                      <p:tavLst>
                                        <p:tav tm="0">
                                          <p:val>
                                            <p:strVal val="#ppt_x"/>
                                          </p:val>
                                        </p:tav>
                                        <p:tav tm="100000">
                                          <p:val>
                                            <p:strVal val="#ppt_x"/>
                                          </p:val>
                                        </p:tav>
                                      </p:tavLst>
                                    </p:anim>
                                    <p:anim calcmode="lin" valueType="num">
                                      <p:cBhvr additive="base">
                                        <p:cTn id="9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35"/>
                                        </p:tgtEl>
                                        <p:attrNameLst>
                                          <p:attrName>style.visibility</p:attrName>
                                        </p:attrNameLst>
                                      </p:cBhvr>
                                      <p:to>
                                        <p:strVal val="visible"/>
                                      </p:to>
                                    </p:set>
                                    <p:anim calcmode="lin" valueType="num">
                                      <p:cBhvr additive="base">
                                        <p:cTn id="103" dur="500" fill="hold"/>
                                        <p:tgtEl>
                                          <p:spTgt spid="35"/>
                                        </p:tgtEl>
                                        <p:attrNameLst>
                                          <p:attrName>ppt_x</p:attrName>
                                        </p:attrNameLst>
                                      </p:cBhvr>
                                      <p:tavLst>
                                        <p:tav tm="0">
                                          <p:val>
                                            <p:strVal val="#ppt_x"/>
                                          </p:val>
                                        </p:tav>
                                        <p:tav tm="100000">
                                          <p:val>
                                            <p:strVal val="#ppt_x"/>
                                          </p:val>
                                        </p:tav>
                                      </p:tavLst>
                                    </p:anim>
                                    <p:anim calcmode="lin" valueType="num">
                                      <p:cBhvr additive="base">
                                        <p:cTn id="10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1" nodeType="clickEffect">
                                  <p:stCondLst>
                                    <p:cond delay="0"/>
                                  </p:stCondLst>
                                  <p:childTnLst>
                                    <p:set>
                                      <p:cBhvr>
                                        <p:cTn id="108" dur="1" fill="hold">
                                          <p:stCondLst>
                                            <p:cond delay="0"/>
                                          </p:stCondLst>
                                        </p:cTn>
                                        <p:tgtEl>
                                          <p:spTgt spid="8"/>
                                        </p:tgtEl>
                                        <p:attrNameLst>
                                          <p:attrName>style.visibility</p:attrName>
                                        </p:attrNameLst>
                                      </p:cBhvr>
                                      <p:to>
                                        <p:strVal val="visible"/>
                                      </p:to>
                                    </p:set>
                                    <p:anim calcmode="lin" valueType="num">
                                      <p:cBhvr additive="base">
                                        <p:cTn id="109" dur="500" fill="hold"/>
                                        <p:tgtEl>
                                          <p:spTgt spid="8"/>
                                        </p:tgtEl>
                                        <p:attrNameLst>
                                          <p:attrName>ppt_x</p:attrName>
                                        </p:attrNameLst>
                                      </p:cBhvr>
                                      <p:tavLst>
                                        <p:tav tm="0">
                                          <p:val>
                                            <p:strVal val="#ppt_x"/>
                                          </p:val>
                                        </p:tav>
                                        <p:tav tm="100000">
                                          <p:val>
                                            <p:strVal val="#ppt_x"/>
                                          </p:val>
                                        </p:tav>
                                      </p:tavLst>
                                    </p:anim>
                                    <p:anim calcmode="lin" valueType="num">
                                      <p:cBhvr additive="base">
                                        <p:cTn id="11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33"/>
                                        </p:tgtEl>
                                        <p:attrNameLst>
                                          <p:attrName>style.visibility</p:attrName>
                                        </p:attrNameLst>
                                      </p:cBhvr>
                                      <p:to>
                                        <p:strVal val="visible"/>
                                      </p:to>
                                    </p:set>
                                    <p:anim calcmode="lin" valueType="num">
                                      <p:cBhvr additive="base">
                                        <p:cTn id="115" dur="500" fill="hold"/>
                                        <p:tgtEl>
                                          <p:spTgt spid="33"/>
                                        </p:tgtEl>
                                        <p:attrNameLst>
                                          <p:attrName>ppt_x</p:attrName>
                                        </p:attrNameLst>
                                      </p:cBhvr>
                                      <p:tavLst>
                                        <p:tav tm="0">
                                          <p:val>
                                            <p:strVal val="#ppt_x"/>
                                          </p:val>
                                        </p:tav>
                                        <p:tav tm="100000">
                                          <p:val>
                                            <p:strVal val="#ppt_x"/>
                                          </p:val>
                                        </p:tav>
                                      </p:tavLst>
                                    </p:anim>
                                    <p:anim calcmode="lin" valueType="num">
                                      <p:cBhvr additive="base">
                                        <p:cTn id="11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1" nodeType="clickEffect">
                                  <p:stCondLst>
                                    <p:cond delay="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500" fill="hold"/>
                                        <p:tgtEl>
                                          <p:spTgt spid="9"/>
                                        </p:tgtEl>
                                        <p:attrNameLst>
                                          <p:attrName>ppt_x</p:attrName>
                                        </p:attrNameLst>
                                      </p:cBhvr>
                                      <p:tavLst>
                                        <p:tav tm="0">
                                          <p:val>
                                            <p:strVal val="#ppt_x"/>
                                          </p:val>
                                        </p:tav>
                                        <p:tav tm="100000">
                                          <p:val>
                                            <p:strVal val="#ppt_x"/>
                                          </p:val>
                                        </p:tav>
                                      </p:tavLst>
                                    </p:anim>
                                    <p:anim calcmode="lin" valueType="num">
                                      <p:cBhvr additive="base">
                                        <p:cTn id="12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29"/>
                                        </p:tgtEl>
                                        <p:attrNameLst>
                                          <p:attrName>style.visibility</p:attrName>
                                        </p:attrNameLst>
                                      </p:cBhvr>
                                      <p:to>
                                        <p:strVal val="visible"/>
                                      </p:to>
                                    </p:set>
                                    <p:anim calcmode="lin" valueType="num">
                                      <p:cBhvr additive="base">
                                        <p:cTn id="127" dur="500" fill="hold"/>
                                        <p:tgtEl>
                                          <p:spTgt spid="29"/>
                                        </p:tgtEl>
                                        <p:attrNameLst>
                                          <p:attrName>ppt_x</p:attrName>
                                        </p:attrNameLst>
                                      </p:cBhvr>
                                      <p:tavLst>
                                        <p:tav tm="0">
                                          <p:val>
                                            <p:strVal val="#ppt_x"/>
                                          </p:val>
                                        </p:tav>
                                        <p:tav tm="100000">
                                          <p:val>
                                            <p:strVal val="#ppt_x"/>
                                          </p:val>
                                        </p:tav>
                                      </p:tavLst>
                                    </p:anim>
                                    <p:anim calcmode="lin" valueType="num">
                                      <p:cBhvr additive="base">
                                        <p:cTn id="12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1" nodeType="clickEffect">
                                  <p:stCondLst>
                                    <p:cond delay="0"/>
                                  </p:stCondLst>
                                  <p:childTnLst>
                                    <p:set>
                                      <p:cBhvr>
                                        <p:cTn id="132" dur="1" fill="hold">
                                          <p:stCondLst>
                                            <p:cond delay="0"/>
                                          </p:stCondLst>
                                        </p:cTn>
                                        <p:tgtEl>
                                          <p:spTgt spid="6"/>
                                        </p:tgtEl>
                                        <p:attrNameLst>
                                          <p:attrName>style.visibility</p:attrName>
                                        </p:attrNameLst>
                                      </p:cBhvr>
                                      <p:to>
                                        <p:strVal val="visible"/>
                                      </p:to>
                                    </p:set>
                                    <p:anim calcmode="lin" valueType="num">
                                      <p:cBhvr additive="base">
                                        <p:cTn id="133" dur="500" fill="hold"/>
                                        <p:tgtEl>
                                          <p:spTgt spid="6"/>
                                        </p:tgtEl>
                                        <p:attrNameLst>
                                          <p:attrName>ppt_x</p:attrName>
                                        </p:attrNameLst>
                                      </p:cBhvr>
                                      <p:tavLst>
                                        <p:tav tm="0">
                                          <p:val>
                                            <p:strVal val="#ppt_x"/>
                                          </p:val>
                                        </p:tav>
                                        <p:tav tm="100000">
                                          <p:val>
                                            <p:strVal val="#ppt_x"/>
                                          </p:val>
                                        </p:tav>
                                      </p:tavLst>
                                    </p:anim>
                                    <p:anim calcmode="lin" valueType="num">
                                      <p:cBhvr additive="base">
                                        <p:cTn id="1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6" grpId="1" animBg="1"/>
      <p:bldP spid="7" grpId="0" animBg="1"/>
      <p:bldP spid="7" grpId="1" animBg="1"/>
      <p:bldP spid="8" grpId="0" animBg="1"/>
      <p:bldP spid="8" grpId="1" animBg="1"/>
      <p:bldP spid="9" grpId="0" animBg="1"/>
      <p:bldP spid="9"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002060"/>
                </a:solidFill>
              </a:rPr>
              <a:t>Vai</a:t>
            </a:r>
            <a:r>
              <a:rPr lang="en-US" b="1" dirty="0" smtClean="0">
                <a:solidFill>
                  <a:srgbClr val="002060"/>
                </a:solidFill>
              </a:rPr>
              <a:t> </a:t>
            </a:r>
            <a:r>
              <a:rPr lang="en-US" b="1" dirty="0" err="1" smtClean="0">
                <a:solidFill>
                  <a:srgbClr val="002060"/>
                </a:solidFill>
              </a:rPr>
              <a:t>trò</a:t>
            </a:r>
            <a:r>
              <a:rPr lang="en-US" b="1" dirty="0" smtClean="0">
                <a:solidFill>
                  <a:srgbClr val="002060"/>
                </a:solidFill>
              </a:rPr>
              <a:t> </a:t>
            </a:r>
            <a:r>
              <a:rPr lang="en-US" b="1" dirty="0" err="1" smtClean="0">
                <a:solidFill>
                  <a:srgbClr val="002060"/>
                </a:solidFill>
              </a:rPr>
              <a:t>đa</a:t>
            </a:r>
            <a:r>
              <a:rPr lang="en-US" b="1" dirty="0" smtClean="0">
                <a:solidFill>
                  <a:srgbClr val="002060"/>
                </a:solidFill>
              </a:rPr>
              <a:t> </a:t>
            </a:r>
            <a:r>
              <a:rPr lang="en-US" b="1" dirty="0" err="1" smtClean="0">
                <a:solidFill>
                  <a:srgbClr val="002060"/>
                </a:solidFill>
              </a:rPr>
              <a:t>dạng</a:t>
            </a:r>
            <a:r>
              <a:rPr lang="en-US" b="1" dirty="0" smtClean="0">
                <a:solidFill>
                  <a:srgbClr val="002060"/>
                </a:solidFill>
              </a:rPr>
              <a:t> </a:t>
            </a:r>
            <a:r>
              <a:rPr lang="en-US" b="1" dirty="0" err="1" smtClean="0">
                <a:solidFill>
                  <a:srgbClr val="002060"/>
                </a:solidFill>
              </a:rPr>
              <a:t>của</a:t>
            </a:r>
            <a:r>
              <a:rPr lang="en-US" b="1" dirty="0" smtClean="0">
                <a:solidFill>
                  <a:srgbClr val="002060"/>
                </a:solidFill>
              </a:rPr>
              <a:t> </a:t>
            </a:r>
            <a:r>
              <a:rPr lang="en-US" b="1" dirty="0" err="1" smtClean="0">
                <a:solidFill>
                  <a:srgbClr val="002060"/>
                </a:solidFill>
              </a:rPr>
              <a:t>phụ</a:t>
            </a:r>
            <a:r>
              <a:rPr lang="en-US" b="1" dirty="0" smtClean="0">
                <a:solidFill>
                  <a:srgbClr val="002060"/>
                </a:solidFill>
              </a:rPr>
              <a:t> </a:t>
            </a:r>
            <a:r>
              <a:rPr lang="en-US" b="1" dirty="0" err="1" smtClean="0">
                <a:solidFill>
                  <a:srgbClr val="002060"/>
                </a:solidFill>
              </a:rPr>
              <a:t>nữ</a:t>
            </a:r>
            <a:endParaRPr lang="en-US" b="1" dirty="0">
              <a:solidFill>
                <a:srgbClr val="002060"/>
              </a:solidFill>
            </a:endParaRPr>
          </a:p>
        </p:txBody>
      </p:sp>
      <p:pic>
        <p:nvPicPr>
          <p:cNvPr id="3" name="Picture 2" descr="Phu nu(1).jpg"/>
          <p:cNvPicPr>
            <a:picLocks noChangeAspect="1"/>
          </p:cNvPicPr>
          <p:nvPr/>
        </p:nvPicPr>
        <p:blipFill>
          <a:blip r:embed="rId2"/>
          <a:stretch>
            <a:fillRect/>
          </a:stretch>
        </p:blipFill>
        <p:spPr>
          <a:xfrm>
            <a:off x="3352800" y="1981200"/>
            <a:ext cx="2590800" cy="242887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cach-cham-soc-gia-dinh-khi-khong-co-nguoi-giup-viec.jpg"/>
          <p:cNvPicPr>
            <a:picLocks noChangeAspect="1"/>
          </p:cNvPicPr>
          <p:nvPr/>
        </p:nvPicPr>
        <p:blipFill>
          <a:blip r:embed="rId3"/>
          <a:stretch>
            <a:fillRect/>
          </a:stretch>
        </p:blipFill>
        <p:spPr>
          <a:xfrm>
            <a:off x="1066800" y="4038600"/>
            <a:ext cx="1600200" cy="1752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cham-soc-con-giaoduc.net_.vn_.jpg"/>
          <p:cNvPicPr>
            <a:picLocks noChangeAspect="1"/>
          </p:cNvPicPr>
          <p:nvPr/>
        </p:nvPicPr>
        <p:blipFill>
          <a:blip r:embed="rId4"/>
          <a:stretch>
            <a:fillRect/>
          </a:stretch>
        </p:blipFill>
        <p:spPr>
          <a:xfrm>
            <a:off x="3962400" y="4953000"/>
            <a:ext cx="16002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images1173297_trang_ha_phunutoday_2.jpg"/>
          <p:cNvPicPr>
            <a:picLocks noChangeAspect="1"/>
          </p:cNvPicPr>
          <p:nvPr/>
        </p:nvPicPr>
        <p:blipFill>
          <a:blip r:embed="rId5"/>
          <a:stretch>
            <a:fillRect/>
          </a:stretch>
        </p:blipFill>
        <p:spPr>
          <a:xfrm>
            <a:off x="6629400" y="4267200"/>
            <a:ext cx="1676400" cy="1981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phu-nu-ben-tre-dam-dang-thi-dua-xay-dung-nong-thon-moi-0.jpg"/>
          <p:cNvPicPr>
            <a:picLocks noChangeAspect="1"/>
          </p:cNvPicPr>
          <p:nvPr/>
        </p:nvPicPr>
        <p:blipFill>
          <a:blip r:embed="rId6"/>
          <a:stretch>
            <a:fillRect/>
          </a:stretch>
        </p:blipFill>
        <p:spPr>
          <a:xfrm>
            <a:off x="6553200" y="2133600"/>
            <a:ext cx="1752600" cy="167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images.jpg"/>
          <p:cNvPicPr>
            <a:picLocks noChangeAspect="1"/>
          </p:cNvPicPr>
          <p:nvPr/>
        </p:nvPicPr>
        <p:blipFill>
          <a:blip r:embed="rId7"/>
          <a:stretch>
            <a:fillRect/>
          </a:stretch>
        </p:blipFill>
        <p:spPr>
          <a:xfrm>
            <a:off x="914400" y="1752600"/>
            <a:ext cx="1828800" cy="1600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11" name="Straight Arrow Connector 10"/>
          <p:cNvCxnSpPr>
            <a:stCxn id="3" idx="3"/>
          </p:cNvCxnSpPr>
          <p:nvPr/>
        </p:nvCxnSpPr>
        <p:spPr>
          <a:xfrm>
            <a:off x="5943600" y="3195638"/>
            <a:ext cx="609600" cy="476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p:nvPr/>
        </p:nvCxnSpPr>
        <p:spPr>
          <a:xfrm>
            <a:off x="5943600" y="4419600"/>
            <a:ext cx="609600" cy="2286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rot="5400000">
            <a:off x="4152900" y="4686300"/>
            <a:ext cx="533400"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9" idx="3"/>
          </p:cNvCxnSpPr>
          <p:nvPr/>
        </p:nvCxnSpPr>
        <p:spPr>
          <a:xfrm rot="10800000">
            <a:off x="2743200" y="2552700"/>
            <a:ext cx="609600" cy="4953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flipV="1">
            <a:off x="2743200" y="4267200"/>
            <a:ext cx="609600" cy="38100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ppt_x"/>
                                          </p:val>
                                        </p:tav>
                                        <p:tav tm="100000">
                                          <p:val>
                                            <p:strVal val="#ppt_x"/>
                                          </p:val>
                                        </p:tav>
                                      </p:tavLst>
                                    </p:anim>
                                    <p:anim calcmode="lin" valueType="num">
                                      <p:cBhvr additive="base">
                                        <p:cTn id="1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
                                        </p:tgtEl>
                                        <p:attrNameLst>
                                          <p:attrName>style.visibility</p:attrName>
                                        </p:attrNameLst>
                                      </p:cBhvr>
                                      <p:to>
                                        <p:strVal val="visible"/>
                                      </p:to>
                                    </p:set>
                                    <p:anim calcmode="lin" valueType="num">
                                      <p:cBhvr additive="base">
                                        <p:cTn id="55" dur="500" fill="hold"/>
                                        <p:tgtEl>
                                          <p:spTgt spid="8"/>
                                        </p:tgtEl>
                                        <p:attrNameLst>
                                          <p:attrName>ppt_x</p:attrName>
                                        </p:attrNameLst>
                                      </p:cBhvr>
                                      <p:tavLst>
                                        <p:tav tm="0">
                                          <p:val>
                                            <p:strVal val="#ppt_x"/>
                                          </p:val>
                                        </p:tav>
                                        <p:tav tm="100000">
                                          <p:val>
                                            <p:strVal val="#ppt_x"/>
                                          </p:val>
                                        </p:tav>
                                      </p:tavLst>
                                    </p:anim>
                                    <p:anim calcmode="lin" valueType="num">
                                      <p:cBhvr additive="base">
                                        <p:cTn id="5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457200"/>
            <a:ext cx="8229600" cy="1143000"/>
          </a:xfrm>
        </p:spPr>
        <p:txBody>
          <a:bodyPr>
            <a:normAutofit fontScale="90000"/>
          </a:bodyPr>
          <a:lstStyle/>
          <a:p>
            <a:r>
              <a:rPr lang="en-US" dirty="0" smtClean="0">
                <a:solidFill>
                  <a:srgbClr val="FF0066"/>
                </a:solidFill>
                <a:latin typeface="Arial" charset="0"/>
              </a:rPr>
              <a:t>3. </a:t>
            </a:r>
            <a:r>
              <a:rPr lang="en-US" dirty="0" err="1" smtClean="0">
                <a:solidFill>
                  <a:srgbClr val="FF0066"/>
                </a:solidFill>
                <a:latin typeface="Arial" charset="0"/>
              </a:rPr>
              <a:t>Bình</a:t>
            </a:r>
            <a:r>
              <a:rPr lang="en-US" dirty="0" smtClean="0">
                <a:solidFill>
                  <a:srgbClr val="FF0066"/>
                </a:solidFill>
                <a:latin typeface="Arial" charset="0"/>
              </a:rPr>
              <a:t> </a:t>
            </a:r>
            <a:r>
              <a:rPr lang="en-US" dirty="0" err="1" smtClean="0">
                <a:solidFill>
                  <a:srgbClr val="FF0066"/>
                </a:solidFill>
                <a:latin typeface="Arial" charset="0"/>
              </a:rPr>
              <a:t>đẳng</a:t>
            </a:r>
            <a:r>
              <a:rPr lang="en-US" dirty="0" smtClean="0">
                <a:solidFill>
                  <a:srgbClr val="FF0066"/>
                </a:solidFill>
                <a:latin typeface="Arial" charset="0"/>
              </a:rPr>
              <a:t>, </a:t>
            </a:r>
            <a:r>
              <a:rPr lang="en-US" dirty="0" err="1" smtClean="0">
                <a:solidFill>
                  <a:srgbClr val="FF0066"/>
                </a:solidFill>
                <a:latin typeface="Arial" charset="0"/>
              </a:rPr>
              <a:t>bất</a:t>
            </a:r>
            <a:r>
              <a:rPr lang="en-US" dirty="0" smtClean="0">
                <a:solidFill>
                  <a:srgbClr val="FF0066"/>
                </a:solidFill>
                <a:latin typeface="Arial" charset="0"/>
              </a:rPr>
              <a:t> </a:t>
            </a:r>
            <a:r>
              <a:rPr lang="en-US" dirty="0" err="1" smtClean="0">
                <a:solidFill>
                  <a:srgbClr val="FF0066"/>
                </a:solidFill>
                <a:latin typeface="Arial" charset="0"/>
              </a:rPr>
              <a:t>bình</a:t>
            </a:r>
            <a:r>
              <a:rPr lang="en-US" dirty="0" smtClean="0">
                <a:solidFill>
                  <a:srgbClr val="FF0066"/>
                </a:solidFill>
                <a:latin typeface="Arial" charset="0"/>
              </a:rPr>
              <a:t> </a:t>
            </a:r>
            <a:r>
              <a:rPr lang="en-US" dirty="0" err="1" smtClean="0">
                <a:solidFill>
                  <a:srgbClr val="FF0066"/>
                </a:solidFill>
                <a:latin typeface="Arial" charset="0"/>
              </a:rPr>
              <a:t>đẳng</a:t>
            </a:r>
            <a:r>
              <a:rPr lang="en-US" dirty="0" smtClean="0">
                <a:solidFill>
                  <a:srgbClr val="FF0066"/>
                </a:solidFill>
                <a:latin typeface="Arial" charset="0"/>
              </a:rPr>
              <a:t> </a:t>
            </a:r>
            <a:r>
              <a:rPr lang="en-US" dirty="0" err="1" smtClean="0">
                <a:solidFill>
                  <a:srgbClr val="FF0066"/>
                </a:solidFill>
                <a:latin typeface="Arial" charset="0"/>
              </a:rPr>
              <a:t>giới</a:t>
            </a:r>
            <a:r>
              <a:rPr lang="en-US" dirty="0" smtClean="0">
                <a:solidFill>
                  <a:srgbClr val="FF0066"/>
                </a:solidFill>
                <a:latin typeface="Arial" charset="0"/>
              </a:rPr>
              <a:t> ?</a:t>
            </a:r>
            <a:endParaRPr lang="en-US" dirty="0">
              <a:solidFill>
                <a:srgbClr val="FF0066"/>
              </a:solidFill>
            </a:endParaRPr>
          </a:p>
        </p:txBody>
      </p:sp>
      <p:pic>
        <p:nvPicPr>
          <p:cNvPr id="4" name="Content Placeholder 3" descr="83dbinhdanggioi.jpg"/>
          <p:cNvPicPr>
            <a:picLocks noGrp="1" noChangeAspect="1"/>
          </p:cNvPicPr>
          <p:nvPr>
            <p:ph idx="1"/>
          </p:nvPr>
        </p:nvPicPr>
        <p:blipFill>
          <a:blip r:embed="rId3"/>
          <a:stretch>
            <a:fillRect/>
          </a:stretch>
        </p:blipFill>
        <p:spPr>
          <a:xfrm>
            <a:off x="685800" y="1905000"/>
            <a:ext cx="3547533" cy="3895724"/>
          </a:xfrm>
        </p:spPr>
      </p:pic>
      <p:pic>
        <p:nvPicPr>
          <p:cNvPr id="5" name="Picture 4" descr="genderworkplace.jpg"/>
          <p:cNvPicPr>
            <a:picLocks noChangeAspect="1"/>
          </p:cNvPicPr>
          <p:nvPr/>
        </p:nvPicPr>
        <p:blipFill>
          <a:blip r:embed="rId4"/>
          <a:stretch>
            <a:fillRect/>
          </a:stretch>
        </p:blipFill>
        <p:spPr>
          <a:xfrm>
            <a:off x="4495800" y="1905000"/>
            <a:ext cx="3886200" cy="38862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a:bodyPr>
          <a:lstStyle/>
          <a:p>
            <a:r>
              <a:rPr lang="en-US" sz="4800" b="1" dirty="0" smtClean="0">
                <a:solidFill>
                  <a:srgbClr val="FFFF00"/>
                </a:solidFill>
              </a:rPr>
              <a:t>a. </a:t>
            </a:r>
            <a:r>
              <a:rPr lang="en-US" sz="4800" b="1" dirty="0" err="1" smtClean="0">
                <a:solidFill>
                  <a:srgbClr val="FFFF00"/>
                </a:solidFill>
              </a:rPr>
              <a:t>Bình</a:t>
            </a:r>
            <a:r>
              <a:rPr lang="en-US" sz="4800" b="1" dirty="0" smtClean="0">
                <a:solidFill>
                  <a:srgbClr val="FFFF00"/>
                </a:solidFill>
              </a:rPr>
              <a:t> </a:t>
            </a:r>
            <a:r>
              <a:rPr lang="en-US" sz="4800" b="1" dirty="0" err="1" smtClean="0">
                <a:solidFill>
                  <a:srgbClr val="FFFF00"/>
                </a:solidFill>
              </a:rPr>
              <a:t>đẳng</a:t>
            </a:r>
            <a:r>
              <a:rPr lang="en-US" sz="4800" b="1" dirty="0" smtClean="0">
                <a:solidFill>
                  <a:srgbClr val="FFFF00"/>
                </a:solidFill>
              </a:rPr>
              <a:t> </a:t>
            </a:r>
            <a:r>
              <a:rPr lang="en-US" sz="4800" b="1" dirty="0" err="1" smtClean="0">
                <a:solidFill>
                  <a:srgbClr val="FFFF00"/>
                </a:solidFill>
              </a:rPr>
              <a:t>giới</a:t>
            </a:r>
            <a:endParaRPr lang="en-US" sz="4800" b="1" dirty="0">
              <a:solidFill>
                <a:srgbClr val="FFFF00"/>
              </a:solidFill>
            </a:endParaRPr>
          </a:p>
        </p:txBody>
      </p:sp>
      <p:sp>
        <p:nvSpPr>
          <p:cNvPr id="3" name="Content Placeholder 2"/>
          <p:cNvSpPr>
            <a:spLocks noGrp="1"/>
          </p:cNvSpPr>
          <p:nvPr>
            <p:ph idx="1"/>
          </p:nvPr>
        </p:nvSpPr>
        <p:spPr>
          <a:xfrm>
            <a:off x="457200" y="1828800"/>
            <a:ext cx="4114800" cy="4297363"/>
          </a:xfrm>
        </p:spPr>
        <p:txBody>
          <a:bodyPr>
            <a:normAutofit lnSpcReduction="10000"/>
          </a:bodyPr>
          <a:lstStyle/>
          <a:p>
            <a:pPr algn="just">
              <a:buNone/>
            </a:pPr>
            <a:r>
              <a:rPr lang="en-US" dirty="0" smtClean="0">
                <a:solidFill>
                  <a:srgbClr val="003300"/>
                </a:solidFill>
              </a:rPr>
              <a:t>    Nam, </a:t>
            </a:r>
            <a:r>
              <a:rPr lang="en-US" dirty="0" err="1" smtClean="0">
                <a:solidFill>
                  <a:srgbClr val="003300"/>
                </a:solidFill>
              </a:rPr>
              <a:t>nữ</a:t>
            </a:r>
            <a:r>
              <a:rPr lang="en-US" dirty="0" smtClean="0">
                <a:solidFill>
                  <a:srgbClr val="003300"/>
                </a:solidFill>
              </a:rPr>
              <a:t> </a:t>
            </a:r>
            <a:r>
              <a:rPr lang="en-US" dirty="0" err="1" smtClean="0">
                <a:solidFill>
                  <a:srgbClr val="003300"/>
                </a:solidFill>
              </a:rPr>
              <a:t>không</a:t>
            </a:r>
            <a:r>
              <a:rPr lang="en-US" dirty="0" smtClean="0">
                <a:solidFill>
                  <a:srgbClr val="003300"/>
                </a:solidFill>
              </a:rPr>
              <a:t> </a:t>
            </a:r>
            <a:r>
              <a:rPr lang="en-US" dirty="0" err="1" smtClean="0">
                <a:solidFill>
                  <a:srgbClr val="003300"/>
                </a:solidFill>
              </a:rPr>
              <a:t>cần</a:t>
            </a:r>
            <a:r>
              <a:rPr lang="en-US" dirty="0" smtClean="0">
                <a:solidFill>
                  <a:srgbClr val="003300"/>
                </a:solidFill>
              </a:rPr>
              <a:t> </a:t>
            </a:r>
            <a:r>
              <a:rPr lang="en-US" dirty="0" err="1" smtClean="0">
                <a:solidFill>
                  <a:srgbClr val="003300"/>
                </a:solidFill>
              </a:rPr>
              <a:t>phải</a:t>
            </a:r>
            <a:r>
              <a:rPr lang="en-US" dirty="0" smtClean="0">
                <a:solidFill>
                  <a:srgbClr val="003300"/>
                </a:solidFill>
              </a:rPr>
              <a:t> </a:t>
            </a:r>
            <a:r>
              <a:rPr lang="en-US" dirty="0" err="1" smtClean="0">
                <a:solidFill>
                  <a:srgbClr val="003300"/>
                </a:solidFill>
              </a:rPr>
              <a:t>trở</a:t>
            </a:r>
            <a:r>
              <a:rPr lang="en-US" dirty="0" smtClean="0">
                <a:solidFill>
                  <a:srgbClr val="003300"/>
                </a:solidFill>
              </a:rPr>
              <a:t> </a:t>
            </a:r>
            <a:r>
              <a:rPr lang="en-US" dirty="0" err="1" smtClean="0">
                <a:solidFill>
                  <a:srgbClr val="003300"/>
                </a:solidFill>
              </a:rPr>
              <a:t>thành</a:t>
            </a:r>
            <a:r>
              <a:rPr lang="en-US" dirty="0" smtClean="0">
                <a:solidFill>
                  <a:srgbClr val="003300"/>
                </a:solidFill>
              </a:rPr>
              <a:t> </a:t>
            </a:r>
            <a:r>
              <a:rPr lang="en-US" dirty="0" err="1" smtClean="0">
                <a:solidFill>
                  <a:srgbClr val="003300"/>
                </a:solidFill>
              </a:rPr>
              <a:t>những</a:t>
            </a:r>
            <a:r>
              <a:rPr lang="en-US" dirty="0" smtClean="0">
                <a:solidFill>
                  <a:srgbClr val="003300"/>
                </a:solidFill>
              </a:rPr>
              <a:t> </a:t>
            </a:r>
            <a:r>
              <a:rPr lang="en-US" dirty="0" err="1" smtClean="0">
                <a:solidFill>
                  <a:srgbClr val="003300"/>
                </a:solidFill>
              </a:rPr>
              <a:t>người</a:t>
            </a:r>
            <a:r>
              <a:rPr lang="en-US" dirty="0" smtClean="0">
                <a:solidFill>
                  <a:srgbClr val="003300"/>
                </a:solidFill>
              </a:rPr>
              <a:t> </a:t>
            </a:r>
            <a:r>
              <a:rPr lang="en-US" dirty="0" err="1" smtClean="0">
                <a:solidFill>
                  <a:srgbClr val="003300"/>
                </a:solidFill>
              </a:rPr>
              <a:t>giống</a:t>
            </a:r>
            <a:r>
              <a:rPr lang="en-US" dirty="0" smtClean="0">
                <a:solidFill>
                  <a:srgbClr val="003300"/>
                </a:solidFill>
              </a:rPr>
              <a:t> </a:t>
            </a:r>
            <a:r>
              <a:rPr lang="en-US" dirty="0" err="1" smtClean="0">
                <a:solidFill>
                  <a:srgbClr val="003300"/>
                </a:solidFill>
              </a:rPr>
              <a:t>nhau</a:t>
            </a:r>
            <a:r>
              <a:rPr lang="en-US" dirty="0" smtClean="0">
                <a:solidFill>
                  <a:srgbClr val="003300"/>
                </a:solidFill>
              </a:rPr>
              <a:t> </a:t>
            </a:r>
            <a:r>
              <a:rPr lang="en-US" dirty="0" err="1" smtClean="0">
                <a:solidFill>
                  <a:srgbClr val="003300"/>
                </a:solidFill>
              </a:rPr>
              <a:t>nhưng</a:t>
            </a:r>
            <a:r>
              <a:rPr lang="en-US" dirty="0" smtClean="0">
                <a:solidFill>
                  <a:srgbClr val="003300"/>
                </a:solidFill>
              </a:rPr>
              <a:t> </a:t>
            </a:r>
            <a:r>
              <a:rPr lang="en-US" dirty="0" err="1" smtClean="0">
                <a:solidFill>
                  <a:srgbClr val="003300"/>
                </a:solidFill>
              </a:rPr>
              <a:t>quyền</a:t>
            </a:r>
            <a:r>
              <a:rPr lang="en-US" dirty="0" smtClean="0">
                <a:solidFill>
                  <a:srgbClr val="003300"/>
                </a:solidFill>
              </a:rPr>
              <a:t> </a:t>
            </a:r>
            <a:r>
              <a:rPr lang="en-US" dirty="0" err="1" smtClean="0">
                <a:solidFill>
                  <a:srgbClr val="003300"/>
                </a:solidFill>
              </a:rPr>
              <a:t>lợi</a:t>
            </a:r>
            <a:r>
              <a:rPr lang="en-US" dirty="0" smtClean="0">
                <a:solidFill>
                  <a:srgbClr val="003300"/>
                </a:solidFill>
              </a:rPr>
              <a:t>, </a:t>
            </a:r>
            <a:r>
              <a:rPr lang="en-US" dirty="0" err="1" smtClean="0">
                <a:solidFill>
                  <a:srgbClr val="003300"/>
                </a:solidFill>
              </a:rPr>
              <a:t>trách</a:t>
            </a:r>
            <a:r>
              <a:rPr lang="en-US" dirty="0" smtClean="0">
                <a:solidFill>
                  <a:srgbClr val="003300"/>
                </a:solidFill>
              </a:rPr>
              <a:t> </a:t>
            </a:r>
            <a:r>
              <a:rPr lang="en-US" dirty="0" err="1" smtClean="0">
                <a:solidFill>
                  <a:srgbClr val="003300"/>
                </a:solidFill>
              </a:rPr>
              <a:t>nhiệm</a:t>
            </a:r>
            <a:r>
              <a:rPr lang="en-US" dirty="0" smtClean="0">
                <a:solidFill>
                  <a:srgbClr val="003300"/>
                </a:solidFill>
              </a:rPr>
              <a:t> </a:t>
            </a:r>
            <a:r>
              <a:rPr lang="en-US" dirty="0" err="1" smtClean="0">
                <a:solidFill>
                  <a:srgbClr val="003300"/>
                </a:solidFill>
              </a:rPr>
              <a:t>và</a:t>
            </a:r>
            <a:r>
              <a:rPr lang="en-US" dirty="0" smtClean="0">
                <a:solidFill>
                  <a:srgbClr val="003300"/>
                </a:solidFill>
              </a:rPr>
              <a:t> </a:t>
            </a:r>
            <a:r>
              <a:rPr lang="en-US" dirty="0" err="1" smtClean="0">
                <a:solidFill>
                  <a:srgbClr val="003300"/>
                </a:solidFill>
              </a:rPr>
              <a:t>các</a:t>
            </a:r>
            <a:r>
              <a:rPr lang="en-US" dirty="0" smtClean="0">
                <a:solidFill>
                  <a:srgbClr val="003300"/>
                </a:solidFill>
              </a:rPr>
              <a:t> </a:t>
            </a:r>
            <a:r>
              <a:rPr lang="en-US" dirty="0" err="1" smtClean="0">
                <a:solidFill>
                  <a:srgbClr val="003300"/>
                </a:solidFill>
              </a:rPr>
              <a:t>cơ</a:t>
            </a:r>
            <a:r>
              <a:rPr lang="en-US" dirty="0" smtClean="0">
                <a:solidFill>
                  <a:srgbClr val="003300"/>
                </a:solidFill>
              </a:rPr>
              <a:t> </a:t>
            </a:r>
            <a:r>
              <a:rPr lang="en-US" dirty="0" err="1" smtClean="0">
                <a:solidFill>
                  <a:srgbClr val="003300"/>
                </a:solidFill>
              </a:rPr>
              <a:t>hội</a:t>
            </a:r>
            <a:r>
              <a:rPr lang="en-US" dirty="0" smtClean="0">
                <a:solidFill>
                  <a:srgbClr val="003300"/>
                </a:solidFill>
              </a:rPr>
              <a:t> </a:t>
            </a:r>
            <a:r>
              <a:rPr lang="en-US" dirty="0" err="1" smtClean="0">
                <a:solidFill>
                  <a:srgbClr val="003300"/>
                </a:solidFill>
              </a:rPr>
              <a:t>của</a:t>
            </a:r>
            <a:r>
              <a:rPr lang="en-US" dirty="0" smtClean="0">
                <a:solidFill>
                  <a:srgbClr val="003300"/>
                </a:solidFill>
              </a:rPr>
              <a:t>  </a:t>
            </a:r>
            <a:r>
              <a:rPr lang="en-US" dirty="0" err="1" smtClean="0">
                <a:solidFill>
                  <a:srgbClr val="003300"/>
                </a:solidFill>
              </a:rPr>
              <a:t>họ</a:t>
            </a:r>
            <a:r>
              <a:rPr lang="en-US" dirty="0" smtClean="0">
                <a:solidFill>
                  <a:srgbClr val="003300"/>
                </a:solidFill>
              </a:rPr>
              <a:t> </a:t>
            </a:r>
            <a:r>
              <a:rPr lang="en-US" dirty="0" err="1" smtClean="0">
                <a:solidFill>
                  <a:srgbClr val="003300"/>
                </a:solidFill>
              </a:rPr>
              <a:t>sẽ</a:t>
            </a:r>
            <a:r>
              <a:rPr lang="en-US" dirty="0" smtClean="0">
                <a:solidFill>
                  <a:srgbClr val="003300"/>
                </a:solidFill>
              </a:rPr>
              <a:t> </a:t>
            </a:r>
            <a:r>
              <a:rPr lang="en-US" dirty="0" err="1" smtClean="0">
                <a:solidFill>
                  <a:srgbClr val="003300"/>
                </a:solidFill>
              </a:rPr>
              <a:t>không</a:t>
            </a:r>
            <a:r>
              <a:rPr lang="en-US" dirty="0" smtClean="0">
                <a:solidFill>
                  <a:srgbClr val="003300"/>
                </a:solidFill>
              </a:rPr>
              <a:t> </a:t>
            </a:r>
            <a:r>
              <a:rPr lang="en-US" dirty="0" err="1" smtClean="0">
                <a:solidFill>
                  <a:srgbClr val="003300"/>
                </a:solidFill>
              </a:rPr>
              <a:t>phụ</a:t>
            </a:r>
            <a:r>
              <a:rPr lang="en-US" dirty="0" smtClean="0">
                <a:solidFill>
                  <a:srgbClr val="003300"/>
                </a:solidFill>
              </a:rPr>
              <a:t> </a:t>
            </a:r>
            <a:r>
              <a:rPr lang="en-US" dirty="0" err="1" smtClean="0">
                <a:solidFill>
                  <a:srgbClr val="003300"/>
                </a:solidFill>
              </a:rPr>
              <a:t>thuộc</a:t>
            </a:r>
            <a:r>
              <a:rPr lang="en-US" dirty="0" smtClean="0">
                <a:solidFill>
                  <a:srgbClr val="003300"/>
                </a:solidFill>
              </a:rPr>
              <a:t> </a:t>
            </a:r>
            <a:r>
              <a:rPr lang="en-US" dirty="0" err="1" smtClean="0">
                <a:solidFill>
                  <a:srgbClr val="003300"/>
                </a:solidFill>
              </a:rPr>
              <a:t>vào</a:t>
            </a:r>
            <a:r>
              <a:rPr lang="en-US" dirty="0" smtClean="0">
                <a:solidFill>
                  <a:srgbClr val="003300"/>
                </a:solidFill>
              </a:rPr>
              <a:t> </a:t>
            </a:r>
            <a:r>
              <a:rPr lang="en-US" dirty="0" err="1" smtClean="0">
                <a:solidFill>
                  <a:srgbClr val="003300"/>
                </a:solidFill>
              </a:rPr>
              <a:t>việc</a:t>
            </a:r>
            <a:r>
              <a:rPr lang="en-US" dirty="0" smtClean="0">
                <a:solidFill>
                  <a:srgbClr val="003300"/>
                </a:solidFill>
              </a:rPr>
              <a:t> </a:t>
            </a:r>
            <a:r>
              <a:rPr lang="en-US" dirty="0" err="1" smtClean="0">
                <a:solidFill>
                  <a:srgbClr val="003300"/>
                </a:solidFill>
              </a:rPr>
              <a:t>họ</a:t>
            </a:r>
            <a:r>
              <a:rPr lang="en-US" dirty="0" smtClean="0">
                <a:solidFill>
                  <a:srgbClr val="003300"/>
                </a:solidFill>
              </a:rPr>
              <a:t> </a:t>
            </a:r>
            <a:r>
              <a:rPr lang="en-US" dirty="0" err="1" smtClean="0">
                <a:solidFill>
                  <a:srgbClr val="003300"/>
                </a:solidFill>
              </a:rPr>
              <a:t>sinh</a:t>
            </a:r>
            <a:r>
              <a:rPr lang="en-US" dirty="0" smtClean="0">
                <a:solidFill>
                  <a:srgbClr val="003300"/>
                </a:solidFill>
              </a:rPr>
              <a:t> </a:t>
            </a:r>
            <a:r>
              <a:rPr lang="en-US" dirty="0" err="1" smtClean="0">
                <a:solidFill>
                  <a:srgbClr val="003300"/>
                </a:solidFill>
              </a:rPr>
              <a:t>ra</a:t>
            </a:r>
            <a:r>
              <a:rPr lang="en-US" dirty="0" smtClean="0">
                <a:solidFill>
                  <a:srgbClr val="003300"/>
                </a:solidFill>
              </a:rPr>
              <a:t> </a:t>
            </a:r>
            <a:r>
              <a:rPr lang="en-US" dirty="0" err="1" smtClean="0">
                <a:solidFill>
                  <a:srgbClr val="003300"/>
                </a:solidFill>
              </a:rPr>
              <a:t>là</a:t>
            </a:r>
            <a:r>
              <a:rPr lang="en-US" dirty="0" smtClean="0">
                <a:solidFill>
                  <a:srgbClr val="003300"/>
                </a:solidFill>
              </a:rPr>
              <a:t> </a:t>
            </a:r>
            <a:r>
              <a:rPr lang="en-US" dirty="0" err="1" smtClean="0">
                <a:solidFill>
                  <a:srgbClr val="003300"/>
                </a:solidFill>
              </a:rPr>
              <a:t>nam</a:t>
            </a:r>
            <a:r>
              <a:rPr lang="en-US" dirty="0" smtClean="0">
                <a:solidFill>
                  <a:srgbClr val="003300"/>
                </a:solidFill>
              </a:rPr>
              <a:t> hay </a:t>
            </a:r>
            <a:r>
              <a:rPr lang="en-US" dirty="0" err="1" smtClean="0">
                <a:solidFill>
                  <a:srgbClr val="003300"/>
                </a:solidFill>
              </a:rPr>
              <a:t>nữ</a:t>
            </a:r>
            <a:r>
              <a:rPr lang="en-US" dirty="0" smtClean="0">
                <a:solidFill>
                  <a:srgbClr val="003300"/>
                </a:solidFill>
              </a:rPr>
              <a:t>.</a:t>
            </a:r>
          </a:p>
          <a:p>
            <a:pPr algn="just">
              <a:buFont typeface="Wingdings" pitchFamily="2" charset="2"/>
              <a:buChar char="§"/>
            </a:pPr>
            <a:endParaRPr lang="en-US" dirty="0" smtClean="0">
              <a:solidFill>
                <a:srgbClr val="0000FF"/>
              </a:solidFill>
            </a:endParaRPr>
          </a:p>
          <a:p>
            <a:pPr algn="just">
              <a:buFont typeface="Wingdings" pitchFamily="2" charset="2"/>
              <a:buChar char="§"/>
            </a:pPr>
            <a:endParaRPr lang="en-US" dirty="0"/>
          </a:p>
        </p:txBody>
      </p:sp>
      <p:pic>
        <p:nvPicPr>
          <p:cNvPr id="4" name="Picture 5" descr="businessman_woman_hig_a_hc"/>
          <p:cNvPicPr>
            <a:picLocks noChangeAspect="1" noChangeArrowheads="1" noCrop="1"/>
          </p:cNvPicPr>
          <p:nvPr/>
        </p:nvPicPr>
        <p:blipFill>
          <a:blip r:embed="rId3"/>
          <a:srcRect/>
          <a:stretch>
            <a:fillRect/>
          </a:stretch>
        </p:blipFill>
        <p:spPr bwMode="auto">
          <a:xfrm>
            <a:off x="5562600" y="1828800"/>
            <a:ext cx="2752725" cy="3333750"/>
          </a:xfrm>
          <a:prstGeom prst="rect">
            <a:avLst/>
          </a:prstGeom>
          <a:noFill/>
        </p:spPr>
      </p:pic>
    </p:spTree>
  </p:cSld>
  <p:clrMapOvr>
    <a:masterClrMapping/>
  </p:clrMapOvr>
  <p:transition>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descr="nicola adams nhà vô đich quyền anh nữ đầu tiên trê"/>
          <p:cNvPicPr>
            <a:picLocks noChangeAspect="1" noChangeArrowheads="1"/>
          </p:cNvPicPr>
          <p:nvPr/>
        </p:nvPicPr>
        <p:blipFill>
          <a:blip r:embed="rId2"/>
          <a:srcRect/>
          <a:stretch>
            <a:fillRect/>
          </a:stretch>
        </p:blipFill>
        <p:spPr bwMode="auto">
          <a:xfrm>
            <a:off x="0" y="0"/>
            <a:ext cx="4191000" cy="2743200"/>
          </a:xfrm>
          <a:prstGeom prst="rect">
            <a:avLst/>
          </a:prstGeom>
          <a:noFill/>
        </p:spPr>
      </p:pic>
      <p:pic>
        <p:nvPicPr>
          <p:cNvPr id="3" name="Picture 4" descr="president 64 tuoi Dilma Rousseff cua Brazil"/>
          <p:cNvPicPr>
            <a:picLocks noChangeAspect="1" noChangeArrowheads="1"/>
          </p:cNvPicPr>
          <p:nvPr/>
        </p:nvPicPr>
        <p:blipFill>
          <a:blip r:embed="rId3"/>
          <a:srcRect/>
          <a:stretch>
            <a:fillRect/>
          </a:stretch>
        </p:blipFill>
        <p:spPr bwMode="auto">
          <a:xfrm>
            <a:off x="4419600" y="1"/>
            <a:ext cx="4495800" cy="2743200"/>
          </a:xfrm>
          <a:prstGeom prst="rect">
            <a:avLst/>
          </a:prstGeom>
          <a:noFill/>
        </p:spPr>
      </p:pic>
      <p:pic>
        <p:nvPicPr>
          <p:cNvPr id="4" name="Picture 5" descr="nu tong thong philippines"/>
          <p:cNvPicPr>
            <a:picLocks noChangeAspect="1" noChangeArrowheads="1"/>
          </p:cNvPicPr>
          <p:nvPr/>
        </p:nvPicPr>
        <p:blipFill>
          <a:blip r:embed="rId4"/>
          <a:srcRect/>
          <a:stretch>
            <a:fillRect/>
          </a:stretch>
        </p:blipFill>
        <p:spPr bwMode="auto">
          <a:xfrm>
            <a:off x="2133600" y="3505200"/>
            <a:ext cx="4724400" cy="2667000"/>
          </a:xfrm>
          <a:prstGeom prst="rect">
            <a:avLst/>
          </a:prstGeom>
          <a:noFill/>
        </p:spPr>
      </p:pic>
      <p:sp>
        <p:nvSpPr>
          <p:cNvPr id="5" name="Rectangle 7"/>
          <p:cNvSpPr>
            <a:spLocks noChangeArrowheads="1"/>
          </p:cNvSpPr>
          <p:nvPr/>
        </p:nvSpPr>
        <p:spPr bwMode="auto">
          <a:xfrm>
            <a:off x="0" y="2743200"/>
            <a:ext cx="41910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sz="1600" dirty="0"/>
              <a:t>Nicola Adams </a:t>
            </a:r>
            <a:r>
              <a:rPr lang="en-US" sz="1600" dirty="0" err="1"/>
              <a:t>nhà</a:t>
            </a:r>
            <a:r>
              <a:rPr lang="en-US" sz="1600" dirty="0"/>
              <a:t> </a:t>
            </a:r>
            <a:r>
              <a:rPr lang="en-US" sz="1600" dirty="0" err="1"/>
              <a:t>vô</a:t>
            </a:r>
            <a:r>
              <a:rPr lang="en-US" sz="1600" dirty="0"/>
              <a:t> </a:t>
            </a:r>
            <a:r>
              <a:rPr lang="en-US" sz="1600" dirty="0" err="1"/>
              <a:t>đich</a:t>
            </a:r>
            <a:r>
              <a:rPr lang="en-US" sz="1600" dirty="0"/>
              <a:t> </a:t>
            </a:r>
            <a:r>
              <a:rPr lang="en-US" sz="1600" dirty="0" err="1"/>
              <a:t>quyền</a:t>
            </a:r>
            <a:r>
              <a:rPr lang="en-US" sz="1600" dirty="0"/>
              <a:t> </a:t>
            </a:r>
            <a:r>
              <a:rPr lang="en-US" sz="1600" dirty="0" err="1"/>
              <a:t>anh</a:t>
            </a:r>
            <a:r>
              <a:rPr lang="en-US" sz="1600" dirty="0"/>
              <a:t> </a:t>
            </a:r>
            <a:r>
              <a:rPr lang="en-US" sz="1600" dirty="0" err="1"/>
              <a:t>nữ</a:t>
            </a:r>
            <a:r>
              <a:rPr lang="en-US" sz="1600" dirty="0"/>
              <a:t> </a:t>
            </a:r>
            <a:r>
              <a:rPr lang="en-US" sz="1600" dirty="0" err="1"/>
              <a:t>đầu</a:t>
            </a:r>
            <a:r>
              <a:rPr lang="en-US" sz="1600" dirty="0"/>
              <a:t> </a:t>
            </a:r>
            <a:r>
              <a:rPr lang="en-US" sz="1600" dirty="0" err="1"/>
              <a:t>tiên</a:t>
            </a:r>
            <a:r>
              <a:rPr lang="en-US" sz="1600" dirty="0"/>
              <a:t> </a:t>
            </a:r>
          </a:p>
          <a:p>
            <a:pPr algn="ctr"/>
            <a:r>
              <a:rPr lang="en-US" sz="1600" dirty="0" err="1"/>
              <a:t>trong</a:t>
            </a:r>
            <a:r>
              <a:rPr lang="en-US" sz="1600" dirty="0"/>
              <a:t> lich </a:t>
            </a:r>
            <a:r>
              <a:rPr lang="en-US" sz="1600" dirty="0" err="1"/>
              <a:t>sử</a:t>
            </a:r>
            <a:r>
              <a:rPr lang="en-US" sz="1600" dirty="0"/>
              <a:t> TVH</a:t>
            </a:r>
          </a:p>
        </p:txBody>
      </p:sp>
      <p:sp>
        <p:nvSpPr>
          <p:cNvPr id="6" name="Rectangle 8"/>
          <p:cNvSpPr>
            <a:spLocks noChangeArrowheads="1"/>
          </p:cNvSpPr>
          <p:nvPr/>
        </p:nvSpPr>
        <p:spPr bwMode="auto">
          <a:xfrm>
            <a:off x="4419600" y="2743200"/>
            <a:ext cx="4495800" cy="609600"/>
          </a:xfrm>
          <a:prstGeom prst="rect">
            <a:avLst/>
          </a:prstGeom>
          <a:solidFill>
            <a:schemeClr val="accent1"/>
          </a:solidFill>
          <a:ln w="9525">
            <a:solidFill>
              <a:schemeClr val="tx1"/>
            </a:solidFill>
            <a:miter lim="800000"/>
            <a:headEnd/>
            <a:tailEnd/>
          </a:ln>
          <a:effectLst/>
        </p:spPr>
        <p:txBody>
          <a:bodyPr wrap="none" anchor="ctr"/>
          <a:lstStyle/>
          <a:p>
            <a:pPr algn="ctr"/>
            <a:r>
              <a:rPr lang="en-US" dirty="0" err="1"/>
              <a:t>Tổng</a:t>
            </a:r>
            <a:r>
              <a:rPr lang="en-US" dirty="0"/>
              <a:t> </a:t>
            </a:r>
            <a:r>
              <a:rPr lang="en-US" dirty="0" err="1"/>
              <a:t>thống</a:t>
            </a:r>
            <a:r>
              <a:rPr lang="en-US" dirty="0"/>
              <a:t> 64 </a:t>
            </a:r>
            <a:r>
              <a:rPr lang="en-US" dirty="0" err="1"/>
              <a:t>tuổi</a:t>
            </a:r>
            <a:r>
              <a:rPr lang="en-US" dirty="0"/>
              <a:t> </a:t>
            </a:r>
            <a:r>
              <a:rPr lang="en-US" dirty="0" err="1"/>
              <a:t>Dilma</a:t>
            </a:r>
            <a:r>
              <a:rPr lang="en-US" dirty="0"/>
              <a:t> </a:t>
            </a:r>
            <a:r>
              <a:rPr lang="en-US" dirty="0" err="1"/>
              <a:t>Rousseff</a:t>
            </a:r>
            <a:r>
              <a:rPr lang="en-US" dirty="0"/>
              <a:t> </a:t>
            </a:r>
            <a:r>
              <a:rPr lang="en-US" dirty="0" err="1"/>
              <a:t>của</a:t>
            </a:r>
            <a:r>
              <a:rPr lang="en-US" dirty="0"/>
              <a:t> Brazil</a:t>
            </a:r>
          </a:p>
        </p:txBody>
      </p:sp>
      <p:sp>
        <p:nvSpPr>
          <p:cNvPr id="7" name="Rectangle 9"/>
          <p:cNvSpPr>
            <a:spLocks noChangeArrowheads="1"/>
          </p:cNvSpPr>
          <p:nvPr/>
        </p:nvSpPr>
        <p:spPr bwMode="auto">
          <a:xfrm>
            <a:off x="2133600" y="6172200"/>
            <a:ext cx="4724400" cy="457200"/>
          </a:xfrm>
          <a:prstGeom prst="rect">
            <a:avLst/>
          </a:prstGeom>
          <a:solidFill>
            <a:schemeClr val="accent1"/>
          </a:solidFill>
          <a:ln w="9525">
            <a:solidFill>
              <a:schemeClr val="tx1"/>
            </a:solidFill>
            <a:miter lim="800000"/>
            <a:headEnd/>
            <a:tailEnd/>
          </a:ln>
          <a:effectLst/>
        </p:spPr>
        <p:txBody>
          <a:bodyPr wrap="none" anchor="ctr"/>
          <a:lstStyle/>
          <a:p>
            <a:pPr algn="ctr"/>
            <a:r>
              <a:rPr lang="en-US" sz="2400" dirty="0" err="1"/>
              <a:t>Nữ</a:t>
            </a:r>
            <a:r>
              <a:rPr lang="en-US" sz="2400" dirty="0"/>
              <a:t> </a:t>
            </a:r>
            <a:r>
              <a:rPr lang="en-US" sz="2400" dirty="0" err="1"/>
              <a:t>tổng</a:t>
            </a:r>
            <a:r>
              <a:rPr lang="en-US" sz="2400" dirty="0"/>
              <a:t> </a:t>
            </a:r>
            <a:r>
              <a:rPr lang="en-US" sz="2400" dirty="0" err="1"/>
              <a:t>thống</a:t>
            </a:r>
            <a:r>
              <a:rPr lang="en-US" sz="2400" dirty="0"/>
              <a:t> Philippines</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additive="base">
                                        <p:cTn id="29" dur="500" fill="hold"/>
                                        <p:tgtEl>
                                          <p:spTgt spid="4"/>
                                        </p:tgtEl>
                                        <p:attrNameLst>
                                          <p:attrName>ppt_x</p:attrName>
                                        </p:attrNameLst>
                                      </p:cBhvr>
                                      <p:tavLst>
                                        <p:tav tm="0">
                                          <p:val>
                                            <p:strVal val="#ppt_x"/>
                                          </p:val>
                                        </p:tav>
                                        <p:tav tm="100000">
                                          <p:val>
                                            <p:strVal val="#ppt_x"/>
                                          </p:val>
                                        </p:tav>
                                      </p:tavLst>
                                    </p:anim>
                                    <p:anim calcmode="lin" valueType="num">
                                      <p:cBhvr additive="base">
                                        <p:cTn id="3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8" presetClass="entr" presetSubtype="16"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amond(in)">
                                      <p:cBhvr>
                                        <p:cTn id="3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60066"/>
                </a:solidFill>
                <a:latin typeface="Arial" charset="0"/>
              </a:rPr>
              <a:t>b. </a:t>
            </a:r>
            <a:r>
              <a:rPr lang="en-US" b="1" dirty="0" err="1" smtClean="0">
                <a:solidFill>
                  <a:srgbClr val="660066"/>
                </a:solidFill>
                <a:latin typeface="Arial" charset="0"/>
              </a:rPr>
              <a:t>Bất</a:t>
            </a:r>
            <a:r>
              <a:rPr lang="en-US" b="1" dirty="0" smtClean="0">
                <a:solidFill>
                  <a:srgbClr val="660066"/>
                </a:solidFill>
                <a:latin typeface="Arial" charset="0"/>
              </a:rPr>
              <a:t> </a:t>
            </a:r>
            <a:r>
              <a:rPr lang="en-US" b="1" dirty="0" err="1" smtClean="0">
                <a:solidFill>
                  <a:srgbClr val="660066"/>
                </a:solidFill>
                <a:latin typeface="Arial" charset="0"/>
              </a:rPr>
              <a:t>bình</a:t>
            </a:r>
            <a:r>
              <a:rPr lang="en-US" b="1" dirty="0" smtClean="0">
                <a:solidFill>
                  <a:srgbClr val="660066"/>
                </a:solidFill>
                <a:latin typeface="Arial" charset="0"/>
              </a:rPr>
              <a:t> </a:t>
            </a:r>
            <a:r>
              <a:rPr lang="en-US" b="1" dirty="0" err="1" smtClean="0">
                <a:solidFill>
                  <a:srgbClr val="660066"/>
                </a:solidFill>
                <a:latin typeface="Arial" charset="0"/>
              </a:rPr>
              <a:t>đẳng</a:t>
            </a:r>
            <a:r>
              <a:rPr lang="en-US" b="1" dirty="0" smtClean="0">
                <a:solidFill>
                  <a:srgbClr val="660066"/>
                </a:solidFill>
                <a:latin typeface="Arial" charset="0"/>
              </a:rPr>
              <a:t> </a:t>
            </a:r>
            <a:r>
              <a:rPr lang="en-US" b="1" dirty="0" err="1" smtClean="0">
                <a:solidFill>
                  <a:srgbClr val="660066"/>
                </a:solidFill>
                <a:latin typeface="Arial" charset="0"/>
              </a:rPr>
              <a:t>giới</a:t>
            </a:r>
            <a:endParaRPr lang="en-US" b="1" dirty="0">
              <a:solidFill>
                <a:srgbClr val="660066"/>
              </a:solidFill>
            </a:endParaRPr>
          </a:p>
        </p:txBody>
      </p:sp>
      <p:sp>
        <p:nvSpPr>
          <p:cNvPr id="3" name="Content Placeholder 2"/>
          <p:cNvSpPr>
            <a:spLocks noGrp="1"/>
          </p:cNvSpPr>
          <p:nvPr>
            <p:ph idx="1"/>
          </p:nvPr>
        </p:nvSpPr>
        <p:spPr>
          <a:xfrm>
            <a:off x="228600" y="1600200"/>
            <a:ext cx="3886200" cy="4525963"/>
          </a:xfrm>
        </p:spPr>
        <p:txBody>
          <a:bodyPr>
            <a:normAutofit fontScale="92500" lnSpcReduction="10000"/>
          </a:bodyPr>
          <a:lstStyle/>
          <a:p>
            <a:pPr algn="just">
              <a:buNone/>
            </a:pPr>
            <a:r>
              <a:rPr lang="en-US" dirty="0" smtClean="0"/>
              <a:t>    </a:t>
            </a:r>
            <a:r>
              <a:rPr lang="en-US" dirty="0" err="1" smtClean="0">
                <a:solidFill>
                  <a:srgbClr val="663300"/>
                </a:solidFill>
              </a:rPr>
              <a:t>Là</a:t>
            </a:r>
            <a:r>
              <a:rPr lang="en-US" dirty="0" smtClean="0">
                <a:solidFill>
                  <a:srgbClr val="663300"/>
                </a:solidFill>
              </a:rPr>
              <a:t> </a:t>
            </a:r>
            <a:r>
              <a:rPr lang="en-US" dirty="0" err="1" smtClean="0">
                <a:solidFill>
                  <a:srgbClr val="663300"/>
                </a:solidFill>
              </a:rPr>
              <a:t>sự</a:t>
            </a:r>
            <a:r>
              <a:rPr lang="en-US" dirty="0" smtClean="0">
                <a:solidFill>
                  <a:srgbClr val="663300"/>
                </a:solidFill>
              </a:rPr>
              <a:t> </a:t>
            </a:r>
            <a:r>
              <a:rPr lang="en-US" dirty="0" err="1" smtClean="0">
                <a:solidFill>
                  <a:srgbClr val="663300"/>
                </a:solidFill>
              </a:rPr>
              <a:t>khác</a:t>
            </a:r>
            <a:r>
              <a:rPr lang="en-US" dirty="0" smtClean="0">
                <a:solidFill>
                  <a:srgbClr val="663300"/>
                </a:solidFill>
              </a:rPr>
              <a:t> </a:t>
            </a:r>
            <a:r>
              <a:rPr lang="en-US" dirty="0" err="1" smtClean="0">
                <a:solidFill>
                  <a:srgbClr val="663300"/>
                </a:solidFill>
              </a:rPr>
              <a:t>biệt</a:t>
            </a:r>
            <a:r>
              <a:rPr lang="en-US" dirty="0" smtClean="0">
                <a:solidFill>
                  <a:srgbClr val="663300"/>
                </a:solidFill>
              </a:rPr>
              <a:t> </a:t>
            </a:r>
            <a:r>
              <a:rPr lang="en-US" dirty="0" err="1" smtClean="0">
                <a:solidFill>
                  <a:srgbClr val="663300"/>
                </a:solidFill>
              </a:rPr>
              <a:t>giới</a:t>
            </a:r>
            <a:r>
              <a:rPr lang="en-US" dirty="0" smtClean="0">
                <a:solidFill>
                  <a:srgbClr val="663300"/>
                </a:solidFill>
              </a:rPr>
              <a:t> </a:t>
            </a:r>
            <a:r>
              <a:rPr lang="en-US" dirty="0" err="1" smtClean="0">
                <a:solidFill>
                  <a:srgbClr val="663300"/>
                </a:solidFill>
              </a:rPr>
              <a:t>gây</a:t>
            </a:r>
            <a:r>
              <a:rPr lang="en-US" dirty="0" smtClean="0">
                <a:solidFill>
                  <a:srgbClr val="663300"/>
                </a:solidFill>
              </a:rPr>
              <a:t> </a:t>
            </a:r>
            <a:r>
              <a:rPr lang="en-US" dirty="0" err="1" smtClean="0">
                <a:solidFill>
                  <a:srgbClr val="663300"/>
                </a:solidFill>
              </a:rPr>
              <a:t>thiệt</a:t>
            </a:r>
            <a:r>
              <a:rPr lang="en-US" dirty="0" smtClean="0">
                <a:solidFill>
                  <a:srgbClr val="663300"/>
                </a:solidFill>
              </a:rPr>
              <a:t> </a:t>
            </a:r>
            <a:r>
              <a:rPr lang="en-US" dirty="0" err="1" smtClean="0">
                <a:solidFill>
                  <a:srgbClr val="663300"/>
                </a:solidFill>
              </a:rPr>
              <a:t>hại</a:t>
            </a:r>
            <a:r>
              <a:rPr lang="en-US" dirty="0" smtClean="0">
                <a:solidFill>
                  <a:srgbClr val="663300"/>
                </a:solidFill>
              </a:rPr>
              <a:t> </a:t>
            </a:r>
            <a:r>
              <a:rPr lang="en-US" dirty="0" err="1" smtClean="0">
                <a:solidFill>
                  <a:srgbClr val="663300"/>
                </a:solidFill>
              </a:rPr>
              <a:t>hoặc</a:t>
            </a:r>
            <a:r>
              <a:rPr lang="en-US" dirty="0" smtClean="0">
                <a:solidFill>
                  <a:srgbClr val="663300"/>
                </a:solidFill>
              </a:rPr>
              <a:t> </a:t>
            </a:r>
            <a:r>
              <a:rPr lang="en-US" dirty="0" err="1" smtClean="0">
                <a:solidFill>
                  <a:srgbClr val="663300"/>
                </a:solidFill>
              </a:rPr>
              <a:t>cản</a:t>
            </a:r>
            <a:r>
              <a:rPr lang="en-US" dirty="0" smtClean="0">
                <a:solidFill>
                  <a:srgbClr val="663300"/>
                </a:solidFill>
              </a:rPr>
              <a:t> </a:t>
            </a:r>
            <a:r>
              <a:rPr lang="en-US" dirty="0" err="1" smtClean="0">
                <a:solidFill>
                  <a:srgbClr val="663300"/>
                </a:solidFill>
              </a:rPr>
              <a:t>trở</a:t>
            </a:r>
            <a:r>
              <a:rPr lang="en-US" dirty="0" smtClean="0">
                <a:solidFill>
                  <a:srgbClr val="663300"/>
                </a:solidFill>
              </a:rPr>
              <a:t> </a:t>
            </a:r>
            <a:r>
              <a:rPr lang="en-US" dirty="0" err="1" smtClean="0">
                <a:solidFill>
                  <a:srgbClr val="663300"/>
                </a:solidFill>
              </a:rPr>
              <a:t>sự</a:t>
            </a:r>
            <a:r>
              <a:rPr lang="en-US" dirty="0" smtClean="0">
                <a:solidFill>
                  <a:srgbClr val="663300"/>
                </a:solidFill>
              </a:rPr>
              <a:t> </a:t>
            </a:r>
            <a:r>
              <a:rPr lang="en-US" dirty="0" err="1" smtClean="0">
                <a:solidFill>
                  <a:srgbClr val="663300"/>
                </a:solidFill>
              </a:rPr>
              <a:t>tiến</a:t>
            </a:r>
            <a:r>
              <a:rPr lang="en-US" dirty="0" smtClean="0">
                <a:solidFill>
                  <a:srgbClr val="663300"/>
                </a:solidFill>
              </a:rPr>
              <a:t> </a:t>
            </a:r>
            <a:r>
              <a:rPr lang="en-US" dirty="0" err="1" smtClean="0">
                <a:solidFill>
                  <a:srgbClr val="663300"/>
                </a:solidFill>
              </a:rPr>
              <a:t>bộ</a:t>
            </a:r>
            <a:r>
              <a:rPr lang="en-US" dirty="0" smtClean="0">
                <a:solidFill>
                  <a:srgbClr val="663300"/>
                </a:solidFill>
              </a:rPr>
              <a:t> </a:t>
            </a:r>
            <a:r>
              <a:rPr lang="en-US" dirty="0" err="1" smtClean="0">
                <a:solidFill>
                  <a:srgbClr val="663300"/>
                </a:solidFill>
              </a:rPr>
              <a:t>của</a:t>
            </a:r>
            <a:r>
              <a:rPr lang="en-US" dirty="0" smtClean="0">
                <a:solidFill>
                  <a:srgbClr val="663300"/>
                </a:solidFill>
              </a:rPr>
              <a:t> </a:t>
            </a:r>
            <a:r>
              <a:rPr lang="en-US" dirty="0" err="1" smtClean="0">
                <a:solidFill>
                  <a:srgbClr val="663300"/>
                </a:solidFill>
              </a:rPr>
              <a:t>nam</a:t>
            </a:r>
            <a:r>
              <a:rPr lang="en-US" dirty="0" smtClean="0">
                <a:solidFill>
                  <a:srgbClr val="663300"/>
                </a:solidFill>
              </a:rPr>
              <a:t> </a:t>
            </a:r>
            <a:r>
              <a:rPr lang="en-US" dirty="0" err="1" smtClean="0">
                <a:solidFill>
                  <a:srgbClr val="663300"/>
                </a:solidFill>
              </a:rPr>
              <a:t>hoặc</a:t>
            </a:r>
            <a:r>
              <a:rPr lang="en-US" dirty="0" smtClean="0">
                <a:solidFill>
                  <a:srgbClr val="663300"/>
                </a:solidFill>
              </a:rPr>
              <a:t> </a:t>
            </a:r>
            <a:r>
              <a:rPr lang="en-US" dirty="0" err="1" smtClean="0">
                <a:solidFill>
                  <a:srgbClr val="663300"/>
                </a:solidFill>
              </a:rPr>
              <a:t>nữ</a:t>
            </a:r>
            <a:r>
              <a:rPr lang="en-US" dirty="0" smtClean="0">
                <a:solidFill>
                  <a:srgbClr val="663300"/>
                </a:solidFill>
              </a:rPr>
              <a:t>.</a:t>
            </a:r>
          </a:p>
          <a:p>
            <a:pPr algn="just">
              <a:buNone/>
            </a:pPr>
            <a:r>
              <a:rPr lang="en-US" dirty="0" smtClean="0">
                <a:solidFill>
                  <a:srgbClr val="663300"/>
                </a:solidFill>
              </a:rPr>
              <a:t>   </a:t>
            </a:r>
            <a:r>
              <a:rPr lang="en-US" dirty="0" smtClean="0">
                <a:solidFill>
                  <a:schemeClr val="tx2">
                    <a:lumMod val="50000"/>
                  </a:schemeClr>
                </a:solidFill>
              </a:rPr>
              <a:t>“</a:t>
            </a:r>
            <a:r>
              <a:rPr lang="en-US" dirty="0" err="1" smtClean="0">
                <a:solidFill>
                  <a:schemeClr val="tx2">
                    <a:lumMod val="50000"/>
                  </a:schemeClr>
                </a:solidFill>
              </a:rPr>
              <a:t>Bình</a:t>
            </a:r>
            <a:r>
              <a:rPr lang="en-US" dirty="0" smtClean="0">
                <a:solidFill>
                  <a:schemeClr val="tx2">
                    <a:lumMod val="50000"/>
                  </a:schemeClr>
                </a:solidFill>
              </a:rPr>
              <a:t> </a:t>
            </a:r>
            <a:r>
              <a:rPr lang="en-US" dirty="0" err="1" smtClean="0">
                <a:solidFill>
                  <a:schemeClr val="tx2">
                    <a:lumMod val="50000"/>
                  </a:schemeClr>
                </a:solidFill>
              </a:rPr>
              <a:t>đẳng</a:t>
            </a:r>
            <a:r>
              <a:rPr lang="en-US" dirty="0" smtClean="0">
                <a:solidFill>
                  <a:schemeClr val="tx2">
                    <a:lumMod val="50000"/>
                  </a:schemeClr>
                </a:solidFill>
              </a:rPr>
              <a:t>” </a:t>
            </a:r>
            <a:r>
              <a:rPr lang="en-US" dirty="0" err="1" smtClean="0">
                <a:solidFill>
                  <a:srgbClr val="663300"/>
                </a:solidFill>
              </a:rPr>
              <a:t>không</a:t>
            </a:r>
            <a:r>
              <a:rPr lang="en-US" dirty="0" smtClean="0">
                <a:solidFill>
                  <a:srgbClr val="663300"/>
                </a:solidFill>
              </a:rPr>
              <a:t> </a:t>
            </a:r>
            <a:r>
              <a:rPr lang="en-US" dirty="0" err="1" smtClean="0">
                <a:solidFill>
                  <a:srgbClr val="663300"/>
                </a:solidFill>
              </a:rPr>
              <a:t>có</a:t>
            </a:r>
            <a:r>
              <a:rPr lang="en-US" dirty="0" smtClean="0">
                <a:solidFill>
                  <a:srgbClr val="663300"/>
                </a:solidFill>
              </a:rPr>
              <a:t> </a:t>
            </a:r>
            <a:r>
              <a:rPr lang="en-US" dirty="0" err="1" smtClean="0">
                <a:solidFill>
                  <a:srgbClr val="663300"/>
                </a:solidFill>
              </a:rPr>
              <a:t>nghĩa</a:t>
            </a:r>
            <a:r>
              <a:rPr lang="en-US" dirty="0" smtClean="0">
                <a:solidFill>
                  <a:srgbClr val="663300"/>
                </a:solidFill>
              </a:rPr>
              <a:t> </a:t>
            </a:r>
            <a:r>
              <a:rPr lang="en-US" dirty="0" err="1" smtClean="0">
                <a:solidFill>
                  <a:srgbClr val="663300"/>
                </a:solidFill>
              </a:rPr>
              <a:t>là</a:t>
            </a:r>
            <a:r>
              <a:rPr lang="en-US" dirty="0" smtClean="0">
                <a:solidFill>
                  <a:srgbClr val="663300"/>
                </a:solidFill>
              </a:rPr>
              <a:t> </a:t>
            </a:r>
            <a:r>
              <a:rPr lang="en-US" dirty="0" err="1" smtClean="0">
                <a:solidFill>
                  <a:srgbClr val="663300"/>
                </a:solidFill>
              </a:rPr>
              <a:t>bằng</a:t>
            </a:r>
            <a:r>
              <a:rPr lang="en-US" dirty="0" smtClean="0">
                <a:solidFill>
                  <a:srgbClr val="663300"/>
                </a:solidFill>
              </a:rPr>
              <a:t> </a:t>
            </a:r>
            <a:r>
              <a:rPr lang="en-US" dirty="0" err="1" smtClean="0">
                <a:solidFill>
                  <a:srgbClr val="663300"/>
                </a:solidFill>
              </a:rPr>
              <a:t>nhau</a:t>
            </a:r>
            <a:r>
              <a:rPr lang="en-US" dirty="0" smtClean="0">
                <a:solidFill>
                  <a:srgbClr val="663300"/>
                </a:solidFill>
              </a:rPr>
              <a:t>. </a:t>
            </a:r>
            <a:r>
              <a:rPr lang="en-US" dirty="0" err="1" smtClean="0">
                <a:solidFill>
                  <a:srgbClr val="663300"/>
                </a:solidFill>
              </a:rPr>
              <a:t>Không</a:t>
            </a:r>
            <a:r>
              <a:rPr lang="en-US" dirty="0" smtClean="0">
                <a:solidFill>
                  <a:srgbClr val="663300"/>
                </a:solidFill>
              </a:rPr>
              <a:t> </a:t>
            </a:r>
            <a:r>
              <a:rPr lang="en-US" dirty="0" err="1" smtClean="0">
                <a:solidFill>
                  <a:srgbClr val="663300"/>
                </a:solidFill>
              </a:rPr>
              <a:t>phải</a:t>
            </a:r>
            <a:r>
              <a:rPr lang="en-US" dirty="0" smtClean="0">
                <a:solidFill>
                  <a:srgbClr val="663300"/>
                </a:solidFill>
              </a:rPr>
              <a:t> </a:t>
            </a:r>
            <a:r>
              <a:rPr lang="en-US" dirty="0" err="1" smtClean="0">
                <a:solidFill>
                  <a:srgbClr val="663300"/>
                </a:solidFill>
              </a:rPr>
              <a:t>sự</a:t>
            </a:r>
            <a:r>
              <a:rPr lang="en-US" dirty="0" smtClean="0">
                <a:solidFill>
                  <a:srgbClr val="663300"/>
                </a:solidFill>
              </a:rPr>
              <a:t> </a:t>
            </a:r>
            <a:r>
              <a:rPr lang="en-US" dirty="0" err="1" smtClean="0">
                <a:solidFill>
                  <a:srgbClr val="663300"/>
                </a:solidFill>
              </a:rPr>
              <a:t>khác</a:t>
            </a:r>
            <a:r>
              <a:rPr lang="en-US" dirty="0" smtClean="0">
                <a:solidFill>
                  <a:srgbClr val="663300"/>
                </a:solidFill>
              </a:rPr>
              <a:t> </a:t>
            </a:r>
            <a:r>
              <a:rPr lang="en-US" dirty="0" err="1" smtClean="0">
                <a:solidFill>
                  <a:srgbClr val="663300"/>
                </a:solidFill>
              </a:rPr>
              <a:t>biệt</a:t>
            </a:r>
            <a:r>
              <a:rPr lang="en-US" dirty="0" smtClean="0">
                <a:solidFill>
                  <a:srgbClr val="663300"/>
                </a:solidFill>
              </a:rPr>
              <a:t> </a:t>
            </a:r>
            <a:r>
              <a:rPr lang="en-US" dirty="0" err="1" smtClean="0">
                <a:solidFill>
                  <a:srgbClr val="663300"/>
                </a:solidFill>
              </a:rPr>
              <a:t>nào</a:t>
            </a:r>
            <a:r>
              <a:rPr lang="en-US" dirty="0" smtClean="0">
                <a:solidFill>
                  <a:srgbClr val="663300"/>
                </a:solidFill>
              </a:rPr>
              <a:t> </a:t>
            </a:r>
            <a:r>
              <a:rPr lang="en-US" dirty="0" err="1" smtClean="0">
                <a:solidFill>
                  <a:srgbClr val="663300"/>
                </a:solidFill>
              </a:rPr>
              <a:t>về</a:t>
            </a:r>
            <a:r>
              <a:rPr lang="en-US" dirty="0" smtClean="0">
                <a:solidFill>
                  <a:srgbClr val="663300"/>
                </a:solidFill>
              </a:rPr>
              <a:t> </a:t>
            </a:r>
            <a:r>
              <a:rPr lang="en-US" dirty="0" err="1" smtClean="0">
                <a:solidFill>
                  <a:srgbClr val="663300"/>
                </a:solidFill>
              </a:rPr>
              <a:t>giới</a:t>
            </a:r>
            <a:r>
              <a:rPr lang="en-US" dirty="0" smtClean="0">
                <a:solidFill>
                  <a:srgbClr val="663300"/>
                </a:solidFill>
              </a:rPr>
              <a:t> </a:t>
            </a:r>
            <a:r>
              <a:rPr lang="en-US" dirty="0" err="1" smtClean="0">
                <a:solidFill>
                  <a:srgbClr val="663300"/>
                </a:solidFill>
              </a:rPr>
              <a:t>cũng</a:t>
            </a:r>
            <a:r>
              <a:rPr lang="en-US" dirty="0" smtClean="0">
                <a:solidFill>
                  <a:srgbClr val="663300"/>
                </a:solidFill>
              </a:rPr>
              <a:t> </a:t>
            </a:r>
            <a:r>
              <a:rPr lang="en-US" dirty="0" err="1" smtClean="0">
                <a:solidFill>
                  <a:srgbClr val="663300"/>
                </a:solidFill>
              </a:rPr>
              <a:t>dẫn</a:t>
            </a:r>
            <a:r>
              <a:rPr lang="en-US" dirty="0" smtClean="0">
                <a:solidFill>
                  <a:srgbClr val="663300"/>
                </a:solidFill>
              </a:rPr>
              <a:t> </a:t>
            </a:r>
            <a:r>
              <a:rPr lang="en-US" dirty="0" err="1" smtClean="0">
                <a:solidFill>
                  <a:srgbClr val="663300"/>
                </a:solidFill>
              </a:rPr>
              <a:t>đến</a:t>
            </a:r>
            <a:r>
              <a:rPr lang="en-US" dirty="0" smtClean="0">
                <a:solidFill>
                  <a:srgbClr val="663300"/>
                </a:solidFill>
              </a:rPr>
              <a:t> </a:t>
            </a:r>
            <a:r>
              <a:rPr lang="en-US" dirty="0" err="1" smtClean="0">
                <a:solidFill>
                  <a:srgbClr val="663300"/>
                </a:solidFill>
              </a:rPr>
              <a:t>bất</a:t>
            </a:r>
            <a:r>
              <a:rPr lang="en-US" dirty="0" smtClean="0">
                <a:solidFill>
                  <a:srgbClr val="663300"/>
                </a:solidFill>
              </a:rPr>
              <a:t> </a:t>
            </a:r>
            <a:r>
              <a:rPr lang="en-US" dirty="0" err="1" smtClean="0">
                <a:solidFill>
                  <a:srgbClr val="663300"/>
                </a:solidFill>
              </a:rPr>
              <a:t>bình</a:t>
            </a:r>
            <a:r>
              <a:rPr lang="en-US" dirty="0" smtClean="0">
                <a:solidFill>
                  <a:srgbClr val="663300"/>
                </a:solidFill>
              </a:rPr>
              <a:t> </a:t>
            </a:r>
            <a:r>
              <a:rPr lang="en-US" dirty="0" err="1" smtClean="0">
                <a:solidFill>
                  <a:srgbClr val="663300"/>
                </a:solidFill>
              </a:rPr>
              <a:t>đẳng</a:t>
            </a:r>
            <a:r>
              <a:rPr lang="en-US" dirty="0" smtClean="0">
                <a:solidFill>
                  <a:srgbClr val="663300"/>
                </a:solidFill>
              </a:rPr>
              <a:t> </a:t>
            </a:r>
            <a:r>
              <a:rPr lang="en-US" dirty="0" err="1" smtClean="0">
                <a:solidFill>
                  <a:srgbClr val="663300"/>
                </a:solidFill>
              </a:rPr>
              <a:t>giới</a:t>
            </a:r>
            <a:r>
              <a:rPr lang="en-US" dirty="0" smtClean="0">
                <a:solidFill>
                  <a:srgbClr val="663300"/>
                </a:solidFill>
              </a:rPr>
              <a:t>.</a:t>
            </a:r>
            <a:endParaRPr lang="en-US" dirty="0">
              <a:solidFill>
                <a:srgbClr val="663300"/>
              </a:solidFill>
            </a:endParaRPr>
          </a:p>
        </p:txBody>
      </p:sp>
      <p:pic>
        <p:nvPicPr>
          <p:cNvPr id="5" name="Picture 4" descr="image_gallery.jpg"/>
          <p:cNvPicPr>
            <a:picLocks noChangeAspect="1"/>
          </p:cNvPicPr>
          <p:nvPr/>
        </p:nvPicPr>
        <p:blipFill>
          <a:blip r:embed="rId3"/>
          <a:stretch>
            <a:fillRect/>
          </a:stretch>
        </p:blipFill>
        <p:spPr>
          <a:xfrm>
            <a:off x="4419600" y="1676400"/>
            <a:ext cx="4419600" cy="44196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box(in)">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04800"/>
            <a:ext cx="7772400" cy="1470025"/>
          </a:xfrm>
        </p:spPr>
        <p:txBody>
          <a:bodyPr>
            <a:normAutofit fontScale="90000"/>
          </a:bodyPr>
          <a:lstStyle/>
          <a:p>
            <a:r>
              <a:rPr lang="en-US" sz="5300" b="1" dirty="0" err="1" smtClean="0">
                <a:solidFill>
                  <a:schemeClr val="bg1"/>
                </a:solidFill>
              </a:rPr>
              <a:t>Ví</a:t>
            </a:r>
            <a:r>
              <a:rPr lang="en-US" sz="5300" b="1" dirty="0" smtClean="0">
                <a:solidFill>
                  <a:schemeClr val="bg1"/>
                </a:solidFill>
              </a:rPr>
              <a:t> </a:t>
            </a:r>
            <a:r>
              <a:rPr lang="en-US" sz="5300" b="1" dirty="0" err="1" smtClean="0">
                <a:solidFill>
                  <a:schemeClr val="bg1"/>
                </a:solidFill>
              </a:rPr>
              <a:t>dụ</a:t>
            </a:r>
            <a:r>
              <a:rPr lang="en-US" sz="5300" b="1" dirty="0" smtClean="0">
                <a:solidFill>
                  <a:schemeClr val="bg1"/>
                </a:solidFill>
              </a:rPr>
              <a:t> </a:t>
            </a:r>
            <a:r>
              <a:rPr lang="en-US" sz="5300" b="1" dirty="0" err="1" smtClean="0">
                <a:solidFill>
                  <a:schemeClr val="bg1"/>
                </a:solidFill>
              </a:rPr>
              <a:t>về</a:t>
            </a:r>
            <a:r>
              <a:rPr lang="en-US" sz="5300" b="1" dirty="0" smtClean="0">
                <a:solidFill>
                  <a:schemeClr val="bg1"/>
                </a:solidFill>
              </a:rPr>
              <a:t> “</a:t>
            </a:r>
            <a:r>
              <a:rPr lang="en-US" sz="5300" b="1" dirty="0" err="1" smtClean="0">
                <a:solidFill>
                  <a:schemeClr val="bg1"/>
                </a:solidFill>
              </a:rPr>
              <a:t>bất</a:t>
            </a:r>
            <a:r>
              <a:rPr lang="en-US" sz="5300" b="1" dirty="0" smtClean="0">
                <a:solidFill>
                  <a:schemeClr val="bg1"/>
                </a:solidFill>
              </a:rPr>
              <a:t> </a:t>
            </a:r>
            <a:r>
              <a:rPr lang="en-US" sz="5300" b="1" dirty="0" err="1" smtClean="0">
                <a:solidFill>
                  <a:schemeClr val="bg1"/>
                </a:solidFill>
              </a:rPr>
              <a:t>bình</a:t>
            </a:r>
            <a:r>
              <a:rPr lang="en-US" sz="5300" b="1" dirty="0" smtClean="0">
                <a:solidFill>
                  <a:schemeClr val="bg1"/>
                </a:solidFill>
              </a:rPr>
              <a:t> </a:t>
            </a:r>
            <a:r>
              <a:rPr lang="en-US" sz="5300" b="1" dirty="0" err="1" smtClean="0">
                <a:solidFill>
                  <a:schemeClr val="bg1"/>
                </a:solidFill>
              </a:rPr>
              <a:t>đẳng</a:t>
            </a:r>
            <a:r>
              <a:rPr lang="en-US" sz="5300" b="1" dirty="0" smtClean="0">
                <a:solidFill>
                  <a:schemeClr val="bg1"/>
                </a:solidFill>
              </a:rPr>
              <a:t> </a:t>
            </a:r>
            <a:r>
              <a:rPr lang="en-US" sz="5300" b="1" dirty="0" err="1" smtClean="0">
                <a:solidFill>
                  <a:schemeClr val="bg1"/>
                </a:solidFill>
              </a:rPr>
              <a:t>giới</a:t>
            </a:r>
            <a:r>
              <a:rPr lang="en-US" sz="5300" b="1" smtClean="0">
                <a:solidFill>
                  <a:schemeClr val="bg1"/>
                </a:solidFill>
              </a:rPr>
              <a:t>”</a:t>
            </a:r>
            <a:r>
              <a:rPr lang="en-US" sz="4800" b="1" dirty="0" smtClean="0">
                <a:solidFill>
                  <a:schemeClr val="bg1"/>
                </a:solidFill>
              </a:rPr>
              <a:t/>
            </a:r>
            <a:br>
              <a:rPr lang="en-US" sz="4800" b="1" dirty="0" smtClean="0">
                <a:solidFill>
                  <a:schemeClr val="bg1"/>
                </a:solidFill>
              </a:rPr>
            </a:br>
            <a:endParaRPr lang="en-US" sz="4800" dirty="0">
              <a:solidFill>
                <a:schemeClr val="bg1"/>
              </a:solidFill>
            </a:endParaRPr>
          </a:p>
        </p:txBody>
      </p:sp>
      <p:sp>
        <p:nvSpPr>
          <p:cNvPr id="3" name="Subtitle 2"/>
          <p:cNvSpPr>
            <a:spLocks noGrp="1"/>
          </p:cNvSpPr>
          <p:nvPr>
            <p:ph type="subTitle" idx="1"/>
          </p:nvPr>
        </p:nvSpPr>
        <p:spPr>
          <a:xfrm>
            <a:off x="304800" y="1447800"/>
            <a:ext cx="8610600" cy="5410200"/>
          </a:xfrm>
        </p:spPr>
        <p:txBody>
          <a:bodyPr>
            <a:noAutofit/>
          </a:bodyPr>
          <a:lstStyle/>
          <a:p>
            <a:pPr marL="0" lvl="1" algn="just"/>
            <a:r>
              <a:rPr lang="en-US" sz="2600" b="1" dirty="0" err="1" smtClean="0">
                <a:solidFill>
                  <a:srgbClr val="0000FF"/>
                </a:solidFill>
              </a:rPr>
              <a:t>Về</a:t>
            </a:r>
            <a:r>
              <a:rPr lang="en-US" sz="2600" b="1" dirty="0" smtClean="0">
                <a:solidFill>
                  <a:srgbClr val="0000FF"/>
                </a:solidFill>
              </a:rPr>
              <a:t> </a:t>
            </a:r>
            <a:r>
              <a:rPr lang="en-US" sz="2600" b="1" dirty="0" err="1" smtClean="0">
                <a:solidFill>
                  <a:srgbClr val="0000FF"/>
                </a:solidFill>
              </a:rPr>
              <a:t>đối</a:t>
            </a:r>
            <a:r>
              <a:rPr lang="en-US" sz="2600" b="1" dirty="0" smtClean="0">
                <a:solidFill>
                  <a:srgbClr val="0000FF"/>
                </a:solidFill>
              </a:rPr>
              <a:t> </a:t>
            </a:r>
            <a:r>
              <a:rPr lang="en-US" sz="2600" b="1" dirty="0" err="1" smtClean="0">
                <a:solidFill>
                  <a:srgbClr val="0000FF"/>
                </a:solidFill>
              </a:rPr>
              <a:t>xử</a:t>
            </a:r>
            <a:r>
              <a:rPr lang="en-US" sz="2600" b="1" dirty="0" smtClean="0">
                <a:solidFill>
                  <a:srgbClr val="0000FF"/>
                </a:solidFill>
              </a:rPr>
              <a:t>: </a:t>
            </a:r>
            <a:r>
              <a:rPr lang="en-US" sz="2600" dirty="0" err="1" smtClean="0">
                <a:solidFill>
                  <a:schemeClr val="tx1"/>
                </a:solidFill>
              </a:rPr>
              <a:t>Việc</a:t>
            </a:r>
            <a:r>
              <a:rPr lang="en-US" sz="2600" dirty="0" smtClean="0">
                <a:solidFill>
                  <a:schemeClr val="tx1"/>
                </a:solidFill>
              </a:rPr>
              <a:t> </a:t>
            </a:r>
            <a:r>
              <a:rPr lang="en-US" sz="2600" dirty="0" err="1" smtClean="0">
                <a:solidFill>
                  <a:schemeClr val="tx1"/>
                </a:solidFill>
              </a:rPr>
              <a:t>học</a:t>
            </a:r>
            <a:r>
              <a:rPr lang="en-US" sz="2600" dirty="0" smtClean="0">
                <a:solidFill>
                  <a:schemeClr val="tx1"/>
                </a:solidFill>
              </a:rPr>
              <a:t> </a:t>
            </a:r>
            <a:r>
              <a:rPr lang="en-US" sz="2600" dirty="0" err="1" smtClean="0">
                <a:solidFill>
                  <a:schemeClr val="tx1"/>
                </a:solidFill>
              </a:rPr>
              <a:t>hành</a:t>
            </a:r>
            <a:r>
              <a:rPr lang="en-US" sz="2600" dirty="0" smtClean="0">
                <a:solidFill>
                  <a:schemeClr val="tx1"/>
                </a:solidFill>
              </a:rPr>
              <a:t> </a:t>
            </a:r>
            <a:r>
              <a:rPr lang="en-US" sz="2600" dirty="0" err="1" smtClean="0">
                <a:solidFill>
                  <a:schemeClr val="tx1"/>
                </a:solidFill>
              </a:rPr>
              <a:t>của</a:t>
            </a:r>
            <a:r>
              <a:rPr lang="en-US" sz="2600" dirty="0" smtClean="0">
                <a:solidFill>
                  <a:schemeClr val="tx1"/>
                </a:solidFill>
              </a:rPr>
              <a:t> </a:t>
            </a:r>
            <a:r>
              <a:rPr lang="en-US" sz="2600" dirty="0" err="1" smtClean="0">
                <a:solidFill>
                  <a:schemeClr val="tx1"/>
                </a:solidFill>
              </a:rPr>
              <a:t>em</a:t>
            </a:r>
            <a:r>
              <a:rPr lang="en-US" sz="2600" dirty="0" smtClean="0">
                <a:solidFill>
                  <a:schemeClr val="tx1"/>
                </a:solidFill>
              </a:rPr>
              <a:t> </a:t>
            </a:r>
            <a:r>
              <a:rPr lang="en-US" sz="2600" dirty="0" err="1" smtClean="0">
                <a:solidFill>
                  <a:schemeClr val="tx1"/>
                </a:solidFill>
              </a:rPr>
              <a:t>gái</a:t>
            </a:r>
            <a:r>
              <a:rPr lang="en-US" sz="2600" dirty="0" smtClean="0">
                <a:solidFill>
                  <a:schemeClr val="tx1"/>
                </a:solidFill>
              </a:rPr>
              <a:t> </a:t>
            </a:r>
            <a:r>
              <a:rPr lang="en-US" sz="2600" dirty="0" err="1" smtClean="0">
                <a:solidFill>
                  <a:schemeClr val="tx1"/>
                </a:solidFill>
              </a:rPr>
              <a:t>và</a:t>
            </a:r>
            <a:r>
              <a:rPr lang="en-US" sz="2600" dirty="0" smtClean="0">
                <a:solidFill>
                  <a:schemeClr val="tx1"/>
                </a:solidFill>
              </a:rPr>
              <a:t> </a:t>
            </a:r>
            <a:r>
              <a:rPr lang="en-US" sz="2600" dirty="0" err="1" smtClean="0">
                <a:solidFill>
                  <a:schemeClr val="tx1"/>
                </a:solidFill>
              </a:rPr>
              <a:t>của</a:t>
            </a:r>
            <a:r>
              <a:rPr lang="en-US" sz="2600" dirty="0" smtClean="0">
                <a:solidFill>
                  <a:schemeClr val="tx1"/>
                </a:solidFill>
              </a:rPr>
              <a:t> </a:t>
            </a:r>
            <a:r>
              <a:rPr lang="en-US" sz="2600" dirty="0" err="1" smtClean="0">
                <a:solidFill>
                  <a:schemeClr val="tx1"/>
                </a:solidFill>
              </a:rPr>
              <a:t>người</a:t>
            </a:r>
            <a:r>
              <a:rPr lang="en-US" sz="2600" dirty="0" smtClean="0">
                <a:solidFill>
                  <a:schemeClr val="tx1"/>
                </a:solidFill>
              </a:rPr>
              <a:t> </a:t>
            </a:r>
            <a:r>
              <a:rPr lang="en-US" sz="2600" dirty="0" err="1" smtClean="0">
                <a:solidFill>
                  <a:schemeClr val="tx1"/>
                </a:solidFill>
              </a:rPr>
              <a:t>mẹ</a:t>
            </a:r>
            <a:r>
              <a:rPr lang="en-US" sz="2600" dirty="0" smtClean="0">
                <a:solidFill>
                  <a:schemeClr val="tx1"/>
                </a:solidFill>
              </a:rPr>
              <a:t> </a:t>
            </a:r>
            <a:r>
              <a:rPr lang="en-US" sz="2600" dirty="0" err="1" smtClean="0">
                <a:solidFill>
                  <a:schemeClr val="tx1"/>
                </a:solidFill>
              </a:rPr>
              <a:t>thường</a:t>
            </a:r>
            <a:r>
              <a:rPr lang="en-US" sz="2600" dirty="0" smtClean="0">
                <a:solidFill>
                  <a:schemeClr val="tx1"/>
                </a:solidFill>
              </a:rPr>
              <a:t> </a:t>
            </a:r>
            <a:r>
              <a:rPr lang="en-US" sz="2600" dirty="0" err="1" smtClean="0">
                <a:solidFill>
                  <a:schemeClr val="tx1"/>
                </a:solidFill>
              </a:rPr>
              <a:t>bị</a:t>
            </a:r>
            <a:r>
              <a:rPr lang="en-US" sz="2600" dirty="0" smtClean="0">
                <a:solidFill>
                  <a:schemeClr val="tx1"/>
                </a:solidFill>
              </a:rPr>
              <a:t> </a:t>
            </a:r>
            <a:r>
              <a:rPr lang="en-US" sz="2600" i="1" dirty="0" err="1" smtClean="0">
                <a:solidFill>
                  <a:srgbClr val="006600"/>
                </a:solidFill>
              </a:rPr>
              <a:t>coi</a:t>
            </a:r>
            <a:r>
              <a:rPr lang="en-US" sz="2600" i="1" dirty="0" smtClean="0">
                <a:solidFill>
                  <a:srgbClr val="006600"/>
                </a:solidFill>
              </a:rPr>
              <a:t> </a:t>
            </a:r>
            <a:r>
              <a:rPr lang="en-US" sz="2600" i="1" dirty="0" err="1" smtClean="0">
                <a:solidFill>
                  <a:srgbClr val="006600"/>
                </a:solidFill>
              </a:rPr>
              <a:t>nhẹ</a:t>
            </a:r>
            <a:r>
              <a:rPr lang="en-US" sz="2600" i="1" dirty="0" smtClean="0">
                <a:solidFill>
                  <a:srgbClr val="006600"/>
                </a:solidFill>
              </a:rPr>
              <a:t> </a:t>
            </a:r>
            <a:r>
              <a:rPr lang="en-US" sz="2600" i="1" dirty="0" err="1" smtClean="0">
                <a:solidFill>
                  <a:srgbClr val="006600"/>
                </a:solidFill>
              </a:rPr>
              <a:t>hơn</a:t>
            </a:r>
            <a:r>
              <a:rPr lang="en-US" sz="2600" i="1" dirty="0" smtClean="0">
                <a:solidFill>
                  <a:srgbClr val="006600"/>
                </a:solidFill>
              </a:rPr>
              <a:t> </a:t>
            </a:r>
            <a:r>
              <a:rPr lang="en-US" sz="2600" dirty="0" err="1" smtClean="0">
                <a:solidFill>
                  <a:schemeClr val="tx1"/>
                </a:solidFill>
              </a:rPr>
              <a:t>của</a:t>
            </a:r>
            <a:r>
              <a:rPr lang="en-US" sz="2600" dirty="0" smtClean="0">
                <a:solidFill>
                  <a:schemeClr val="tx1"/>
                </a:solidFill>
              </a:rPr>
              <a:t> </a:t>
            </a:r>
            <a:r>
              <a:rPr lang="en-US" sz="2600" dirty="0" err="1" smtClean="0">
                <a:solidFill>
                  <a:schemeClr val="tx1"/>
                </a:solidFill>
              </a:rPr>
              <a:t>em</a:t>
            </a:r>
            <a:r>
              <a:rPr lang="en-US" sz="2600" dirty="0" smtClean="0">
                <a:solidFill>
                  <a:schemeClr val="tx1"/>
                </a:solidFill>
              </a:rPr>
              <a:t> </a:t>
            </a:r>
            <a:r>
              <a:rPr lang="en-US" sz="2600" dirty="0" err="1" smtClean="0">
                <a:solidFill>
                  <a:schemeClr val="tx1"/>
                </a:solidFill>
              </a:rPr>
              <a:t>trai</a:t>
            </a:r>
            <a:r>
              <a:rPr lang="en-US" sz="2600" dirty="0" smtClean="0">
                <a:solidFill>
                  <a:schemeClr val="tx1"/>
                </a:solidFill>
              </a:rPr>
              <a:t> </a:t>
            </a:r>
            <a:r>
              <a:rPr lang="en-US" sz="2600" dirty="0" err="1" smtClean="0">
                <a:solidFill>
                  <a:schemeClr val="tx1"/>
                </a:solidFill>
              </a:rPr>
              <a:t>và</a:t>
            </a:r>
            <a:r>
              <a:rPr lang="en-US" sz="2600" dirty="0" smtClean="0">
                <a:solidFill>
                  <a:schemeClr val="tx1"/>
                </a:solidFill>
              </a:rPr>
              <a:t> </a:t>
            </a:r>
            <a:r>
              <a:rPr lang="en-US" sz="2600" dirty="0" err="1" smtClean="0">
                <a:solidFill>
                  <a:schemeClr val="tx1"/>
                </a:solidFill>
              </a:rPr>
              <a:t>người</a:t>
            </a:r>
            <a:r>
              <a:rPr lang="en-US" sz="2600" dirty="0" smtClean="0">
                <a:solidFill>
                  <a:schemeClr val="tx1"/>
                </a:solidFill>
              </a:rPr>
              <a:t> cha…</a:t>
            </a:r>
          </a:p>
          <a:p>
            <a:pPr marL="0" lvl="1" algn="just"/>
            <a:r>
              <a:rPr lang="en-US" sz="2600" b="1" dirty="0" err="1" smtClean="0">
                <a:solidFill>
                  <a:srgbClr val="0000FF"/>
                </a:solidFill>
              </a:rPr>
              <a:t>Về</a:t>
            </a:r>
            <a:r>
              <a:rPr lang="en-US" sz="2600" b="1" dirty="0" smtClean="0">
                <a:solidFill>
                  <a:srgbClr val="0000FF"/>
                </a:solidFill>
              </a:rPr>
              <a:t> </a:t>
            </a:r>
            <a:r>
              <a:rPr lang="en-US" sz="2600" b="1" dirty="0" err="1" smtClean="0">
                <a:solidFill>
                  <a:srgbClr val="0000FF"/>
                </a:solidFill>
              </a:rPr>
              <a:t>hưởng</a:t>
            </a:r>
            <a:r>
              <a:rPr lang="en-US" sz="2600" b="1" dirty="0" smtClean="0">
                <a:solidFill>
                  <a:srgbClr val="0000FF"/>
                </a:solidFill>
              </a:rPr>
              <a:t> </a:t>
            </a:r>
            <a:r>
              <a:rPr lang="en-US" sz="2600" b="1" dirty="0" err="1" smtClean="0">
                <a:solidFill>
                  <a:srgbClr val="0000FF"/>
                </a:solidFill>
              </a:rPr>
              <a:t>thụ</a:t>
            </a:r>
            <a:r>
              <a:rPr lang="en-US" sz="2600" b="1" dirty="0" smtClean="0">
                <a:solidFill>
                  <a:srgbClr val="0000FF"/>
                </a:solidFill>
              </a:rPr>
              <a:t>/</a:t>
            </a:r>
            <a:r>
              <a:rPr lang="en-US" sz="2600" b="1" dirty="0" err="1" smtClean="0">
                <a:solidFill>
                  <a:srgbClr val="0000FF"/>
                </a:solidFill>
              </a:rPr>
              <a:t>lợi</a:t>
            </a:r>
            <a:r>
              <a:rPr lang="en-US" sz="2600" b="1" dirty="0" smtClean="0">
                <a:solidFill>
                  <a:srgbClr val="0000FF"/>
                </a:solidFill>
              </a:rPr>
              <a:t> </a:t>
            </a:r>
            <a:r>
              <a:rPr lang="en-US" sz="2600" b="1" dirty="0" err="1" smtClean="0">
                <a:solidFill>
                  <a:srgbClr val="0000FF"/>
                </a:solidFill>
              </a:rPr>
              <a:t>ích</a:t>
            </a:r>
            <a:r>
              <a:rPr lang="en-US" sz="2600" b="1" dirty="0" smtClean="0">
                <a:solidFill>
                  <a:srgbClr val="0000FF"/>
                </a:solidFill>
              </a:rPr>
              <a:t>: </a:t>
            </a:r>
            <a:r>
              <a:rPr lang="en-US" sz="2600" dirty="0" err="1" smtClean="0">
                <a:solidFill>
                  <a:schemeClr val="tx1"/>
                </a:solidFill>
              </a:rPr>
              <a:t>Tỷ</a:t>
            </a:r>
            <a:r>
              <a:rPr lang="en-US" sz="2600" dirty="0" smtClean="0">
                <a:solidFill>
                  <a:schemeClr val="tx1"/>
                </a:solidFill>
              </a:rPr>
              <a:t> </a:t>
            </a:r>
            <a:r>
              <a:rPr lang="en-US" sz="2600" dirty="0" err="1" smtClean="0">
                <a:solidFill>
                  <a:schemeClr val="tx1"/>
                </a:solidFill>
              </a:rPr>
              <a:t>lệ</a:t>
            </a:r>
            <a:r>
              <a:rPr lang="en-US" sz="2600" dirty="0" smtClean="0">
                <a:solidFill>
                  <a:schemeClr val="tx1"/>
                </a:solidFill>
              </a:rPr>
              <a:t> </a:t>
            </a:r>
            <a:r>
              <a:rPr lang="en-US" sz="2600" dirty="0" err="1" smtClean="0">
                <a:solidFill>
                  <a:schemeClr val="tx1"/>
                </a:solidFill>
              </a:rPr>
              <a:t>phụ</a:t>
            </a:r>
            <a:r>
              <a:rPr lang="en-US" sz="2600" dirty="0" smtClean="0">
                <a:solidFill>
                  <a:schemeClr val="tx1"/>
                </a:solidFill>
              </a:rPr>
              <a:t> </a:t>
            </a:r>
            <a:r>
              <a:rPr lang="en-US" sz="2600" dirty="0" err="1" smtClean="0">
                <a:solidFill>
                  <a:schemeClr val="tx1"/>
                </a:solidFill>
              </a:rPr>
              <a:t>nữ</a:t>
            </a:r>
            <a:r>
              <a:rPr lang="en-US" sz="2600" dirty="0" smtClean="0">
                <a:solidFill>
                  <a:schemeClr val="tx1"/>
                </a:solidFill>
              </a:rPr>
              <a:t> </a:t>
            </a:r>
            <a:r>
              <a:rPr lang="en-US" sz="2600" dirty="0" err="1" smtClean="0">
                <a:solidFill>
                  <a:schemeClr val="tx1"/>
                </a:solidFill>
              </a:rPr>
              <a:t>xem</a:t>
            </a:r>
            <a:r>
              <a:rPr lang="en-US" sz="2600" dirty="0" smtClean="0">
                <a:solidFill>
                  <a:schemeClr val="tx1"/>
                </a:solidFill>
              </a:rPr>
              <a:t> </a:t>
            </a:r>
            <a:r>
              <a:rPr lang="en-US" sz="2600" dirty="0" err="1" smtClean="0">
                <a:solidFill>
                  <a:schemeClr val="tx1"/>
                </a:solidFill>
              </a:rPr>
              <a:t>Tivi</a:t>
            </a:r>
            <a:r>
              <a:rPr lang="en-US" sz="2600" dirty="0" smtClean="0">
                <a:solidFill>
                  <a:schemeClr val="tx1"/>
                </a:solidFill>
              </a:rPr>
              <a:t>, </a:t>
            </a:r>
            <a:r>
              <a:rPr lang="en-US" sz="2600" dirty="0" err="1" smtClean="0">
                <a:solidFill>
                  <a:schemeClr val="tx1"/>
                </a:solidFill>
              </a:rPr>
              <a:t>đọc</a:t>
            </a:r>
            <a:r>
              <a:rPr lang="en-US" sz="2600" dirty="0" smtClean="0">
                <a:solidFill>
                  <a:schemeClr val="tx1"/>
                </a:solidFill>
              </a:rPr>
              <a:t> </a:t>
            </a:r>
            <a:r>
              <a:rPr lang="en-US" sz="2600" dirty="0" err="1" smtClean="0">
                <a:solidFill>
                  <a:schemeClr val="tx1"/>
                </a:solidFill>
              </a:rPr>
              <a:t>báo</a:t>
            </a:r>
            <a:r>
              <a:rPr lang="en-US" sz="2600" dirty="0" smtClean="0">
                <a:solidFill>
                  <a:schemeClr val="tx1"/>
                </a:solidFill>
              </a:rPr>
              <a:t> </a:t>
            </a:r>
            <a:r>
              <a:rPr lang="en-US" sz="2600" dirty="0" err="1" smtClean="0">
                <a:solidFill>
                  <a:schemeClr val="tx1"/>
                </a:solidFill>
              </a:rPr>
              <a:t>luôn</a:t>
            </a:r>
            <a:r>
              <a:rPr lang="en-US" sz="2600" dirty="0" smtClean="0">
                <a:solidFill>
                  <a:schemeClr val="tx1"/>
                </a:solidFill>
              </a:rPr>
              <a:t> </a:t>
            </a:r>
            <a:r>
              <a:rPr lang="en-US" sz="2600" i="1" dirty="0" err="1" smtClean="0">
                <a:solidFill>
                  <a:srgbClr val="006600"/>
                </a:solidFill>
              </a:rPr>
              <a:t>thấp</a:t>
            </a:r>
            <a:r>
              <a:rPr lang="en-US" sz="2600" i="1" dirty="0" smtClean="0">
                <a:solidFill>
                  <a:srgbClr val="006600"/>
                </a:solidFill>
              </a:rPr>
              <a:t> </a:t>
            </a:r>
            <a:r>
              <a:rPr lang="en-US" sz="2600" i="1" dirty="0" err="1" smtClean="0">
                <a:solidFill>
                  <a:srgbClr val="006600"/>
                </a:solidFill>
              </a:rPr>
              <a:t>hơn</a:t>
            </a:r>
            <a:r>
              <a:rPr lang="en-US" sz="2600" dirty="0" smtClean="0"/>
              <a:t> </a:t>
            </a:r>
            <a:r>
              <a:rPr lang="en-US" sz="2600" dirty="0" err="1" smtClean="0">
                <a:solidFill>
                  <a:schemeClr val="tx1"/>
                </a:solidFill>
              </a:rPr>
              <a:t>nam</a:t>
            </a:r>
            <a:r>
              <a:rPr lang="en-US" sz="2600" dirty="0" smtClean="0">
                <a:solidFill>
                  <a:schemeClr val="tx1"/>
                </a:solidFill>
              </a:rPr>
              <a:t> </a:t>
            </a:r>
            <a:r>
              <a:rPr lang="en-US" sz="2600" dirty="0" err="1" smtClean="0">
                <a:solidFill>
                  <a:schemeClr val="tx1"/>
                </a:solidFill>
              </a:rPr>
              <a:t>giới</a:t>
            </a:r>
            <a:r>
              <a:rPr lang="en-US" sz="2600" dirty="0" smtClean="0">
                <a:solidFill>
                  <a:schemeClr val="tx1"/>
                </a:solidFill>
              </a:rPr>
              <a:t>…</a:t>
            </a:r>
          </a:p>
          <a:p>
            <a:pPr marL="0" lvl="1" algn="just"/>
            <a:r>
              <a:rPr lang="en-US" sz="2600" b="1" dirty="0" err="1" smtClean="0">
                <a:solidFill>
                  <a:srgbClr val="0000FF"/>
                </a:solidFill>
              </a:rPr>
              <a:t>Về</a:t>
            </a:r>
            <a:r>
              <a:rPr lang="en-US" sz="2600" b="1" dirty="0" smtClean="0">
                <a:solidFill>
                  <a:srgbClr val="0000FF"/>
                </a:solidFill>
              </a:rPr>
              <a:t> </a:t>
            </a:r>
            <a:r>
              <a:rPr lang="en-US" sz="2600" b="1" dirty="0" err="1" smtClean="0">
                <a:solidFill>
                  <a:srgbClr val="0000FF"/>
                </a:solidFill>
              </a:rPr>
              <a:t>Kiểm</a:t>
            </a:r>
            <a:r>
              <a:rPr lang="en-US" sz="2600" b="1" dirty="0" smtClean="0">
                <a:solidFill>
                  <a:srgbClr val="0000FF"/>
                </a:solidFill>
              </a:rPr>
              <a:t> </a:t>
            </a:r>
            <a:r>
              <a:rPr lang="en-US" sz="2600" b="1" dirty="0" err="1" smtClean="0">
                <a:solidFill>
                  <a:srgbClr val="0000FF"/>
                </a:solidFill>
              </a:rPr>
              <a:t>soát</a:t>
            </a:r>
            <a:r>
              <a:rPr lang="en-US" sz="2600" b="1" dirty="0" smtClean="0">
                <a:solidFill>
                  <a:srgbClr val="0000FF"/>
                </a:solidFill>
              </a:rPr>
              <a:t>, </a:t>
            </a:r>
            <a:r>
              <a:rPr lang="en-US" sz="2600" b="1" dirty="0" err="1" smtClean="0">
                <a:solidFill>
                  <a:srgbClr val="0000FF"/>
                </a:solidFill>
              </a:rPr>
              <a:t>ra</a:t>
            </a:r>
            <a:r>
              <a:rPr lang="en-US" sz="2600" b="1" dirty="0" smtClean="0">
                <a:solidFill>
                  <a:srgbClr val="0000FF"/>
                </a:solidFill>
              </a:rPr>
              <a:t> </a:t>
            </a:r>
            <a:r>
              <a:rPr lang="en-US" sz="2600" b="1" dirty="0" err="1" smtClean="0">
                <a:solidFill>
                  <a:srgbClr val="0000FF"/>
                </a:solidFill>
              </a:rPr>
              <a:t>quyết</a:t>
            </a:r>
            <a:r>
              <a:rPr lang="en-US" sz="2600" b="1" dirty="0" smtClean="0">
                <a:solidFill>
                  <a:srgbClr val="0000FF"/>
                </a:solidFill>
              </a:rPr>
              <a:t> </a:t>
            </a:r>
            <a:r>
              <a:rPr lang="en-US" sz="2600" b="1" dirty="0" err="1" smtClean="0">
                <a:solidFill>
                  <a:srgbClr val="0000FF"/>
                </a:solidFill>
              </a:rPr>
              <a:t>định</a:t>
            </a:r>
            <a:r>
              <a:rPr lang="en-US" sz="2600" b="1" dirty="0" smtClean="0">
                <a:solidFill>
                  <a:srgbClr val="0000FF"/>
                </a:solidFill>
              </a:rPr>
              <a:t>: </a:t>
            </a:r>
            <a:r>
              <a:rPr lang="en-US" sz="2600" dirty="0" err="1" smtClean="0">
                <a:solidFill>
                  <a:schemeClr val="tx1"/>
                </a:solidFill>
              </a:rPr>
              <a:t>Phụ</a:t>
            </a:r>
            <a:r>
              <a:rPr lang="en-US" sz="2600" dirty="0" smtClean="0">
                <a:solidFill>
                  <a:schemeClr val="tx1"/>
                </a:solidFill>
              </a:rPr>
              <a:t> </a:t>
            </a:r>
            <a:r>
              <a:rPr lang="en-US" sz="2600" dirty="0" err="1" smtClean="0">
                <a:solidFill>
                  <a:schemeClr val="tx1"/>
                </a:solidFill>
              </a:rPr>
              <a:t>nữ</a:t>
            </a:r>
            <a:r>
              <a:rPr lang="en-US" sz="2600" dirty="0" smtClean="0">
                <a:solidFill>
                  <a:schemeClr val="tx1"/>
                </a:solidFill>
              </a:rPr>
              <a:t> </a:t>
            </a:r>
            <a:r>
              <a:rPr lang="en-US" sz="2600" dirty="0" err="1" smtClean="0">
                <a:solidFill>
                  <a:schemeClr val="tx1"/>
                </a:solidFill>
              </a:rPr>
              <a:t>góp</a:t>
            </a:r>
            <a:r>
              <a:rPr lang="en-US" sz="2600" dirty="0" smtClean="0">
                <a:solidFill>
                  <a:schemeClr val="tx1"/>
                </a:solidFill>
              </a:rPr>
              <a:t> </a:t>
            </a:r>
            <a:r>
              <a:rPr lang="en-US" sz="2600" dirty="0" err="1" smtClean="0">
                <a:solidFill>
                  <a:schemeClr val="tx1"/>
                </a:solidFill>
              </a:rPr>
              <a:t>công</a:t>
            </a:r>
            <a:r>
              <a:rPr lang="en-US" sz="2600" dirty="0" smtClean="0">
                <a:solidFill>
                  <a:schemeClr val="tx1"/>
                </a:solidFill>
              </a:rPr>
              <a:t> </a:t>
            </a:r>
            <a:r>
              <a:rPr lang="en-US" sz="2600" dirty="0" err="1" smtClean="0">
                <a:solidFill>
                  <a:schemeClr val="tx1"/>
                </a:solidFill>
              </a:rPr>
              <a:t>lớn</a:t>
            </a:r>
            <a:r>
              <a:rPr lang="en-US" sz="2600" dirty="0" smtClean="0">
                <a:solidFill>
                  <a:schemeClr val="tx1"/>
                </a:solidFill>
              </a:rPr>
              <a:t> </a:t>
            </a:r>
            <a:r>
              <a:rPr lang="en-US" sz="2600" dirty="0" err="1" smtClean="0">
                <a:solidFill>
                  <a:schemeClr val="tx1"/>
                </a:solidFill>
              </a:rPr>
              <a:t>cho</a:t>
            </a:r>
            <a:r>
              <a:rPr lang="en-US" sz="2600" dirty="0" smtClean="0">
                <a:solidFill>
                  <a:schemeClr val="tx1"/>
                </a:solidFill>
              </a:rPr>
              <a:t> </a:t>
            </a:r>
            <a:r>
              <a:rPr lang="en-US" sz="2600" dirty="0" err="1" smtClean="0">
                <a:solidFill>
                  <a:schemeClr val="tx1"/>
                </a:solidFill>
              </a:rPr>
              <a:t>gia</a:t>
            </a:r>
            <a:r>
              <a:rPr lang="en-US" sz="2600" dirty="0" smtClean="0">
                <a:solidFill>
                  <a:schemeClr val="tx1"/>
                </a:solidFill>
              </a:rPr>
              <a:t> </a:t>
            </a:r>
            <a:r>
              <a:rPr lang="en-US" sz="2600" dirty="0" err="1" smtClean="0">
                <a:solidFill>
                  <a:schemeClr val="tx1"/>
                </a:solidFill>
              </a:rPr>
              <a:t>đình</a:t>
            </a:r>
            <a:r>
              <a:rPr lang="en-US" sz="2600" dirty="0" smtClean="0">
                <a:solidFill>
                  <a:schemeClr val="tx1"/>
                </a:solidFill>
              </a:rPr>
              <a:t> </a:t>
            </a:r>
            <a:r>
              <a:rPr lang="en-US" sz="2600" dirty="0" err="1" smtClean="0">
                <a:solidFill>
                  <a:schemeClr val="tx1"/>
                </a:solidFill>
              </a:rPr>
              <a:t>nhưng</a:t>
            </a:r>
            <a:r>
              <a:rPr lang="en-US" sz="2600" dirty="0" smtClean="0"/>
              <a:t> </a:t>
            </a:r>
            <a:r>
              <a:rPr lang="en-US" sz="2600" i="1" dirty="0" err="1" smtClean="0">
                <a:solidFill>
                  <a:srgbClr val="006600"/>
                </a:solidFill>
              </a:rPr>
              <a:t>không</a:t>
            </a:r>
            <a:r>
              <a:rPr lang="en-US" sz="2600" i="1" dirty="0" smtClean="0">
                <a:solidFill>
                  <a:srgbClr val="006600"/>
                </a:solidFill>
              </a:rPr>
              <a:t> </a:t>
            </a:r>
            <a:r>
              <a:rPr lang="en-US" sz="2600" i="1" dirty="0" err="1" smtClean="0">
                <a:solidFill>
                  <a:srgbClr val="006600"/>
                </a:solidFill>
              </a:rPr>
              <a:t>phải</a:t>
            </a:r>
            <a:r>
              <a:rPr lang="en-US" sz="2600" i="1" dirty="0" smtClean="0">
                <a:solidFill>
                  <a:srgbClr val="006600"/>
                </a:solidFill>
              </a:rPr>
              <a:t> </a:t>
            </a:r>
            <a:r>
              <a:rPr lang="en-US" sz="2600" i="1" dirty="0" err="1" smtClean="0">
                <a:solidFill>
                  <a:srgbClr val="006600"/>
                </a:solidFill>
              </a:rPr>
              <a:t>là</a:t>
            </a:r>
            <a:r>
              <a:rPr lang="en-US" sz="2600" i="1" dirty="0" smtClean="0">
                <a:solidFill>
                  <a:srgbClr val="006600"/>
                </a:solidFill>
              </a:rPr>
              <a:t> </a:t>
            </a:r>
            <a:r>
              <a:rPr lang="en-US" sz="2600" i="1" dirty="0" err="1" smtClean="0">
                <a:solidFill>
                  <a:srgbClr val="006600"/>
                </a:solidFill>
              </a:rPr>
              <a:t>người</a:t>
            </a:r>
            <a:r>
              <a:rPr lang="en-US" sz="2600" i="1" dirty="0" smtClean="0">
                <a:solidFill>
                  <a:srgbClr val="006600"/>
                </a:solidFill>
              </a:rPr>
              <a:t> </a:t>
            </a:r>
            <a:r>
              <a:rPr lang="en-US" sz="2600" i="1" dirty="0" err="1" smtClean="0">
                <a:solidFill>
                  <a:srgbClr val="006600"/>
                </a:solidFill>
              </a:rPr>
              <a:t>quyết</a:t>
            </a:r>
            <a:r>
              <a:rPr lang="en-US" sz="2600" i="1" dirty="0" smtClean="0">
                <a:solidFill>
                  <a:srgbClr val="006600"/>
                </a:solidFill>
              </a:rPr>
              <a:t> </a:t>
            </a:r>
            <a:r>
              <a:rPr lang="en-US" sz="2600" i="1" dirty="0" err="1" smtClean="0">
                <a:solidFill>
                  <a:srgbClr val="006600"/>
                </a:solidFill>
              </a:rPr>
              <a:t>định</a:t>
            </a:r>
            <a:r>
              <a:rPr lang="en-US" sz="2600" i="1" dirty="0" smtClean="0">
                <a:solidFill>
                  <a:srgbClr val="006600"/>
                </a:solidFill>
              </a:rPr>
              <a:t> </a:t>
            </a:r>
            <a:r>
              <a:rPr lang="en-US" sz="2600" dirty="0" err="1" smtClean="0">
                <a:solidFill>
                  <a:schemeClr val="tx1"/>
                </a:solidFill>
              </a:rPr>
              <a:t>các</a:t>
            </a:r>
            <a:r>
              <a:rPr lang="en-US" sz="2600" dirty="0" smtClean="0">
                <a:solidFill>
                  <a:schemeClr val="tx1"/>
                </a:solidFill>
              </a:rPr>
              <a:t> </a:t>
            </a:r>
            <a:r>
              <a:rPr lang="en-US" sz="2600" dirty="0" err="1" smtClean="0">
                <a:solidFill>
                  <a:schemeClr val="tx1"/>
                </a:solidFill>
              </a:rPr>
              <a:t>khoản</a:t>
            </a:r>
            <a:r>
              <a:rPr lang="en-US" sz="2600" dirty="0" smtClean="0">
                <a:solidFill>
                  <a:schemeClr val="tx1"/>
                </a:solidFill>
              </a:rPr>
              <a:t> chi </a:t>
            </a:r>
            <a:r>
              <a:rPr lang="en-US" sz="2600" dirty="0" err="1" smtClean="0">
                <a:solidFill>
                  <a:schemeClr val="tx1"/>
                </a:solidFill>
              </a:rPr>
              <a:t>lớn</a:t>
            </a:r>
            <a:r>
              <a:rPr lang="en-US" sz="2600" dirty="0" smtClean="0">
                <a:solidFill>
                  <a:schemeClr val="tx1"/>
                </a:solidFill>
              </a:rPr>
              <a:t>….</a:t>
            </a:r>
          </a:p>
          <a:p>
            <a:pPr marL="0" lvl="1" algn="just"/>
            <a:r>
              <a:rPr lang="en-US" sz="2600" b="1" dirty="0" err="1" smtClean="0">
                <a:solidFill>
                  <a:srgbClr val="0000FF"/>
                </a:solidFill>
              </a:rPr>
              <a:t>Về</a:t>
            </a:r>
            <a:r>
              <a:rPr lang="en-US" sz="2600" b="1" dirty="0" smtClean="0">
                <a:solidFill>
                  <a:srgbClr val="0000FF"/>
                </a:solidFill>
              </a:rPr>
              <a:t> </a:t>
            </a:r>
            <a:r>
              <a:rPr lang="en-US" sz="2600" b="1" dirty="0" err="1" smtClean="0">
                <a:solidFill>
                  <a:srgbClr val="0000FF"/>
                </a:solidFill>
              </a:rPr>
              <a:t>cơ</a:t>
            </a:r>
            <a:r>
              <a:rPr lang="en-US" sz="2600" b="1" dirty="0" smtClean="0">
                <a:solidFill>
                  <a:srgbClr val="0000FF"/>
                </a:solidFill>
              </a:rPr>
              <a:t> </a:t>
            </a:r>
            <a:r>
              <a:rPr lang="en-US" sz="2600" b="1" dirty="0" err="1" smtClean="0">
                <a:solidFill>
                  <a:srgbClr val="0000FF"/>
                </a:solidFill>
              </a:rPr>
              <a:t>hội</a:t>
            </a:r>
            <a:r>
              <a:rPr lang="en-US" sz="2600" b="1" dirty="0" smtClean="0">
                <a:solidFill>
                  <a:srgbClr val="0000FF"/>
                </a:solidFill>
              </a:rPr>
              <a:t>:</a:t>
            </a:r>
          </a:p>
          <a:p>
            <a:pPr marL="0" lvl="1" algn="just">
              <a:buClr>
                <a:srgbClr val="FF0000"/>
              </a:buClr>
              <a:buFont typeface="Arial" pitchFamily="34" charset="0"/>
              <a:buChar char="•"/>
            </a:pPr>
            <a:r>
              <a:rPr lang="en-US" sz="2600" dirty="0" err="1" smtClean="0">
                <a:solidFill>
                  <a:schemeClr val="tx1"/>
                </a:solidFill>
              </a:rPr>
              <a:t>Cơ</a:t>
            </a:r>
            <a:r>
              <a:rPr lang="en-US" sz="2600" dirty="0" smtClean="0">
                <a:solidFill>
                  <a:schemeClr val="tx1"/>
                </a:solidFill>
              </a:rPr>
              <a:t> </a:t>
            </a:r>
            <a:r>
              <a:rPr lang="en-US" sz="2600" dirty="0" err="1" smtClean="0">
                <a:solidFill>
                  <a:schemeClr val="tx1"/>
                </a:solidFill>
              </a:rPr>
              <a:t>hội</a:t>
            </a:r>
            <a:r>
              <a:rPr lang="en-US" sz="2600" dirty="0" smtClean="0">
                <a:solidFill>
                  <a:schemeClr val="tx1"/>
                </a:solidFill>
              </a:rPr>
              <a:t> </a:t>
            </a:r>
            <a:r>
              <a:rPr lang="en-US" sz="2600" dirty="0" err="1" smtClean="0">
                <a:solidFill>
                  <a:schemeClr val="tx1"/>
                </a:solidFill>
              </a:rPr>
              <a:t>thăng</a:t>
            </a:r>
            <a:r>
              <a:rPr lang="en-US" sz="2600" dirty="0" smtClean="0">
                <a:solidFill>
                  <a:schemeClr val="tx1"/>
                </a:solidFill>
              </a:rPr>
              <a:t> </a:t>
            </a:r>
            <a:r>
              <a:rPr lang="en-US" sz="2600" dirty="0" err="1" smtClean="0">
                <a:solidFill>
                  <a:schemeClr val="tx1"/>
                </a:solidFill>
              </a:rPr>
              <a:t>tiến</a:t>
            </a:r>
            <a:r>
              <a:rPr lang="en-US" sz="2600" dirty="0" smtClean="0">
                <a:solidFill>
                  <a:schemeClr val="tx1"/>
                </a:solidFill>
              </a:rPr>
              <a:t> </a:t>
            </a:r>
            <a:r>
              <a:rPr lang="en-US" sz="2600" dirty="0" err="1" smtClean="0">
                <a:solidFill>
                  <a:schemeClr val="tx1"/>
                </a:solidFill>
              </a:rPr>
              <a:t>trong</a:t>
            </a:r>
            <a:r>
              <a:rPr lang="en-US" sz="2600" dirty="0" smtClean="0">
                <a:solidFill>
                  <a:schemeClr val="tx1"/>
                </a:solidFill>
              </a:rPr>
              <a:t> </a:t>
            </a:r>
            <a:r>
              <a:rPr lang="en-US" sz="2600" dirty="0" err="1" smtClean="0">
                <a:solidFill>
                  <a:schemeClr val="tx1"/>
                </a:solidFill>
              </a:rPr>
              <a:t>nghề</a:t>
            </a:r>
            <a:r>
              <a:rPr lang="en-US" sz="2600" dirty="0" smtClean="0">
                <a:solidFill>
                  <a:schemeClr val="tx1"/>
                </a:solidFill>
              </a:rPr>
              <a:t> </a:t>
            </a:r>
            <a:r>
              <a:rPr lang="en-US" sz="2600" dirty="0" err="1" smtClean="0">
                <a:solidFill>
                  <a:schemeClr val="tx1"/>
                </a:solidFill>
              </a:rPr>
              <a:t>nghiệp</a:t>
            </a:r>
            <a:r>
              <a:rPr lang="en-US" sz="2600" dirty="0" smtClean="0">
                <a:solidFill>
                  <a:schemeClr val="tx1"/>
                </a:solidFill>
              </a:rPr>
              <a:t> </a:t>
            </a:r>
            <a:r>
              <a:rPr lang="en-US" sz="2600" dirty="0" err="1" smtClean="0">
                <a:solidFill>
                  <a:schemeClr val="tx1"/>
                </a:solidFill>
              </a:rPr>
              <a:t>của</a:t>
            </a:r>
            <a:r>
              <a:rPr lang="en-US" sz="2600" dirty="0" smtClean="0">
                <a:solidFill>
                  <a:schemeClr val="tx1"/>
                </a:solidFill>
              </a:rPr>
              <a:t> </a:t>
            </a:r>
            <a:r>
              <a:rPr lang="en-US" sz="2600" dirty="0" err="1" smtClean="0">
                <a:solidFill>
                  <a:schemeClr val="tx1"/>
                </a:solidFill>
              </a:rPr>
              <a:t>phụ</a:t>
            </a:r>
            <a:r>
              <a:rPr lang="en-US" sz="2600" dirty="0" smtClean="0">
                <a:solidFill>
                  <a:schemeClr val="tx1"/>
                </a:solidFill>
              </a:rPr>
              <a:t> </a:t>
            </a:r>
            <a:r>
              <a:rPr lang="en-US" sz="2600" dirty="0" err="1" smtClean="0">
                <a:solidFill>
                  <a:schemeClr val="tx1"/>
                </a:solidFill>
              </a:rPr>
              <a:t>nữ</a:t>
            </a:r>
            <a:r>
              <a:rPr lang="en-US" sz="2600" dirty="0" smtClean="0">
                <a:solidFill>
                  <a:schemeClr val="tx1"/>
                </a:solidFill>
              </a:rPr>
              <a:t> </a:t>
            </a:r>
            <a:r>
              <a:rPr lang="en-US" sz="2600" i="1" dirty="0" err="1" smtClean="0">
                <a:solidFill>
                  <a:srgbClr val="006600"/>
                </a:solidFill>
              </a:rPr>
              <a:t>thấp</a:t>
            </a:r>
            <a:r>
              <a:rPr lang="en-US" sz="2600" i="1" dirty="0" smtClean="0">
                <a:solidFill>
                  <a:srgbClr val="006600"/>
                </a:solidFill>
              </a:rPr>
              <a:t> </a:t>
            </a:r>
            <a:r>
              <a:rPr lang="en-US" sz="2600" i="1" dirty="0" err="1" smtClean="0">
                <a:solidFill>
                  <a:srgbClr val="006600"/>
                </a:solidFill>
              </a:rPr>
              <a:t>hơn</a:t>
            </a:r>
            <a:r>
              <a:rPr lang="en-US" sz="2600" i="1" dirty="0" smtClean="0">
                <a:solidFill>
                  <a:srgbClr val="006600"/>
                </a:solidFill>
              </a:rPr>
              <a:t> </a:t>
            </a:r>
            <a:r>
              <a:rPr lang="en-US" sz="2600" dirty="0" smtClean="0">
                <a:solidFill>
                  <a:schemeClr val="tx1"/>
                </a:solidFill>
              </a:rPr>
              <a:t>so </a:t>
            </a:r>
            <a:r>
              <a:rPr lang="en-US" sz="2600" dirty="0" err="1" smtClean="0">
                <a:solidFill>
                  <a:schemeClr val="tx1"/>
                </a:solidFill>
              </a:rPr>
              <a:t>với</a:t>
            </a:r>
            <a:r>
              <a:rPr lang="en-US" sz="2600" dirty="0" smtClean="0">
                <a:solidFill>
                  <a:schemeClr val="tx1"/>
                </a:solidFill>
              </a:rPr>
              <a:t> </a:t>
            </a:r>
            <a:r>
              <a:rPr lang="en-US" sz="2600" dirty="0" err="1" smtClean="0">
                <a:solidFill>
                  <a:schemeClr val="tx1"/>
                </a:solidFill>
              </a:rPr>
              <a:t>nam</a:t>
            </a:r>
            <a:r>
              <a:rPr lang="en-US" sz="2600" dirty="0" smtClean="0">
                <a:solidFill>
                  <a:schemeClr val="tx1"/>
                </a:solidFill>
              </a:rPr>
              <a:t> </a:t>
            </a:r>
            <a:r>
              <a:rPr lang="en-US" sz="2600" dirty="0" err="1" smtClean="0">
                <a:solidFill>
                  <a:schemeClr val="tx1"/>
                </a:solidFill>
              </a:rPr>
              <a:t>giới</a:t>
            </a:r>
            <a:r>
              <a:rPr lang="en-US" sz="2600" dirty="0" smtClean="0">
                <a:solidFill>
                  <a:schemeClr val="tx1"/>
                </a:solidFill>
              </a:rPr>
              <a:t>.</a:t>
            </a:r>
          </a:p>
          <a:p>
            <a:pPr marL="0" lvl="1" algn="l">
              <a:buClr>
                <a:srgbClr val="FF0000"/>
              </a:buClr>
              <a:buFont typeface="Arial" pitchFamily="34" charset="0"/>
              <a:buChar char="•"/>
            </a:pPr>
            <a:r>
              <a:rPr lang="en-US" sz="2600" dirty="0" err="1" smtClean="0">
                <a:solidFill>
                  <a:schemeClr val="tx1"/>
                </a:solidFill>
              </a:rPr>
              <a:t>Cơ</a:t>
            </a:r>
            <a:r>
              <a:rPr lang="en-US" sz="2600" dirty="0" smtClean="0">
                <a:solidFill>
                  <a:schemeClr val="tx1"/>
                </a:solidFill>
              </a:rPr>
              <a:t> </a:t>
            </a:r>
            <a:r>
              <a:rPr lang="en-US" sz="2600" dirty="0" err="1" smtClean="0">
                <a:solidFill>
                  <a:schemeClr val="tx1"/>
                </a:solidFill>
              </a:rPr>
              <a:t>hội</a:t>
            </a:r>
            <a:r>
              <a:rPr lang="en-US" sz="2600" dirty="0" smtClean="0">
                <a:solidFill>
                  <a:schemeClr val="tx1"/>
                </a:solidFill>
              </a:rPr>
              <a:t> </a:t>
            </a:r>
            <a:r>
              <a:rPr lang="en-US" sz="2600" dirty="0" err="1" smtClean="0">
                <a:solidFill>
                  <a:schemeClr val="tx1"/>
                </a:solidFill>
              </a:rPr>
              <a:t>tìm</a:t>
            </a:r>
            <a:r>
              <a:rPr lang="en-US" sz="2600" dirty="0" smtClean="0">
                <a:solidFill>
                  <a:schemeClr val="tx1"/>
                </a:solidFill>
              </a:rPr>
              <a:t> </a:t>
            </a:r>
            <a:r>
              <a:rPr lang="en-US" sz="2600" dirty="0" err="1" smtClean="0">
                <a:solidFill>
                  <a:schemeClr val="tx1"/>
                </a:solidFill>
              </a:rPr>
              <a:t>kiếm</a:t>
            </a:r>
            <a:r>
              <a:rPr lang="en-US" sz="2600" dirty="0" smtClean="0">
                <a:solidFill>
                  <a:schemeClr val="tx1"/>
                </a:solidFill>
              </a:rPr>
              <a:t> </a:t>
            </a:r>
            <a:r>
              <a:rPr lang="en-US" sz="2600" dirty="0" err="1" smtClean="0">
                <a:solidFill>
                  <a:schemeClr val="tx1"/>
                </a:solidFill>
              </a:rPr>
              <a:t>việc</a:t>
            </a:r>
            <a:r>
              <a:rPr lang="en-US" sz="2600" dirty="0" smtClean="0">
                <a:solidFill>
                  <a:schemeClr val="tx1"/>
                </a:solidFill>
              </a:rPr>
              <a:t> </a:t>
            </a:r>
            <a:r>
              <a:rPr lang="en-US" sz="2600" dirty="0" err="1" smtClean="0">
                <a:solidFill>
                  <a:schemeClr val="tx1"/>
                </a:solidFill>
              </a:rPr>
              <a:t>làm</a:t>
            </a:r>
            <a:r>
              <a:rPr lang="en-US" sz="2600" dirty="0" smtClean="0">
                <a:solidFill>
                  <a:schemeClr val="tx1"/>
                </a:solidFill>
              </a:rPr>
              <a:t> </a:t>
            </a:r>
            <a:r>
              <a:rPr lang="en-US" sz="2600" dirty="0" err="1" smtClean="0">
                <a:solidFill>
                  <a:schemeClr val="tx1"/>
                </a:solidFill>
              </a:rPr>
              <a:t>của</a:t>
            </a:r>
            <a:r>
              <a:rPr lang="en-US" sz="2600" dirty="0" smtClean="0">
                <a:solidFill>
                  <a:schemeClr val="tx1"/>
                </a:solidFill>
              </a:rPr>
              <a:t> </a:t>
            </a:r>
            <a:r>
              <a:rPr lang="en-US" sz="2600" dirty="0" err="1" smtClean="0">
                <a:solidFill>
                  <a:schemeClr val="tx1"/>
                </a:solidFill>
              </a:rPr>
              <a:t>phụ</a:t>
            </a:r>
            <a:r>
              <a:rPr lang="en-US" sz="2600" dirty="0" smtClean="0">
                <a:solidFill>
                  <a:schemeClr val="tx1"/>
                </a:solidFill>
              </a:rPr>
              <a:t> </a:t>
            </a:r>
            <a:r>
              <a:rPr lang="en-US" sz="2600" dirty="0" err="1" smtClean="0">
                <a:solidFill>
                  <a:schemeClr val="tx1"/>
                </a:solidFill>
              </a:rPr>
              <a:t>nữ</a:t>
            </a:r>
            <a:r>
              <a:rPr lang="en-US" sz="2600" dirty="0" smtClean="0">
                <a:solidFill>
                  <a:schemeClr val="tx1"/>
                </a:solidFill>
              </a:rPr>
              <a:t> </a:t>
            </a:r>
            <a:r>
              <a:rPr lang="en-US" sz="2600" i="1" dirty="0" err="1" smtClean="0">
                <a:solidFill>
                  <a:srgbClr val="006600"/>
                </a:solidFill>
              </a:rPr>
              <a:t>thấp</a:t>
            </a:r>
            <a:r>
              <a:rPr lang="en-US" sz="2600" i="1" dirty="0" smtClean="0">
                <a:solidFill>
                  <a:srgbClr val="006600"/>
                </a:solidFill>
              </a:rPr>
              <a:t> </a:t>
            </a:r>
            <a:r>
              <a:rPr lang="en-US" sz="2600" i="1" dirty="0" err="1" smtClean="0">
                <a:solidFill>
                  <a:srgbClr val="006600"/>
                </a:solidFill>
              </a:rPr>
              <a:t>hơn</a:t>
            </a:r>
            <a:r>
              <a:rPr lang="en-US" sz="2600" i="1" dirty="0" smtClean="0">
                <a:solidFill>
                  <a:srgbClr val="006600"/>
                </a:solidFill>
              </a:rPr>
              <a:t> </a:t>
            </a:r>
            <a:r>
              <a:rPr lang="en-US" sz="2600" dirty="0" err="1" smtClean="0">
                <a:solidFill>
                  <a:schemeClr val="tx1"/>
                </a:solidFill>
              </a:rPr>
              <a:t>nam</a:t>
            </a:r>
            <a:r>
              <a:rPr lang="en-US" sz="2600" dirty="0" smtClean="0">
                <a:solidFill>
                  <a:schemeClr val="tx1"/>
                </a:solidFill>
              </a:rPr>
              <a:t> </a:t>
            </a:r>
            <a:r>
              <a:rPr lang="en-US" sz="2600" dirty="0" err="1" smtClean="0">
                <a:solidFill>
                  <a:schemeClr val="tx1"/>
                </a:solidFill>
              </a:rPr>
              <a:t>giới</a:t>
            </a:r>
            <a:r>
              <a:rPr lang="en-US" sz="2600" dirty="0" smtClean="0">
                <a:solidFill>
                  <a:schemeClr val="tx1"/>
                </a:solidFill>
              </a:rPr>
              <a:t>…</a:t>
            </a:r>
          </a:p>
          <a:p>
            <a:pPr marL="0" lvl="1" algn="l">
              <a:buClr>
                <a:srgbClr val="FFFF00"/>
              </a:buClr>
              <a:buFont typeface="Arial" pitchFamily="34" charset="0"/>
              <a:buChar char="•"/>
            </a:pPr>
            <a:endParaRPr lang="en-US" sz="2400" dirty="0" smtClean="0"/>
          </a:p>
          <a:p>
            <a:pPr marL="0" lvl="1" algn="l"/>
            <a:endParaRPr lang="en-US" sz="2400" b="1" u="sng" dirty="0" smtClean="0">
              <a:solidFill>
                <a:srgbClr val="0000FF"/>
              </a:solidFill>
            </a:endParaRPr>
          </a:p>
          <a:p>
            <a:pPr marL="0" lvl="1" algn="l"/>
            <a:endParaRPr lang="en-US" sz="2400" b="1" u="sng" dirty="0" smtClean="0">
              <a:solidFill>
                <a:srgbClr val="0000FF"/>
              </a:solidFill>
            </a:endParaRPr>
          </a:p>
          <a:p>
            <a:pPr marL="0" lvl="1" algn="l"/>
            <a:endParaRPr lang="en-US" sz="2400" dirty="0" smtClean="0"/>
          </a:p>
          <a:p>
            <a:pPr algn="l"/>
            <a:r>
              <a:rPr lang="en-US" sz="2400" b="1" dirty="0" smtClean="0">
                <a:solidFill>
                  <a:srgbClr val="0000FF"/>
                </a:solidFill>
              </a:rPr>
              <a:t> </a:t>
            </a:r>
            <a:endParaRPr lang="en-US" sz="24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box(in)">
                                      <p:cBhvr>
                                        <p:cTn id="13" dur="500"/>
                                        <p:tgtEl>
                                          <p:spTgt spid="3">
                                            <p:txEl>
                                              <p:pRg st="0" end="0"/>
                                            </p:txEl>
                                          </p:spTgt>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box(in)">
                                      <p:cBhvr>
                                        <p:cTn id="16" dur="500"/>
                                        <p:tgtEl>
                                          <p:spTgt spid="3">
                                            <p:txEl>
                                              <p:pRg st="1" end="1"/>
                                            </p:txEl>
                                          </p:spTgt>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box(in)">
                                      <p:cBhvr>
                                        <p:cTn id="19" dur="500"/>
                                        <p:tgtEl>
                                          <p:spTgt spid="3">
                                            <p:txEl>
                                              <p:pRg st="2" end="2"/>
                                            </p:txEl>
                                          </p:spTgt>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ox(in)">
                                      <p:cBhvr>
                                        <p:cTn id="22" dur="500"/>
                                        <p:tgtEl>
                                          <p:spTgt spid="3">
                                            <p:txEl>
                                              <p:pRg st="3" end="3"/>
                                            </p:txEl>
                                          </p:spTgt>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box(in)">
                                      <p:cBhvr>
                                        <p:cTn id="25" dur="500"/>
                                        <p:tgtEl>
                                          <p:spTgt spid="3">
                                            <p:txEl>
                                              <p:pRg st="4" end="4"/>
                                            </p:txEl>
                                          </p:spTgt>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box(in)">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3">
                                            <p:txEl>
                                              <p:pRg st="10" end="10"/>
                                            </p:txEl>
                                          </p:spTgt>
                                        </p:tgtEl>
                                        <p:attrNameLst>
                                          <p:attrName>style.visibility</p:attrName>
                                        </p:attrNameLst>
                                      </p:cBhvr>
                                      <p:to>
                                        <p:strVal val="visible"/>
                                      </p:to>
                                    </p:set>
                                    <p:animEffect transition="in" filter="box(in)">
                                      <p:cBhvr>
                                        <p:cTn id="3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06562"/>
          </a:xfrm>
        </p:spPr>
        <p:txBody>
          <a:bodyPr>
            <a:normAutofit/>
          </a:bodyPr>
          <a:lstStyle/>
          <a:p>
            <a:pPr algn="l"/>
            <a:r>
              <a:rPr lang="en-US" sz="3800" b="1" dirty="0" err="1" smtClean="0">
                <a:solidFill>
                  <a:srgbClr val="C00000"/>
                </a:solidFill>
                <a:latin typeface="Times New Roman" pitchFamily="18" charset="0"/>
                <a:cs typeface="Times New Roman" pitchFamily="18" charset="0"/>
              </a:rPr>
              <a:t>Chương</a:t>
            </a:r>
            <a:r>
              <a:rPr lang="en-US" sz="3800" b="1" dirty="0" smtClean="0">
                <a:solidFill>
                  <a:srgbClr val="C00000"/>
                </a:solidFill>
                <a:latin typeface="Times New Roman" pitchFamily="18" charset="0"/>
                <a:cs typeface="Times New Roman" pitchFamily="18" charset="0"/>
              </a:rPr>
              <a:t> 2. </a:t>
            </a:r>
            <a:r>
              <a:rPr lang="vi-VN" sz="3800" b="1" dirty="0" smtClean="0">
                <a:solidFill>
                  <a:srgbClr val="C00000"/>
                </a:solidFill>
                <a:latin typeface="Times New Roman" pitchFamily="18" charset="0"/>
                <a:cs typeface="Times New Roman" pitchFamily="18" charset="0"/>
              </a:rPr>
              <a:t>Bất bình đẳng giới ở nhóm người</a:t>
            </a:r>
            <a:r>
              <a:rPr lang="en-US" sz="3800" b="1" dirty="0" smtClean="0">
                <a:solidFill>
                  <a:srgbClr val="C00000"/>
                </a:solidFill>
                <a:latin typeface="Times New Roman" pitchFamily="18" charset="0"/>
                <a:cs typeface="Times New Roman" pitchFamily="18" charset="0"/>
              </a:rPr>
              <a:t> </a:t>
            </a:r>
            <a:r>
              <a:rPr lang="vi-VN" sz="3800" b="1" dirty="0" smtClean="0">
                <a:solidFill>
                  <a:srgbClr val="C00000"/>
                </a:solidFill>
                <a:latin typeface="Times New Roman" pitchFamily="18" charset="0"/>
                <a:cs typeface="Times New Roman" pitchFamily="18" charset="0"/>
              </a:rPr>
              <a:t>nghèo cao hơn nhóm người giàu</a:t>
            </a:r>
            <a:endParaRPr lang="en-US" sz="3800" b="1" dirty="0">
              <a:solidFill>
                <a:srgbClr val="C00000"/>
              </a:solidFill>
            </a:endParaRPr>
          </a:p>
        </p:txBody>
      </p:sp>
      <p:sp>
        <p:nvSpPr>
          <p:cNvPr id="3" name="Content Placeholder 2"/>
          <p:cNvSpPr>
            <a:spLocks noGrp="1"/>
          </p:cNvSpPr>
          <p:nvPr>
            <p:ph idx="1"/>
          </p:nvPr>
        </p:nvSpPr>
        <p:spPr>
          <a:xfrm>
            <a:off x="1143000" y="2133600"/>
            <a:ext cx="7620000" cy="3505200"/>
          </a:xfrm>
        </p:spPr>
        <p:txBody>
          <a:bodyPr/>
          <a:lstStyle/>
          <a:p>
            <a:pPr marL="514350" indent="-514350">
              <a:buAutoNum type="arabicPeriod"/>
            </a:pPr>
            <a:r>
              <a:rPr lang="en-US" b="1" dirty="0" err="1" smtClean="0">
                <a:solidFill>
                  <a:srgbClr val="6600FF"/>
                </a:solidFill>
              </a:rPr>
              <a:t>Thế</a:t>
            </a:r>
            <a:r>
              <a:rPr lang="en-US" b="1" dirty="0" smtClean="0">
                <a:solidFill>
                  <a:srgbClr val="6600FF"/>
                </a:solidFill>
              </a:rPr>
              <a:t> </a:t>
            </a:r>
            <a:r>
              <a:rPr lang="en-US" b="1" dirty="0" err="1" smtClean="0">
                <a:solidFill>
                  <a:srgbClr val="6600FF"/>
                </a:solidFill>
              </a:rPr>
              <a:t>nào</a:t>
            </a:r>
            <a:r>
              <a:rPr lang="en-US" b="1" dirty="0" smtClean="0">
                <a:solidFill>
                  <a:srgbClr val="6600FF"/>
                </a:solidFill>
              </a:rPr>
              <a:t> </a:t>
            </a:r>
            <a:r>
              <a:rPr lang="en-US" b="1" dirty="0" err="1" smtClean="0">
                <a:solidFill>
                  <a:srgbClr val="6600FF"/>
                </a:solidFill>
              </a:rPr>
              <a:t>là</a:t>
            </a:r>
            <a:r>
              <a:rPr lang="en-US" b="1" dirty="0" smtClean="0">
                <a:solidFill>
                  <a:srgbClr val="6600FF"/>
                </a:solidFill>
              </a:rPr>
              <a:t> </a:t>
            </a:r>
            <a:r>
              <a:rPr lang="en-US" b="1" dirty="0" err="1" smtClean="0">
                <a:solidFill>
                  <a:srgbClr val="6600FF"/>
                </a:solidFill>
              </a:rPr>
              <a:t>giàu</a:t>
            </a:r>
            <a:r>
              <a:rPr lang="en-US" b="1" dirty="0" smtClean="0">
                <a:solidFill>
                  <a:srgbClr val="6600FF"/>
                </a:solidFill>
              </a:rPr>
              <a:t>, </a:t>
            </a:r>
            <a:r>
              <a:rPr lang="en-US" b="1" dirty="0" err="1" smtClean="0">
                <a:solidFill>
                  <a:srgbClr val="6600FF"/>
                </a:solidFill>
              </a:rPr>
              <a:t>nghèo</a:t>
            </a:r>
            <a:r>
              <a:rPr lang="en-US" b="1" dirty="0" smtClean="0">
                <a:solidFill>
                  <a:srgbClr val="6600FF"/>
                </a:solidFill>
              </a:rPr>
              <a:t>?</a:t>
            </a:r>
          </a:p>
          <a:p>
            <a:pPr marL="514350" indent="-514350">
              <a:buAutoNum type="arabicPeriod"/>
            </a:pPr>
            <a:r>
              <a:rPr lang="en-US" b="1" dirty="0" err="1" smtClean="0">
                <a:solidFill>
                  <a:srgbClr val="6600FF"/>
                </a:solidFill>
              </a:rPr>
              <a:t>Sự</a:t>
            </a:r>
            <a:r>
              <a:rPr lang="en-US" b="1" dirty="0" smtClean="0">
                <a:solidFill>
                  <a:srgbClr val="6600FF"/>
                </a:solidFill>
              </a:rPr>
              <a:t> </a:t>
            </a:r>
            <a:r>
              <a:rPr lang="en-US" b="1" dirty="0" err="1" smtClean="0">
                <a:solidFill>
                  <a:srgbClr val="6600FF"/>
                </a:solidFill>
              </a:rPr>
              <a:t>bất</a:t>
            </a:r>
            <a:r>
              <a:rPr lang="en-US" b="1" dirty="0" smtClean="0">
                <a:solidFill>
                  <a:srgbClr val="6600FF"/>
                </a:solidFill>
              </a:rPr>
              <a:t> </a:t>
            </a:r>
            <a:r>
              <a:rPr lang="en-US" b="1" dirty="0" err="1" smtClean="0">
                <a:solidFill>
                  <a:srgbClr val="6600FF"/>
                </a:solidFill>
              </a:rPr>
              <a:t>bình</a:t>
            </a:r>
            <a:r>
              <a:rPr lang="en-US" b="1" dirty="0" smtClean="0">
                <a:solidFill>
                  <a:srgbClr val="6600FF"/>
                </a:solidFill>
              </a:rPr>
              <a:t> </a:t>
            </a:r>
            <a:r>
              <a:rPr lang="en-US" b="1" dirty="0" err="1" smtClean="0">
                <a:solidFill>
                  <a:srgbClr val="6600FF"/>
                </a:solidFill>
              </a:rPr>
              <a:t>đẳng</a:t>
            </a:r>
            <a:r>
              <a:rPr lang="en-US" b="1" dirty="0" smtClean="0">
                <a:solidFill>
                  <a:srgbClr val="6600FF"/>
                </a:solidFill>
              </a:rPr>
              <a:t> </a:t>
            </a:r>
            <a:r>
              <a:rPr lang="en-US" b="1" dirty="0" err="1" smtClean="0">
                <a:solidFill>
                  <a:srgbClr val="6600FF"/>
                </a:solidFill>
              </a:rPr>
              <a:t>giới</a:t>
            </a:r>
            <a:r>
              <a:rPr lang="en-US" b="1" dirty="0" smtClean="0">
                <a:solidFill>
                  <a:srgbClr val="6600FF"/>
                </a:solidFill>
              </a:rPr>
              <a:t> ở </a:t>
            </a:r>
            <a:r>
              <a:rPr lang="en-US" b="1" dirty="0" err="1" smtClean="0">
                <a:solidFill>
                  <a:srgbClr val="6600FF"/>
                </a:solidFill>
              </a:rPr>
              <a:t>nhóm</a:t>
            </a:r>
            <a:r>
              <a:rPr lang="en-US" b="1" dirty="0" smtClean="0">
                <a:solidFill>
                  <a:srgbClr val="6600FF"/>
                </a:solidFill>
              </a:rPr>
              <a:t> </a:t>
            </a:r>
            <a:r>
              <a:rPr lang="en-US" b="1" dirty="0" err="1" smtClean="0">
                <a:solidFill>
                  <a:srgbClr val="6600FF"/>
                </a:solidFill>
              </a:rPr>
              <a:t>người</a:t>
            </a:r>
            <a:r>
              <a:rPr lang="en-US" b="1" dirty="0" smtClean="0">
                <a:solidFill>
                  <a:srgbClr val="6600FF"/>
                </a:solidFill>
              </a:rPr>
              <a:t> </a:t>
            </a:r>
            <a:r>
              <a:rPr lang="en-US" b="1" dirty="0" err="1" smtClean="0">
                <a:solidFill>
                  <a:srgbClr val="6600FF"/>
                </a:solidFill>
              </a:rPr>
              <a:t>giàu</a:t>
            </a:r>
            <a:r>
              <a:rPr lang="en-US" b="1" dirty="0" smtClean="0">
                <a:solidFill>
                  <a:srgbClr val="6600FF"/>
                </a:solidFill>
              </a:rPr>
              <a:t> </a:t>
            </a:r>
            <a:r>
              <a:rPr lang="en-US" b="1" dirty="0" err="1" smtClean="0">
                <a:solidFill>
                  <a:srgbClr val="6600FF"/>
                </a:solidFill>
              </a:rPr>
              <a:t>và</a:t>
            </a:r>
            <a:r>
              <a:rPr lang="en-US" b="1" dirty="0" smtClean="0">
                <a:solidFill>
                  <a:srgbClr val="6600FF"/>
                </a:solidFill>
              </a:rPr>
              <a:t> </a:t>
            </a:r>
            <a:r>
              <a:rPr lang="en-US" b="1" dirty="0" err="1" smtClean="0">
                <a:solidFill>
                  <a:srgbClr val="6600FF"/>
                </a:solidFill>
              </a:rPr>
              <a:t>người</a:t>
            </a:r>
            <a:r>
              <a:rPr lang="en-US" b="1" dirty="0" smtClean="0">
                <a:solidFill>
                  <a:srgbClr val="6600FF"/>
                </a:solidFill>
              </a:rPr>
              <a:t> </a:t>
            </a:r>
            <a:r>
              <a:rPr lang="en-US" b="1" dirty="0" err="1" smtClean="0">
                <a:solidFill>
                  <a:srgbClr val="6600FF"/>
                </a:solidFill>
              </a:rPr>
              <a:t>nghèo</a:t>
            </a:r>
            <a:endParaRPr lang="en-US" b="1" dirty="0" smtClean="0">
              <a:solidFill>
                <a:srgbClr val="6600FF"/>
              </a:solidFill>
            </a:endParaRPr>
          </a:p>
          <a:p>
            <a:pPr marL="514350" indent="-514350">
              <a:buAutoNum type="arabicPeriod"/>
            </a:pPr>
            <a:r>
              <a:rPr lang="en-US" b="1" dirty="0" err="1" smtClean="0">
                <a:solidFill>
                  <a:srgbClr val="6600FF"/>
                </a:solidFill>
              </a:rPr>
              <a:t>Vì</a:t>
            </a:r>
            <a:r>
              <a:rPr lang="en-US" b="1" dirty="0" smtClean="0">
                <a:solidFill>
                  <a:srgbClr val="6600FF"/>
                </a:solidFill>
              </a:rPr>
              <a:t> </a:t>
            </a:r>
            <a:r>
              <a:rPr lang="en-US" b="1" dirty="0" err="1" smtClean="0">
                <a:solidFill>
                  <a:srgbClr val="6600FF"/>
                </a:solidFill>
              </a:rPr>
              <a:t>sao</a:t>
            </a:r>
            <a:r>
              <a:rPr lang="en-US" b="1" dirty="0" smtClean="0">
                <a:solidFill>
                  <a:srgbClr val="6600FF"/>
                </a:solidFill>
              </a:rPr>
              <a:t> </a:t>
            </a:r>
            <a:r>
              <a:rPr lang="en-US" b="1" dirty="0" err="1" smtClean="0">
                <a:solidFill>
                  <a:srgbClr val="6600FF"/>
                </a:solidFill>
              </a:rPr>
              <a:t>bất</a:t>
            </a:r>
            <a:r>
              <a:rPr lang="en-US" b="1" dirty="0" smtClean="0">
                <a:solidFill>
                  <a:srgbClr val="6600FF"/>
                </a:solidFill>
              </a:rPr>
              <a:t> </a:t>
            </a:r>
            <a:r>
              <a:rPr lang="en-US" b="1" dirty="0" err="1" smtClean="0">
                <a:solidFill>
                  <a:srgbClr val="6600FF"/>
                </a:solidFill>
              </a:rPr>
              <a:t>bình</a:t>
            </a:r>
            <a:r>
              <a:rPr lang="en-US" b="1" dirty="0" smtClean="0">
                <a:solidFill>
                  <a:srgbClr val="6600FF"/>
                </a:solidFill>
              </a:rPr>
              <a:t> </a:t>
            </a:r>
            <a:r>
              <a:rPr lang="en-US" b="1" dirty="0" err="1" smtClean="0">
                <a:solidFill>
                  <a:srgbClr val="6600FF"/>
                </a:solidFill>
              </a:rPr>
              <a:t>đẳng</a:t>
            </a:r>
            <a:r>
              <a:rPr lang="en-US" b="1" dirty="0" smtClean="0">
                <a:solidFill>
                  <a:srgbClr val="6600FF"/>
                </a:solidFill>
              </a:rPr>
              <a:t> </a:t>
            </a:r>
            <a:r>
              <a:rPr lang="en-US" b="1" dirty="0" err="1" smtClean="0">
                <a:solidFill>
                  <a:srgbClr val="6600FF"/>
                </a:solidFill>
              </a:rPr>
              <a:t>giới</a:t>
            </a:r>
            <a:r>
              <a:rPr lang="en-US" b="1" dirty="0" smtClean="0">
                <a:solidFill>
                  <a:srgbClr val="6600FF"/>
                </a:solidFill>
              </a:rPr>
              <a:t> ở </a:t>
            </a:r>
            <a:r>
              <a:rPr lang="en-US" b="1" dirty="0" err="1" smtClean="0">
                <a:solidFill>
                  <a:srgbClr val="6600FF"/>
                </a:solidFill>
              </a:rPr>
              <a:t>nhóm</a:t>
            </a:r>
            <a:r>
              <a:rPr lang="en-US" b="1" dirty="0" smtClean="0">
                <a:solidFill>
                  <a:srgbClr val="6600FF"/>
                </a:solidFill>
              </a:rPr>
              <a:t> </a:t>
            </a:r>
            <a:r>
              <a:rPr lang="en-US" b="1" dirty="0" err="1" smtClean="0">
                <a:solidFill>
                  <a:srgbClr val="6600FF"/>
                </a:solidFill>
              </a:rPr>
              <a:t>người</a:t>
            </a:r>
            <a:r>
              <a:rPr lang="en-US" b="1" dirty="0" smtClean="0">
                <a:solidFill>
                  <a:srgbClr val="6600FF"/>
                </a:solidFill>
              </a:rPr>
              <a:t> </a:t>
            </a:r>
            <a:r>
              <a:rPr lang="en-US" b="1" dirty="0" err="1" smtClean="0">
                <a:solidFill>
                  <a:srgbClr val="6600FF"/>
                </a:solidFill>
              </a:rPr>
              <a:t>nghèo</a:t>
            </a:r>
            <a:r>
              <a:rPr lang="en-US" b="1" dirty="0" smtClean="0">
                <a:solidFill>
                  <a:srgbClr val="6600FF"/>
                </a:solidFill>
              </a:rPr>
              <a:t> </a:t>
            </a:r>
            <a:r>
              <a:rPr lang="en-US" b="1" dirty="0" err="1" smtClean="0">
                <a:solidFill>
                  <a:srgbClr val="6600FF"/>
                </a:solidFill>
              </a:rPr>
              <a:t>cao</a:t>
            </a:r>
            <a:r>
              <a:rPr lang="en-US" b="1" dirty="0" smtClean="0">
                <a:solidFill>
                  <a:srgbClr val="6600FF"/>
                </a:solidFill>
              </a:rPr>
              <a:t> </a:t>
            </a:r>
            <a:r>
              <a:rPr lang="en-US" b="1" dirty="0" err="1" smtClean="0">
                <a:solidFill>
                  <a:srgbClr val="6600FF"/>
                </a:solidFill>
              </a:rPr>
              <a:t>hơn</a:t>
            </a:r>
            <a:r>
              <a:rPr lang="en-US" b="1" dirty="0" smtClean="0">
                <a:solidFill>
                  <a:srgbClr val="6600FF"/>
                </a:solidFill>
              </a:rPr>
              <a:t> </a:t>
            </a:r>
            <a:r>
              <a:rPr lang="en-US" b="1" dirty="0" err="1" smtClean="0">
                <a:solidFill>
                  <a:srgbClr val="6600FF"/>
                </a:solidFill>
              </a:rPr>
              <a:t>nhóm</a:t>
            </a:r>
            <a:r>
              <a:rPr lang="en-US" b="1" dirty="0" smtClean="0">
                <a:solidFill>
                  <a:srgbClr val="6600FF"/>
                </a:solidFill>
              </a:rPr>
              <a:t> </a:t>
            </a:r>
            <a:r>
              <a:rPr lang="en-US" b="1" dirty="0" err="1" smtClean="0">
                <a:solidFill>
                  <a:srgbClr val="6600FF"/>
                </a:solidFill>
              </a:rPr>
              <a:t>người</a:t>
            </a:r>
            <a:r>
              <a:rPr lang="en-US" b="1" dirty="0" smtClean="0">
                <a:solidFill>
                  <a:srgbClr val="6600FF"/>
                </a:solidFill>
              </a:rPr>
              <a:t> </a:t>
            </a:r>
            <a:r>
              <a:rPr lang="en-US" b="1" dirty="0" err="1" smtClean="0">
                <a:solidFill>
                  <a:srgbClr val="6600FF"/>
                </a:solidFill>
              </a:rPr>
              <a:t>giàu</a:t>
            </a:r>
            <a:r>
              <a:rPr lang="en-US" b="1" dirty="0" smtClean="0">
                <a:solidFill>
                  <a:srgbClr val="6600FF"/>
                </a:solidFill>
              </a:rPr>
              <a:t>.</a:t>
            </a:r>
            <a:endParaRPr lang="en-US" b="1" dirty="0">
              <a:solidFill>
                <a:srgbClr val="6600FF"/>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4000" b="-1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a:r>
            <a:br>
              <a:rPr lang="en-US" dirty="0" smtClean="0"/>
            </a:br>
            <a:r>
              <a:rPr lang="en-US" sz="4900" b="1" dirty="0" smtClean="0">
                <a:solidFill>
                  <a:srgbClr val="FFFF00"/>
                </a:solidFill>
              </a:rPr>
              <a:t>1. </a:t>
            </a:r>
            <a:r>
              <a:rPr lang="en-US" sz="4900" b="1" dirty="0" err="1" smtClean="0">
                <a:solidFill>
                  <a:srgbClr val="FFFF00"/>
                </a:solidFill>
              </a:rPr>
              <a:t>Thế</a:t>
            </a:r>
            <a:r>
              <a:rPr lang="en-US" sz="4900" b="1" dirty="0" smtClean="0">
                <a:solidFill>
                  <a:srgbClr val="FFFF00"/>
                </a:solidFill>
              </a:rPr>
              <a:t> </a:t>
            </a:r>
            <a:r>
              <a:rPr lang="en-US" sz="4900" b="1" dirty="0" err="1" smtClean="0">
                <a:solidFill>
                  <a:srgbClr val="FFFF00"/>
                </a:solidFill>
              </a:rPr>
              <a:t>nào</a:t>
            </a:r>
            <a:r>
              <a:rPr lang="en-US" sz="4900" b="1" dirty="0" smtClean="0">
                <a:solidFill>
                  <a:srgbClr val="FFFF00"/>
                </a:solidFill>
              </a:rPr>
              <a:t> </a:t>
            </a:r>
            <a:r>
              <a:rPr lang="en-US" sz="4900" b="1" dirty="0" err="1" smtClean="0">
                <a:solidFill>
                  <a:srgbClr val="FFFF00"/>
                </a:solidFill>
              </a:rPr>
              <a:t>là</a:t>
            </a:r>
            <a:r>
              <a:rPr lang="en-US" sz="4900" b="1" dirty="0" smtClean="0">
                <a:solidFill>
                  <a:srgbClr val="FFFF00"/>
                </a:solidFill>
              </a:rPr>
              <a:t> </a:t>
            </a:r>
            <a:r>
              <a:rPr lang="en-US" sz="4900" b="1" dirty="0" err="1" smtClean="0">
                <a:solidFill>
                  <a:srgbClr val="FFFF00"/>
                </a:solidFill>
              </a:rPr>
              <a:t>giàu</a:t>
            </a:r>
            <a:r>
              <a:rPr lang="en-US" sz="4900" b="1" dirty="0" smtClean="0">
                <a:solidFill>
                  <a:srgbClr val="FFFF00"/>
                </a:solidFill>
              </a:rPr>
              <a:t>, </a:t>
            </a:r>
            <a:r>
              <a:rPr lang="en-US" sz="4900" b="1" dirty="0" err="1" smtClean="0">
                <a:solidFill>
                  <a:srgbClr val="FFFF00"/>
                </a:solidFill>
              </a:rPr>
              <a:t>nghèo</a:t>
            </a:r>
            <a:r>
              <a:rPr lang="en-US" sz="4900" b="1" dirty="0" smtClean="0">
                <a:solidFill>
                  <a:srgbClr val="FFFF00"/>
                </a:solidFill>
              </a:rPr>
              <a:t>?</a:t>
            </a:r>
            <a:br>
              <a:rPr lang="en-US" sz="4900" b="1" dirty="0" smtClean="0">
                <a:solidFill>
                  <a:srgbClr val="FFFF00"/>
                </a:solidFill>
              </a:rPr>
            </a:br>
            <a:endParaRPr lang="en-US" sz="4900" b="1" dirty="0">
              <a:solidFill>
                <a:srgbClr val="FFFF00"/>
              </a:solidFill>
            </a:endParaRPr>
          </a:p>
        </p:txBody>
      </p:sp>
      <p:sp>
        <p:nvSpPr>
          <p:cNvPr id="3" name="Text Placeholder 2"/>
          <p:cNvSpPr>
            <a:spLocks noGrp="1"/>
          </p:cNvSpPr>
          <p:nvPr>
            <p:ph type="body" idx="1"/>
          </p:nvPr>
        </p:nvSpPr>
        <p:spPr/>
        <p:txBody>
          <a:bodyPr>
            <a:noAutofit/>
          </a:bodyPr>
          <a:lstStyle/>
          <a:p>
            <a:pPr algn="ctr"/>
            <a:r>
              <a:rPr lang="en-US" sz="3600" dirty="0" err="1" smtClean="0">
                <a:solidFill>
                  <a:schemeClr val="bg1"/>
                </a:solidFill>
              </a:rPr>
              <a:t>Giàu</a:t>
            </a:r>
            <a:r>
              <a:rPr lang="en-US" sz="3600" dirty="0" smtClean="0">
                <a:solidFill>
                  <a:schemeClr val="bg1"/>
                </a:solidFill>
              </a:rPr>
              <a:t> </a:t>
            </a:r>
            <a:endParaRPr lang="en-US" sz="3600" dirty="0">
              <a:solidFill>
                <a:schemeClr val="bg1"/>
              </a:solidFill>
            </a:endParaRPr>
          </a:p>
        </p:txBody>
      </p:sp>
      <p:sp>
        <p:nvSpPr>
          <p:cNvPr id="4" name="Content Placeholder 3"/>
          <p:cNvSpPr>
            <a:spLocks noGrp="1"/>
          </p:cNvSpPr>
          <p:nvPr>
            <p:ph sz="half" idx="2"/>
          </p:nvPr>
        </p:nvSpPr>
        <p:spPr/>
        <p:txBody>
          <a:bodyPr>
            <a:normAutofit/>
          </a:bodyPr>
          <a:lstStyle/>
          <a:p>
            <a:pPr algn="just">
              <a:buClr>
                <a:schemeClr val="bg1"/>
              </a:buClr>
              <a:buSzPct val="75000"/>
              <a:buFont typeface="Wingdings" pitchFamily="2" charset="2"/>
              <a:buChar char="v"/>
            </a:pPr>
            <a:r>
              <a:rPr lang="en-US" b="1" dirty="0" err="1" smtClean="0">
                <a:latin typeface="Arial" pitchFamily="34" charset="0"/>
                <a:cs typeface="Arial" pitchFamily="34" charset="0"/>
              </a:rPr>
              <a:t>Giàu</a:t>
            </a:r>
            <a:r>
              <a:rPr lang="en-US" dirty="0" smtClean="0">
                <a:latin typeface="Arial" pitchFamily="34" charset="0"/>
                <a:cs typeface="Arial" pitchFamily="34" charset="0"/>
              </a:rPr>
              <a:t> </a:t>
            </a:r>
            <a:r>
              <a:rPr lang="en-US" dirty="0" err="1" smtClean="0">
                <a:latin typeface="Arial" pitchFamily="34" charset="0"/>
                <a:cs typeface="Arial" pitchFamily="34" charset="0"/>
              </a:rPr>
              <a:t>là</a:t>
            </a:r>
            <a:r>
              <a:rPr lang="en-US" dirty="0" smtClean="0">
                <a:latin typeface="Arial" pitchFamily="34" charset="0"/>
                <a:cs typeface="Arial" pitchFamily="34" charset="0"/>
              </a:rPr>
              <a:t> </a:t>
            </a:r>
            <a:r>
              <a:rPr lang="en-US" dirty="0" err="1" smtClean="0">
                <a:latin typeface="Arial" pitchFamily="34" charset="0"/>
                <a:cs typeface="Arial" pitchFamily="34" charset="0"/>
              </a:rPr>
              <a:t>sự</a:t>
            </a:r>
            <a:r>
              <a:rPr lang="en-US" dirty="0" smtClean="0">
                <a:latin typeface="Arial" pitchFamily="34" charset="0"/>
                <a:cs typeface="Arial" pitchFamily="34" charset="0"/>
              </a:rPr>
              <a:t> </a:t>
            </a:r>
            <a:r>
              <a:rPr lang="en-US" dirty="0" err="1" smtClean="0">
                <a:latin typeface="Arial" pitchFamily="34" charset="0"/>
                <a:cs typeface="Arial" pitchFamily="34" charset="0"/>
              </a:rPr>
              <a:t>sở</a:t>
            </a:r>
            <a:r>
              <a:rPr lang="en-US" dirty="0" smtClean="0">
                <a:latin typeface="Arial" pitchFamily="34" charset="0"/>
                <a:cs typeface="Arial" pitchFamily="34" charset="0"/>
              </a:rPr>
              <a:t> </a:t>
            </a:r>
            <a:r>
              <a:rPr lang="en-US" dirty="0" err="1" smtClean="0">
                <a:latin typeface="Arial" pitchFamily="34" charset="0"/>
                <a:cs typeface="Arial" pitchFamily="34" charset="0"/>
              </a:rPr>
              <a:t>hữu</a:t>
            </a:r>
            <a:r>
              <a:rPr lang="en-US" dirty="0" smtClean="0">
                <a:latin typeface="Arial" pitchFamily="34" charset="0"/>
                <a:cs typeface="Arial" pitchFamily="34" charset="0"/>
              </a:rPr>
              <a:t> </a:t>
            </a:r>
            <a:r>
              <a:rPr lang="en-US" dirty="0" err="1" smtClean="0">
                <a:latin typeface="Arial" pitchFamily="34" charset="0"/>
                <a:cs typeface="Arial" pitchFamily="34" charset="0"/>
              </a:rPr>
              <a:t>các</a:t>
            </a:r>
            <a:r>
              <a:rPr lang="en-US" dirty="0" smtClean="0">
                <a:latin typeface="Arial" pitchFamily="34" charset="0"/>
                <a:cs typeface="Arial" pitchFamily="34" charset="0"/>
              </a:rPr>
              <a:t> </a:t>
            </a:r>
            <a:r>
              <a:rPr lang="en-US" dirty="0" err="1" smtClean="0">
                <a:latin typeface="Arial" pitchFamily="34" charset="0"/>
                <a:cs typeface="Arial" pitchFamily="34" charset="0"/>
              </a:rPr>
              <a:t>vật</a:t>
            </a:r>
            <a:r>
              <a:rPr lang="en-US" dirty="0" smtClean="0">
                <a:latin typeface="Arial" pitchFamily="34" charset="0"/>
                <a:cs typeface="Arial" pitchFamily="34" charset="0"/>
              </a:rPr>
              <a:t> </a:t>
            </a:r>
            <a:r>
              <a:rPr lang="en-US" dirty="0" err="1" smtClean="0">
                <a:latin typeface="Arial" pitchFamily="34" charset="0"/>
                <a:cs typeface="Arial" pitchFamily="34" charset="0"/>
              </a:rPr>
              <a:t>chất</a:t>
            </a:r>
            <a:r>
              <a:rPr lang="en-US" dirty="0" smtClean="0">
                <a:latin typeface="Arial" pitchFamily="34" charset="0"/>
                <a:cs typeface="Arial" pitchFamily="34" charset="0"/>
              </a:rPr>
              <a:t>, </a:t>
            </a:r>
            <a:r>
              <a:rPr lang="en-US" dirty="0" err="1" smtClean="0">
                <a:latin typeface="Arial" pitchFamily="34" charset="0"/>
                <a:cs typeface="Arial" pitchFamily="34" charset="0"/>
              </a:rPr>
              <a:t>tài</a:t>
            </a:r>
            <a:r>
              <a:rPr lang="en-US" dirty="0" smtClean="0">
                <a:latin typeface="Arial" pitchFamily="34" charset="0"/>
                <a:cs typeface="Arial" pitchFamily="34" charset="0"/>
              </a:rPr>
              <a:t> </a:t>
            </a:r>
            <a:r>
              <a:rPr lang="en-US" dirty="0" err="1" smtClean="0">
                <a:latin typeface="Arial" pitchFamily="34" charset="0"/>
                <a:cs typeface="Arial" pitchFamily="34" charset="0"/>
              </a:rPr>
              <a:t>sản</a:t>
            </a:r>
            <a:r>
              <a:rPr lang="en-US" dirty="0" smtClean="0">
                <a:latin typeface="Arial" pitchFamily="34" charset="0"/>
                <a:cs typeface="Arial" pitchFamily="34" charset="0"/>
              </a:rPr>
              <a:t> </a:t>
            </a:r>
            <a:r>
              <a:rPr lang="en-US" dirty="0" err="1" smtClean="0">
                <a:latin typeface="Arial" pitchFamily="34" charset="0"/>
                <a:cs typeface="Arial" pitchFamily="34" charset="0"/>
              </a:rPr>
              <a:t>có</a:t>
            </a:r>
            <a:r>
              <a:rPr lang="en-US" dirty="0" smtClean="0">
                <a:latin typeface="Arial" pitchFamily="34" charset="0"/>
                <a:cs typeface="Arial" pitchFamily="34" charset="0"/>
              </a:rPr>
              <a:t> </a:t>
            </a:r>
            <a:r>
              <a:rPr lang="en-US" dirty="0" err="1" smtClean="0">
                <a:latin typeface="Arial" pitchFamily="34" charset="0"/>
                <a:cs typeface="Arial" pitchFamily="34" charset="0"/>
              </a:rPr>
              <a:t>giá</a:t>
            </a:r>
            <a:r>
              <a:rPr lang="en-US" dirty="0" smtClean="0">
                <a:latin typeface="Arial" pitchFamily="34" charset="0"/>
                <a:cs typeface="Arial" pitchFamily="34" charset="0"/>
              </a:rPr>
              <a:t> </a:t>
            </a:r>
            <a:r>
              <a:rPr lang="en-US" dirty="0" err="1" smtClean="0">
                <a:latin typeface="Arial" pitchFamily="34" charset="0"/>
                <a:cs typeface="Arial" pitchFamily="34" charset="0"/>
              </a:rPr>
              <a:t>trị</a:t>
            </a:r>
            <a:r>
              <a:rPr lang="en-US" dirty="0" smtClean="0">
                <a:latin typeface="Arial" pitchFamily="34" charset="0"/>
                <a:cs typeface="Arial" pitchFamily="34" charset="0"/>
              </a:rPr>
              <a:t>.</a:t>
            </a:r>
            <a:endParaRPr lang="en-US" dirty="0">
              <a:latin typeface="Arial" pitchFamily="34" charset="0"/>
              <a:cs typeface="Arial" pitchFamily="34" charset="0"/>
            </a:endParaRPr>
          </a:p>
        </p:txBody>
      </p:sp>
      <p:sp>
        <p:nvSpPr>
          <p:cNvPr id="5" name="Text Placeholder 4"/>
          <p:cNvSpPr>
            <a:spLocks noGrp="1"/>
          </p:cNvSpPr>
          <p:nvPr>
            <p:ph type="body" sz="quarter" idx="3"/>
          </p:nvPr>
        </p:nvSpPr>
        <p:spPr/>
        <p:txBody>
          <a:bodyPr>
            <a:noAutofit/>
          </a:bodyPr>
          <a:lstStyle/>
          <a:p>
            <a:pPr algn="ctr"/>
            <a:r>
              <a:rPr lang="en-US" sz="3600" dirty="0" smtClean="0"/>
              <a:t> </a:t>
            </a:r>
            <a:r>
              <a:rPr lang="en-US" sz="3600" dirty="0" err="1" smtClean="0">
                <a:solidFill>
                  <a:schemeClr val="bg1"/>
                </a:solidFill>
              </a:rPr>
              <a:t>Nghèo</a:t>
            </a:r>
            <a:endParaRPr lang="en-US" sz="3600" dirty="0">
              <a:solidFill>
                <a:schemeClr val="bg1"/>
              </a:solidFill>
            </a:endParaRPr>
          </a:p>
        </p:txBody>
      </p:sp>
      <p:sp>
        <p:nvSpPr>
          <p:cNvPr id="6" name="Content Placeholder 5"/>
          <p:cNvSpPr>
            <a:spLocks noGrp="1"/>
          </p:cNvSpPr>
          <p:nvPr>
            <p:ph sz="quarter" idx="4"/>
          </p:nvPr>
        </p:nvSpPr>
        <p:spPr/>
        <p:txBody>
          <a:bodyPr/>
          <a:lstStyle/>
          <a:p>
            <a:pPr algn="just">
              <a:buClr>
                <a:schemeClr val="bg1"/>
              </a:buClr>
              <a:buSzPct val="75000"/>
              <a:buFont typeface="Wingdings" pitchFamily="2" charset="2"/>
              <a:buChar char="v"/>
            </a:pPr>
            <a:r>
              <a:rPr lang="vi-VN" b="1" dirty="0" smtClean="0"/>
              <a:t>Nghèo</a:t>
            </a:r>
            <a:r>
              <a:rPr lang="vi-VN" dirty="0" smtClean="0"/>
              <a:t> diễn tả sự thiếu cơ hội để có thể sống một cuộc sống tương ứng với các tiêu chuẩn tối thiểu nhất định</a:t>
            </a:r>
            <a:endParaRPr lang="en-US" dirty="0"/>
          </a:p>
        </p:txBody>
      </p:sp>
      <p:pic>
        <p:nvPicPr>
          <p:cNvPr id="8" name="Picture 7" descr="download.jpg"/>
          <p:cNvPicPr>
            <a:picLocks noChangeAspect="1"/>
          </p:cNvPicPr>
          <p:nvPr/>
        </p:nvPicPr>
        <p:blipFill>
          <a:blip r:embed="rId3"/>
          <a:stretch>
            <a:fillRect/>
          </a:stretch>
        </p:blipFill>
        <p:spPr>
          <a:xfrm>
            <a:off x="533400" y="4191000"/>
            <a:ext cx="3810000" cy="24384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10" name="Picture 9" descr="nhaco2.jpg"/>
          <p:cNvPicPr>
            <a:picLocks noChangeAspect="1"/>
          </p:cNvPicPr>
          <p:nvPr/>
        </p:nvPicPr>
        <p:blipFill>
          <a:blip r:embed="rId4"/>
          <a:stretch>
            <a:fillRect/>
          </a:stretch>
        </p:blipFill>
        <p:spPr>
          <a:xfrm>
            <a:off x="4953000" y="4191000"/>
            <a:ext cx="3810000" cy="242316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P spid="5" grpId="0" build="p"/>
      <p:bldP spid="6"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fontScale="90000"/>
          </a:bodyPr>
          <a:lstStyle/>
          <a:p>
            <a:r>
              <a:rPr lang="en-US" dirty="0" smtClean="0"/>
              <a:t/>
            </a:r>
            <a:br>
              <a:rPr lang="en-US" dirty="0" smtClean="0"/>
            </a:br>
            <a:r>
              <a:rPr lang="en-US" b="1" dirty="0" smtClean="0">
                <a:solidFill>
                  <a:schemeClr val="accent5">
                    <a:lumMod val="20000"/>
                    <a:lumOff val="80000"/>
                  </a:schemeClr>
                </a:solidFill>
              </a:rPr>
              <a:t>2. </a:t>
            </a:r>
            <a:r>
              <a:rPr lang="en-US" b="1" dirty="0" err="1" smtClean="0">
                <a:solidFill>
                  <a:schemeClr val="accent5">
                    <a:lumMod val="20000"/>
                    <a:lumOff val="80000"/>
                  </a:schemeClr>
                </a:solidFill>
              </a:rPr>
              <a:t>Sự</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bất</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bình</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đẳng</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giữa</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người</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giàu</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và</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người</a:t>
            </a:r>
            <a:r>
              <a:rPr lang="en-US" b="1" dirty="0" smtClean="0">
                <a:solidFill>
                  <a:schemeClr val="accent5">
                    <a:lumMod val="20000"/>
                    <a:lumOff val="80000"/>
                  </a:schemeClr>
                </a:solidFill>
              </a:rPr>
              <a:t> </a:t>
            </a:r>
            <a:r>
              <a:rPr lang="en-US" b="1" dirty="0" err="1" smtClean="0">
                <a:solidFill>
                  <a:schemeClr val="accent5">
                    <a:lumMod val="20000"/>
                    <a:lumOff val="80000"/>
                  </a:schemeClr>
                </a:solidFill>
              </a:rPr>
              <a:t>nghèo</a:t>
            </a:r>
            <a:r>
              <a:rPr lang="en-US" dirty="0" smtClean="0">
                <a:solidFill>
                  <a:schemeClr val="accent2">
                    <a:lumMod val="20000"/>
                    <a:lumOff val="80000"/>
                  </a:schemeClr>
                </a:solidFill>
              </a:rPr>
              <a:t/>
            </a:r>
            <a:br>
              <a:rPr lang="en-US" dirty="0" smtClean="0">
                <a:solidFill>
                  <a:schemeClr val="accent2">
                    <a:lumMod val="20000"/>
                    <a:lumOff val="80000"/>
                  </a:schemeClr>
                </a:solidFill>
              </a:rPr>
            </a:br>
            <a:endParaRPr lang="en-US" dirty="0">
              <a:solidFill>
                <a:schemeClr val="accent2">
                  <a:lumMod val="20000"/>
                  <a:lumOff val="80000"/>
                </a:schemeClr>
              </a:solidFill>
            </a:endParaRPr>
          </a:p>
        </p:txBody>
      </p:sp>
      <p:sp>
        <p:nvSpPr>
          <p:cNvPr id="3" name="Content Placeholder 2"/>
          <p:cNvSpPr>
            <a:spLocks noGrp="1"/>
          </p:cNvSpPr>
          <p:nvPr>
            <p:ph idx="1"/>
          </p:nvPr>
        </p:nvSpPr>
        <p:spPr>
          <a:xfrm>
            <a:off x="457200" y="2133600"/>
            <a:ext cx="8229600" cy="4525963"/>
          </a:xfrm>
        </p:spPr>
        <p:txBody>
          <a:bodyPr>
            <a:normAutofit/>
          </a:bodyPr>
          <a:lstStyle/>
          <a:p>
            <a:pPr algn="just">
              <a:buClr>
                <a:srgbClr val="C00000"/>
              </a:buClr>
              <a:buSzPct val="75000"/>
              <a:buFont typeface="Wingdings" pitchFamily="2" charset="2"/>
              <a:buChar char="v"/>
            </a:pPr>
            <a:r>
              <a:rPr lang="vi-VN" sz="2600" dirty="0" smtClean="0">
                <a:solidFill>
                  <a:schemeClr val="accent2">
                    <a:lumMod val="50000"/>
                  </a:schemeClr>
                </a:solidFill>
              </a:rPr>
              <a:t>Sự cách biệt giữa người giàu và người nghèo ngày càng rộng. Những người giàu ngày càng có cơ hội phát triển do có những điều kiện về vốn và kỹ</a:t>
            </a:r>
            <a:r>
              <a:rPr lang="en-US" sz="2600" dirty="0" smtClean="0">
                <a:solidFill>
                  <a:schemeClr val="accent2">
                    <a:lumMod val="50000"/>
                  </a:schemeClr>
                </a:solidFill>
              </a:rPr>
              <a:t> </a:t>
            </a:r>
            <a:r>
              <a:rPr lang="en-US" sz="2600" dirty="0" err="1" smtClean="0">
                <a:solidFill>
                  <a:schemeClr val="accent2">
                    <a:lumMod val="50000"/>
                  </a:schemeClr>
                </a:solidFill>
                <a:latin typeface="Arial" pitchFamily="34" charset="0"/>
                <a:cs typeface="Arial" pitchFamily="34" charset="0"/>
              </a:rPr>
              <a:t>thuật</a:t>
            </a:r>
            <a:r>
              <a:rPr lang="vi-VN" sz="2600" dirty="0" smtClean="0">
                <a:solidFill>
                  <a:schemeClr val="accent2">
                    <a:lumMod val="50000"/>
                  </a:schemeClr>
                </a:solidFill>
              </a:rPr>
              <a:t>... còn người nghèo phải làm thuê và bị bóc lột. Họ rất ít có cơ hội tiếp cận và được đảm bảo những điều kiện sống cơ bản,</a:t>
            </a:r>
            <a:r>
              <a:rPr lang="en-US" sz="2600" dirty="0" smtClean="0">
                <a:solidFill>
                  <a:schemeClr val="accent2">
                    <a:lumMod val="50000"/>
                  </a:schemeClr>
                </a:solidFill>
              </a:rPr>
              <a:t> </a:t>
            </a:r>
            <a:r>
              <a:rPr lang="vi-VN" sz="2600" dirty="0" smtClean="0">
                <a:solidFill>
                  <a:schemeClr val="accent2">
                    <a:lumMod val="50000"/>
                  </a:schemeClr>
                </a:solidFill>
              </a:rPr>
              <a:t>tối thiểu. </a:t>
            </a:r>
            <a:endParaRPr lang="en-US" sz="2600" dirty="0" smtClean="0">
              <a:solidFill>
                <a:schemeClr val="accent2">
                  <a:lumMod val="50000"/>
                </a:schemeClr>
              </a:solidFill>
            </a:endParaRPr>
          </a:p>
          <a:p>
            <a:pPr>
              <a:buClr>
                <a:srgbClr val="C00000"/>
              </a:buClr>
              <a:buFont typeface="Wingdings" pitchFamily="2" charset="2"/>
              <a:buChar char="Ø"/>
            </a:pPr>
            <a:r>
              <a:rPr lang="en-US" sz="2600" dirty="0" smtClean="0"/>
              <a:t> </a:t>
            </a:r>
            <a:r>
              <a:rPr lang="en-US" sz="2600" dirty="0" err="1" smtClean="0">
                <a:latin typeface="Arial" pitchFamily="34" charset="0"/>
                <a:cs typeface="Arial" pitchFamily="34" charset="0"/>
              </a:rPr>
              <a:t>Đặt</a:t>
            </a:r>
            <a:r>
              <a:rPr lang="en-US" sz="2600" dirty="0" smtClean="0">
                <a:latin typeface="Arial" pitchFamily="34" charset="0"/>
                <a:cs typeface="Arial" pitchFamily="34" charset="0"/>
              </a:rPr>
              <a:t> </a:t>
            </a:r>
            <a:r>
              <a:rPr lang="en-US" sz="2600" dirty="0" err="1" smtClean="0">
                <a:latin typeface="Arial" pitchFamily="34" charset="0"/>
                <a:cs typeface="Arial" pitchFamily="34" charset="0"/>
              </a:rPr>
              <a:t>biệt</a:t>
            </a:r>
            <a:r>
              <a:rPr lang="en-US" sz="2600" dirty="0" smtClean="0">
                <a:latin typeface="Arial" pitchFamily="34" charset="0"/>
                <a:cs typeface="Arial" pitchFamily="34" charset="0"/>
              </a:rPr>
              <a:t> </a:t>
            </a:r>
            <a:r>
              <a:rPr lang="en-US" sz="2600" dirty="0" err="1" smtClean="0">
                <a:latin typeface="Arial" pitchFamily="34" charset="0"/>
                <a:cs typeface="Arial" pitchFamily="34" charset="0"/>
              </a:rPr>
              <a:t>là</a:t>
            </a:r>
            <a:r>
              <a:rPr lang="en-US" sz="2600" dirty="0" smtClean="0">
                <a:latin typeface="Arial" pitchFamily="34" charset="0"/>
                <a:cs typeface="Arial" pitchFamily="34" charset="0"/>
              </a:rPr>
              <a:t> t</a:t>
            </a:r>
            <a:r>
              <a:rPr lang="vi-VN" sz="2600" dirty="0" smtClean="0"/>
              <a:t>rong các hộ gia đình nghèo phụ nữ, trẻ em, người già lại là những người thiệt thòi nhất</a:t>
            </a:r>
            <a:endParaRPr lang="en-US" sz="26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715962"/>
          </a:xfrm>
        </p:spPr>
        <p:txBody>
          <a:bodyPr>
            <a:normAutofit fontScale="90000"/>
          </a:bodyPr>
          <a:lstStyle/>
          <a:p>
            <a:r>
              <a:rPr lang="en-US" b="1" dirty="0" err="1" smtClean="0">
                <a:solidFill>
                  <a:srgbClr val="006600"/>
                </a:solidFill>
              </a:rPr>
              <a:t>Thành</a:t>
            </a:r>
            <a:r>
              <a:rPr lang="en-US" b="1" dirty="0" smtClean="0">
                <a:solidFill>
                  <a:srgbClr val="006600"/>
                </a:solidFill>
              </a:rPr>
              <a:t> </a:t>
            </a:r>
            <a:r>
              <a:rPr lang="en-US" b="1" dirty="0" err="1" smtClean="0">
                <a:solidFill>
                  <a:srgbClr val="006600"/>
                </a:solidFill>
              </a:rPr>
              <a:t>viên</a:t>
            </a:r>
            <a:r>
              <a:rPr lang="en-US" b="1" dirty="0" smtClean="0">
                <a:solidFill>
                  <a:srgbClr val="006600"/>
                </a:solidFill>
              </a:rPr>
              <a:t> </a:t>
            </a:r>
            <a:r>
              <a:rPr lang="en-US" b="1" dirty="0" err="1" smtClean="0">
                <a:solidFill>
                  <a:srgbClr val="006600"/>
                </a:solidFill>
              </a:rPr>
              <a:t>nhóm</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751379818"/>
              </p:ext>
            </p:extLst>
          </p:nvPr>
        </p:nvGraphicFramePr>
        <p:xfrm>
          <a:off x="1143000" y="1295400"/>
          <a:ext cx="6400800" cy="5029200"/>
        </p:xfrm>
        <a:graphic>
          <a:graphicData uri="http://schemas.openxmlformats.org/drawingml/2006/table">
            <a:tbl>
              <a:tblPr firstRow="1" bandRow="1">
                <a:tableStyleId>{5940675A-B579-460E-94D1-54222C63F5DA}</a:tableStyleId>
              </a:tblPr>
              <a:tblGrid>
                <a:gridCol w="3883631"/>
                <a:gridCol w="2517169"/>
              </a:tblGrid>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   </a:t>
                      </a:r>
                      <a:r>
                        <a:rPr lang="en-US" sz="2400" b="1" dirty="0" err="1" smtClean="0">
                          <a:solidFill>
                            <a:srgbClr val="660066"/>
                          </a:solidFill>
                          <a:latin typeface="+mn-lt"/>
                        </a:rPr>
                        <a:t>Lê</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a:t>
                      </a:r>
                      <a:r>
                        <a:rPr lang="en-US" sz="2400" b="1" dirty="0" err="1" smtClean="0">
                          <a:solidFill>
                            <a:srgbClr val="660066"/>
                          </a:solidFill>
                          <a:latin typeface="+mn-lt"/>
                        </a:rPr>
                        <a:t>Hồng</a:t>
                      </a:r>
                      <a:r>
                        <a:rPr lang="en-US" sz="2400" b="1" dirty="0" smtClean="0">
                          <a:solidFill>
                            <a:srgbClr val="660066"/>
                          </a:solidFill>
                          <a:latin typeface="+mn-lt"/>
                        </a:rPr>
                        <a:t> </a:t>
                      </a:r>
                      <a:r>
                        <a:rPr lang="en-US" sz="2400" b="1" dirty="0" err="1" smtClean="0">
                          <a:solidFill>
                            <a:srgbClr val="660066"/>
                          </a:solidFill>
                          <a:latin typeface="+mn-lt"/>
                        </a:rPr>
                        <a:t>Nhung</a:t>
                      </a:r>
                      <a:endParaRPr lang="en-US" sz="2400" b="1" dirty="0" smtClean="0">
                        <a:solidFill>
                          <a:srgbClr val="660066"/>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12123162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2.  </a:t>
                      </a:r>
                      <a:r>
                        <a:rPr lang="en-US" sz="2400" b="1" baseline="0" dirty="0" smtClean="0">
                          <a:solidFill>
                            <a:schemeClr val="tx1"/>
                          </a:solidFill>
                          <a:latin typeface="+mn-lt"/>
                        </a:rPr>
                        <a:t> </a:t>
                      </a:r>
                      <a:r>
                        <a:rPr lang="en-US" sz="2400" b="1" dirty="0" err="1" smtClean="0">
                          <a:solidFill>
                            <a:srgbClr val="660066"/>
                          </a:solidFill>
                          <a:latin typeface="+mn-lt"/>
                        </a:rPr>
                        <a:t>Võ</a:t>
                      </a:r>
                      <a:r>
                        <a:rPr lang="en-US" sz="2400" b="1" dirty="0" smtClean="0">
                          <a:solidFill>
                            <a:srgbClr val="660066"/>
                          </a:solidFill>
                          <a:latin typeface="+mn-lt"/>
                        </a:rPr>
                        <a:t> </a:t>
                      </a:r>
                      <a:r>
                        <a:rPr lang="en-US" sz="2400" b="1" dirty="0" err="1" smtClean="0">
                          <a:solidFill>
                            <a:srgbClr val="660066"/>
                          </a:solidFill>
                          <a:latin typeface="+mn-lt"/>
                        </a:rPr>
                        <a:t>Thuý</a:t>
                      </a:r>
                      <a:r>
                        <a:rPr lang="en-US" sz="2400" b="1" dirty="0" smtClean="0">
                          <a:solidFill>
                            <a:srgbClr val="660066"/>
                          </a:solidFill>
                          <a:latin typeface="+mn-lt"/>
                        </a:rPr>
                        <a:t> </a:t>
                      </a:r>
                      <a:r>
                        <a:rPr lang="en-US" sz="2400" b="1" dirty="0" err="1" smtClean="0">
                          <a:solidFill>
                            <a:srgbClr val="660066"/>
                          </a:solidFill>
                          <a:latin typeface="+mn-lt"/>
                        </a:rPr>
                        <a:t>Diễm</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12120052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3.  </a:t>
                      </a:r>
                      <a:r>
                        <a:rPr lang="en-US" sz="2400" b="1" baseline="0" dirty="0" smtClean="0">
                          <a:solidFill>
                            <a:srgbClr val="660066"/>
                          </a:solidFill>
                          <a:latin typeface="+mn-lt"/>
                        </a:rPr>
                        <a:t> </a:t>
                      </a:r>
                      <a:r>
                        <a:rPr lang="en-US" sz="2400" b="1" dirty="0" err="1" smtClean="0">
                          <a:solidFill>
                            <a:srgbClr val="660066"/>
                          </a:solidFill>
                          <a:latin typeface="+mn-lt"/>
                        </a:rPr>
                        <a:t>Hà</a:t>
                      </a:r>
                      <a:r>
                        <a:rPr lang="en-US" sz="2400" b="1" dirty="0" smtClean="0">
                          <a:solidFill>
                            <a:srgbClr val="660066"/>
                          </a:solidFill>
                          <a:latin typeface="+mn-lt"/>
                        </a:rPr>
                        <a:t> </a:t>
                      </a:r>
                      <a:r>
                        <a:rPr lang="en-US" sz="2400" b="1" dirty="0" err="1" smtClean="0">
                          <a:solidFill>
                            <a:srgbClr val="660066"/>
                          </a:solidFill>
                          <a:latin typeface="+mn-lt"/>
                        </a:rPr>
                        <a:t>Thế</a:t>
                      </a:r>
                      <a:r>
                        <a:rPr lang="en-US" sz="2400" b="1" baseline="0" dirty="0" smtClean="0">
                          <a:solidFill>
                            <a:srgbClr val="660066"/>
                          </a:solidFill>
                          <a:latin typeface="+mn-lt"/>
                        </a:rPr>
                        <a:t> </a:t>
                      </a:r>
                      <a:r>
                        <a:rPr lang="en-US" sz="2400" b="1" baseline="0" dirty="0" err="1" smtClean="0">
                          <a:solidFill>
                            <a:srgbClr val="660066"/>
                          </a:solidFill>
                          <a:latin typeface="+mn-lt"/>
                        </a:rPr>
                        <a:t>Lợi</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12113034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4.   </a:t>
                      </a:r>
                      <a:r>
                        <a:rPr lang="en-US" sz="2400" b="1" dirty="0" err="1" smtClean="0">
                          <a:solidFill>
                            <a:srgbClr val="660066"/>
                          </a:solidFill>
                          <a:latin typeface="+mn-lt"/>
                        </a:rPr>
                        <a:t>Trần</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a:t>
                      </a:r>
                      <a:r>
                        <a:rPr lang="en-US" sz="2400" b="1" dirty="0" err="1" smtClean="0">
                          <a:solidFill>
                            <a:srgbClr val="660066"/>
                          </a:solidFill>
                          <a:latin typeface="+mn-lt"/>
                        </a:rPr>
                        <a:t>Thảo</a:t>
                      </a:r>
                      <a:r>
                        <a:rPr lang="en-US" sz="2400" b="1" dirty="0" smtClean="0">
                          <a:solidFill>
                            <a:srgbClr val="660066"/>
                          </a:solidFill>
                          <a:latin typeface="+mn-lt"/>
                        </a:rPr>
                        <a:t> </a:t>
                      </a:r>
                      <a:r>
                        <a:rPr lang="en-US" sz="2400" b="1" dirty="0" err="1" smtClean="0">
                          <a:solidFill>
                            <a:srgbClr val="660066"/>
                          </a:solidFill>
                          <a:latin typeface="+mn-lt"/>
                        </a:rPr>
                        <a:t>Linh</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12155079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5.   </a:t>
                      </a:r>
                      <a:r>
                        <a:rPr lang="en-US" sz="2400" b="1" dirty="0" err="1" smtClean="0">
                          <a:solidFill>
                            <a:srgbClr val="660066"/>
                          </a:solidFill>
                          <a:latin typeface="+mn-lt"/>
                        </a:rPr>
                        <a:t>Nguyễn</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a:t>
                      </a:r>
                      <a:r>
                        <a:rPr lang="en-US" sz="2400" b="1" dirty="0" err="1" smtClean="0">
                          <a:solidFill>
                            <a:srgbClr val="660066"/>
                          </a:solidFill>
                          <a:latin typeface="+mn-lt"/>
                        </a:rPr>
                        <a:t>Thanh</a:t>
                      </a:r>
                      <a:r>
                        <a:rPr lang="en-US" sz="2400" b="1" dirty="0" smtClean="0">
                          <a:solidFill>
                            <a:srgbClr val="660066"/>
                          </a:solidFill>
                          <a:latin typeface="+mn-lt"/>
                        </a:rPr>
                        <a:t> </a:t>
                      </a:r>
                      <a:r>
                        <a:rPr lang="en-US" sz="2400" b="1" dirty="0" err="1" smtClean="0">
                          <a:solidFill>
                            <a:srgbClr val="660066"/>
                          </a:solidFill>
                          <a:latin typeface="+mn-lt"/>
                        </a:rPr>
                        <a:t>Vân</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12113312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6.   </a:t>
                      </a:r>
                      <a:r>
                        <a:rPr lang="en-US" sz="2400" b="1" dirty="0" err="1" smtClean="0">
                          <a:solidFill>
                            <a:srgbClr val="660066"/>
                          </a:solidFill>
                          <a:latin typeface="+mn-lt"/>
                        </a:rPr>
                        <a:t>Nguyễn</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a:t>
                      </a:r>
                      <a:r>
                        <a:rPr lang="en-US" sz="2400" b="1" dirty="0" err="1" smtClean="0">
                          <a:solidFill>
                            <a:srgbClr val="660066"/>
                          </a:solidFill>
                          <a:latin typeface="+mn-lt"/>
                        </a:rPr>
                        <a:t>Thanh</a:t>
                      </a:r>
                      <a:r>
                        <a:rPr lang="en-US" sz="2400" b="1" dirty="0" smtClean="0">
                          <a:solidFill>
                            <a:srgbClr val="660066"/>
                          </a:solidFill>
                          <a:latin typeface="+mn-lt"/>
                        </a:rPr>
                        <a:t> </a:t>
                      </a:r>
                      <a:r>
                        <a:rPr lang="en-US" sz="2400" b="1" dirty="0" err="1" smtClean="0">
                          <a:solidFill>
                            <a:srgbClr val="660066"/>
                          </a:solidFill>
                          <a:latin typeface="+mn-lt"/>
                        </a:rPr>
                        <a:t>Hằng</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buNone/>
                      </a:pPr>
                      <a:r>
                        <a:rPr lang="en-US" sz="2400" b="1" dirty="0" smtClean="0">
                          <a:solidFill>
                            <a:schemeClr val="tx1"/>
                          </a:solidFill>
                          <a:latin typeface="+mn-lt"/>
                        </a:rPr>
                        <a:t>12122133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7.   </a:t>
                      </a:r>
                      <a:r>
                        <a:rPr lang="en-US" sz="2400" b="1" dirty="0" err="1" smtClean="0">
                          <a:solidFill>
                            <a:srgbClr val="660066"/>
                          </a:solidFill>
                          <a:latin typeface="+mn-lt"/>
                        </a:rPr>
                        <a:t>Trần</a:t>
                      </a:r>
                      <a:r>
                        <a:rPr lang="en-US" sz="2400" b="1" dirty="0" smtClean="0">
                          <a:solidFill>
                            <a:srgbClr val="660066"/>
                          </a:solidFill>
                          <a:latin typeface="+mn-lt"/>
                        </a:rPr>
                        <a:t> </a:t>
                      </a:r>
                      <a:r>
                        <a:rPr lang="en-US" sz="2400" b="1" dirty="0" err="1" smtClean="0">
                          <a:solidFill>
                            <a:srgbClr val="660066"/>
                          </a:solidFill>
                          <a:latin typeface="+mn-lt"/>
                        </a:rPr>
                        <a:t>Nguyễn</a:t>
                      </a:r>
                      <a:r>
                        <a:rPr lang="en-US" sz="2400" b="1" dirty="0" smtClean="0">
                          <a:solidFill>
                            <a:srgbClr val="660066"/>
                          </a:solidFill>
                          <a:latin typeface="+mn-lt"/>
                        </a:rPr>
                        <a:t> </a:t>
                      </a:r>
                      <a:r>
                        <a:rPr lang="en-US" sz="2400" b="1" dirty="0" err="1" smtClean="0">
                          <a:solidFill>
                            <a:srgbClr val="660066"/>
                          </a:solidFill>
                          <a:latin typeface="+mn-lt"/>
                        </a:rPr>
                        <a:t>Ngân</a:t>
                      </a:r>
                      <a:r>
                        <a:rPr lang="en-US" sz="2400" b="1" dirty="0" smtClean="0">
                          <a:solidFill>
                            <a:srgbClr val="660066"/>
                          </a:solidFill>
                          <a:latin typeface="+mn-lt"/>
                        </a:rPr>
                        <a:t> </a:t>
                      </a:r>
                      <a:r>
                        <a:rPr lang="en-US" sz="2400" b="1" dirty="0" err="1" smtClean="0">
                          <a:solidFill>
                            <a:srgbClr val="660066"/>
                          </a:solidFill>
                          <a:latin typeface="+mn-lt"/>
                        </a:rPr>
                        <a:t>Bình</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12124109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8.   </a:t>
                      </a:r>
                      <a:r>
                        <a:rPr lang="en-US" sz="2400" b="1" dirty="0" err="1" smtClean="0">
                          <a:solidFill>
                            <a:srgbClr val="660066"/>
                          </a:solidFill>
                          <a:latin typeface="+mn-lt"/>
                        </a:rPr>
                        <a:t>Đỗ</a:t>
                      </a:r>
                      <a:r>
                        <a:rPr lang="en-US" sz="2400" b="1" dirty="0" smtClean="0">
                          <a:solidFill>
                            <a:srgbClr val="660066"/>
                          </a:solidFill>
                          <a:latin typeface="+mn-lt"/>
                        </a:rPr>
                        <a:t> </a:t>
                      </a:r>
                      <a:r>
                        <a:rPr lang="en-US" sz="2400" b="1" dirty="0" err="1" smtClean="0">
                          <a:solidFill>
                            <a:srgbClr val="660066"/>
                          </a:solidFill>
                          <a:latin typeface="+mn-lt"/>
                        </a:rPr>
                        <a:t>Hồng</a:t>
                      </a:r>
                      <a:r>
                        <a:rPr lang="en-US" sz="2400" b="1" dirty="0" smtClean="0">
                          <a:solidFill>
                            <a:srgbClr val="660066"/>
                          </a:solidFill>
                          <a:latin typeface="+mn-lt"/>
                        </a:rPr>
                        <a:t> </a:t>
                      </a:r>
                      <a:r>
                        <a:rPr lang="en-US" sz="2400" b="1" dirty="0" err="1" smtClean="0">
                          <a:solidFill>
                            <a:srgbClr val="660066"/>
                          </a:solidFill>
                          <a:latin typeface="+mn-lt"/>
                        </a:rPr>
                        <a:t>Thương</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12124307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9.</a:t>
                      </a:r>
                      <a:r>
                        <a:rPr lang="en-US" sz="2400" b="1" baseline="0" dirty="0" smtClean="0">
                          <a:solidFill>
                            <a:schemeClr val="tx1"/>
                          </a:solidFill>
                          <a:latin typeface="+mn-lt"/>
                        </a:rPr>
                        <a:t>  </a:t>
                      </a:r>
                      <a:r>
                        <a:rPr lang="en-US" sz="2400" b="1" dirty="0" smtClean="0">
                          <a:solidFill>
                            <a:schemeClr val="tx1"/>
                          </a:solidFill>
                          <a:latin typeface="+mn-lt"/>
                        </a:rPr>
                        <a:t> </a:t>
                      </a:r>
                      <a:r>
                        <a:rPr lang="en-US" sz="2400" b="1" dirty="0" err="1" smtClean="0">
                          <a:solidFill>
                            <a:srgbClr val="660066"/>
                          </a:solidFill>
                          <a:latin typeface="+mn-lt"/>
                        </a:rPr>
                        <a:t>Huỳnh</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a:t>
                      </a:r>
                      <a:r>
                        <a:rPr lang="en-US" sz="2400" b="1" dirty="0" err="1" smtClean="0">
                          <a:solidFill>
                            <a:srgbClr val="660066"/>
                          </a:solidFill>
                          <a:latin typeface="+mn-lt"/>
                        </a:rPr>
                        <a:t>Ngọc</a:t>
                      </a:r>
                      <a:r>
                        <a:rPr lang="en-US" sz="2400" b="1" dirty="0" smtClean="0">
                          <a:solidFill>
                            <a:srgbClr val="660066"/>
                          </a:solidFill>
                          <a:latin typeface="+mn-lt"/>
                        </a:rPr>
                        <a:t> </a:t>
                      </a:r>
                      <a:r>
                        <a:rPr lang="en-US" sz="2400" b="1" dirty="0" err="1" smtClean="0">
                          <a:solidFill>
                            <a:srgbClr val="660066"/>
                          </a:solidFill>
                          <a:latin typeface="+mn-lt"/>
                        </a:rPr>
                        <a:t>Bích</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12145084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10. </a:t>
                      </a:r>
                      <a:r>
                        <a:rPr lang="en-US" sz="2400" b="1" dirty="0" err="1" smtClean="0">
                          <a:solidFill>
                            <a:srgbClr val="660066"/>
                          </a:solidFill>
                          <a:latin typeface="+mn-lt"/>
                        </a:rPr>
                        <a:t>Nguyễn</a:t>
                      </a:r>
                      <a:r>
                        <a:rPr lang="en-US" sz="2400" b="1" dirty="0" smtClean="0">
                          <a:solidFill>
                            <a:srgbClr val="660066"/>
                          </a:solidFill>
                          <a:latin typeface="+mn-lt"/>
                        </a:rPr>
                        <a:t> </a:t>
                      </a:r>
                      <a:r>
                        <a:rPr lang="en-US" sz="2400" b="1" dirty="0" err="1" smtClean="0">
                          <a:solidFill>
                            <a:srgbClr val="660066"/>
                          </a:solidFill>
                          <a:latin typeface="+mn-lt"/>
                        </a:rPr>
                        <a:t>Thị</a:t>
                      </a:r>
                      <a:r>
                        <a:rPr lang="en-US" sz="2400" b="1" dirty="0" smtClean="0">
                          <a:solidFill>
                            <a:srgbClr val="660066"/>
                          </a:solidFill>
                          <a:latin typeface="+mn-lt"/>
                        </a:rPr>
                        <a:t> Thu </a:t>
                      </a:r>
                      <a:r>
                        <a:rPr lang="en-US" sz="2400" b="1" dirty="0" err="1" smtClean="0">
                          <a:solidFill>
                            <a:srgbClr val="660066"/>
                          </a:solidFill>
                          <a:latin typeface="+mn-lt"/>
                        </a:rPr>
                        <a:t>Thảo</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ctr"/>
                      <a:r>
                        <a:rPr lang="en-US" sz="2400" b="1" dirty="0" smtClean="0">
                          <a:solidFill>
                            <a:schemeClr val="tx1"/>
                          </a:solidFill>
                          <a:latin typeface="+mn-lt"/>
                        </a:rPr>
                        <a:t>12120489</a:t>
                      </a:r>
                      <a:endParaRPr lang="en-US" sz="2400" b="1" dirty="0">
                        <a:solidFill>
                          <a:schemeClr val="tx1"/>
                        </a:solidFill>
                        <a:latin typeface="+mn-lt"/>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r h="4254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11. </a:t>
                      </a:r>
                      <a:r>
                        <a:rPr lang="en-US" sz="2400" b="1" dirty="0" err="1" smtClean="0">
                          <a:solidFill>
                            <a:srgbClr val="660066"/>
                          </a:solidFill>
                          <a:latin typeface="+mn-lt"/>
                        </a:rPr>
                        <a:t>Nguyễn</a:t>
                      </a:r>
                      <a:r>
                        <a:rPr lang="en-US" sz="2400" b="1" dirty="0" smtClean="0">
                          <a:solidFill>
                            <a:srgbClr val="660066"/>
                          </a:solidFill>
                          <a:latin typeface="+mn-lt"/>
                        </a:rPr>
                        <a:t> </a:t>
                      </a:r>
                      <a:r>
                        <a:rPr lang="en-US" sz="2400" b="1" dirty="0" err="1" smtClean="0">
                          <a:solidFill>
                            <a:srgbClr val="660066"/>
                          </a:solidFill>
                          <a:latin typeface="+mn-lt"/>
                        </a:rPr>
                        <a:t>Quốc</a:t>
                      </a:r>
                      <a:r>
                        <a:rPr lang="en-US" sz="2400" b="1" dirty="0" smtClean="0">
                          <a:solidFill>
                            <a:srgbClr val="660066"/>
                          </a:solidFill>
                          <a:latin typeface="+mn-lt"/>
                        </a:rPr>
                        <a:t> </a:t>
                      </a:r>
                      <a:r>
                        <a:rPr lang="en-US" sz="2400" b="1" dirty="0" err="1" smtClean="0">
                          <a:solidFill>
                            <a:srgbClr val="660066"/>
                          </a:solidFill>
                          <a:latin typeface="+mn-lt"/>
                        </a:rPr>
                        <a:t>Huy</a:t>
                      </a:r>
                      <a:r>
                        <a:rPr lang="en-US" sz="2400" b="1" dirty="0" smtClean="0">
                          <a:solidFill>
                            <a:srgbClr val="660066"/>
                          </a:solidFill>
                          <a:latin typeface="+mn-lt"/>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smtClean="0">
                          <a:solidFill>
                            <a:schemeClr val="tx1"/>
                          </a:solidFill>
                          <a:latin typeface="+mn-lt"/>
                        </a:rPr>
                        <a:t>12124181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r>
            </a:tbl>
          </a:graphicData>
        </a:graphic>
      </p:graphicFrame>
    </p:spTree>
  </p:cSld>
  <p:clrMapOvr>
    <a:masterClrMapping/>
  </p:clrMapOvr>
  <p:transition>
    <p:wipe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381000"/>
            <a:ext cx="8229600" cy="1143000"/>
          </a:xfrm>
        </p:spPr>
        <p:txBody>
          <a:bodyPr>
            <a:normAutofit/>
          </a:bodyPr>
          <a:lstStyle/>
          <a:p>
            <a:r>
              <a:rPr lang="en-US" sz="4800" b="1" dirty="0" err="1" smtClean="0">
                <a:solidFill>
                  <a:srgbClr val="FFFF00"/>
                </a:solidFill>
              </a:rPr>
              <a:t>Ví</a:t>
            </a:r>
            <a:r>
              <a:rPr lang="en-US" sz="4800" b="1" dirty="0" smtClean="0">
                <a:solidFill>
                  <a:srgbClr val="FFFF00"/>
                </a:solidFill>
              </a:rPr>
              <a:t> </a:t>
            </a:r>
            <a:r>
              <a:rPr lang="en-US" sz="4800" b="1" dirty="0" err="1" smtClean="0">
                <a:solidFill>
                  <a:srgbClr val="FFFF00"/>
                </a:solidFill>
              </a:rPr>
              <a:t>dụ</a:t>
            </a:r>
            <a:r>
              <a:rPr lang="en-US" sz="4800" b="1" dirty="0" smtClean="0">
                <a:solidFill>
                  <a:srgbClr val="FFFF00"/>
                </a:solidFill>
              </a:rPr>
              <a:t> </a:t>
            </a:r>
            <a:r>
              <a:rPr lang="en-US" sz="4800" b="1" dirty="0" err="1" smtClean="0">
                <a:solidFill>
                  <a:srgbClr val="FFFF00"/>
                </a:solidFill>
              </a:rPr>
              <a:t>như</a:t>
            </a:r>
            <a:r>
              <a:rPr lang="en-US" sz="4800" b="1" dirty="0" smtClean="0">
                <a:solidFill>
                  <a:srgbClr val="FFFF00"/>
                </a:solidFill>
              </a:rPr>
              <a:t>:</a:t>
            </a:r>
            <a:endParaRPr lang="en-US" sz="4800" b="1" dirty="0">
              <a:solidFill>
                <a:srgbClr val="FFFF00"/>
              </a:solidFill>
            </a:endParaRPr>
          </a:p>
        </p:txBody>
      </p:sp>
      <p:sp>
        <p:nvSpPr>
          <p:cNvPr id="3" name="Content Placeholder 2"/>
          <p:cNvSpPr>
            <a:spLocks noGrp="1"/>
          </p:cNvSpPr>
          <p:nvPr>
            <p:ph idx="1"/>
          </p:nvPr>
        </p:nvSpPr>
        <p:spPr>
          <a:xfrm>
            <a:off x="609600" y="1905000"/>
            <a:ext cx="8229600" cy="4525963"/>
          </a:xfrm>
        </p:spPr>
        <p:txBody>
          <a:bodyPr/>
          <a:lstStyle/>
          <a:p>
            <a:pPr>
              <a:buSzPct val="75000"/>
              <a:buFont typeface="Wingdings" pitchFamily="2" charset="2"/>
              <a:buChar char="v"/>
            </a:pPr>
            <a:r>
              <a:rPr lang="en-US" dirty="0" err="1" smtClean="0">
                <a:solidFill>
                  <a:srgbClr val="000066"/>
                </a:solidFill>
              </a:rPr>
              <a:t>Hoàn</a:t>
            </a:r>
            <a:r>
              <a:rPr lang="en-US" dirty="0" smtClean="0">
                <a:solidFill>
                  <a:srgbClr val="000066"/>
                </a:solidFill>
              </a:rPr>
              <a:t> </a:t>
            </a:r>
            <a:r>
              <a:rPr lang="en-US" dirty="0" err="1" smtClean="0">
                <a:solidFill>
                  <a:srgbClr val="000066"/>
                </a:solidFill>
              </a:rPr>
              <a:t>cảnh</a:t>
            </a:r>
            <a:r>
              <a:rPr lang="en-US" dirty="0" smtClean="0">
                <a:solidFill>
                  <a:srgbClr val="000066"/>
                </a:solidFill>
              </a:rPr>
              <a:t>, </a:t>
            </a:r>
            <a:r>
              <a:rPr lang="en-US" dirty="0" err="1" smtClean="0">
                <a:solidFill>
                  <a:srgbClr val="000066"/>
                </a:solidFill>
              </a:rPr>
              <a:t>kinh</a:t>
            </a:r>
            <a:r>
              <a:rPr lang="en-US" dirty="0" smtClean="0">
                <a:solidFill>
                  <a:srgbClr val="000066"/>
                </a:solidFill>
              </a:rPr>
              <a:t> </a:t>
            </a:r>
            <a:r>
              <a:rPr lang="en-US" dirty="0" err="1" smtClean="0">
                <a:solidFill>
                  <a:srgbClr val="000066"/>
                </a:solidFill>
              </a:rPr>
              <a:t>tế</a:t>
            </a:r>
            <a:r>
              <a:rPr lang="en-US" dirty="0" smtClean="0">
                <a:solidFill>
                  <a:srgbClr val="000066"/>
                </a:solidFill>
              </a:rPr>
              <a:t> , </a:t>
            </a:r>
            <a:r>
              <a:rPr lang="en-US" dirty="0" err="1" smtClean="0">
                <a:solidFill>
                  <a:srgbClr val="000066"/>
                </a:solidFill>
              </a:rPr>
              <a:t>thu</a:t>
            </a:r>
            <a:r>
              <a:rPr lang="en-US" dirty="0" smtClean="0">
                <a:solidFill>
                  <a:srgbClr val="000066"/>
                </a:solidFill>
              </a:rPr>
              <a:t> </a:t>
            </a:r>
            <a:r>
              <a:rPr lang="en-US" dirty="0" err="1" smtClean="0">
                <a:solidFill>
                  <a:srgbClr val="000066"/>
                </a:solidFill>
              </a:rPr>
              <a:t>nhập</a:t>
            </a:r>
            <a:r>
              <a:rPr lang="en-US" dirty="0" smtClean="0">
                <a:solidFill>
                  <a:srgbClr val="000066"/>
                </a:solidFill>
              </a:rPr>
              <a:t> </a:t>
            </a:r>
            <a:r>
              <a:rPr lang="en-US" dirty="0" err="1" smtClean="0">
                <a:solidFill>
                  <a:srgbClr val="000066"/>
                </a:solidFill>
              </a:rPr>
              <a:t>gia</a:t>
            </a:r>
            <a:r>
              <a:rPr lang="en-US" dirty="0" smtClean="0">
                <a:solidFill>
                  <a:srgbClr val="000066"/>
                </a:solidFill>
              </a:rPr>
              <a:t> </a:t>
            </a:r>
            <a:r>
              <a:rPr lang="en-US" dirty="0" err="1" smtClean="0">
                <a:solidFill>
                  <a:srgbClr val="000066"/>
                </a:solidFill>
              </a:rPr>
              <a:t>đình</a:t>
            </a:r>
            <a:endParaRPr lang="en-US" dirty="0" smtClean="0">
              <a:solidFill>
                <a:srgbClr val="000066"/>
              </a:solidFill>
            </a:endParaRPr>
          </a:p>
          <a:p>
            <a:pPr>
              <a:buSzPct val="75000"/>
              <a:buFont typeface="Wingdings" pitchFamily="2" charset="2"/>
              <a:buChar char="v"/>
            </a:pPr>
            <a:r>
              <a:rPr lang="en-US" dirty="0" err="1" smtClean="0">
                <a:solidFill>
                  <a:srgbClr val="000066"/>
                </a:solidFill>
              </a:rPr>
              <a:t>Tư</a:t>
            </a:r>
            <a:r>
              <a:rPr lang="en-US" dirty="0" smtClean="0">
                <a:solidFill>
                  <a:srgbClr val="000066"/>
                </a:solidFill>
              </a:rPr>
              <a:t> </a:t>
            </a:r>
            <a:r>
              <a:rPr lang="en-US" dirty="0" err="1" smtClean="0">
                <a:solidFill>
                  <a:srgbClr val="000066"/>
                </a:solidFill>
              </a:rPr>
              <a:t>tưởng</a:t>
            </a:r>
            <a:r>
              <a:rPr lang="en-US" dirty="0" smtClean="0">
                <a:solidFill>
                  <a:srgbClr val="000066"/>
                </a:solidFill>
              </a:rPr>
              <a:t>, </a:t>
            </a:r>
            <a:r>
              <a:rPr lang="en-US" dirty="0" err="1" smtClean="0">
                <a:solidFill>
                  <a:srgbClr val="000066"/>
                </a:solidFill>
              </a:rPr>
              <a:t>quan</a:t>
            </a:r>
            <a:r>
              <a:rPr lang="en-US" dirty="0" smtClean="0">
                <a:solidFill>
                  <a:srgbClr val="000066"/>
                </a:solidFill>
              </a:rPr>
              <a:t> </a:t>
            </a:r>
            <a:r>
              <a:rPr lang="en-US" dirty="0" err="1" smtClean="0">
                <a:solidFill>
                  <a:srgbClr val="000066"/>
                </a:solidFill>
              </a:rPr>
              <a:t>điểm</a:t>
            </a:r>
            <a:r>
              <a:rPr lang="en-US" dirty="0" smtClean="0">
                <a:solidFill>
                  <a:srgbClr val="000066"/>
                </a:solidFill>
              </a:rPr>
              <a:t> </a:t>
            </a:r>
            <a:r>
              <a:rPr lang="en-US" dirty="0" err="1" smtClean="0">
                <a:solidFill>
                  <a:srgbClr val="000066"/>
                </a:solidFill>
              </a:rPr>
              <a:t>nghèo</a:t>
            </a:r>
            <a:r>
              <a:rPr lang="en-US" dirty="0" smtClean="0">
                <a:solidFill>
                  <a:srgbClr val="000066"/>
                </a:solidFill>
              </a:rPr>
              <a:t> </a:t>
            </a:r>
            <a:r>
              <a:rPr lang="en-US" dirty="0" err="1" smtClean="0">
                <a:solidFill>
                  <a:srgbClr val="000066"/>
                </a:solidFill>
              </a:rPr>
              <a:t>nàng</a:t>
            </a:r>
            <a:r>
              <a:rPr lang="en-US" dirty="0" smtClean="0">
                <a:solidFill>
                  <a:srgbClr val="000066"/>
                </a:solidFill>
              </a:rPr>
              <a:t>, </a:t>
            </a:r>
            <a:r>
              <a:rPr lang="en-US" dirty="0" err="1" smtClean="0">
                <a:solidFill>
                  <a:srgbClr val="000066"/>
                </a:solidFill>
              </a:rPr>
              <a:t>lạc</a:t>
            </a:r>
            <a:r>
              <a:rPr lang="en-US" dirty="0" smtClean="0">
                <a:solidFill>
                  <a:srgbClr val="000066"/>
                </a:solidFill>
              </a:rPr>
              <a:t> </a:t>
            </a:r>
            <a:r>
              <a:rPr lang="en-US" dirty="0" err="1" smtClean="0">
                <a:solidFill>
                  <a:srgbClr val="000066"/>
                </a:solidFill>
              </a:rPr>
              <a:t>hậu</a:t>
            </a:r>
            <a:endParaRPr lang="en-US" dirty="0" smtClean="0">
              <a:solidFill>
                <a:srgbClr val="000066"/>
              </a:solidFill>
            </a:endParaRPr>
          </a:p>
          <a:p>
            <a:endParaRPr lang="en-US" dirty="0"/>
          </a:p>
        </p:txBody>
      </p:sp>
      <p:pic>
        <p:nvPicPr>
          <p:cNvPr id="4" name="Picture 3" descr="http://media.tiin.vn/medias/4f58767d703dd/2013/01/03/181b8e21-3868-4c37-8420-dd33621c7854.jpg"/>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371600" y="3505200"/>
            <a:ext cx="2971800" cy="2590800"/>
          </a:xfrm>
          <a:prstGeom prst="rect">
            <a:avLst/>
          </a:prstGeom>
          <a:ln w="88900" cap="sq" cmpd="thickThin">
            <a:solidFill>
              <a:srgbClr val="000000"/>
            </a:solidFill>
            <a:prstDash val="solid"/>
            <a:miter lim="800000"/>
          </a:ln>
          <a:effectLst>
            <a:innerShdw blurRad="76200">
              <a:srgbClr val="000000"/>
            </a:innerShdw>
          </a:effectLst>
        </p:spPr>
      </p:pic>
      <p:pic>
        <p:nvPicPr>
          <p:cNvPr id="5" name="Picture 4" descr="http://a9.vietbao.vn/images/vn901/xa-hoi/11095240-ngheo.jpg"/>
          <p:cNvPicPr/>
          <p:nvPr/>
        </p:nvPicPr>
        <p:blipFill>
          <a:blip r:embed="rId5" r:link="rId6">
            <a:extLst>
              <a:ext uri="{28A0092B-C50C-407E-A947-70E740481C1C}">
                <a14:useLocalDpi xmlns:a14="http://schemas.microsoft.com/office/drawing/2010/main" val="0"/>
              </a:ext>
            </a:extLst>
          </a:blip>
          <a:srcRect/>
          <a:stretch>
            <a:fillRect/>
          </a:stretch>
        </p:blipFill>
        <p:spPr bwMode="auto">
          <a:xfrm>
            <a:off x="4800600" y="3505200"/>
            <a:ext cx="2971800" cy="25908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7696200" cy="1143000"/>
          </a:xfrm>
        </p:spPr>
        <p:txBody>
          <a:bodyPr>
            <a:normAutofit fontScale="90000"/>
          </a:bodyPr>
          <a:lstStyle/>
          <a:p>
            <a:pPr algn="l">
              <a:buClr>
                <a:srgbClr val="000066"/>
              </a:buClr>
              <a:buSzPct val="75000"/>
              <a:buFont typeface="Wingdings" pitchFamily="2" charset="2"/>
              <a:buChar char="v"/>
            </a:pPr>
            <a:r>
              <a:rPr lang="en-US" b="1" dirty="0" smtClean="0">
                <a:solidFill>
                  <a:srgbClr val="000066"/>
                </a:solidFill>
              </a:rPr>
              <a:t>  </a:t>
            </a:r>
            <a:r>
              <a:rPr lang="en-US" sz="3600" b="1" dirty="0" err="1" smtClean="0">
                <a:solidFill>
                  <a:srgbClr val="000066"/>
                </a:solidFill>
              </a:rPr>
              <a:t>Vấn</a:t>
            </a:r>
            <a:r>
              <a:rPr lang="en-US" sz="3600" b="1" dirty="0" smtClean="0">
                <a:solidFill>
                  <a:srgbClr val="000066"/>
                </a:solidFill>
              </a:rPr>
              <a:t> </a:t>
            </a:r>
            <a:r>
              <a:rPr lang="en-US" sz="3600" b="1" dirty="0" err="1" smtClean="0">
                <a:solidFill>
                  <a:srgbClr val="000066"/>
                </a:solidFill>
              </a:rPr>
              <a:t>đề</a:t>
            </a:r>
            <a:r>
              <a:rPr lang="en-US" sz="3600" b="1" dirty="0" smtClean="0">
                <a:solidFill>
                  <a:srgbClr val="000066"/>
                </a:solidFill>
              </a:rPr>
              <a:t> </a:t>
            </a:r>
            <a:r>
              <a:rPr lang="en-US" sz="3600" b="1" dirty="0" err="1" smtClean="0">
                <a:solidFill>
                  <a:srgbClr val="000066"/>
                </a:solidFill>
              </a:rPr>
              <a:t>giáo</a:t>
            </a:r>
            <a:r>
              <a:rPr lang="en-US" sz="3600" b="1" dirty="0" smtClean="0">
                <a:solidFill>
                  <a:srgbClr val="000066"/>
                </a:solidFill>
              </a:rPr>
              <a:t> </a:t>
            </a:r>
            <a:r>
              <a:rPr lang="en-US" sz="3600" b="1" dirty="0" err="1" smtClean="0">
                <a:solidFill>
                  <a:srgbClr val="000066"/>
                </a:solidFill>
              </a:rPr>
              <a:t>dục</a:t>
            </a:r>
            <a:r>
              <a:rPr lang="en-US" sz="3600" b="1" dirty="0" smtClean="0">
                <a:solidFill>
                  <a:srgbClr val="000066"/>
                </a:solidFill>
              </a:rPr>
              <a:t>, </a:t>
            </a:r>
            <a:r>
              <a:rPr lang="en-US" sz="3600" b="1" dirty="0" err="1" smtClean="0">
                <a:solidFill>
                  <a:srgbClr val="000066"/>
                </a:solidFill>
              </a:rPr>
              <a:t>nhân</a:t>
            </a:r>
            <a:r>
              <a:rPr lang="en-US" sz="3600" b="1" dirty="0" smtClean="0">
                <a:solidFill>
                  <a:srgbClr val="000066"/>
                </a:solidFill>
              </a:rPr>
              <a:t> </a:t>
            </a:r>
            <a:r>
              <a:rPr lang="en-US" sz="3600" b="1" dirty="0" err="1" smtClean="0">
                <a:solidFill>
                  <a:srgbClr val="000066"/>
                </a:solidFill>
              </a:rPr>
              <a:t>cách</a:t>
            </a:r>
            <a:r>
              <a:rPr lang="en-US" sz="3600" b="1" dirty="0" smtClean="0">
                <a:solidFill>
                  <a:srgbClr val="000066"/>
                </a:solidFill>
              </a:rPr>
              <a:t> con </a:t>
            </a:r>
            <a:r>
              <a:rPr lang="en-US" sz="3600" b="1" dirty="0" err="1" smtClean="0">
                <a:solidFill>
                  <a:srgbClr val="000066"/>
                </a:solidFill>
              </a:rPr>
              <a:t>người</a:t>
            </a:r>
            <a:endParaRPr lang="en-US" sz="3600" b="1" dirty="0" smtClean="0">
              <a:solidFill>
                <a:srgbClr val="000066"/>
              </a:solidFill>
            </a:endParaRPr>
          </a:p>
        </p:txBody>
      </p:sp>
      <p:pic>
        <p:nvPicPr>
          <p:cNvPr id="4" name="Content Placeholder 3" descr="http://tintuc.thieunien.vn/Portals/0/users/2012/11.12/27.11/B-(1).jpg"/>
          <p:cNvPicPr>
            <a:picLocks noGrp="1"/>
          </p:cNvPicPr>
          <p:nvPr>
            <p:ph idx="1"/>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143000" y="2133600"/>
            <a:ext cx="3352800" cy="3048000"/>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http://a9.vietbao.vn/images/vn975/xa-hoi/75205896-266975_giao-duc.jpg"/>
          <p:cNvPicPr/>
          <p:nvPr/>
        </p:nvPicPr>
        <p:blipFill>
          <a:blip r:embed="rId5" r:link="rId6" cstate="print">
            <a:extLst>
              <a:ext uri="{28A0092B-C50C-407E-A947-70E740481C1C}">
                <a14:useLocalDpi xmlns:a14="http://schemas.microsoft.com/office/drawing/2010/main" val="0"/>
              </a:ext>
            </a:extLst>
          </a:blip>
          <a:srcRect/>
          <a:stretch>
            <a:fillRect/>
          </a:stretch>
        </p:blipFill>
        <p:spPr bwMode="auto">
          <a:xfrm>
            <a:off x="5105400" y="2133600"/>
            <a:ext cx="3124200" cy="3048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pPr marL="742950" indent="-742950" algn="l">
              <a:buSzPct val="75000"/>
              <a:buFont typeface="Wingdings" pitchFamily="2" charset="2"/>
              <a:buChar char="v"/>
            </a:pPr>
            <a:r>
              <a:rPr lang="en-US" sz="3200" b="1" dirty="0" err="1" smtClean="0">
                <a:solidFill>
                  <a:srgbClr val="000066"/>
                </a:solidFill>
              </a:rPr>
              <a:t>Vui</a:t>
            </a:r>
            <a:r>
              <a:rPr lang="en-US" sz="3200" b="1" dirty="0" smtClean="0">
                <a:solidFill>
                  <a:srgbClr val="000066"/>
                </a:solidFill>
              </a:rPr>
              <a:t> </a:t>
            </a:r>
            <a:r>
              <a:rPr lang="en-US" sz="3200" b="1" dirty="0" err="1" smtClean="0">
                <a:solidFill>
                  <a:srgbClr val="000066"/>
                </a:solidFill>
              </a:rPr>
              <a:t>chơi</a:t>
            </a:r>
            <a:r>
              <a:rPr lang="en-US" sz="3200" b="1" dirty="0" smtClean="0">
                <a:solidFill>
                  <a:srgbClr val="000066"/>
                </a:solidFill>
              </a:rPr>
              <a:t>, </a:t>
            </a:r>
            <a:r>
              <a:rPr lang="en-US" sz="3200" b="1" dirty="0" err="1" smtClean="0">
                <a:solidFill>
                  <a:srgbClr val="000066"/>
                </a:solidFill>
              </a:rPr>
              <a:t>giải</a:t>
            </a:r>
            <a:r>
              <a:rPr lang="en-US" sz="3200" b="1" dirty="0" smtClean="0">
                <a:solidFill>
                  <a:srgbClr val="000066"/>
                </a:solidFill>
              </a:rPr>
              <a:t> </a:t>
            </a:r>
            <a:r>
              <a:rPr lang="en-US" sz="3200" b="1" dirty="0" err="1" smtClean="0">
                <a:solidFill>
                  <a:srgbClr val="000066"/>
                </a:solidFill>
              </a:rPr>
              <a:t>trí</a:t>
            </a:r>
            <a:r>
              <a:rPr lang="en-US" sz="3200" b="1" dirty="0" smtClean="0">
                <a:solidFill>
                  <a:srgbClr val="000066"/>
                </a:solidFill>
              </a:rPr>
              <a:t/>
            </a:r>
            <a:br>
              <a:rPr lang="en-US" sz="3200" b="1" dirty="0" smtClean="0">
                <a:solidFill>
                  <a:srgbClr val="000066"/>
                </a:solidFill>
              </a:rPr>
            </a:br>
            <a:endParaRPr lang="en-US" sz="3200" b="1" dirty="0">
              <a:solidFill>
                <a:srgbClr val="000066"/>
              </a:solidFill>
            </a:endParaRPr>
          </a:p>
        </p:txBody>
      </p:sp>
      <p:pic>
        <p:nvPicPr>
          <p:cNvPr id="6" name="Content Placeholder 5" descr="http://media.tiin.vn/medias/4f58767d703dd/2012/06/13/cfedd129-44cd-4708-b1ff-cda9d46a5828.jpg"/>
          <p:cNvPicPr>
            <a:picLocks noGrp="1"/>
          </p:cNvPicPr>
          <p:nvPr>
            <p:ph idx="1"/>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066800" y="1905000"/>
            <a:ext cx="3505200" cy="3657600"/>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KHU-VUI-CHOI-TRE-EM-SAM-SIM_201361716810847.jpg"/>
          <p:cNvPicPr>
            <a:picLocks noChangeAspect="1"/>
          </p:cNvPicPr>
          <p:nvPr/>
        </p:nvPicPr>
        <p:blipFill>
          <a:blip r:embed="rId5"/>
          <a:stretch>
            <a:fillRect/>
          </a:stretch>
        </p:blipFill>
        <p:spPr>
          <a:xfrm>
            <a:off x="4953000" y="1905000"/>
            <a:ext cx="3181350" cy="35814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3276599"/>
          </a:xfrm>
        </p:spPr>
        <p:txBody>
          <a:bodyPr>
            <a:normAutofit/>
          </a:bodyPr>
          <a:lstStyle/>
          <a:p>
            <a:pPr algn="just">
              <a:buClr>
                <a:schemeClr val="tx1"/>
              </a:buClr>
              <a:buFont typeface="Wingdings" pitchFamily="2" charset="2"/>
              <a:buChar char="Ø"/>
            </a:pPr>
            <a:r>
              <a:rPr lang="en-US" sz="2800" dirty="0" err="1" smtClean="0"/>
              <a:t>Kết</a:t>
            </a:r>
            <a:r>
              <a:rPr lang="en-US" sz="2800" dirty="0" smtClean="0"/>
              <a:t> </a:t>
            </a:r>
            <a:r>
              <a:rPr lang="en-US" sz="2800" dirty="0" err="1" smtClean="0"/>
              <a:t>luận</a:t>
            </a:r>
            <a:r>
              <a:rPr lang="en-US" sz="2800" dirty="0" smtClean="0"/>
              <a:t>: </a:t>
            </a:r>
            <a:r>
              <a:rPr lang="en-US" sz="2800" dirty="0" err="1" smtClean="0">
                <a:solidFill>
                  <a:schemeClr val="accent6">
                    <a:lumMod val="50000"/>
                  </a:schemeClr>
                </a:solidFill>
              </a:rPr>
              <a:t>Nghèo</a:t>
            </a:r>
            <a:r>
              <a:rPr lang="en-US" sz="2800" dirty="0" smtClean="0">
                <a:solidFill>
                  <a:schemeClr val="accent6">
                    <a:lumMod val="50000"/>
                  </a:schemeClr>
                </a:solidFill>
              </a:rPr>
              <a:t> </a:t>
            </a:r>
            <a:r>
              <a:rPr lang="en-US" sz="2800" dirty="0" err="1" smtClean="0">
                <a:solidFill>
                  <a:schemeClr val="accent6">
                    <a:lumMod val="50000"/>
                  </a:schemeClr>
                </a:solidFill>
              </a:rPr>
              <a:t>không</a:t>
            </a:r>
            <a:r>
              <a:rPr lang="en-US" sz="2800" dirty="0" smtClean="0">
                <a:solidFill>
                  <a:schemeClr val="accent6">
                    <a:lumMod val="50000"/>
                  </a:schemeClr>
                </a:solidFill>
              </a:rPr>
              <a:t> </a:t>
            </a:r>
            <a:r>
              <a:rPr lang="en-US" sz="2800" dirty="0" err="1" smtClean="0">
                <a:solidFill>
                  <a:schemeClr val="accent6">
                    <a:lumMod val="50000"/>
                  </a:schemeClr>
                </a:solidFill>
              </a:rPr>
              <a:t>chỉ</a:t>
            </a:r>
            <a:r>
              <a:rPr lang="en-US" sz="2800" dirty="0" smtClean="0">
                <a:solidFill>
                  <a:schemeClr val="accent6">
                    <a:lumMod val="50000"/>
                  </a:schemeClr>
                </a:solidFill>
              </a:rPr>
              <a:t> </a:t>
            </a:r>
            <a:r>
              <a:rPr lang="en-US" sz="2800" dirty="0" err="1" smtClean="0">
                <a:solidFill>
                  <a:schemeClr val="accent6">
                    <a:lumMod val="50000"/>
                  </a:schemeClr>
                </a:solidFill>
              </a:rPr>
              <a:t>đơn</a:t>
            </a:r>
            <a:r>
              <a:rPr lang="en-US" sz="2800" dirty="0" smtClean="0">
                <a:solidFill>
                  <a:schemeClr val="accent6">
                    <a:lumMod val="50000"/>
                  </a:schemeClr>
                </a:solidFill>
              </a:rPr>
              <a:t> </a:t>
            </a:r>
            <a:r>
              <a:rPr lang="en-US" sz="2800" dirty="0" err="1" smtClean="0">
                <a:solidFill>
                  <a:schemeClr val="accent6">
                    <a:lumMod val="50000"/>
                  </a:schemeClr>
                </a:solidFill>
              </a:rPr>
              <a:t>giản</a:t>
            </a:r>
            <a:r>
              <a:rPr lang="en-US" sz="2800" dirty="0" smtClean="0">
                <a:solidFill>
                  <a:schemeClr val="accent6">
                    <a:lumMod val="50000"/>
                  </a:schemeClr>
                </a:solidFill>
              </a:rPr>
              <a:t> </a:t>
            </a:r>
            <a:r>
              <a:rPr lang="en-US" sz="2800" dirty="0" err="1" smtClean="0">
                <a:solidFill>
                  <a:schemeClr val="accent6">
                    <a:lumMod val="50000"/>
                  </a:schemeClr>
                </a:solidFill>
              </a:rPr>
              <a:t>là</a:t>
            </a:r>
            <a:r>
              <a:rPr lang="en-US" sz="2800" dirty="0" smtClean="0">
                <a:solidFill>
                  <a:schemeClr val="accent6">
                    <a:lumMod val="50000"/>
                  </a:schemeClr>
                </a:solidFill>
              </a:rPr>
              <a:t> </a:t>
            </a:r>
            <a:r>
              <a:rPr lang="en-US" sz="2800" dirty="0" err="1" smtClean="0">
                <a:solidFill>
                  <a:schemeClr val="accent6">
                    <a:lumMod val="50000"/>
                  </a:schemeClr>
                </a:solidFill>
              </a:rPr>
              <a:t>mức</a:t>
            </a:r>
            <a:r>
              <a:rPr lang="en-US" sz="2800" dirty="0" smtClean="0">
                <a:solidFill>
                  <a:schemeClr val="accent6">
                    <a:lumMod val="50000"/>
                  </a:schemeClr>
                </a:solidFill>
              </a:rPr>
              <a:t> </a:t>
            </a:r>
            <a:r>
              <a:rPr lang="en-US" sz="2800" dirty="0" err="1" smtClean="0">
                <a:solidFill>
                  <a:schemeClr val="accent6">
                    <a:lumMod val="50000"/>
                  </a:schemeClr>
                </a:solidFill>
              </a:rPr>
              <a:t>thu</a:t>
            </a:r>
            <a:r>
              <a:rPr lang="en-US" sz="2800" dirty="0" smtClean="0">
                <a:solidFill>
                  <a:schemeClr val="accent6">
                    <a:lumMod val="50000"/>
                  </a:schemeClr>
                </a:solidFill>
              </a:rPr>
              <a:t> </a:t>
            </a:r>
            <a:r>
              <a:rPr lang="en-US" sz="2800" dirty="0" err="1" smtClean="0">
                <a:solidFill>
                  <a:schemeClr val="accent6">
                    <a:lumMod val="50000"/>
                  </a:schemeClr>
                </a:solidFill>
              </a:rPr>
              <a:t>nhập</a:t>
            </a:r>
            <a:r>
              <a:rPr lang="en-US" sz="2800" dirty="0" smtClean="0">
                <a:solidFill>
                  <a:schemeClr val="accent6">
                    <a:lumMod val="50000"/>
                  </a:schemeClr>
                </a:solidFill>
              </a:rPr>
              <a:t> </a:t>
            </a:r>
            <a:r>
              <a:rPr lang="en-US" sz="2800" dirty="0" err="1" smtClean="0">
                <a:solidFill>
                  <a:schemeClr val="accent6">
                    <a:lumMod val="50000"/>
                  </a:schemeClr>
                </a:solidFill>
              </a:rPr>
              <a:t>thấp</a:t>
            </a:r>
            <a:r>
              <a:rPr lang="en-US" sz="2800" dirty="0" smtClean="0">
                <a:solidFill>
                  <a:schemeClr val="accent6">
                    <a:lumMod val="50000"/>
                  </a:schemeClr>
                </a:solidFill>
              </a:rPr>
              <a:t> </a:t>
            </a:r>
            <a:r>
              <a:rPr lang="en-US" sz="2800" dirty="0" err="1" smtClean="0">
                <a:solidFill>
                  <a:schemeClr val="accent6">
                    <a:lumMod val="50000"/>
                  </a:schemeClr>
                </a:solidFill>
              </a:rPr>
              <a:t>mà</a:t>
            </a:r>
            <a:r>
              <a:rPr lang="en-US" sz="2800" dirty="0" smtClean="0">
                <a:solidFill>
                  <a:schemeClr val="accent6">
                    <a:lumMod val="50000"/>
                  </a:schemeClr>
                </a:solidFill>
              </a:rPr>
              <a:t> </a:t>
            </a:r>
            <a:r>
              <a:rPr lang="en-US" sz="2800" dirty="0" err="1" smtClean="0">
                <a:solidFill>
                  <a:schemeClr val="accent6">
                    <a:lumMod val="50000"/>
                  </a:schemeClr>
                </a:solidFill>
              </a:rPr>
              <a:t>còn</a:t>
            </a:r>
            <a:r>
              <a:rPr lang="en-US" sz="2800" dirty="0" smtClean="0">
                <a:solidFill>
                  <a:schemeClr val="accent6">
                    <a:lumMod val="50000"/>
                  </a:schemeClr>
                </a:solidFill>
              </a:rPr>
              <a:t> </a:t>
            </a:r>
            <a:r>
              <a:rPr lang="en-US" sz="2800" dirty="0" err="1" smtClean="0">
                <a:solidFill>
                  <a:schemeClr val="accent6">
                    <a:lumMod val="50000"/>
                  </a:schemeClr>
                </a:solidFill>
              </a:rPr>
              <a:t>thiếu</a:t>
            </a:r>
            <a:r>
              <a:rPr lang="en-US" sz="2800" dirty="0" smtClean="0">
                <a:solidFill>
                  <a:schemeClr val="accent6">
                    <a:lumMod val="50000"/>
                  </a:schemeClr>
                </a:solidFill>
              </a:rPr>
              <a:t> </a:t>
            </a:r>
            <a:r>
              <a:rPr lang="en-US" sz="2800" dirty="0" err="1" smtClean="0">
                <a:solidFill>
                  <a:schemeClr val="accent6">
                    <a:lumMod val="50000"/>
                  </a:schemeClr>
                </a:solidFill>
              </a:rPr>
              <a:t>thốn</a:t>
            </a:r>
            <a:r>
              <a:rPr lang="en-US" sz="2800" dirty="0" smtClean="0">
                <a:solidFill>
                  <a:schemeClr val="accent6">
                    <a:lumMod val="50000"/>
                  </a:schemeClr>
                </a:solidFill>
              </a:rPr>
              <a:t> </a:t>
            </a:r>
            <a:r>
              <a:rPr lang="en-US" sz="2800" dirty="0" err="1" smtClean="0">
                <a:solidFill>
                  <a:schemeClr val="accent6">
                    <a:lumMod val="50000"/>
                  </a:schemeClr>
                </a:solidFill>
              </a:rPr>
              <a:t>trong</a:t>
            </a:r>
            <a:r>
              <a:rPr lang="en-US" sz="2800" dirty="0" smtClean="0">
                <a:solidFill>
                  <a:schemeClr val="accent6">
                    <a:lumMod val="50000"/>
                  </a:schemeClr>
                </a:solidFill>
              </a:rPr>
              <a:t> </a:t>
            </a:r>
            <a:r>
              <a:rPr lang="en-US" sz="2800" dirty="0" err="1" smtClean="0">
                <a:solidFill>
                  <a:schemeClr val="accent6">
                    <a:lumMod val="50000"/>
                  </a:schemeClr>
                </a:solidFill>
              </a:rPr>
              <a:t>việc</a:t>
            </a:r>
            <a:r>
              <a:rPr lang="en-US" sz="2800" dirty="0" smtClean="0">
                <a:solidFill>
                  <a:schemeClr val="accent6">
                    <a:lumMod val="50000"/>
                  </a:schemeClr>
                </a:solidFill>
              </a:rPr>
              <a:t> </a:t>
            </a:r>
            <a:r>
              <a:rPr lang="en-US" sz="2800" dirty="0" err="1" smtClean="0">
                <a:solidFill>
                  <a:schemeClr val="accent6">
                    <a:lumMod val="50000"/>
                  </a:schemeClr>
                </a:solidFill>
              </a:rPr>
              <a:t>tiếp</a:t>
            </a:r>
            <a:r>
              <a:rPr lang="en-US" sz="2800" dirty="0" smtClean="0">
                <a:solidFill>
                  <a:schemeClr val="accent6">
                    <a:lumMod val="50000"/>
                  </a:schemeClr>
                </a:solidFill>
              </a:rPr>
              <a:t> </a:t>
            </a:r>
            <a:r>
              <a:rPr lang="en-US" sz="2800" dirty="0" err="1" smtClean="0">
                <a:solidFill>
                  <a:schemeClr val="accent6">
                    <a:lumMod val="50000"/>
                  </a:schemeClr>
                </a:solidFill>
              </a:rPr>
              <a:t>cận</a:t>
            </a:r>
            <a:r>
              <a:rPr lang="en-US" sz="2800" dirty="0" smtClean="0">
                <a:solidFill>
                  <a:schemeClr val="accent6">
                    <a:lumMod val="50000"/>
                  </a:schemeClr>
                </a:solidFill>
              </a:rPr>
              <a:t> </a:t>
            </a:r>
            <a:r>
              <a:rPr lang="en-US" sz="2800" dirty="0" err="1" smtClean="0">
                <a:solidFill>
                  <a:schemeClr val="accent6">
                    <a:lumMod val="50000"/>
                  </a:schemeClr>
                </a:solidFill>
              </a:rPr>
              <a:t>dịch</a:t>
            </a:r>
            <a:r>
              <a:rPr lang="en-US" sz="2800" dirty="0" smtClean="0">
                <a:solidFill>
                  <a:schemeClr val="accent6">
                    <a:lumMod val="50000"/>
                  </a:schemeClr>
                </a:solidFill>
              </a:rPr>
              <a:t> </a:t>
            </a:r>
            <a:r>
              <a:rPr lang="en-US" sz="2800" dirty="0" err="1" smtClean="0">
                <a:solidFill>
                  <a:schemeClr val="accent6">
                    <a:lumMod val="50000"/>
                  </a:schemeClr>
                </a:solidFill>
              </a:rPr>
              <a:t>vụ</a:t>
            </a:r>
            <a:r>
              <a:rPr lang="en-US" sz="2800" dirty="0" smtClean="0">
                <a:solidFill>
                  <a:schemeClr val="accent6">
                    <a:lumMod val="50000"/>
                  </a:schemeClr>
                </a:solidFill>
              </a:rPr>
              <a:t>, </a:t>
            </a:r>
            <a:r>
              <a:rPr lang="en-US" sz="2800" dirty="0" err="1" smtClean="0">
                <a:solidFill>
                  <a:schemeClr val="accent6">
                    <a:lumMod val="50000"/>
                  </a:schemeClr>
                </a:solidFill>
              </a:rPr>
              <a:t>như</a:t>
            </a:r>
            <a:r>
              <a:rPr lang="en-US" sz="2800" dirty="0" smtClean="0">
                <a:solidFill>
                  <a:schemeClr val="accent6">
                    <a:lumMod val="50000"/>
                  </a:schemeClr>
                </a:solidFill>
              </a:rPr>
              <a:t> </a:t>
            </a:r>
            <a:r>
              <a:rPr lang="en-US" sz="2800" dirty="0" err="1" smtClean="0">
                <a:solidFill>
                  <a:schemeClr val="accent6">
                    <a:lumMod val="50000"/>
                  </a:schemeClr>
                </a:solidFill>
              </a:rPr>
              <a:t>giáo</a:t>
            </a:r>
            <a:r>
              <a:rPr lang="en-US" sz="2800" dirty="0" smtClean="0">
                <a:solidFill>
                  <a:schemeClr val="accent6">
                    <a:lumMod val="50000"/>
                  </a:schemeClr>
                </a:solidFill>
              </a:rPr>
              <a:t> </a:t>
            </a:r>
            <a:r>
              <a:rPr lang="en-US" sz="2800" dirty="0" err="1" smtClean="0">
                <a:solidFill>
                  <a:schemeClr val="accent6">
                    <a:lumMod val="50000"/>
                  </a:schemeClr>
                </a:solidFill>
              </a:rPr>
              <a:t>dục</a:t>
            </a:r>
            <a:r>
              <a:rPr lang="en-US" sz="2800" dirty="0" smtClean="0">
                <a:solidFill>
                  <a:schemeClr val="accent6">
                    <a:lumMod val="50000"/>
                  </a:schemeClr>
                </a:solidFill>
              </a:rPr>
              <a:t>, </a:t>
            </a:r>
            <a:r>
              <a:rPr lang="en-US" sz="2800" dirty="0" err="1" smtClean="0">
                <a:solidFill>
                  <a:schemeClr val="accent6">
                    <a:lumMod val="50000"/>
                  </a:schemeClr>
                </a:solidFill>
              </a:rPr>
              <a:t>văn</a:t>
            </a:r>
            <a:r>
              <a:rPr lang="en-US" sz="2800" dirty="0" smtClean="0">
                <a:solidFill>
                  <a:schemeClr val="accent6">
                    <a:lumMod val="50000"/>
                  </a:schemeClr>
                </a:solidFill>
              </a:rPr>
              <a:t> </a:t>
            </a:r>
            <a:r>
              <a:rPr lang="en-US" sz="2800" dirty="0" err="1" smtClean="0">
                <a:solidFill>
                  <a:schemeClr val="accent6">
                    <a:lumMod val="50000"/>
                  </a:schemeClr>
                </a:solidFill>
              </a:rPr>
              <a:t>hóa</a:t>
            </a:r>
            <a:r>
              <a:rPr lang="en-US" sz="2800" dirty="0" smtClean="0">
                <a:solidFill>
                  <a:schemeClr val="accent6">
                    <a:lumMod val="50000"/>
                  </a:schemeClr>
                </a:solidFill>
              </a:rPr>
              <a:t>, </a:t>
            </a:r>
            <a:r>
              <a:rPr lang="en-US" sz="2800" dirty="0" err="1" smtClean="0">
                <a:solidFill>
                  <a:schemeClr val="accent6">
                    <a:lumMod val="50000"/>
                  </a:schemeClr>
                </a:solidFill>
              </a:rPr>
              <a:t>thuốc</a:t>
            </a:r>
            <a:r>
              <a:rPr lang="en-US" sz="2800" dirty="0" smtClean="0">
                <a:solidFill>
                  <a:schemeClr val="accent6">
                    <a:lumMod val="50000"/>
                  </a:schemeClr>
                </a:solidFill>
              </a:rPr>
              <a:t> men, </a:t>
            </a:r>
            <a:r>
              <a:rPr lang="en-US" sz="2800" dirty="0" err="1" smtClean="0">
                <a:solidFill>
                  <a:schemeClr val="accent6">
                    <a:lumMod val="50000"/>
                  </a:schemeClr>
                </a:solidFill>
              </a:rPr>
              <a:t>không</a:t>
            </a:r>
            <a:r>
              <a:rPr lang="en-US" sz="2800" dirty="0" smtClean="0">
                <a:solidFill>
                  <a:schemeClr val="accent6">
                    <a:lumMod val="50000"/>
                  </a:schemeClr>
                </a:solidFill>
              </a:rPr>
              <a:t> </a:t>
            </a:r>
            <a:r>
              <a:rPr lang="en-US" sz="2800" dirty="0" err="1" smtClean="0">
                <a:solidFill>
                  <a:schemeClr val="accent6">
                    <a:lumMod val="50000"/>
                  </a:schemeClr>
                </a:solidFill>
              </a:rPr>
              <a:t>chỉ</a:t>
            </a:r>
            <a:r>
              <a:rPr lang="en-US" sz="2800" dirty="0" smtClean="0">
                <a:solidFill>
                  <a:schemeClr val="accent6">
                    <a:lumMod val="50000"/>
                  </a:schemeClr>
                </a:solidFill>
              </a:rPr>
              <a:t> </a:t>
            </a:r>
            <a:r>
              <a:rPr lang="en-US" sz="2800" dirty="0" err="1" smtClean="0">
                <a:solidFill>
                  <a:schemeClr val="accent6">
                    <a:lumMod val="50000"/>
                  </a:schemeClr>
                </a:solidFill>
              </a:rPr>
              <a:t>thiếu</a:t>
            </a:r>
            <a:r>
              <a:rPr lang="en-US" sz="2800" dirty="0" smtClean="0">
                <a:solidFill>
                  <a:schemeClr val="accent6">
                    <a:lumMod val="50000"/>
                  </a:schemeClr>
                </a:solidFill>
              </a:rPr>
              <a:t> </a:t>
            </a:r>
            <a:r>
              <a:rPr lang="en-US" sz="2800" dirty="0" err="1" smtClean="0">
                <a:solidFill>
                  <a:schemeClr val="accent6">
                    <a:lumMod val="50000"/>
                  </a:schemeClr>
                </a:solidFill>
              </a:rPr>
              <a:t>tiền</a:t>
            </a:r>
            <a:r>
              <a:rPr lang="en-US" sz="2800" dirty="0" smtClean="0">
                <a:solidFill>
                  <a:schemeClr val="accent6">
                    <a:lumMod val="50000"/>
                  </a:schemeClr>
                </a:solidFill>
              </a:rPr>
              <a:t> </a:t>
            </a:r>
            <a:r>
              <a:rPr lang="en-US" sz="2800" dirty="0" err="1" smtClean="0">
                <a:solidFill>
                  <a:schemeClr val="accent6">
                    <a:lumMod val="50000"/>
                  </a:schemeClr>
                </a:solidFill>
              </a:rPr>
              <a:t>mặt</a:t>
            </a:r>
            <a:r>
              <a:rPr lang="en-US" sz="2800" dirty="0" smtClean="0">
                <a:solidFill>
                  <a:schemeClr val="accent6">
                    <a:lumMod val="50000"/>
                  </a:schemeClr>
                </a:solidFill>
              </a:rPr>
              <a:t>, </a:t>
            </a:r>
            <a:r>
              <a:rPr lang="en-US" sz="2800" dirty="0" err="1" smtClean="0">
                <a:solidFill>
                  <a:schemeClr val="accent6">
                    <a:lumMod val="50000"/>
                  </a:schemeClr>
                </a:solidFill>
              </a:rPr>
              <a:t>thiếu</a:t>
            </a:r>
            <a:r>
              <a:rPr lang="en-US" sz="2800" dirty="0" smtClean="0">
                <a:solidFill>
                  <a:schemeClr val="accent6">
                    <a:lumMod val="50000"/>
                  </a:schemeClr>
                </a:solidFill>
              </a:rPr>
              <a:t> </a:t>
            </a:r>
            <a:r>
              <a:rPr lang="en-US" sz="2800" dirty="0" err="1" smtClean="0">
                <a:solidFill>
                  <a:schemeClr val="accent6">
                    <a:lumMod val="50000"/>
                  </a:schemeClr>
                </a:solidFill>
              </a:rPr>
              <a:t>những</a:t>
            </a:r>
            <a:r>
              <a:rPr lang="en-US" sz="2800" dirty="0" smtClean="0">
                <a:solidFill>
                  <a:schemeClr val="accent6">
                    <a:lumMod val="50000"/>
                  </a:schemeClr>
                </a:solidFill>
              </a:rPr>
              <a:t> </a:t>
            </a:r>
            <a:r>
              <a:rPr lang="en-US" sz="2800" dirty="0" err="1" smtClean="0">
                <a:solidFill>
                  <a:schemeClr val="accent6">
                    <a:lumMod val="50000"/>
                  </a:schemeClr>
                </a:solidFill>
              </a:rPr>
              <a:t>điều</a:t>
            </a:r>
            <a:r>
              <a:rPr lang="en-US" sz="2800" dirty="0" smtClean="0">
                <a:solidFill>
                  <a:schemeClr val="accent6">
                    <a:lumMod val="50000"/>
                  </a:schemeClr>
                </a:solidFill>
              </a:rPr>
              <a:t> </a:t>
            </a:r>
            <a:r>
              <a:rPr lang="en-US" sz="2800" dirty="0" err="1" smtClean="0">
                <a:solidFill>
                  <a:schemeClr val="accent6">
                    <a:lumMod val="50000"/>
                  </a:schemeClr>
                </a:solidFill>
              </a:rPr>
              <a:t>kiện</a:t>
            </a:r>
            <a:r>
              <a:rPr lang="en-US" sz="2800" dirty="0" smtClean="0">
                <a:solidFill>
                  <a:schemeClr val="accent6">
                    <a:lumMod val="50000"/>
                  </a:schemeClr>
                </a:solidFill>
              </a:rPr>
              <a:t> </a:t>
            </a:r>
            <a:r>
              <a:rPr lang="en-US" sz="2800" dirty="0" err="1" smtClean="0">
                <a:solidFill>
                  <a:schemeClr val="accent6">
                    <a:lumMod val="50000"/>
                  </a:schemeClr>
                </a:solidFill>
              </a:rPr>
              <a:t>tốt</a:t>
            </a:r>
            <a:r>
              <a:rPr lang="en-US" sz="2800" dirty="0" smtClean="0">
                <a:solidFill>
                  <a:schemeClr val="accent6">
                    <a:lumMod val="50000"/>
                  </a:schemeClr>
                </a:solidFill>
              </a:rPr>
              <a:t> </a:t>
            </a:r>
            <a:r>
              <a:rPr lang="en-US" sz="2800" dirty="0" err="1" smtClean="0">
                <a:solidFill>
                  <a:schemeClr val="accent6">
                    <a:lumMod val="50000"/>
                  </a:schemeClr>
                </a:solidFill>
              </a:rPr>
              <a:t>hơn</a:t>
            </a:r>
            <a:r>
              <a:rPr lang="en-US" sz="2800" dirty="0" smtClean="0">
                <a:solidFill>
                  <a:schemeClr val="accent6">
                    <a:lumMod val="50000"/>
                  </a:schemeClr>
                </a:solidFill>
              </a:rPr>
              <a:t> </a:t>
            </a:r>
            <a:r>
              <a:rPr lang="en-US" sz="2800" dirty="0" err="1" smtClean="0">
                <a:solidFill>
                  <a:schemeClr val="accent6">
                    <a:lumMod val="50000"/>
                  </a:schemeClr>
                </a:solidFill>
              </a:rPr>
              <a:t>cho</a:t>
            </a:r>
            <a:r>
              <a:rPr lang="en-US" sz="2800" dirty="0" smtClean="0">
                <a:solidFill>
                  <a:schemeClr val="accent6">
                    <a:lumMod val="50000"/>
                  </a:schemeClr>
                </a:solidFill>
              </a:rPr>
              <a:t> </a:t>
            </a:r>
            <a:r>
              <a:rPr lang="en-US" sz="2800" dirty="0" err="1" smtClean="0">
                <a:solidFill>
                  <a:schemeClr val="accent6">
                    <a:lumMod val="50000"/>
                  </a:schemeClr>
                </a:solidFill>
              </a:rPr>
              <a:t>cuộc</a:t>
            </a:r>
            <a:r>
              <a:rPr lang="en-US" sz="2800" dirty="0" smtClean="0">
                <a:solidFill>
                  <a:schemeClr val="accent6">
                    <a:lumMod val="50000"/>
                  </a:schemeClr>
                </a:solidFill>
              </a:rPr>
              <a:t> </a:t>
            </a:r>
            <a:r>
              <a:rPr lang="en-US" sz="2800" dirty="0" err="1" smtClean="0">
                <a:solidFill>
                  <a:schemeClr val="accent6">
                    <a:lumMod val="50000"/>
                  </a:schemeClr>
                </a:solidFill>
              </a:rPr>
              <a:t>sống</a:t>
            </a:r>
            <a:r>
              <a:rPr lang="en-US" sz="2800" dirty="0" smtClean="0">
                <a:solidFill>
                  <a:schemeClr val="accent6">
                    <a:lumMod val="50000"/>
                  </a:schemeClr>
                </a:solidFill>
              </a:rPr>
              <a:t> </a:t>
            </a:r>
            <a:r>
              <a:rPr lang="en-US" sz="2800" dirty="0" err="1" smtClean="0">
                <a:solidFill>
                  <a:schemeClr val="accent6">
                    <a:lumMod val="50000"/>
                  </a:schemeClr>
                </a:solidFill>
              </a:rPr>
              <a:t>mà</a:t>
            </a:r>
            <a:r>
              <a:rPr lang="en-US" sz="2800" dirty="0" smtClean="0">
                <a:solidFill>
                  <a:schemeClr val="accent6">
                    <a:lumMod val="50000"/>
                  </a:schemeClr>
                </a:solidFill>
              </a:rPr>
              <a:t> </a:t>
            </a:r>
            <a:r>
              <a:rPr lang="en-US" sz="2800" dirty="0" err="1" smtClean="0">
                <a:solidFill>
                  <a:schemeClr val="accent6">
                    <a:lumMod val="50000"/>
                  </a:schemeClr>
                </a:solidFill>
              </a:rPr>
              <a:t>còn</a:t>
            </a:r>
            <a:r>
              <a:rPr lang="en-US" sz="2800" dirty="0" smtClean="0">
                <a:solidFill>
                  <a:schemeClr val="accent6">
                    <a:lumMod val="50000"/>
                  </a:schemeClr>
                </a:solidFill>
              </a:rPr>
              <a:t> </a:t>
            </a:r>
            <a:r>
              <a:rPr lang="en-US" sz="2800" dirty="0" err="1" smtClean="0">
                <a:solidFill>
                  <a:schemeClr val="accent6">
                    <a:lumMod val="50000"/>
                  </a:schemeClr>
                </a:solidFill>
              </a:rPr>
              <a:t>thiếu</a:t>
            </a:r>
            <a:r>
              <a:rPr lang="en-US" sz="2800" dirty="0" smtClean="0">
                <a:solidFill>
                  <a:schemeClr val="accent6">
                    <a:lumMod val="50000"/>
                  </a:schemeClr>
                </a:solidFill>
              </a:rPr>
              <a:t> </a:t>
            </a:r>
            <a:r>
              <a:rPr lang="en-US" sz="2800" dirty="0" err="1" smtClean="0">
                <a:solidFill>
                  <a:schemeClr val="accent6">
                    <a:lumMod val="50000"/>
                  </a:schemeClr>
                </a:solidFill>
              </a:rPr>
              <a:t>thể</a:t>
            </a:r>
            <a:r>
              <a:rPr lang="en-US" sz="2800" dirty="0" smtClean="0">
                <a:solidFill>
                  <a:schemeClr val="accent6">
                    <a:lumMod val="50000"/>
                  </a:schemeClr>
                </a:solidFill>
              </a:rPr>
              <a:t> </a:t>
            </a:r>
            <a:r>
              <a:rPr lang="en-US" sz="2800" dirty="0" err="1" smtClean="0">
                <a:solidFill>
                  <a:schemeClr val="accent6">
                    <a:lumMod val="50000"/>
                  </a:schemeClr>
                </a:solidFill>
              </a:rPr>
              <a:t>chế</a:t>
            </a:r>
            <a:r>
              <a:rPr lang="en-US" sz="2800" dirty="0" smtClean="0">
                <a:solidFill>
                  <a:schemeClr val="accent6">
                    <a:lumMod val="50000"/>
                  </a:schemeClr>
                </a:solidFill>
              </a:rPr>
              <a:t> </a:t>
            </a:r>
            <a:r>
              <a:rPr lang="en-US" sz="2800" dirty="0" err="1" smtClean="0">
                <a:solidFill>
                  <a:schemeClr val="accent6">
                    <a:lumMod val="50000"/>
                  </a:schemeClr>
                </a:solidFill>
              </a:rPr>
              <a:t>kinh</a:t>
            </a:r>
            <a:r>
              <a:rPr lang="en-US" sz="2800" dirty="0" smtClean="0">
                <a:solidFill>
                  <a:schemeClr val="accent6">
                    <a:lumMod val="50000"/>
                  </a:schemeClr>
                </a:solidFill>
              </a:rPr>
              <a:t> </a:t>
            </a:r>
            <a:r>
              <a:rPr lang="en-US" sz="2800" dirty="0" err="1" smtClean="0">
                <a:solidFill>
                  <a:schemeClr val="accent6">
                    <a:lumMod val="50000"/>
                  </a:schemeClr>
                </a:solidFill>
              </a:rPr>
              <a:t>tế</a:t>
            </a:r>
            <a:r>
              <a:rPr lang="en-US" sz="2800" dirty="0" smtClean="0">
                <a:solidFill>
                  <a:schemeClr val="accent6">
                    <a:lumMod val="50000"/>
                  </a:schemeClr>
                </a:solidFill>
              </a:rPr>
              <a:t> </a:t>
            </a:r>
            <a:r>
              <a:rPr lang="en-US" sz="2800" dirty="0" err="1" smtClean="0">
                <a:solidFill>
                  <a:schemeClr val="accent6">
                    <a:lumMod val="50000"/>
                  </a:schemeClr>
                </a:solidFill>
              </a:rPr>
              <a:t>thị</a:t>
            </a:r>
            <a:r>
              <a:rPr lang="en-US" sz="2800" dirty="0" smtClean="0">
                <a:solidFill>
                  <a:schemeClr val="accent6">
                    <a:lumMod val="50000"/>
                  </a:schemeClr>
                </a:solidFill>
              </a:rPr>
              <a:t> </a:t>
            </a:r>
            <a:r>
              <a:rPr lang="en-US" sz="2800" dirty="0" err="1" smtClean="0">
                <a:solidFill>
                  <a:schemeClr val="accent6">
                    <a:lumMod val="50000"/>
                  </a:schemeClr>
                </a:solidFill>
              </a:rPr>
              <a:t>trường</a:t>
            </a:r>
            <a:r>
              <a:rPr lang="en-US" sz="2800" dirty="0" smtClean="0">
                <a:solidFill>
                  <a:schemeClr val="accent6">
                    <a:lumMod val="50000"/>
                  </a:schemeClr>
                </a:solidFill>
              </a:rPr>
              <a:t> </a:t>
            </a:r>
            <a:r>
              <a:rPr lang="en-US" sz="2800" dirty="0" err="1" smtClean="0">
                <a:solidFill>
                  <a:schemeClr val="accent6">
                    <a:lumMod val="50000"/>
                  </a:schemeClr>
                </a:solidFill>
              </a:rPr>
              <a:t>hiệu</a:t>
            </a:r>
            <a:r>
              <a:rPr lang="en-US" sz="2800" dirty="0" smtClean="0">
                <a:solidFill>
                  <a:schemeClr val="accent6">
                    <a:lumMod val="50000"/>
                  </a:schemeClr>
                </a:solidFill>
              </a:rPr>
              <a:t> </a:t>
            </a:r>
            <a:r>
              <a:rPr lang="en-US" sz="2800" dirty="0" err="1" smtClean="0">
                <a:solidFill>
                  <a:schemeClr val="accent6">
                    <a:lumMod val="50000"/>
                  </a:schemeClr>
                </a:solidFill>
              </a:rPr>
              <a:t>quả</a:t>
            </a:r>
            <a:r>
              <a:rPr lang="en-US" sz="2800" dirty="0" smtClean="0">
                <a:solidFill>
                  <a:schemeClr val="accent6">
                    <a:lumMod val="50000"/>
                  </a:schemeClr>
                </a:solidFill>
              </a:rPr>
              <a:t>, </a:t>
            </a:r>
            <a:r>
              <a:rPr lang="en-US" sz="2800" dirty="0" err="1" smtClean="0">
                <a:solidFill>
                  <a:schemeClr val="accent6">
                    <a:lumMod val="50000"/>
                  </a:schemeClr>
                </a:solidFill>
              </a:rPr>
              <a:t>trong</a:t>
            </a:r>
            <a:r>
              <a:rPr lang="en-US" sz="2800" dirty="0" smtClean="0">
                <a:solidFill>
                  <a:schemeClr val="accent6">
                    <a:lumMod val="50000"/>
                  </a:schemeClr>
                </a:solidFill>
              </a:rPr>
              <a:t> </a:t>
            </a:r>
            <a:r>
              <a:rPr lang="en-US" sz="2800" dirty="0" err="1" smtClean="0">
                <a:solidFill>
                  <a:schemeClr val="accent6">
                    <a:lumMod val="50000"/>
                  </a:schemeClr>
                </a:solidFill>
              </a:rPr>
              <a:t>đó</a:t>
            </a:r>
            <a:r>
              <a:rPr lang="en-US" sz="2800" dirty="0" smtClean="0">
                <a:solidFill>
                  <a:schemeClr val="accent6">
                    <a:lumMod val="50000"/>
                  </a:schemeClr>
                </a:solidFill>
              </a:rPr>
              <a:t> </a:t>
            </a:r>
            <a:r>
              <a:rPr lang="en-US" sz="2800" dirty="0" err="1" smtClean="0">
                <a:solidFill>
                  <a:schemeClr val="accent6">
                    <a:lumMod val="50000"/>
                  </a:schemeClr>
                </a:solidFill>
              </a:rPr>
              <a:t>có</a:t>
            </a:r>
            <a:r>
              <a:rPr lang="en-US" sz="2800" dirty="0" smtClean="0">
                <a:solidFill>
                  <a:schemeClr val="accent6">
                    <a:lumMod val="50000"/>
                  </a:schemeClr>
                </a:solidFill>
              </a:rPr>
              <a:t> </a:t>
            </a:r>
            <a:r>
              <a:rPr lang="en-US" sz="2800" dirty="0" err="1" smtClean="0">
                <a:solidFill>
                  <a:schemeClr val="accent6">
                    <a:lumMod val="50000"/>
                  </a:schemeClr>
                </a:solidFill>
              </a:rPr>
              <a:t>các</a:t>
            </a:r>
            <a:r>
              <a:rPr lang="en-US" sz="2800" dirty="0" smtClean="0">
                <a:solidFill>
                  <a:schemeClr val="accent6">
                    <a:lumMod val="50000"/>
                  </a:schemeClr>
                </a:solidFill>
              </a:rPr>
              <a:t> </a:t>
            </a:r>
            <a:r>
              <a:rPr lang="en-US" sz="2800" dirty="0" err="1" smtClean="0">
                <a:solidFill>
                  <a:schemeClr val="accent6">
                    <a:lumMod val="50000"/>
                  </a:schemeClr>
                </a:solidFill>
              </a:rPr>
              <a:t>thị</a:t>
            </a:r>
            <a:r>
              <a:rPr lang="en-US" sz="2800" dirty="0" smtClean="0">
                <a:solidFill>
                  <a:schemeClr val="accent6">
                    <a:lumMod val="50000"/>
                  </a:schemeClr>
                </a:solidFill>
              </a:rPr>
              <a:t> </a:t>
            </a:r>
            <a:r>
              <a:rPr lang="en-US" sz="2800" dirty="0" err="1" smtClean="0">
                <a:solidFill>
                  <a:schemeClr val="accent6">
                    <a:lumMod val="50000"/>
                  </a:schemeClr>
                </a:solidFill>
              </a:rPr>
              <a:t>trường</a:t>
            </a:r>
            <a:r>
              <a:rPr lang="en-US" sz="2800" dirty="0" smtClean="0">
                <a:solidFill>
                  <a:schemeClr val="accent6">
                    <a:lumMod val="50000"/>
                  </a:schemeClr>
                </a:solidFill>
              </a:rPr>
              <a:t> </a:t>
            </a:r>
            <a:r>
              <a:rPr lang="en-US" sz="2800" dirty="0" err="1" smtClean="0">
                <a:solidFill>
                  <a:schemeClr val="accent6">
                    <a:lumMod val="50000"/>
                  </a:schemeClr>
                </a:solidFill>
              </a:rPr>
              <a:t>đất</a:t>
            </a:r>
            <a:r>
              <a:rPr lang="en-US" sz="2800" dirty="0" smtClean="0">
                <a:solidFill>
                  <a:schemeClr val="accent6">
                    <a:lumMod val="50000"/>
                  </a:schemeClr>
                </a:solidFill>
              </a:rPr>
              <a:t> </a:t>
            </a:r>
            <a:r>
              <a:rPr lang="en-US" sz="2800" dirty="0" err="1" smtClean="0">
                <a:solidFill>
                  <a:schemeClr val="accent6">
                    <a:lumMod val="50000"/>
                  </a:schemeClr>
                </a:solidFill>
              </a:rPr>
              <a:t>đai</a:t>
            </a:r>
            <a:r>
              <a:rPr lang="en-US" sz="2800" dirty="0" smtClean="0">
                <a:solidFill>
                  <a:schemeClr val="accent6">
                    <a:lumMod val="50000"/>
                  </a:schemeClr>
                </a:solidFill>
              </a:rPr>
              <a:t>, </a:t>
            </a:r>
            <a:r>
              <a:rPr lang="en-US" sz="2800" dirty="0" err="1" smtClean="0">
                <a:solidFill>
                  <a:schemeClr val="accent6">
                    <a:lumMod val="50000"/>
                  </a:schemeClr>
                </a:solidFill>
              </a:rPr>
              <a:t>vốn</a:t>
            </a:r>
            <a:r>
              <a:rPr lang="en-US" sz="2800" dirty="0" smtClean="0">
                <a:solidFill>
                  <a:schemeClr val="accent6">
                    <a:lumMod val="50000"/>
                  </a:schemeClr>
                </a:solidFill>
              </a:rPr>
              <a:t> </a:t>
            </a:r>
            <a:r>
              <a:rPr lang="en-US" sz="2800" dirty="0" err="1" smtClean="0">
                <a:solidFill>
                  <a:schemeClr val="accent6">
                    <a:lumMod val="50000"/>
                  </a:schemeClr>
                </a:solidFill>
              </a:rPr>
              <a:t>và</a:t>
            </a:r>
            <a:r>
              <a:rPr lang="en-US" sz="2800" dirty="0" smtClean="0">
                <a:solidFill>
                  <a:schemeClr val="accent6">
                    <a:lumMod val="50000"/>
                  </a:schemeClr>
                </a:solidFill>
              </a:rPr>
              <a:t> </a:t>
            </a:r>
            <a:r>
              <a:rPr lang="en-US" sz="2800" dirty="0" err="1" smtClean="0">
                <a:solidFill>
                  <a:schemeClr val="accent6">
                    <a:lumMod val="50000"/>
                  </a:schemeClr>
                </a:solidFill>
              </a:rPr>
              <a:t>lao</a:t>
            </a:r>
            <a:r>
              <a:rPr lang="en-US" sz="2800" dirty="0" smtClean="0">
                <a:solidFill>
                  <a:schemeClr val="accent6">
                    <a:lumMod val="50000"/>
                  </a:schemeClr>
                </a:solidFill>
              </a:rPr>
              <a:t> </a:t>
            </a:r>
            <a:r>
              <a:rPr lang="en-US" sz="2800" dirty="0" err="1" smtClean="0">
                <a:solidFill>
                  <a:schemeClr val="accent6">
                    <a:lumMod val="50000"/>
                  </a:schemeClr>
                </a:solidFill>
              </a:rPr>
              <a:t>động</a:t>
            </a:r>
            <a:r>
              <a:rPr lang="en-US" sz="2800" dirty="0" smtClean="0">
                <a:solidFill>
                  <a:schemeClr val="accent6">
                    <a:lumMod val="50000"/>
                  </a:schemeClr>
                </a:solidFill>
              </a:rPr>
              <a:t>…</a:t>
            </a:r>
            <a:endParaRPr lang="en-US" sz="2800" dirty="0">
              <a:solidFill>
                <a:schemeClr val="accent6">
                  <a:lumMod val="50000"/>
                </a:schemeClr>
              </a:solidFill>
            </a:endParaRPr>
          </a:p>
        </p:txBody>
      </p:sp>
      <p:pic>
        <p:nvPicPr>
          <p:cNvPr id="5" name="Picture 4" descr="toi-tao-ra-cuoc-doi-toi-1373617075-650x0.jpg"/>
          <p:cNvPicPr>
            <a:picLocks noChangeAspect="1"/>
          </p:cNvPicPr>
          <p:nvPr/>
        </p:nvPicPr>
        <p:blipFill>
          <a:blip r:embed="rId3"/>
          <a:stretch>
            <a:fillRect/>
          </a:stretch>
        </p:blipFill>
        <p:spPr>
          <a:xfrm>
            <a:off x="1600200" y="3552826"/>
            <a:ext cx="5867400" cy="3076574"/>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533400"/>
            <a:ext cx="8229600" cy="2316162"/>
          </a:xfrm>
        </p:spPr>
        <p:txBody>
          <a:bodyPr>
            <a:normAutofit fontScale="90000"/>
          </a:bodyPr>
          <a:lstStyle/>
          <a:p>
            <a:pPr algn="l"/>
            <a:r>
              <a:rPr lang="en-US" b="1" dirty="0" smtClean="0"/>
              <a:t/>
            </a:r>
            <a:br>
              <a:rPr lang="en-US" b="1" dirty="0" smtClean="0"/>
            </a:br>
            <a:r>
              <a:rPr lang="en-US" b="1" dirty="0" smtClean="0">
                <a:solidFill>
                  <a:schemeClr val="bg1"/>
                </a:solidFill>
              </a:rPr>
              <a:t>3. </a:t>
            </a:r>
            <a:r>
              <a:rPr lang="en-US" b="1" dirty="0" err="1" smtClean="0">
                <a:solidFill>
                  <a:schemeClr val="bg1"/>
                </a:solidFill>
              </a:rPr>
              <a:t>Vì</a:t>
            </a:r>
            <a:r>
              <a:rPr lang="en-US" b="1" dirty="0" smtClean="0">
                <a:solidFill>
                  <a:schemeClr val="bg1"/>
                </a:solidFill>
              </a:rPr>
              <a:t> </a:t>
            </a:r>
            <a:r>
              <a:rPr lang="en-US" b="1" dirty="0" err="1" smtClean="0">
                <a:solidFill>
                  <a:schemeClr val="bg1"/>
                </a:solidFill>
              </a:rPr>
              <a:t>sao</a:t>
            </a:r>
            <a:r>
              <a:rPr lang="en-US" b="1" dirty="0" smtClean="0">
                <a:solidFill>
                  <a:schemeClr val="bg1"/>
                </a:solidFill>
              </a:rPr>
              <a:t> </a:t>
            </a:r>
            <a:r>
              <a:rPr lang="en-US" b="1" dirty="0" err="1" smtClean="0">
                <a:solidFill>
                  <a:schemeClr val="bg1"/>
                </a:solidFill>
              </a:rPr>
              <a:t>bất</a:t>
            </a:r>
            <a:r>
              <a:rPr lang="en-US" b="1" dirty="0" smtClean="0">
                <a:solidFill>
                  <a:schemeClr val="bg1"/>
                </a:solidFill>
              </a:rPr>
              <a:t> </a:t>
            </a:r>
            <a:r>
              <a:rPr lang="en-US" b="1" dirty="0" err="1" smtClean="0">
                <a:solidFill>
                  <a:schemeClr val="bg1"/>
                </a:solidFill>
              </a:rPr>
              <a:t>bình</a:t>
            </a:r>
            <a:r>
              <a:rPr lang="en-US" b="1" dirty="0" smtClean="0">
                <a:solidFill>
                  <a:schemeClr val="bg1"/>
                </a:solidFill>
              </a:rPr>
              <a:t> </a:t>
            </a:r>
            <a:r>
              <a:rPr lang="en-US" b="1" dirty="0" err="1" smtClean="0">
                <a:solidFill>
                  <a:schemeClr val="bg1"/>
                </a:solidFill>
              </a:rPr>
              <a:t>đẳng</a:t>
            </a:r>
            <a:r>
              <a:rPr lang="en-US" b="1" dirty="0" smtClean="0">
                <a:solidFill>
                  <a:schemeClr val="bg1"/>
                </a:solidFill>
              </a:rPr>
              <a:t> </a:t>
            </a:r>
            <a:r>
              <a:rPr lang="en-US" b="1" dirty="0" err="1" smtClean="0">
                <a:solidFill>
                  <a:schemeClr val="bg1"/>
                </a:solidFill>
              </a:rPr>
              <a:t>giới</a:t>
            </a:r>
            <a:r>
              <a:rPr lang="en-US" b="1" dirty="0" smtClean="0">
                <a:solidFill>
                  <a:schemeClr val="bg1"/>
                </a:solidFill>
              </a:rPr>
              <a:t> ở </a:t>
            </a:r>
            <a:r>
              <a:rPr lang="en-US" b="1" dirty="0" err="1" smtClean="0">
                <a:solidFill>
                  <a:schemeClr val="bg1"/>
                </a:solidFill>
              </a:rPr>
              <a:t>nhóm</a:t>
            </a:r>
            <a:r>
              <a:rPr lang="en-US" b="1" dirty="0" smtClean="0">
                <a:solidFill>
                  <a:schemeClr val="bg1"/>
                </a:solidFill>
              </a:rPr>
              <a:t> </a:t>
            </a:r>
            <a:r>
              <a:rPr lang="en-US" b="1" dirty="0" err="1" smtClean="0">
                <a:solidFill>
                  <a:schemeClr val="bg1"/>
                </a:solidFill>
              </a:rPr>
              <a:t>người</a:t>
            </a:r>
            <a:r>
              <a:rPr lang="en-US" b="1" dirty="0" smtClean="0">
                <a:solidFill>
                  <a:schemeClr val="bg1"/>
                </a:solidFill>
              </a:rPr>
              <a:t> </a:t>
            </a:r>
            <a:r>
              <a:rPr lang="en-US" b="1" dirty="0" err="1" smtClean="0">
                <a:solidFill>
                  <a:schemeClr val="bg1"/>
                </a:solidFill>
              </a:rPr>
              <a:t>nghèo</a:t>
            </a:r>
            <a:r>
              <a:rPr lang="en-US" b="1" dirty="0" smtClean="0">
                <a:solidFill>
                  <a:schemeClr val="bg1"/>
                </a:solidFill>
              </a:rPr>
              <a:t> </a:t>
            </a:r>
            <a:r>
              <a:rPr lang="en-US" b="1" dirty="0" err="1" smtClean="0">
                <a:solidFill>
                  <a:schemeClr val="bg1"/>
                </a:solidFill>
              </a:rPr>
              <a:t>cao</a:t>
            </a:r>
            <a:r>
              <a:rPr lang="en-US" b="1" dirty="0" smtClean="0">
                <a:solidFill>
                  <a:schemeClr val="bg1"/>
                </a:solidFill>
              </a:rPr>
              <a:t> </a:t>
            </a:r>
            <a:r>
              <a:rPr lang="en-US" b="1" dirty="0" err="1" smtClean="0">
                <a:solidFill>
                  <a:schemeClr val="bg1"/>
                </a:solidFill>
              </a:rPr>
              <a:t>hơn</a:t>
            </a:r>
            <a:r>
              <a:rPr lang="en-US" b="1" dirty="0" smtClean="0">
                <a:solidFill>
                  <a:schemeClr val="bg1"/>
                </a:solidFill>
              </a:rPr>
              <a:t> </a:t>
            </a:r>
            <a:r>
              <a:rPr lang="en-US" b="1" dirty="0" err="1" smtClean="0">
                <a:solidFill>
                  <a:schemeClr val="bg1"/>
                </a:solidFill>
              </a:rPr>
              <a:t>nhóm</a:t>
            </a:r>
            <a:r>
              <a:rPr lang="en-US" b="1" dirty="0" smtClean="0">
                <a:solidFill>
                  <a:schemeClr val="bg1"/>
                </a:solidFill>
              </a:rPr>
              <a:t> </a:t>
            </a:r>
            <a:r>
              <a:rPr lang="en-US" b="1" dirty="0" err="1" smtClean="0">
                <a:solidFill>
                  <a:schemeClr val="bg1"/>
                </a:solidFill>
              </a:rPr>
              <a:t>người</a:t>
            </a:r>
            <a:r>
              <a:rPr lang="en-US" b="1" dirty="0" smtClean="0">
                <a:solidFill>
                  <a:schemeClr val="bg1"/>
                </a:solidFill>
              </a:rPr>
              <a:t> </a:t>
            </a:r>
            <a:r>
              <a:rPr lang="en-US" b="1" dirty="0" err="1" smtClean="0">
                <a:solidFill>
                  <a:schemeClr val="bg1"/>
                </a:solidFill>
              </a:rPr>
              <a:t>giàu</a:t>
            </a:r>
            <a:r>
              <a:rPr lang="en-US" b="1" dirty="0" smtClean="0">
                <a:solidFill>
                  <a:schemeClr val="bg1"/>
                </a:solidFill>
              </a:rPr>
              <a:t>.</a:t>
            </a:r>
            <a:r>
              <a:rPr lang="en-US" b="1" dirty="0" smtClean="0"/>
              <a:t/>
            </a:r>
            <a:br>
              <a:rPr lang="en-US" b="1" dirty="0" smtClean="0"/>
            </a:br>
            <a:endParaRPr lang="en-US" dirty="0"/>
          </a:p>
        </p:txBody>
      </p:sp>
      <p:sp>
        <p:nvSpPr>
          <p:cNvPr id="3" name="Content Placeholder 2"/>
          <p:cNvSpPr>
            <a:spLocks noGrp="1"/>
          </p:cNvSpPr>
          <p:nvPr>
            <p:ph idx="1"/>
          </p:nvPr>
        </p:nvSpPr>
        <p:spPr>
          <a:xfrm>
            <a:off x="457200" y="2819400"/>
            <a:ext cx="8229600" cy="3154363"/>
          </a:xfrm>
        </p:spPr>
        <p:txBody>
          <a:bodyPr/>
          <a:lstStyle/>
          <a:p>
            <a:endParaRPr lang="en-US" dirty="0" smtClean="0"/>
          </a:p>
          <a:p>
            <a:pPr>
              <a:buFont typeface="Wingdings" pitchFamily="2" charset="2"/>
              <a:buChar char="Ø"/>
            </a:pPr>
            <a:r>
              <a:rPr lang="vi-VN" dirty="0" smtClean="0"/>
              <a:t>Vì phụ nữ chiếm đa số người nghèo trên thế giới</a:t>
            </a:r>
            <a:endParaRPr lang="en-US" dirty="0" smtClean="0"/>
          </a:p>
          <a:p>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592763"/>
          </a:xfrm>
        </p:spPr>
        <p:txBody>
          <a:bodyPr>
            <a:normAutofit/>
          </a:bodyPr>
          <a:lstStyle/>
          <a:p>
            <a:pPr algn="just">
              <a:buClr>
                <a:schemeClr val="tx1"/>
              </a:buClr>
              <a:buSzPct val="75000"/>
              <a:buFont typeface="Wingdings" pitchFamily="2" charset="2"/>
              <a:buChar char="v"/>
            </a:pPr>
            <a:r>
              <a:rPr lang="vi-VN" dirty="0" smtClean="0">
                <a:solidFill>
                  <a:srgbClr val="663300"/>
                </a:solidFill>
              </a:rPr>
              <a:t>Thực tế cho thấy 1/5 dân số thế giới, tương đương 1,2 triệu người đang phải sống trong cảnh nghèo đói. 3</a:t>
            </a:r>
            <a:r>
              <a:rPr lang="en-US" smtClean="0">
                <a:solidFill>
                  <a:srgbClr val="663300"/>
                </a:solidFill>
              </a:rPr>
              <a:t>/</a:t>
            </a:r>
            <a:r>
              <a:rPr lang="vi-VN" smtClean="0">
                <a:solidFill>
                  <a:srgbClr val="663300"/>
                </a:solidFill>
              </a:rPr>
              <a:t>4 </a:t>
            </a:r>
            <a:r>
              <a:rPr lang="vi-VN" dirty="0" smtClean="0">
                <a:solidFill>
                  <a:srgbClr val="663300"/>
                </a:solidFill>
              </a:rPr>
              <a:t>người nghèo trên thế giới sống với mức thu nhập dưới 1 đô la/ngày tại các vùng nông thôn. Một nửa dân số thế giới sống với mức thu nhập dưới 2 đô la/ngày. 80% trong số họ rơi vào tình trạng nghèo đói và suy dinh dưỡng.</a:t>
            </a:r>
            <a:endParaRPr lang="en-US" dirty="0" smtClean="0">
              <a:solidFill>
                <a:srgbClr val="663300"/>
              </a:solidFill>
            </a:endParaRPr>
          </a:p>
          <a:p>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229600" cy="4525963"/>
          </a:xfrm>
        </p:spPr>
        <p:txBody>
          <a:bodyPr>
            <a:normAutofit lnSpcReduction="10000"/>
          </a:bodyPr>
          <a:lstStyle/>
          <a:p>
            <a:pPr algn="just">
              <a:buSzPct val="75000"/>
              <a:buFont typeface="Wingdings" pitchFamily="2" charset="2"/>
              <a:buChar char="v"/>
            </a:pPr>
            <a:r>
              <a:rPr lang="en-US" dirty="0" smtClean="0">
                <a:solidFill>
                  <a:srgbClr val="000066"/>
                </a:solidFill>
              </a:rPr>
              <a:t> </a:t>
            </a:r>
            <a:r>
              <a:rPr lang="en-US" dirty="0" err="1" smtClean="0">
                <a:solidFill>
                  <a:srgbClr val="000066"/>
                </a:solidFill>
              </a:rPr>
              <a:t>Thực</a:t>
            </a:r>
            <a:r>
              <a:rPr lang="en-US" dirty="0" smtClean="0">
                <a:solidFill>
                  <a:srgbClr val="000066"/>
                </a:solidFill>
              </a:rPr>
              <a:t> </a:t>
            </a:r>
            <a:r>
              <a:rPr lang="en-US" dirty="0" err="1" smtClean="0">
                <a:solidFill>
                  <a:srgbClr val="000066"/>
                </a:solidFill>
              </a:rPr>
              <a:t>thế</a:t>
            </a:r>
            <a:r>
              <a:rPr lang="en-US" dirty="0" smtClean="0">
                <a:solidFill>
                  <a:srgbClr val="000066"/>
                </a:solidFill>
              </a:rPr>
              <a:t> </a:t>
            </a:r>
            <a:r>
              <a:rPr lang="en-US" dirty="0" err="1" smtClean="0">
                <a:solidFill>
                  <a:srgbClr val="000066"/>
                </a:solidFill>
              </a:rPr>
              <a:t>cho</a:t>
            </a:r>
            <a:r>
              <a:rPr lang="en-US" dirty="0" smtClean="0">
                <a:solidFill>
                  <a:srgbClr val="000066"/>
                </a:solidFill>
              </a:rPr>
              <a:t> </a:t>
            </a:r>
            <a:r>
              <a:rPr lang="en-US" dirty="0" err="1" smtClean="0">
                <a:solidFill>
                  <a:srgbClr val="000066"/>
                </a:solidFill>
              </a:rPr>
              <a:t>thấy</a:t>
            </a:r>
            <a:r>
              <a:rPr lang="en-US" dirty="0" smtClean="0">
                <a:solidFill>
                  <a:srgbClr val="000066"/>
                </a:solidFill>
              </a:rPr>
              <a:t>, </a:t>
            </a:r>
            <a:r>
              <a:rPr lang="en-US" dirty="0" err="1" smtClean="0">
                <a:solidFill>
                  <a:srgbClr val="000066"/>
                </a:solidFill>
              </a:rPr>
              <a:t>phụ</a:t>
            </a:r>
            <a:r>
              <a:rPr lang="en-US" dirty="0" smtClean="0">
                <a:solidFill>
                  <a:srgbClr val="000066"/>
                </a:solidFill>
              </a:rPr>
              <a:t> </a:t>
            </a:r>
            <a:r>
              <a:rPr lang="en-US" dirty="0" err="1" smtClean="0">
                <a:solidFill>
                  <a:srgbClr val="000066"/>
                </a:solidFill>
              </a:rPr>
              <a:t>nữ</a:t>
            </a:r>
            <a:r>
              <a:rPr lang="en-US" dirty="0" smtClean="0">
                <a:solidFill>
                  <a:srgbClr val="000066"/>
                </a:solidFill>
              </a:rPr>
              <a:t> </a:t>
            </a:r>
            <a:r>
              <a:rPr lang="en-US" dirty="0" err="1" smtClean="0">
                <a:solidFill>
                  <a:srgbClr val="000066"/>
                </a:solidFill>
              </a:rPr>
              <a:t>chỉ</a:t>
            </a:r>
            <a:r>
              <a:rPr lang="en-US" dirty="0" smtClean="0">
                <a:solidFill>
                  <a:srgbClr val="000066"/>
                </a:solidFill>
              </a:rPr>
              <a:t> </a:t>
            </a:r>
            <a:r>
              <a:rPr lang="en-US" dirty="0" err="1" smtClean="0">
                <a:solidFill>
                  <a:srgbClr val="000066"/>
                </a:solidFill>
              </a:rPr>
              <a:t>sở</a:t>
            </a:r>
            <a:r>
              <a:rPr lang="en-US" dirty="0" smtClean="0">
                <a:solidFill>
                  <a:srgbClr val="000066"/>
                </a:solidFill>
              </a:rPr>
              <a:t> </a:t>
            </a:r>
            <a:r>
              <a:rPr lang="en-US" dirty="0" err="1" smtClean="0">
                <a:solidFill>
                  <a:srgbClr val="000066"/>
                </a:solidFill>
              </a:rPr>
              <a:t>hữu</a:t>
            </a:r>
            <a:r>
              <a:rPr lang="en-US" dirty="0" smtClean="0">
                <a:solidFill>
                  <a:srgbClr val="000066"/>
                </a:solidFill>
              </a:rPr>
              <a:t> 1% </a:t>
            </a:r>
            <a:r>
              <a:rPr lang="en-US" dirty="0" err="1" smtClean="0">
                <a:solidFill>
                  <a:srgbClr val="000066"/>
                </a:solidFill>
              </a:rPr>
              <a:t>tài</a:t>
            </a:r>
            <a:r>
              <a:rPr lang="en-US" dirty="0" smtClean="0">
                <a:solidFill>
                  <a:srgbClr val="000066"/>
                </a:solidFill>
              </a:rPr>
              <a:t> </a:t>
            </a:r>
            <a:r>
              <a:rPr lang="en-US" dirty="0" err="1" smtClean="0">
                <a:solidFill>
                  <a:srgbClr val="000066"/>
                </a:solidFill>
              </a:rPr>
              <a:t>sản</a:t>
            </a:r>
            <a:r>
              <a:rPr lang="en-US" dirty="0" smtClean="0">
                <a:solidFill>
                  <a:srgbClr val="000066"/>
                </a:solidFill>
              </a:rPr>
              <a:t>, </a:t>
            </a:r>
            <a:r>
              <a:rPr lang="en-US" dirty="0" err="1" smtClean="0">
                <a:solidFill>
                  <a:srgbClr val="000066"/>
                </a:solidFill>
              </a:rPr>
              <a:t>kiếm</a:t>
            </a:r>
            <a:r>
              <a:rPr lang="en-US" dirty="0" smtClean="0">
                <a:solidFill>
                  <a:srgbClr val="000066"/>
                </a:solidFill>
              </a:rPr>
              <a:t> </a:t>
            </a:r>
            <a:r>
              <a:rPr lang="en-US" dirty="0" err="1" smtClean="0">
                <a:solidFill>
                  <a:srgbClr val="000066"/>
                </a:solidFill>
              </a:rPr>
              <a:t>được</a:t>
            </a:r>
            <a:r>
              <a:rPr lang="en-US" dirty="0" smtClean="0">
                <a:solidFill>
                  <a:srgbClr val="000066"/>
                </a:solidFill>
              </a:rPr>
              <a:t> 10% </a:t>
            </a:r>
            <a:r>
              <a:rPr lang="en-US" dirty="0" err="1" smtClean="0">
                <a:solidFill>
                  <a:srgbClr val="000066"/>
                </a:solidFill>
              </a:rPr>
              <a:t>tổng</a:t>
            </a:r>
            <a:r>
              <a:rPr lang="en-US" dirty="0" smtClean="0">
                <a:solidFill>
                  <a:srgbClr val="000066"/>
                </a:solidFill>
              </a:rPr>
              <a:t> </a:t>
            </a:r>
            <a:r>
              <a:rPr lang="en-US" dirty="0" err="1" smtClean="0">
                <a:solidFill>
                  <a:srgbClr val="000066"/>
                </a:solidFill>
              </a:rPr>
              <a:t>thu</a:t>
            </a:r>
            <a:r>
              <a:rPr lang="en-US" dirty="0" smtClean="0">
                <a:solidFill>
                  <a:srgbClr val="000066"/>
                </a:solidFill>
              </a:rPr>
              <a:t> </a:t>
            </a:r>
            <a:r>
              <a:rPr lang="en-US" dirty="0" err="1" smtClean="0">
                <a:solidFill>
                  <a:srgbClr val="000066"/>
                </a:solidFill>
              </a:rPr>
              <a:t>nhập</a:t>
            </a:r>
            <a:r>
              <a:rPr lang="en-US" dirty="0" smtClean="0">
                <a:solidFill>
                  <a:srgbClr val="000066"/>
                </a:solidFill>
              </a:rPr>
              <a:t>, </a:t>
            </a:r>
            <a:r>
              <a:rPr lang="en-US" dirty="0" err="1" smtClean="0">
                <a:solidFill>
                  <a:srgbClr val="000066"/>
                </a:solidFill>
              </a:rPr>
              <a:t>tuy</a:t>
            </a:r>
            <a:r>
              <a:rPr lang="en-US" dirty="0" smtClean="0">
                <a:solidFill>
                  <a:srgbClr val="000066"/>
                </a:solidFill>
              </a:rPr>
              <a:t> </a:t>
            </a:r>
            <a:r>
              <a:rPr lang="en-US" dirty="0" err="1" smtClean="0">
                <a:solidFill>
                  <a:srgbClr val="000066"/>
                </a:solidFill>
              </a:rPr>
              <a:t>họ</a:t>
            </a:r>
            <a:r>
              <a:rPr lang="en-US" dirty="0" smtClean="0">
                <a:solidFill>
                  <a:srgbClr val="000066"/>
                </a:solidFill>
              </a:rPr>
              <a:t> </a:t>
            </a:r>
            <a:r>
              <a:rPr lang="en-US" dirty="0" err="1" smtClean="0">
                <a:solidFill>
                  <a:srgbClr val="000066"/>
                </a:solidFill>
              </a:rPr>
              <a:t>sản</a:t>
            </a:r>
            <a:r>
              <a:rPr lang="en-US" dirty="0" smtClean="0">
                <a:solidFill>
                  <a:srgbClr val="000066"/>
                </a:solidFill>
              </a:rPr>
              <a:t> </a:t>
            </a:r>
            <a:r>
              <a:rPr lang="en-US" dirty="0" err="1" smtClean="0">
                <a:solidFill>
                  <a:srgbClr val="000066"/>
                </a:solidFill>
              </a:rPr>
              <a:t>xuất</a:t>
            </a:r>
            <a:r>
              <a:rPr lang="en-US" dirty="0" smtClean="0">
                <a:solidFill>
                  <a:srgbClr val="000066"/>
                </a:solidFill>
              </a:rPr>
              <a:t> </a:t>
            </a:r>
            <a:r>
              <a:rPr lang="en-US" dirty="0" err="1" smtClean="0">
                <a:solidFill>
                  <a:srgbClr val="000066"/>
                </a:solidFill>
              </a:rPr>
              <a:t>ra</a:t>
            </a:r>
            <a:r>
              <a:rPr lang="en-US" dirty="0" smtClean="0">
                <a:solidFill>
                  <a:srgbClr val="000066"/>
                </a:solidFill>
              </a:rPr>
              <a:t> </a:t>
            </a:r>
            <a:r>
              <a:rPr lang="en-US" dirty="0" err="1" smtClean="0">
                <a:solidFill>
                  <a:srgbClr val="000066"/>
                </a:solidFill>
              </a:rPr>
              <a:t>phân</a:t>
            </a:r>
            <a:r>
              <a:rPr lang="en-US" dirty="0" smtClean="0">
                <a:solidFill>
                  <a:srgbClr val="000066"/>
                </a:solidFill>
              </a:rPr>
              <a:t> </a:t>
            </a:r>
            <a:r>
              <a:rPr lang="en-US" dirty="0" err="1" smtClean="0">
                <a:solidFill>
                  <a:srgbClr val="000066"/>
                </a:solidFill>
              </a:rPr>
              <a:t>nửa</a:t>
            </a:r>
            <a:r>
              <a:rPr lang="en-US" dirty="0" smtClean="0">
                <a:solidFill>
                  <a:srgbClr val="000066"/>
                </a:solidFill>
              </a:rPr>
              <a:t> </a:t>
            </a:r>
            <a:r>
              <a:rPr lang="en-US" dirty="0" err="1" smtClean="0">
                <a:solidFill>
                  <a:srgbClr val="000066"/>
                </a:solidFill>
              </a:rPr>
              <a:t>số</a:t>
            </a:r>
            <a:r>
              <a:rPr lang="en-US" dirty="0" smtClean="0">
                <a:solidFill>
                  <a:srgbClr val="000066"/>
                </a:solidFill>
              </a:rPr>
              <a:t> </a:t>
            </a:r>
            <a:r>
              <a:rPr lang="en-US" dirty="0" err="1" smtClean="0">
                <a:solidFill>
                  <a:srgbClr val="000066"/>
                </a:solidFill>
              </a:rPr>
              <a:t>lương</a:t>
            </a:r>
            <a:r>
              <a:rPr lang="en-US" dirty="0" smtClean="0">
                <a:solidFill>
                  <a:srgbClr val="000066"/>
                </a:solidFill>
              </a:rPr>
              <a:t> </a:t>
            </a:r>
            <a:r>
              <a:rPr lang="en-US" dirty="0" err="1" smtClean="0">
                <a:solidFill>
                  <a:srgbClr val="000066"/>
                </a:solidFill>
              </a:rPr>
              <a:t>thực</a:t>
            </a:r>
            <a:r>
              <a:rPr lang="en-US" dirty="0" smtClean="0">
                <a:solidFill>
                  <a:srgbClr val="000066"/>
                </a:solidFill>
              </a:rPr>
              <a:t> </a:t>
            </a:r>
            <a:r>
              <a:rPr lang="en-US" dirty="0" err="1" smtClean="0">
                <a:solidFill>
                  <a:srgbClr val="000066"/>
                </a:solidFill>
              </a:rPr>
              <a:t>cho</a:t>
            </a:r>
            <a:r>
              <a:rPr lang="en-US" dirty="0" smtClean="0">
                <a:solidFill>
                  <a:srgbClr val="000066"/>
                </a:solidFill>
              </a:rPr>
              <a:t> </a:t>
            </a:r>
            <a:r>
              <a:rPr lang="en-US" dirty="0" err="1" smtClean="0">
                <a:solidFill>
                  <a:srgbClr val="000066"/>
                </a:solidFill>
              </a:rPr>
              <a:t>toàn</a:t>
            </a:r>
            <a:r>
              <a:rPr lang="en-US" dirty="0" smtClean="0">
                <a:solidFill>
                  <a:srgbClr val="000066"/>
                </a:solidFill>
              </a:rPr>
              <a:t> </a:t>
            </a:r>
            <a:r>
              <a:rPr lang="en-US" dirty="0" err="1" smtClean="0">
                <a:solidFill>
                  <a:srgbClr val="000066"/>
                </a:solidFill>
              </a:rPr>
              <a:t>thế</a:t>
            </a:r>
            <a:r>
              <a:rPr lang="en-US" dirty="0" smtClean="0">
                <a:solidFill>
                  <a:srgbClr val="000066"/>
                </a:solidFill>
              </a:rPr>
              <a:t> </a:t>
            </a:r>
            <a:r>
              <a:rPr lang="en-US" dirty="0" err="1" smtClean="0">
                <a:solidFill>
                  <a:srgbClr val="000066"/>
                </a:solidFill>
              </a:rPr>
              <a:t>giới</a:t>
            </a:r>
            <a:r>
              <a:rPr lang="en-US" dirty="0" smtClean="0">
                <a:solidFill>
                  <a:srgbClr val="000066"/>
                </a:solidFill>
              </a:rPr>
              <a:t>. </a:t>
            </a:r>
            <a:r>
              <a:rPr lang="en-US" dirty="0" err="1" smtClean="0">
                <a:solidFill>
                  <a:srgbClr val="000066"/>
                </a:solidFill>
              </a:rPr>
              <a:t>Phụ</a:t>
            </a:r>
            <a:r>
              <a:rPr lang="en-US" dirty="0" smtClean="0">
                <a:solidFill>
                  <a:srgbClr val="000066"/>
                </a:solidFill>
              </a:rPr>
              <a:t> </a:t>
            </a:r>
            <a:r>
              <a:rPr lang="en-US" dirty="0" err="1" smtClean="0">
                <a:solidFill>
                  <a:srgbClr val="000066"/>
                </a:solidFill>
              </a:rPr>
              <a:t>nữ</a:t>
            </a:r>
            <a:r>
              <a:rPr lang="en-US" dirty="0" smtClean="0">
                <a:solidFill>
                  <a:srgbClr val="000066"/>
                </a:solidFill>
              </a:rPr>
              <a:t> </a:t>
            </a:r>
            <a:r>
              <a:rPr lang="en-US" dirty="0" err="1" smtClean="0">
                <a:solidFill>
                  <a:srgbClr val="000066"/>
                </a:solidFill>
              </a:rPr>
              <a:t>chiếm</a:t>
            </a:r>
            <a:r>
              <a:rPr lang="en-US" dirty="0" smtClean="0">
                <a:solidFill>
                  <a:srgbClr val="000066"/>
                </a:solidFill>
              </a:rPr>
              <a:t> 2/3 </a:t>
            </a:r>
            <a:r>
              <a:rPr lang="en-US" dirty="0" err="1" smtClean="0">
                <a:solidFill>
                  <a:srgbClr val="000066"/>
                </a:solidFill>
              </a:rPr>
              <a:t>số</a:t>
            </a:r>
            <a:r>
              <a:rPr lang="en-US" dirty="0" smtClean="0">
                <a:solidFill>
                  <a:srgbClr val="000066"/>
                </a:solidFill>
              </a:rPr>
              <a:t> </a:t>
            </a:r>
            <a:r>
              <a:rPr lang="en-US" dirty="0" err="1" smtClean="0">
                <a:solidFill>
                  <a:srgbClr val="000066"/>
                </a:solidFill>
              </a:rPr>
              <a:t>người</a:t>
            </a:r>
            <a:r>
              <a:rPr lang="en-US" dirty="0" smtClean="0">
                <a:solidFill>
                  <a:srgbClr val="000066"/>
                </a:solidFill>
              </a:rPr>
              <a:t> </a:t>
            </a:r>
            <a:r>
              <a:rPr lang="en-US" dirty="0" err="1" smtClean="0">
                <a:solidFill>
                  <a:srgbClr val="000066"/>
                </a:solidFill>
              </a:rPr>
              <a:t>mù</a:t>
            </a:r>
            <a:r>
              <a:rPr lang="en-US" dirty="0" smtClean="0">
                <a:solidFill>
                  <a:srgbClr val="000066"/>
                </a:solidFill>
              </a:rPr>
              <a:t> </a:t>
            </a:r>
            <a:r>
              <a:rPr lang="en-US" dirty="0" err="1" smtClean="0">
                <a:solidFill>
                  <a:srgbClr val="000066"/>
                </a:solidFill>
              </a:rPr>
              <a:t>chữ</a:t>
            </a:r>
            <a:r>
              <a:rPr lang="en-US" dirty="0" smtClean="0">
                <a:solidFill>
                  <a:srgbClr val="000066"/>
                </a:solidFill>
              </a:rPr>
              <a:t> </a:t>
            </a:r>
            <a:r>
              <a:rPr lang="en-US" dirty="0" err="1" smtClean="0">
                <a:solidFill>
                  <a:srgbClr val="000066"/>
                </a:solidFill>
              </a:rPr>
              <a:t>trên</a:t>
            </a:r>
            <a:r>
              <a:rPr lang="en-US" dirty="0" smtClean="0">
                <a:solidFill>
                  <a:srgbClr val="000066"/>
                </a:solidFill>
              </a:rPr>
              <a:t> </a:t>
            </a:r>
            <a:r>
              <a:rPr lang="en-US" dirty="0" err="1" smtClean="0">
                <a:solidFill>
                  <a:srgbClr val="000066"/>
                </a:solidFill>
              </a:rPr>
              <a:t>toàn</a:t>
            </a:r>
            <a:r>
              <a:rPr lang="en-US" dirty="0" smtClean="0">
                <a:solidFill>
                  <a:srgbClr val="000066"/>
                </a:solidFill>
              </a:rPr>
              <a:t> </a:t>
            </a:r>
            <a:r>
              <a:rPr lang="en-US" dirty="0" err="1" smtClean="0">
                <a:solidFill>
                  <a:srgbClr val="000066"/>
                </a:solidFill>
              </a:rPr>
              <a:t>cầu</a:t>
            </a:r>
            <a:r>
              <a:rPr lang="en-US" dirty="0" smtClean="0">
                <a:solidFill>
                  <a:srgbClr val="000066"/>
                </a:solidFill>
              </a:rPr>
              <a:t> </a:t>
            </a:r>
            <a:r>
              <a:rPr lang="en-US" dirty="0" err="1" smtClean="0">
                <a:solidFill>
                  <a:srgbClr val="000066"/>
                </a:solidFill>
              </a:rPr>
              <a:t>và</a:t>
            </a:r>
            <a:r>
              <a:rPr lang="en-US" dirty="0" smtClean="0">
                <a:solidFill>
                  <a:srgbClr val="000066"/>
                </a:solidFill>
              </a:rPr>
              <a:t> </a:t>
            </a:r>
            <a:r>
              <a:rPr lang="en-US" dirty="0" err="1" smtClean="0">
                <a:solidFill>
                  <a:srgbClr val="000066"/>
                </a:solidFill>
              </a:rPr>
              <a:t>tất</a:t>
            </a:r>
            <a:r>
              <a:rPr lang="en-US" dirty="0" smtClean="0">
                <a:solidFill>
                  <a:srgbClr val="000066"/>
                </a:solidFill>
              </a:rPr>
              <a:t> </a:t>
            </a:r>
            <a:r>
              <a:rPr lang="en-US" dirty="0" err="1" smtClean="0">
                <a:solidFill>
                  <a:srgbClr val="000066"/>
                </a:solidFill>
              </a:rPr>
              <a:t>cả</a:t>
            </a:r>
            <a:r>
              <a:rPr lang="en-US" dirty="0" smtClean="0">
                <a:solidFill>
                  <a:srgbClr val="000066"/>
                </a:solidFill>
              </a:rPr>
              <a:t> </a:t>
            </a:r>
            <a:r>
              <a:rPr lang="en-US" dirty="0" err="1" smtClean="0">
                <a:solidFill>
                  <a:srgbClr val="000066"/>
                </a:solidFill>
              </a:rPr>
              <a:t>phụ</a:t>
            </a:r>
            <a:r>
              <a:rPr lang="en-US" dirty="0" smtClean="0">
                <a:solidFill>
                  <a:srgbClr val="000066"/>
                </a:solidFill>
              </a:rPr>
              <a:t> </a:t>
            </a:r>
            <a:r>
              <a:rPr lang="en-US" dirty="0" err="1" smtClean="0">
                <a:solidFill>
                  <a:srgbClr val="000066"/>
                </a:solidFill>
              </a:rPr>
              <a:t>nữ</a:t>
            </a:r>
            <a:r>
              <a:rPr lang="en-US" dirty="0" smtClean="0">
                <a:solidFill>
                  <a:srgbClr val="000066"/>
                </a:solidFill>
              </a:rPr>
              <a:t> </a:t>
            </a:r>
            <a:r>
              <a:rPr lang="en-US" dirty="0" err="1" smtClean="0">
                <a:solidFill>
                  <a:srgbClr val="000066"/>
                </a:solidFill>
              </a:rPr>
              <a:t>đều</a:t>
            </a:r>
            <a:r>
              <a:rPr lang="en-US" dirty="0" smtClean="0">
                <a:solidFill>
                  <a:srgbClr val="000066"/>
                </a:solidFill>
              </a:rPr>
              <a:t> </a:t>
            </a:r>
            <a:r>
              <a:rPr lang="en-US" dirty="0" err="1" smtClean="0">
                <a:solidFill>
                  <a:srgbClr val="000066"/>
                </a:solidFill>
              </a:rPr>
              <a:t>gặp</a:t>
            </a:r>
            <a:r>
              <a:rPr lang="en-US" dirty="0" smtClean="0">
                <a:solidFill>
                  <a:srgbClr val="000066"/>
                </a:solidFill>
              </a:rPr>
              <a:t> </a:t>
            </a:r>
            <a:r>
              <a:rPr lang="en-US" dirty="0" err="1" smtClean="0">
                <a:solidFill>
                  <a:srgbClr val="000066"/>
                </a:solidFill>
              </a:rPr>
              <a:t>phải</a:t>
            </a:r>
            <a:r>
              <a:rPr lang="en-US" dirty="0" smtClean="0">
                <a:solidFill>
                  <a:srgbClr val="000066"/>
                </a:solidFill>
              </a:rPr>
              <a:t> </a:t>
            </a:r>
            <a:r>
              <a:rPr lang="en-US" dirty="0" err="1" smtClean="0">
                <a:solidFill>
                  <a:srgbClr val="000066"/>
                </a:solidFill>
              </a:rPr>
              <a:t>nhiều</a:t>
            </a:r>
            <a:r>
              <a:rPr lang="en-US" dirty="0" smtClean="0">
                <a:solidFill>
                  <a:srgbClr val="000066"/>
                </a:solidFill>
              </a:rPr>
              <a:t> </a:t>
            </a:r>
            <a:r>
              <a:rPr lang="en-US" dirty="0" err="1" smtClean="0">
                <a:solidFill>
                  <a:srgbClr val="000066"/>
                </a:solidFill>
              </a:rPr>
              <a:t>chướng</a:t>
            </a:r>
            <a:r>
              <a:rPr lang="en-US" dirty="0" smtClean="0">
                <a:solidFill>
                  <a:srgbClr val="000066"/>
                </a:solidFill>
              </a:rPr>
              <a:t> </a:t>
            </a:r>
            <a:r>
              <a:rPr lang="en-US" dirty="0" err="1" smtClean="0">
                <a:solidFill>
                  <a:srgbClr val="000066"/>
                </a:solidFill>
              </a:rPr>
              <a:t>ngại</a:t>
            </a:r>
            <a:r>
              <a:rPr lang="en-US" dirty="0" smtClean="0">
                <a:solidFill>
                  <a:srgbClr val="000066"/>
                </a:solidFill>
              </a:rPr>
              <a:t>  </a:t>
            </a:r>
            <a:r>
              <a:rPr lang="en-US" dirty="0" err="1" smtClean="0">
                <a:solidFill>
                  <a:srgbClr val="000066"/>
                </a:solidFill>
              </a:rPr>
              <a:t>khác</a:t>
            </a:r>
            <a:r>
              <a:rPr lang="en-US" dirty="0" smtClean="0">
                <a:solidFill>
                  <a:srgbClr val="000066"/>
                </a:solidFill>
              </a:rPr>
              <a:t> </a:t>
            </a:r>
            <a:r>
              <a:rPr lang="en-US" dirty="0" err="1" smtClean="0">
                <a:solidFill>
                  <a:srgbClr val="000066"/>
                </a:solidFill>
              </a:rPr>
              <a:t>trong</a:t>
            </a:r>
            <a:r>
              <a:rPr lang="en-US" dirty="0" smtClean="0">
                <a:solidFill>
                  <a:srgbClr val="000066"/>
                </a:solidFill>
              </a:rPr>
              <a:t> </a:t>
            </a:r>
            <a:r>
              <a:rPr lang="en-US" dirty="0" err="1" smtClean="0">
                <a:solidFill>
                  <a:srgbClr val="000066"/>
                </a:solidFill>
              </a:rPr>
              <a:t>các</a:t>
            </a:r>
            <a:r>
              <a:rPr lang="en-US" dirty="0" smtClean="0">
                <a:solidFill>
                  <a:srgbClr val="000066"/>
                </a:solidFill>
              </a:rPr>
              <a:t> </a:t>
            </a:r>
            <a:r>
              <a:rPr lang="en-US" dirty="0" err="1" smtClean="0">
                <a:solidFill>
                  <a:srgbClr val="000066"/>
                </a:solidFill>
              </a:rPr>
              <a:t>lãnh</a:t>
            </a:r>
            <a:r>
              <a:rPr lang="en-US" dirty="0" smtClean="0">
                <a:solidFill>
                  <a:srgbClr val="000066"/>
                </a:solidFill>
              </a:rPr>
              <a:t> </a:t>
            </a:r>
            <a:r>
              <a:rPr lang="en-US" dirty="0" err="1" smtClean="0">
                <a:solidFill>
                  <a:srgbClr val="000066"/>
                </a:solidFill>
              </a:rPr>
              <a:t>vực</a:t>
            </a:r>
            <a:r>
              <a:rPr lang="en-US" dirty="0" smtClean="0">
                <a:solidFill>
                  <a:srgbClr val="000066"/>
                </a:solidFill>
              </a:rPr>
              <a:t>  </a:t>
            </a:r>
            <a:r>
              <a:rPr lang="en-US" dirty="0" err="1" smtClean="0">
                <a:solidFill>
                  <a:srgbClr val="000066"/>
                </a:solidFill>
              </a:rPr>
              <a:t>kinh</a:t>
            </a:r>
            <a:r>
              <a:rPr lang="en-US" dirty="0" smtClean="0">
                <a:solidFill>
                  <a:srgbClr val="000066"/>
                </a:solidFill>
              </a:rPr>
              <a:t> </a:t>
            </a:r>
            <a:r>
              <a:rPr lang="en-US" dirty="0" err="1" smtClean="0">
                <a:solidFill>
                  <a:srgbClr val="000066"/>
                </a:solidFill>
              </a:rPr>
              <a:t>tế</a:t>
            </a:r>
            <a:r>
              <a:rPr lang="en-US" dirty="0" smtClean="0">
                <a:solidFill>
                  <a:srgbClr val="000066"/>
                </a:solidFill>
              </a:rPr>
              <a:t> </a:t>
            </a:r>
            <a:r>
              <a:rPr lang="en-US" dirty="0" err="1" smtClean="0">
                <a:solidFill>
                  <a:srgbClr val="000066"/>
                </a:solidFill>
              </a:rPr>
              <a:t>và</a:t>
            </a:r>
            <a:r>
              <a:rPr lang="en-US" dirty="0" smtClean="0">
                <a:solidFill>
                  <a:srgbClr val="000066"/>
                </a:solidFill>
              </a:rPr>
              <a:t> </a:t>
            </a:r>
            <a:r>
              <a:rPr lang="en-US" dirty="0" err="1" smtClean="0">
                <a:solidFill>
                  <a:srgbClr val="000066"/>
                </a:solidFill>
              </a:rPr>
              <a:t>xã</a:t>
            </a:r>
            <a:r>
              <a:rPr lang="en-US" dirty="0" smtClean="0">
                <a:solidFill>
                  <a:srgbClr val="000066"/>
                </a:solidFill>
              </a:rPr>
              <a:t> </a:t>
            </a:r>
            <a:r>
              <a:rPr lang="en-US" dirty="0" err="1" smtClean="0">
                <a:solidFill>
                  <a:srgbClr val="000066"/>
                </a:solidFill>
              </a:rPr>
              <a:t>hội</a:t>
            </a:r>
            <a:r>
              <a:rPr lang="en-US" dirty="0" smtClean="0">
                <a:solidFill>
                  <a:srgbClr val="000066"/>
                </a:solidFill>
              </a:rPr>
              <a:t>, </a:t>
            </a:r>
            <a:r>
              <a:rPr lang="en-US" dirty="0" err="1" smtClean="0">
                <a:solidFill>
                  <a:srgbClr val="000066"/>
                </a:solidFill>
              </a:rPr>
              <a:t>kể</a:t>
            </a:r>
            <a:r>
              <a:rPr lang="en-US" dirty="0" smtClean="0">
                <a:solidFill>
                  <a:srgbClr val="000066"/>
                </a:solidFill>
              </a:rPr>
              <a:t> </a:t>
            </a:r>
            <a:r>
              <a:rPr lang="en-US" dirty="0" err="1" smtClean="0">
                <a:solidFill>
                  <a:srgbClr val="000066"/>
                </a:solidFill>
              </a:rPr>
              <a:t>cả</a:t>
            </a:r>
            <a:r>
              <a:rPr lang="en-US" dirty="0" smtClean="0">
                <a:solidFill>
                  <a:srgbClr val="000066"/>
                </a:solidFill>
              </a:rPr>
              <a:t> </a:t>
            </a:r>
            <a:r>
              <a:rPr lang="en-US" dirty="0" err="1" smtClean="0">
                <a:solidFill>
                  <a:srgbClr val="000066"/>
                </a:solidFill>
              </a:rPr>
              <a:t>mức</a:t>
            </a:r>
            <a:r>
              <a:rPr lang="en-US" dirty="0" smtClean="0">
                <a:solidFill>
                  <a:srgbClr val="000066"/>
                </a:solidFill>
              </a:rPr>
              <a:t> </a:t>
            </a:r>
            <a:r>
              <a:rPr lang="en-US" dirty="0" err="1" smtClean="0">
                <a:solidFill>
                  <a:srgbClr val="000066"/>
                </a:solidFill>
              </a:rPr>
              <a:t>chênh</a:t>
            </a:r>
            <a:r>
              <a:rPr lang="en-US" dirty="0" smtClean="0">
                <a:solidFill>
                  <a:srgbClr val="000066"/>
                </a:solidFill>
              </a:rPr>
              <a:t> </a:t>
            </a:r>
            <a:r>
              <a:rPr lang="en-US" dirty="0" err="1" smtClean="0">
                <a:solidFill>
                  <a:srgbClr val="000066"/>
                </a:solidFill>
              </a:rPr>
              <a:t>lệch</a:t>
            </a:r>
            <a:r>
              <a:rPr lang="en-US" dirty="0" smtClean="0">
                <a:solidFill>
                  <a:srgbClr val="000066"/>
                </a:solidFill>
              </a:rPr>
              <a:t> </a:t>
            </a:r>
            <a:r>
              <a:rPr lang="en-US" dirty="0" err="1" smtClean="0">
                <a:solidFill>
                  <a:srgbClr val="000066"/>
                </a:solidFill>
              </a:rPr>
              <a:t>về</a:t>
            </a:r>
            <a:r>
              <a:rPr lang="en-US" dirty="0" smtClean="0">
                <a:solidFill>
                  <a:srgbClr val="000066"/>
                </a:solidFill>
              </a:rPr>
              <a:t> </a:t>
            </a:r>
            <a:r>
              <a:rPr lang="en-US" dirty="0" err="1" smtClean="0">
                <a:solidFill>
                  <a:srgbClr val="000066"/>
                </a:solidFill>
              </a:rPr>
              <a:t>tiền</a:t>
            </a:r>
            <a:r>
              <a:rPr lang="en-US" dirty="0" smtClean="0">
                <a:solidFill>
                  <a:srgbClr val="000066"/>
                </a:solidFill>
              </a:rPr>
              <a:t> </a:t>
            </a:r>
            <a:r>
              <a:rPr lang="en-US" dirty="0" err="1" smtClean="0">
                <a:solidFill>
                  <a:srgbClr val="000066"/>
                </a:solidFill>
              </a:rPr>
              <a:t>lương</a:t>
            </a:r>
            <a:r>
              <a:rPr lang="en-US" dirty="0" smtClean="0">
                <a:solidFill>
                  <a:srgbClr val="000066"/>
                </a:solidFill>
              </a:rPr>
              <a:t> </a:t>
            </a:r>
            <a:r>
              <a:rPr lang="en-US" dirty="0" err="1" smtClean="0">
                <a:solidFill>
                  <a:srgbClr val="000066"/>
                </a:solidFill>
              </a:rPr>
              <a:t>và</a:t>
            </a:r>
            <a:r>
              <a:rPr lang="en-US" dirty="0" smtClean="0">
                <a:solidFill>
                  <a:srgbClr val="000066"/>
                </a:solidFill>
              </a:rPr>
              <a:t> </a:t>
            </a:r>
            <a:r>
              <a:rPr lang="en-US" dirty="0" err="1" smtClean="0">
                <a:solidFill>
                  <a:srgbClr val="000066"/>
                </a:solidFill>
              </a:rPr>
              <a:t>thực</a:t>
            </a:r>
            <a:r>
              <a:rPr lang="en-US" dirty="0" smtClean="0">
                <a:solidFill>
                  <a:srgbClr val="000066"/>
                </a:solidFill>
              </a:rPr>
              <a:t> </a:t>
            </a:r>
            <a:r>
              <a:rPr lang="en-US" dirty="0" err="1" smtClean="0">
                <a:solidFill>
                  <a:srgbClr val="000066"/>
                </a:solidFill>
              </a:rPr>
              <a:t>tế</a:t>
            </a:r>
            <a:r>
              <a:rPr lang="en-US" dirty="0" smtClean="0">
                <a:solidFill>
                  <a:srgbClr val="000066"/>
                </a:solidFill>
              </a:rPr>
              <a:t> </a:t>
            </a:r>
            <a:r>
              <a:rPr lang="en-US" dirty="0" err="1" smtClean="0">
                <a:solidFill>
                  <a:srgbClr val="000066"/>
                </a:solidFill>
              </a:rPr>
              <a:t>cho</a:t>
            </a:r>
            <a:r>
              <a:rPr lang="en-US" dirty="0" smtClean="0">
                <a:solidFill>
                  <a:srgbClr val="000066"/>
                </a:solidFill>
              </a:rPr>
              <a:t> </a:t>
            </a:r>
            <a:r>
              <a:rPr lang="en-US" dirty="0" err="1" smtClean="0">
                <a:solidFill>
                  <a:srgbClr val="000066"/>
                </a:solidFill>
              </a:rPr>
              <a:t>thấy</a:t>
            </a:r>
            <a:r>
              <a:rPr lang="en-US" dirty="0" smtClean="0">
                <a:solidFill>
                  <a:srgbClr val="000066"/>
                </a:solidFill>
              </a:rPr>
              <a:t> </a:t>
            </a:r>
            <a:r>
              <a:rPr lang="en-US" dirty="0" err="1" smtClean="0">
                <a:solidFill>
                  <a:srgbClr val="000066"/>
                </a:solidFill>
              </a:rPr>
              <a:t>rằng</a:t>
            </a:r>
            <a:r>
              <a:rPr lang="en-US" dirty="0" smtClean="0">
                <a:solidFill>
                  <a:srgbClr val="000066"/>
                </a:solidFill>
              </a:rPr>
              <a:t>  </a:t>
            </a:r>
            <a:r>
              <a:rPr lang="en-US" dirty="0" err="1" smtClean="0">
                <a:solidFill>
                  <a:srgbClr val="000066"/>
                </a:solidFill>
              </a:rPr>
              <a:t>phụ</a:t>
            </a:r>
            <a:r>
              <a:rPr lang="en-US" dirty="0" smtClean="0">
                <a:solidFill>
                  <a:srgbClr val="000066"/>
                </a:solidFill>
              </a:rPr>
              <a:t> </a:t>
            </a:r>
            <a:r>
              <a:rPr lang="en-US" dirty="0" err="1" smtClean="0">
                <a:solidFill>
                  <a:srgbClr val="000066"/>
                </a:solidFill>
              </a:rPr>
              <a:t>nữ</a:t>
            </a:r>
            <a:r>
              <a:rPr lang="en-US" dirty="0" smtClean="0">
                <a:solidFill>
                  <a:srgbClr val="000066"/>
                </a:solidFill>
              </a:rPr>
              <a:t> </a:t>
            </a:r>
            <a:r>
              <a:rPr lang="en-US" dirty="0" err="1" smtClean="0">
                <a:solidFill>
                  <a:srgbClr val="000066"/>
                </a:solidFill>
              </a:rPr>
              <a:t>thường</a:t>
            </a:r>
            <a:r>
              <a:rPr lang="en-US" dirty="0" smtClean="0">
                <a:solidFill>
                  <a:srgbClr val="000066"/>
                </a:solidFill>
              </a:rPr>
              <a:t> </a:t>
            </a:r>
            <a:r>
              <a:rPr lang="en-US" dirty="0" err="1" smtClean="0">
                <a:solidFill>
                  <a:srgbClr val="000066"/>
                </a:solidFill>
              </a:rPr>
              <a:t>phải</a:t>
            </a:r>
            <a:r>
              <a:rPr lang="en-US" dirty="0" smtClean="0">
                <a:solidFill>
                  <a:srgbClr val="000066"/>
                </a:solidFill>
              </a:rPr>
              <a:t> </a:t>
            </a:r>
            <a:r>
              <a:rPr lang="en-US" dirty="0" err="1" smtClean="0">
                <a:solidFill>
                  <a:srgbClr val="000066"/>
                </a:solidFill>
              </a:rPr>
              <a:t>nhận</a:t>
            </a:r>
            <a:r>
              <a:rPr lang="en-US" dirty="0" smtClean="0">
                <a:solidFill>
                  <a:srgbClr val="000066"/>
                </a:solidFill>
              </a:rPr>
              <a:t> </a:t>
            </a:r>
            <a:r>
              <a:rPr lang="en-US" dirty="0" err="1" smtClean="0">
                <a:solidFill>
                  <a:srgbClr val="000066"/>
                </a:solidFill>
              </a:rPr>
              <a:t>các</a:t>
            </a:r>
            <a:r>
              <a:rPr lang="en-US" dirty="0" smtClean="0">
                <a:solidFill>
                  <a:srgbClr val="000066"/>
                </a:solidFill>
              </a:rPr>
              <a:t> </a:t>
            </a:r>
            <a:r>
              <a:rPr lang="en-US" dirty="0" err="1" smtClean="0">
                <a:solidFill>
                  <a:srgbClr val="000066"/>
                </a:solidFill>
              </a:rPr>
              <a:t>việc</a:t>
            </a:r>
            <a:r>
              <a:rPr lang="en-US" dirty="0" smtClean="0">
                <a:solidFill>
                  <a:srgbClr val="000066"/>
                </a:solidFill>
              </a:rPr>
              <a:t> </a:t>
            </a:r>
            <a:r>
              <a:rPr lang="en-US" dirty="0" err="1" smtClean="0">
                <a:solidFill>
                  <a:srgbClr val="000066"/>
                </a:solidFill>
              </a:rPr>
              <a:t>làm</a:t>
            </a:r>
            <a:r>
              <a:rPr lang="en-US" dirty="0" smtClean="0">
                <a:solidFill>
                  <a:srgbClr val="000066"/>
                </a:solidFill>
              </a:rPr>
              <a:t> </a:t>
            </a:r>
            <a:r>
              <a:rPr lang="en-US" dirty="0" err="1" smtClean="0">
                <a:solidFill>
                  <a:srgbClr val="000066"/>
                </a:solidFill>
              </a:rPr>
              <a:t>có</a:t>
            </a:r>
            <a:r>
              <a:rPr lang="en-US" dirty="0" smtClean="0">
                <a:solidFill>
                  <a:srgbClr val="000066"/>
                </a:solidFill>
              </a:rPr>
              <a:t> </a:t>
            </a:r>
            <a:r>
              <a:rPr lang="en-US" dirty="0" err="1" smtClean="0">
                <a:solidFill>
                  <a:srgbClr val="000066"/>
                </a:solidFill>
              </a:rPr>
              <a:t>giá</a:t>
            </a:r>
            <a:r>
              <a:rPr lang="en-US" dirty="0" smtClean="0">
                <a:solidFill>
                  <a:srgbClr val="000066"/>
                </a:solidFill>
              </a:rPr>
              <a:t> </a:t>
            </a:r>
            <a:r>
              <a:rPr lang="en-US" dirty="0" err="1" smtClean="0">
                <a:solidFill>
                  <a:srgbClr val="000066"/>
                </a:solidFill>
              </a:rPr>
              <a:t>trị</a:t>
            </a:r>
            <a:r>
              <a:rPr lang="en-US" dirty="0" smtClean="0">
                <a:solidFill>
                  <a:srgbClr val="000066"/>
                </a:solidFill>
              </a:rPr>
              <a:t> </a:t>
            </a:r>
            <a:r>
              <a:rPr lang="en-US" dirty="0" err="1" smtClean="0">
                <a:solidFill>
                  <a:srgbClr val="000066"/>
                </a:solidFill>
              </a:rPr>
              <a:t>thấp</a:t>
            </a:r>
            <a:r>
              <a:rPr lang="en-US" dirty="0" smtClean="0">
                <a:solidFill>
                  <a:srgbClr val="000066"/>
                </a:solidFill>
              </a:rPr>
              <a:t> </a:t>
            </a:r>
            <a:r>
              <a:rPr lang="en-US" dirty="0" err="1" smtClean="0">
                <a:solidFill>
                  <a:srgbClr val="000066"/>
                </a:solidFill>
              </a:rPr>
              <a:t>và</a:t>
            </a:r>
            <a:r>
              <a:rPr lang="en-US" dirty="0" smtClean="0">
                <a:solidFill>
                  <a:srgbClr val="000066"/>
                </a:solidFill>
              </a:rPr>
              <a:t> </a:t>
            </a:r>
            <a:r>
              <a:rPr lang="en-US" dirty="0" err="1" smtClean="0">
                <a:solidFill>
                  <a:srgbClr val="000066"/>
                </a:solidFill>
              </a:rPr>
              <a:t>không</a:t>
            </a:r>
            <a:r>
              <a:rPr lang="en-US" dirty="0" smtClean="0">
                <a:solidFill>
                  <a:srgbClr val="000066"/>
                </a:solidFill>
              </a:rPr>
              <a:t> </a:t>
            </a:r>
            <a:r>
              <a:rPr lang="en-US" dirty="0" err="1" smtClean="0">
                <a:solidFill>
                  <a:srgbClr val="000066"/>
                </a:solidFill>
              </a:rPr>
              <a:t>ổn</a:t>
            </a:r>
            <a:r>
              <a:rPr lang="en-US" dirty="0" smtClean="0">
                <a:solidFill>
                  <a:srgbClr val="000066"/>
                </a:solidFill>
              </a:rPr>
              <a:t> </a:t>
            </a:r>
            <a:r>
              <a:rPr lang="en-US" dirty="0" err="1" smtClean="0">
                <a:solidFill>
                  <a:srgbClr val="000066"/>
                </a:solidFill>
              </a:rPr>
              <a:t>định</a:t>
            </a:r>
            <a:r>
              <a:rPr lang="en-US" dirty="0" smtClean="0">
                <a:solidFill>
                  <a:srgbClr val="000066"/>
                </a:solidFill>
              </a:rPr>
              <a:t>. </a:t>
            </a:r>
          </a:p>
          <a:p>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371600"/>
          </a:xfrm>
        </p:spPr>
        <p:txBody>
          <a:bodyPr>
            <a:normAutofit fontScale="90000"/>
          </a:bodyPr>
          <a:lstStyle/>
          <a:p>
            <a:r>
              <a:rPr lang="en-US" dirty="0" smtClean="0"/>
              <a:t/>
            </a:r>
            <a:br>
              <a:rPr lang="en-US" dirty="0" smtClean="0"/>
            </a:br>
            <a:r>
              <a:rPr lang="en-US" sz="5300" b="1" dirty="0" err="1" smtClean="0">
                <a:solidFill>
                  <a:srgbClr val="0070C0"/>
                </a:solidFill>
              </a:rPr>
              <a:t>Khi</a:t>
            </a:r>
            <a:r>
              <a:rPr lang="en-US" sz="5300" b="1" dirty="0" smtClean="0">
                <a:solidFill>
                  <a:srgbClr val="0070C0"/>
                </a:solidFill>
              </a:rPr>
              <a:t> </a:t>
            </a:r>
            <a:r>
              <a:rPr lang="en-US" sz="5300" b="1" dirty="0" err="1" smtClean="0">
                <a:solidFill>
                  <a:srgbClr val="0070C0"/>
                </a:solidFill>
              </a:rPr>
              <a:t>phụ</a:t>
            </a:r>
            <a:r>
              <a:rPr lang="en-US" sz="5300" b="1" dirty="0" smtClean="0">
                <a:solidFill>
                  <a:srgbClr val="0070C0"/>
                </a:solidFill>
              </a:rPr>
              <a:t> </a:t>
            </a:r>
            <a:r>
              <a:rPr lang="en-US" sz="5300" b="1" dirty="0" err="1" smtClean="0">
                <a:solidFill>
                  <a:srgbClr val="0070C0"/>
                </a:solidFill>
              </a:rPr>
              <a:t>nữ</a:t>
            </a:r>
            <a:r>
              <a:rPr lang="en-US" sz="5300" b="1" dirty="0" smtClean="0">
                <a:solidFill>
                  <a:srgbClr val="0070C0"/>
                </a:solidFill>
              </a:rPr>
              <a:t> </a:t>
            </a:r>
            <a:r>
              <a:rPr lang="en-US" sz="5300" b="1" dirty="0" err="1" smtClean="0">
                <a:solidFill>
                  <a:srgbClr val="0070C0"/>
                </a:solidFill>
              </a:rPr>
              <a:t>nghèo</a:t>
            </a:r>
            <a:r>
              <a:rPr lang="en-US" b="1" dirty="0" smtClean="0">
                <a:solidFill>
                  <a:srgbClr val="0070C0"/>
                </a:solidFill>
              </a:rPr>
              <a:t/>
            </a:r>
            <a:br>
              <a:rPr lang="en-US" b="1" dirty="0" smtClean="0">
                <a:solidFill>
                  <a:srgbClr val="0070C0"/>
                </a:solidFill>
              </a:rPr>
            </a:br>
            <a:endParaRPr lang="en-US" b="1" dirty="0">
              <a:solidFill>
                <a:srgbClr val="0070C0"/>
              </a:solidFill>
            </a:endParaRPr>
          </a:p>
        </p:txBody>
      </p:sp>
      <p:pic>
        <p:nvPicPr>
          <p:cNvPr id="3" name="Picture 2" descr="baoluc.jpg"/>
          <p:cNvPicPr>
            <a:picLocks noChangeAspect="1"/>
          </p:cNvPicPr>
          <p:nvPr/>
        </p:nvPicPr>
        <p:blipFill>
          <a:blip r:embed="rId2" cstate="print"/>
          <a:stretch>
            <a:fillRect/>
          </a:stretch>
        </p:blipFill>
        <p:spPr>
          <a:xfrm>
            <a:off x="381000" y="1676400"/>
            <a:ext cx="1905000" cy="2438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images (1).jpg"/>
          <p:cNvPicPr>
            <a:picLocks noChangeAspect="1"/>
          </p:cNvPicPr>
          <p:nvPr/>
        </p:nvPicPr>
        <p:blipFill>
          <a:blip r:embed="rId3"/>
          <a:stretch>
            <a:fillRect/>
          </a:stretch>
        </p:blipFill>
        <p:spPr>
          <a:xfrm>
            <a:off x="2971800" y="1905000"/>
            <a:ext cx="34290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 name="Picture 6" descr="images (2).jpg"/>
          <p:cNvPicPr>
            <a:picLocks noChangeAspect="1"/>
          </p:cNvPicPr>
          <p:nvPr/>
        </p:nvPicPr>
        <p:blipFill>
          <a:blip r:embed="rId4"/>
          <a:stretch>
            <a:fillRect/>
          </a:stretch>
        </p:blipFill>
        <p:spPr>
          <a:xfrm>
            <a:off x="7010400" y="1676400"/>
            <a:ext cx="1905000" cy="2514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Picture 7" descr="images (3).jpg"/>
          <p:cNvPicPr>
            <a:picLocks noChangeAspect="1"/>
          </p:cNvPicPr>
          <p:nvPr/>
        </p:nvPicPr>
        <p:blipFill>
          <a:blip r:embed="rId5"/>
          <a:stretch>
            <a:fillRect/>
          </a:stretch>
        </p:blipFill>
        <p:spPr>
          <a:xfrm>
            <a:off x="4800600" y="4419600"/>
            <a:ext cx="197358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9" name="Picture 8" descr="images15122_cacemnho219.JPG"/>
          <p:cNvPicPr>
            <a:picLocks noChangeAspect="1"/>
          </p:cNvPicPr>
          <p:nvPr/>
        </p:nvPicPr>
        <p:blipFill>
          <a:blip r:embed="rId6"/>
          <a:stretch>
            <a:fillRect/>
          </a:stretch>
        </p:blipFill>
        <p:spPr>
          <a:xfrm>
            <a:off x="304800" y="4419600"/>
            <a:ext cx="1981200"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descr="nhangheo.jpg"/>
          <p:cNvPicPr>
            <a:picLocks noChangeAspect="1"/>
          </p:cNvPicPr>
          <p:nvPr/>
        </p:nvPicPr>
        <p:blipFill>
          <a:blip r:embed="rId7"/>
          <a:stretch>
            <a:fillRect/>
          </a:stretch>
        </p:blipFill>
        <p:spPr>
          <a:xfrm>
            <a:off x="7010400" y="4419600"/>
            <a:ext cx="1905000" cy="2057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descr="phu-nu-viet-nam-0-1.jpg"/>
          <p:cNvPicPr>
            <a:picLocks noChangeAspect="1"/>
          </p:cNvPicPr>
          <p:nvPr/>
        </p:nvPicPr>
        <p:blipFill>
          <a:blip r:embed="rId8"/>
          <a:stretch>
            <a:fillRect/>
          </a:stretch>
        </p:blipFill>
        <p:spPr>
          <a:xfrm>
            <a:off x="2590800" y="4419600"/>
            <a:ext cx="1981200" cy="213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1295400"/>
            <a:ext cx="8229600" cy="1143000"/>
          </a:xfrm>
        </p:spPr>
        <p:txBody>
          <a:bodyPr>
            <a:noAutofit/>
          </a:bodyPr>
          <a:lstStyle/>
          <a:p>
            <a:r>
              <a:rPr lang="en-US" sz="4600" b="1" dirty="0" err="1" smtClean="0">
                <a:solidFill>
                  <a:srgbClr val="6600FF"/>
                </a:solidFill>
                <a:latin typeface="Times New Roman" pitchFamily="18" charset="0"/>
                <a:cs typeface="Times New Roman" pitchFamily="18" charset="0"/>
              </a:rPr>
              <a:t>Chương</a:t>
            </a:r>
            <a:r>
              <a:rPr lang="en-US" sz="4600" b="1" dirty="0" smtClean="0">
                <a:solidFill>
                  <a:srgbClr val="6600FF"/>
                </a:solidFill>
                <a:latin typeface="Times New Roman" pitchFamily="18" charset="0"/>
                <a:cs typeface="Times New Roman" pitchFamily="18" charset="0"/>
              </a:rPr>
              <a:t> 3. </a:t>
            </a:r>
            <a:r>
              <a:rPr lang="vi-VN" sz="4600" b="1" dirty="0" smtClean="0">
                <a:solidFill>
                  <a:srgbClr val="6600FF"/>
                </a:solidFill>
                <a:latin typeface="Times New Roman" pitchFamily="18" charset="0"/>
                <a:cs typeface="Times New Roman" pitchFamily="18" charset="0"/>
              </a:rPr>
              <a:t>Bất bình đẳng giới ở thành thị</a:t>
            </a:r>
            <a:r>
              <a:rPr lang="en-US" sz="4600" b="1" dirty="0" smtClean="0">
                <a:solidFill>
                  <a:srgbClr val="6600FF"/>
                </a:solidFill>
                <a:latin typeface="Times New Roman" pitchFamily="18" charset="0"/>
                <a:cs typeface="Times New Roman" pitchFamily="18" charset="0"/>
              </a:rPr>
              <a:t> </a:t>
            </a:r>
            <a:r>
              <a:rPr lang="vi-VN" sz="4600" b="1" dirty="0" smtClean="0">
                <a:solidFill>
                  <a:srgbClr val="6600FF"/>
                </a:solidFill>
                <a:latin typeface="Times New Roman" pitchFamily="18" charset="0"/>
                <a:cs typeface="Times New Roman" pitchFamily="18" charset="0"/>
              </a:rPr>
              <a:t>thấp hơn ở nông thôn</a:t>
            </a:r>
            <a:r>
              <a:rPr lang="en-US" sz="4600" b="1" dirty="0" smtClean="0">
                <a:solidFill>
                  <a:srgbClr val="6600FF"/>
                </a:solidFill>
                <a:latin typeface="Times New Roman" pitchFamily="18" charset="0"/>
                <a:cs typeface="Times New Roman" pitchFamily="18" charset="0"/>
              </a:rPr>
              <a:t>.</a:t>
            </a:r>
            <a:r>
              <a:rPr lang="en-US" sz="4600" dirty="0" smtClean="0">
                <a:solidFill>
                  <a:srgbClr val="0000FF"/>
                </a:solidFill>
              </a:rPr>
              <a:t/>
            </a:r>
            <a:br>
              <a:rPr lang="en-US" sz="4600" dirty="0" smtClean="0">
                <a:solidFill>
                  <a:srgbClr val="0000FF"/>
                </a:solidFill>
              </a:rPr>
            </a:br>
            <a:endParaRPr lang="en-US" sz="4600" dirty="0"/>
          </a:p>
        </p:txBody>
      </p:sp>
      <p:sp>
        <p:nvSpPr>
          <p:cNvPr id="3" name="Content Placeholder 2"/>
          <p:cNvSpPr>
            <a:spLocks noGrp="1"/>
          </p:cNvSpPr>
          <p:nvPr>
            <p:ph idx="1"/>
          </p:nvPr>
        </p:nvSpPr>
        <p:spPr>
          <a:xfrm>
            <a:off x="609600" y="2743200"/>
            <a:ext cx="8229600" cy="3200400"/>
          </a:xfrm>
        </p:spPr>
        <p:txBody>
          <a:bodyPr/>
          <a:lstStyle/>
          <a:p>
            <a:pPr marL="514350" indent="-514350">
              <a:buFont typeface="+mj-lt"/>
              <a:buAutoNum type="arabicPeriod"/>
            </a:pPr>
            <a:r>
              <a:rPr lang="en-US" b="1" dirty="0" err="1" smtClean="0">
                <a:latin typeface="Times New Roman" pitchFamily="18" charset="0"/>
                <a:cs typeface="Times New Roman" pitchFamily="18" charset="0"/>
              </a:rPr>
              <a:t>Nguyên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bất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đẳng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giới</a:t>
            </a:r>
            <a:r>
              <a:rPr lang="en-US" b="1" dirty="0" smtClean="0">
                <a:latin typeface="Times New Roman" pitchFamily="18" charset="0"/>
                <a:cs typeface="Times New Roman" pitchFamily="18" charset="0"/>
              </a:rPr>
              <a:t>.</a:t>
            </a:r>
          </a:p>
          <a:p>
            <a:pPr marL="514350" indent="-514350">
              <a:buFont typeface="+mj-lt"/>
              <a:buAutoNum type="arabicPeriod"/>
            </a:pPr>
            <a:r>
              <a:rPr lang="en-US" b="1" dirty="0" err="1" smtClean="0">
                <a:latin typeface="Times New Roman" pitchFamily="18" charset="0"/>
                <a:cs typeface="Times New Roman" pitchFamily="18" charset="0"/>
              </a:rPr>
              <a:t>Thế</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nào</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thành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nông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thôn</a:t>
            </a:r>
            <a:r>
              <a:rPr lang="en-US" b="1" dirty="0" smtClean="0">
                <a:latin typeface="Times New Roman" pitchFamily="18" charset="0"/>
                <a:cs typeface="Times New Roman" pitchFamily="18" charset="0"/>
              </a:rPr>
              <a:t>?</a:t>
            </a:r>
          </a:p>
          <a:p>
            <a:pPr marL="514350" indent="-514350">
              <a:buFont typeface="+mj-lt"/>
              <a:buAutoNum type="arabicPeriod"/>
            </a:pPr>
            <a:r>
              <a:rPr lang="en-US" b="1" dirty="0" smtClean="0">
                <a:latin typeface="Times New Roman" pitchFamily="18" charset="0"/>
                <a:cs typeface="Times New Roman" pitchFamily="18" charset="0"/>
              </a:rPr>
              <a:t>So </a:t>
            </a:r>
            <a:r>
              <a:rPr lang="en-US" b="1" dirty="0" err="1" smtClean="0">
                <a:latin typeface="Times New Roman" pitchFamily="18" charset="0"/>
                <a:cs typeface="Times New Roman" pitchFamily="18" charset="0"/>
              </a:rPr>
              <a:t>sánh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bất</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bình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đẳng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giới</a:t>
            </a:r>
            <a:r>
              <a:rPr lang="en-US" b="1" dirty="0" smtClean="0">
                <a:latin typeface="Times New Roman" pitchFamily="18" charset="0"/>
                <a:cs typeface="Times New Roman" pitchFamily="18" charset="0"/>
              </a:rPr>
              <a:t> ở </a:t>
            </a:r>
            <a:r>
              <a:rPr lang="en-US" b="1" dirty="0" err="1" smtClean="0">
                <a:latin typeface="Times New Roman" pitchFamily="18" charset="0"/>
                <a:cs typeface="Times New Roman" pitchFamily="18" charset="0"/>
              </a:rPr>
              <a:t>thành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thị</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và</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nông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thôn</a:t>
            </a:r>
            <a:endParaRPr lang="en-US"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1219200"/>
            <a:ext cx="8229600" cy="1143000"/>
          </a:xfrm>
        </p:spPr>
        <p:txBody>
          <a:bodyPr>
            <a:noAutofit/>
          </a:bodyPr>
          <a:lstStyle/>
          <a:p>
            <a:r>
              <a:rPr lang="en-US" sz="4200" b="1" dirty="0" smtClean="0">
                <a:solidFill>
                  <a:srgbClr val="FFFF00"/>
                </a:solidFill>
                <a:latin typeface="Times New Roman" pitchFamily="18" charset="0"/>
                <a:cs typeface="Times New Roman" pitchFamily="18" charset="0"/>
              </a:rPr>
              <a:t>1. </a:t>
            </a:r>
            <a:r>
              <a:rPr lang="en-US" sz="4200" b="1" dirty="0" err="1" smtClean="0">
                <a:solidFill>
                  <a:srgbClr val="FFFF00"/>
                </a:solidFill>
                <a:latin typeface="Times New Roman" pitchFamily="18" charset="0"/>
                <a:cs typeface="Times New Roman" pitchFamily="18" charset="0"/>
              </a:rPr>
              <a:t>Nguyên</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nhân</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bất</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bình</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đẳng</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giới</a:t>
            </a:r>
            <a:r>
              <a:rPr lang="en-US" sz="4200" b="1" dirty="0" smtClean="0">
                <a:solidFill>
                  <a:srgbClr val="FFFF00"/>
                </a:solidFill>
                <a:latin typeface="Times New Roman" pitchFamily="18" charset="0"/>
                <a:cs typeface="Times New Roman" pitchFamily="18" charset="0"/>
              </a:rPr>
              <a:t>.</a:t>
            </a:r>
            <a:r>
              <a:rPr lang="en-US" sz="4200" b="1" dirty="0" smtClean="0">
                <a:solidFill>
                  <a:srgbClr val="663300"/>
                </a:solidFill>
                <a:latin typeface="Times New Roman" pitchFamily="18" charset="0"/>
                <a:cs typeface="Times New Roman" pitchFamily="18" charset="0"/>
              </a:rPr>
              <a:t/>
            </a:r>
            <a:br>
              <a:rPr lang="en-US" sz="4200" b="1" dirty="0" smtClean="0">
                <a:solidFill>
                  <a:srgbClr val="663300"/>
                </a:solidFill>
                <a:latin typeface="Times New Roman" pitchFamily="18" charset="0"/>
                <a:cs typeface="Times New Roman" pitchFamily="18" charset="0"/>
              </a:rPr>
            </a:br>
            <a:endParaRPr lang="en-US" sz="4200" dirty="0"/>
          </a:p>
        </p:txBody>
      </p:sp>
      <p:sp>
        <p:nvSpPr>
          <p:cNvPr id="3" name="Content Placeholder 2"/>
          <p:cNvSpPr>
            <a:spLocks noGrp="1"/>
          </p:cNvSpPr>
          <p:nvPr>
            <p:ph idx="1"/>
          </p:nvPr>
        </p:nvSpPr>
        <p:spPr>
          <a:xfrm>
            <a:off x="1524000" y="2590800"/>
            <a:ext cx="7086600" cy="3078163"/>
          </a:xfrm>
        </p:spPr>
        <p:txBody>
          <a:bodyPr/>
          <a:lstStyle/>
          <a:p>
            <a:pPr marL="514350" indent="-514350">
              <a:buClr>
                <a:schemeClr val="tx1"/>
              </a:buClr>
              <a:buSzPct val="100000"/>
              <a:buFont typeface="+mj-lt"/>
              <a:buAutoNum type="alphaLcPeriod"/>
            </a:pPr>
            <a:r>
              <a:rPr lang="en-US" b="1" dirty="0" err="1" smtClean="0">
                <a:latin typeface="Times New Roman" pitchFamily="18" charset="0"/>
                <a:cs typeface="Times New Roman" pitchFamily="18" charset="0"/>
              </a:rPr>
              <a:t>Nguyên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khách</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quan</a:t>
            </a:r>
            <a:endParaRPr lang="en-US" b="1" dirty="0" smtClean="0">
              <a:latin typeface="Times New Roman" pitchFamily="18" charset="0"/>
              <a:cs typeface="Times New Roman" pitchFamily="18" charset="0"/>
            </a:endParaRPr>
          </a:p>
          <a:p>
            <a:pPr marL="514350" indent="-514350">
              <a:buClr>
                <a:schemeClr val="tx1"/>
              </a:buClr>
              <a:buSzPct val="100000"/>
              <a:buFont typeface="+mj-lt"/>
              <a:buAutoNum type="alphaLcPeriod"/>
            </a:pPr>
            <a:r>
              <a:rPr lang="en-US" b="1" dirty="0" err="1" smtClean="0">
                <a:latin typeface="Times New Roman"/>
                <a:ea typeface="Times New Roman"/>
                <a:cs typeface="Times New Roman"/>
              </a:rPr>
              <a:t>Nguyên</a:t>
            </a:r>
            <a:r>
              <a:rPr lang="en-US" b="1" dirty="0" smtClean="0">
                <a:latin typeface="Times New Roman"/>
                <a:ea typeface="Times New Roman"/>
                <a:cs typeface="Times New Roman"/>
              </a:rPr>
              <a:t> </a:t>
            </a:r>
            <a:r>
              <a:rPr lang="en-US" b="1" dirty="0" err="1" smtClean="0">
                <a:latin typeface="Times New Roman"/>
                <a:ea typeface="Times New Roman"/>
                <a:cs typeface="Times New Roman"/>
              </a:rPr>
              <a:t>nhân</a:t>
            </a:r>
            <a:r>
              <a:rPr lang="en-US" b="1" dirty="0" smtClean="0">
                <a:latin typeface="Times New Roman"/>
                <a:ea typeface="Times New Roman"/>
                <a:cs typeface="Times New Roman"/>
              </a:rPr>
              <a:t> </a:t>
            </a:r>
            <a:r>
              <a:rPr lang="en-US" b="1" dirty="0" err="1" smtClean="0">
                <a:latin typeface="Times New Roman"/>
                <a:ea typeface="Times New Roman"/>
                <a:cs typeface="Times New Roman"/>
              </a:rPr>
              <a:t>chủ</a:t>
            </a:r>
            <a:r>
              <a:rPr lang="en-US" b="1" dirty="0" smtClean="0">
                <a:latin typeface="Times New Roman"/>
                <a:ea typeface="Times New Roman"/>
                <a:cs typeface="Times New Roman"/>
              </a:rPr>
              <a:t> </a:t>
            </a:r>
            <a:r>
              <a:rPr lang="en-US" b="1" dirty="0" err="1" smtClean="0">
                <a:latin typeface="Times New Roman"/>
                <a:ea typeface="Times New Roman"/>
                <a:cs typeface="Times New Roman"/>
              </a:rPr>
              <a:t>quan</a:t>
            </a:r>
            <a:endParaRPr lang="en-US" b="1"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524000"/>
          </a:xfrm>
        </p:spPr>
        <p:txBody>
          <a:bodyPr>
            <a:normAutofit/>
          </a:bodyPr>
          <a:lstStyle/>
          <a:p>
            <a:r>
              <a:rPr lang="en-US" sz="4800" b="1" dirty="0" smtClean="0">
                <a:latin typeface="Times New Roman" pitchFamily="18" charset="0"/>
                <a:cs typeface="Times New Roman" pitchFamily="18" charset="0"/>
              </a:rPr>
              <a:t>NỘI DUNG</a:t>
            </a:r>
            <a:endParaRPr lang="en-US" sz="4800" dirty="0"/>
          </a:p>
        </p:txBody>
      </p:sp>
      <p:sp>
        <p:nvSpPr>
          <p:cNvPr id="3" name="Content Placeholder 2"/>
          <p:cNvSpPr>
            <a:spLocks noGrp="1"/>
          </p:cNvSpPr>
          <p:nvPr>
            <p:ph idx="1"/>
          </p:nvPr>
        </p:nvSpPr>
        <p:spPr>
          <a:xfrm>
            <a:off x="457200" y="1905000"/>
            <a:ext cx="8229600" cy="4114800"/>
          </a:xfrm>
        </p:spPr>
        <p:txBody>
          <a:bodyPr>
            <a:noAutofit/>
          </a:bodyPr>
          <a:lstStyle/>
          <a:p>
            <a:pPr>
              <a:buClr>
                <a:srgbClr val="FF0000"/>
              </a:buClr>
              <a:buSzPct val="75000"/>
              <a:buFont typeface="Wingdings" pitchFamily="2" charset="2"/>
              <a:buChar char="v"/>
            </a:pPr>
            <a:r>
              <a:rPr lang="en-US" sz="3600" b="1" dirty="0" err="1" smtClean="0">
                <a:solidFill>
                  <a:schemeClr val="bg2">
                    <a:lumMod val="25000"/>
                  </a:schemeClr>
                </a:solidFill>
                <a:latin typeface="Times New Roman" pitchFamily="18" charset="0"/>
                <a:cs typeface="Times New Roman" pitchFamily="18" charset="0"/>
              </a:rPr>
              <a:t>Chương</a:t>
            </a:r>
            <a:r>
              <a:rPr lang="en-US" sz="3600" b="1" dirty="0" smtClean="0">
                <a:solidFill>
                  <a:schemeClr val="bg2">
                    <a:lumMod val="25000"/>
                  </a:schemeClr>
                </a:solidFill>
                <a:latin typeface="Times New Roman" pitchFamily="18" charset="0"/>
                <a:cs typeface="Times New Roman" pitchFamily="18" charset="0"/>
              </a:rPr>
              <a:t> 1. </a:t>
            </a:r>
            <a:r>
              <a:rPr lang="en-US" sz="3600" b="1" dirty="0" err="1" smtClean="0">
                <a:solidFill>
                  <a:schemeClr val="bg2">
                    <a:lumMod val="25000"/>
                  </a:schemeClr>
                </a:solidFill>
                <a:latin typeface="Times New Roman" pitchFamily="18" charset="0"/>
                <a:cs typeface="Times New Roman" pitchFamily="18" charset="0"/>
              </a:rPr>
              <a:t>Các</a:t>
            </a:r>
            <a:r>
              <a:rPr lang="en-US" sz="3600" b="1" dirty="0" smtClean="0">
                <a:solidFill>
                  <a:schemeClr val="bg2">
                    <a:lumMod val="25000"/>
                  </a:schemeClr>
                </a:solidFill>
                <a:latin typeface="Times New Roman" pitchFamily="18" charset="0"/>
                <a:cs typeface="Times New Roman" pitchFamily="18" charset="0"/>
              </a:rPr>
              <a:t> </a:t>
            </a:r>
            <a:r>
              <a:rPr lang="en-US" sz="3600" b="1" dirty="0" err="1" smtClean="0">
                <a:solidFill>
                  <a:schemeClr val="bg2">
                    <a:lumMod val="25000"/>
                  </a:schemeClr>
                </a:solidFill>
                <a:latin typeface="Times New Roman" pitchFamily="18" charset="0"/>
                <a:cs typeface="Times New Roman" pitchFamily="18" charset="0"/>
              </a:rPr>
              <a:t>khái</a:t>
            </a:r>
            <a:r>
              <a:rPr lang="en-US" sz="3600" b="1" dirty="0" smtClean="0">
                <a:solidFill>
                  <a:schemeClr val="bg2">
                    <a:lumMod val="25000"/>
                  </a:schemeClr>
                </a:solidFill>
                <a:latin typeface="Times New Roman" pitchFamily="18" charset="0"/>
                <a:cs typeface="Times New Roman" pitchFamily="18" charset="0"/>
              </a:rPr>
              <a:t> </a:t>
            </a:r>
            <a:r>
              <a:rPr lang="en-US" sz="3600" b="1" dirty="0" err="1" smtClean="0">
                <a:solidFill>
                  <a:schemeClr val="bg2">
                    <a:lumMod val="25000"/>
                  </a:schemeClr>
                </a:solidFill>
                <a:latin typeface="Times New Roman" pitchFamily="18" charset="0"/>
                <a:cs typeface="Times New Roman" pitchFamily="18" charset="0"/>
              </a:rPr>
              <a:t>niệm</a:t>
            </a:r>
            <a:r>
              <a:rPr lang="en-US" sz="3600" b="1" dirty="0" smtClean="0">
                <a:solidFill>
                  <a:schemeClr val="bg2">
                    <a:lumMod val="25000"/>
                  </a:schemeClr>
                </a:solidFill>
                <a:latin typeface="Times New Roman" pitchFamily="18" charset="0"/>
                <a:cs typeface="Times New Roman" pitchFamily="18" charset="0"/>
              </a:rPr>
              <a:t>.</a:t>
            </a:r>
            <a:endParaRPr lang="en-US" sz="3600" b="1" dirty="0">
              <a:solidFill>
                <a:schemeClr val="bg2">
                  <a:lumMod val="25000"/>
                </a:schemeClr>
              </a:solidFill>
              <a:latin typeface="Times New Roman" pitchFamily="18" charset="0"/>
              <a:cs typeface="Times New Roman" pitchFamily="18" charset="0"/>
            </a:endParaRPr>
          </a:p>
          <a:p>
            <a:pPr>
              <a:buClr>
                <a:srgbClr val="FF0000"/>
              </a:buClr>
              <a:buSzPct val="75000"/>
              <a:buFont typeface="Wingdings" pitchFamily="2" charset="2"/>
              <a:buChar char="v"/>
            </a:pPr>
            <a:r>
              <a:rPr lang="en-US" sz="3600" b="1" dirty="0" err="1" smtClean="0">
                <a:solidFill>
                  <a:srgbClr val="00B050"/>
                </a:solidFill>
                <a:latin typeface="Times New Roman" pitchFamily="18" charset="0"/>
                <a:cs typeface="Times New Roman" pitchFamily="18" charset="0"/>
              </a:rPr>
              <a:t>Chương</a:t>
            </a:r>
            <a:r>
              <a:rPr lang="en-US" sz="3600" b="1" dirty="0" smtClean="0">
                <a:solidFill>
                  <a:srgbClr val="00B050"/>
                </a:solidFill>
                <a:latin typeface="Times New Roman" pitchFamily="18" charset="0"/>
                <a:cs typeface="Times New Roman" pitchFamily="18" charset="0"/>
              </a:rPr>
              <a:t> 2. </a:t>
            </a:r>
            <a:r>
              <a:rPr lang="vi-VN" sz="3600" b="1" dirty="0" smtClean="0">
                <a:solidFill>
                  <a:srgbClr val="00B050"/>
                </a:solidFill>
                <a:latin typeface="Times New Roman" pitchFamily="18" charset="0"/>
                <a:cs typeface="Times New Roman" pitchFamily="18" charset="0"/>
              </a:rPr>
              <a:t>Bất bình đẳng giới ở nhóm người</a:t>
            </a:r>
            <a:r>
              <a:rPr lang="en-US" sz="3600" b="1" dirty="0">
                <a:solidFill>
                  <a:srgbClr val="00B050"/>
                </a:solidFill>
                <a:latin typeface="Times New Roman" pitchFamily="18" charset="0"/>
                <a:cs typeface="Times New Roman" pitchFamily="18" charset="0"/>
              </a:rPr>
              <a:t> </a:t>
            </a:r>
            <a:r>
              <a:rPr lang="vi-VN" sz="3600" b="1" dirty="0" smtClean="0">
                <a:solidFill>
                  <a:srgbClr val="00B050"/>
                </a:solidFill>
                <a:latin typeface="Times New Roman" pitchFamily="18" charset="0"/>
                <a:cs typeface="Times New Roman" pitchFamily="18" charset="0"/>
              </a:rPr>
              <a:t>nghèo cao hơn nhóm người giàu</a:t>
            </a:r>
            <a:r>
              <a:rPr lang="en-US" sz="3600" b="1" dirty="0" smtClean="0">
                <a:solidFill>
                  <a:srgbClr val="00B050"/>
                </a:solidFill>
                <a:latin typeface="Times New Roman" pitchFamily="18" charset="0"/>
                <a:cs typeface="Times New Roman" pitchFamily="18" charset="0"/>
              </a:rPr>
              <a:t>.</a:t>
            </a:r>
          </a:p>
          <a:p>
            <a:pPr>
              <a:buClr>
                <a:srgbClr val="FF0000"/>
              </a:buClr>
              <a:buSzPct val="75000"/>
              <a:buFont typeface="Wingdings" pitchFamily="2" charset="2"/>
              <a:buChar char="v"/>
            </a:pPr>
            <a:r>
              <a:rPr lang="en-US" sz="3600" b="1" dirty="0" err="1" smtClean="0">
                <a:solidFill>
                  <a:srgbClr val="0070C0"/>
                </a:solidFill>
                <a:latin typeface="Times New Roman" pitchFamily="18" charset="0"/>
                <a:cs typeface="Times New Roman" pitchFamily="18" charset="0"/>
              </a:rPr>
              <a:t>Chương</a:t>
            </a:r>
            <a:r>
              <a:rPr lang="en-US" sz="3600" b="1" dirty="0" smtClean="0">
                <a:solidFill>
                  <a:srgbClr val="0070C0"/>
                </a:solidFill>
                <a:latin typeface="Times New Roman" pitchFamily="18" charset="0"/>
                <a:cs typeface="Times New Roman" pitchFamily="18" charset="0"/>
              </a:rPr>
              <a:t> 3. </a:t>
            </a:r>
            <a:r>
              <a:rPr lang="vi-VN" sz="3600" b="1" dirty="0" smtClean="0">
                <a:solidFill>
                  <a:srgbClr val="0070C0"/>
                </a:solidFill>
                <a:latin typeface="Times New Roman" pitchFamily="18" charset="0"/>
                <a:cs typeface="Times New Roman" pitchFamily="18" charset="0"/>
              </a:rPr>
              <a:t>Bất bình đẳng giới ở thành thị</a:t>
            </a:r>
            <a:r>
              <a:rPr lang="en-US" sz="3600" b="1" dirty="0" smtClean="0">
                <a:solidFill>
                  <a:srgbClr val="0070C0"/>
                </a:solidFill>
                <a:latin typeface="Times New Roman" pitchFamily="18" charset="0"/>
                <a:cs typeface="Times New Roman" pitchFamily="18" charset="0"/>
              </a:rPr>
              <a:t> </a:t>
            </a:r>
            <a:r>
              <a:rPr lang="vi-VN" sz="3600" b="1" dirty="0" smtClean="0">
                <a:solidFill>
                  <a:srgbClr val="0070C0"/>
                </a:solidFill>
                <a:latin typeface="Times New Roman" pitchFamily="18" charset="0"/>
                <a:cs typeface="Times New Roman" pitchFamily="18" charset="0"/>
              </a:rPr>
              <a:t>thấp hơn ở nông thôn</a:t>
            </a:r>
            <a:r>
              <a:rPr lang="en-US" sz="3600" b="1" dirty="0" smtClean="0">
                <a:solidFill>
                  <a:srgbClr val="0070C0"/>
                </a:solidFill>
                <a:latin typeface="Times New Roman" pitchFamily="18" charset="0"/>
                <a:cs typeface="Times New Roman" pitchFamily="18" charset="0"/>
              </a:rPr>
              <a:t>.</a:t>
            </a:r>
          </a:p>
          <a:p>
            <a:pPr>
              <a:buClr>
                <a:srgbClr val="FF0000"/>
              </a:buClr>
              <a:buSzPct val="75000"/>
              <a:buFont typeface="Wingdings" pitchFamily="2" charset="2"/>
              <a:buChar char="v"/>
            </a:pPr>
            <a:r>
              <a:rPr lang="en-US" sz="3600" b="1" dirty="0" err="1" smtClean="0">
                <a:solidFill>
                  <a:srgbClr val="6600FF"/>
                </a:solidFill>
                <a:latin typeface="Times New Roman" pitchFamily="18" charset="0"/>
                <a:cs typeface="Times New Roman" pitchFamily="18" charset="0"/>
              </a:rPr>
              <a:t>Chương</a:t>
            </a:r>
            <a:r>
              <a:rPr lang="en-US" sz="3600" b="1" dirty="0" smtClean="0">
                <a:solidFill>
                  <a:srgbClr val="6600FF"/>
                </a:solidFill>
                <a:latin typeface="Times New Roman" pitchFamily="18" charset="0"/>
                <a:cs typeface="Times New Roman" pitchFamily="18" charset="0"/>
              </a:rPr>
              <a:t> 4. </a:t>
            </a:r>
            <a:r>
              <a:rPr lang="en-US" sz="3600" b="1" dirty="0" err="1" smtClean="0">
                <a:solidFill>
                  <a:srgbClr val="6600FF"/>
                </a:solidFill>
                <a:latin typeface="Times New Roman" pitchFamily="18" charset="0"/>
                <a:cs typeface="Times New Roman" pitchFamily="18" charset="0"/>
              </a:rPr>
              <a:t>Giải</a:t>
            </a:r>
            <a:r>
              <a:rPr lang="en-US" sz="3600" b="1" dirty="0" smtClean="0">
                <a:solidFill>
                  <a:srgbClr val="6600FF"/>
                </a:solidFill>
                <a:latin typeface="Times New Roman" pitchFamily="18" charset="0"/>
                <a:cs typeface="Times New Roman" pitchFamily="18" charset="0"/>
              </a:rPr>
              <a:t> </a:t>
            </a:r>
            <a:r>
              <a:rPr lang="en-US" sz="3600" b="1" dirty="0" err="1" smtClean="0">
                <a:solidFill>
                  <a:srgbClr val="6600FF"/>
                </a:solidFill>
                <a:latin typeface="Times New Roman" pitchFamily="18" charset="0"/>
                <a:cs typeface="Times New Roman" pitchFamily="18" charset="0"/>
              </a:rPr>
              <a:t>pháp</a:t>
            </a:r>
            <a:r>
              <a:rPr lang="en-US" sz="3600" b="1" dirty="0" smtClean="0">
                <a:solidFill>
                  <a:srgbClr val="6600FF"/>
                </a:solidFill>
                <a:latin typeface="Times New Roman" pitchFamily="18" charset="0"/>
                <a:cs typeface="Times New Roman" pitchFamily="18" charset="0"/>
              </a:rPr>
              <a:t>.</a:t>
            </a:r>
            <a:endParaRPr lang="en-US" sz="3600" dirty="0">
              <a:solidFill>
                <a:srgbClr val="6600FF"/>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C00000"/>
                </a:solidFill>
                <a:latin typeface="Times New Roman" pitchFamily="18" charset="0"/>
                <a:cs typeface="Times New Roman" pitchFamily="18" charset="0"/>
              </a:rPr>
              <a:t>a. </a:t>
            </a:r>
            <a:r>
              <a:rPr lang="en-US" b="1" dirty="0" err="1" smtClean="0">
                <a:solidFill>
                  <a:srgbClr val="C00000"/>
                </a:solidFill>
                <a:latin typeface="Times New Roman" pitchFamily="18" charset="0"/>
                <a:cs typeface="Times New Roman" pitchFamily="18" charset="0"/>
              </a:rPr>
              <a:t>Nguyên</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nhân</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khách</a:t>
            </a:r>
            <a:r>
              <a:rPr lang="en-US" b="1" dirty="0" smtClean="0">
                <a:solidFill>
                  <a:srgbClr val="C00000"/>
                </a:solidFill>
                <a:latin typeface="Times New Roman" pitchFamily="18" charset="0"/>
                <a:cs typeface="Times New Roman" pitchFamily="18" charset="0"/>
              </a:rPr>
              <a:t> </a:t>
            </a:r>
            <a:r>
              <a:rPr lang="en-US" b="1" dirty="0" err="1" smtClean="0">
                <a:solidFill>
                  <a:srgbClr val="C00000"/>
                </a:solidFill>
                <a:latin typeface="Times New Roman" pitchFamily="18" charset="0"/>
                <a:cs typeface="Times New Roman" pitchFamily="18" charset="0"/>
              </a:rPr>
              <a:t>quan</a:t>
            </a:r>
            <a:endParaRPr lang="en-US" b="1" dirty="0">
              <a:solidFill>
                <a:srgbClr val="C00000"/>
              </a:solidFill>
            </a:endParaRPr>
          </a:p>
        </p:txBody>
      </p:sp>
      <p:sp>
        <p:nvSpPr>
          <p:cNvPr id="3" name="Content Placeholder 2"/>
          <p:cNvSpPr>
            <a:spLocks noGrp="1"/>
          </p:cNvSpPr>
          <p:nvPr>
            <p:ph idx="1"/>
          </p:nvPr>
        </p:nvSpPr>
        <p:spPr>
          <a:xfrm>
            <a:off x="457200" y="1676400"/>
            <a:ext cx="8229600" cy="4525963"/>
          </a:xfrm>
        </p:spPr>
        <p:txBody>
          <a:bodyPr>
            <a:normAutofit fontScale="92500"/>
          </a:bodyPr>
          <a:lstStyle/>
          <a:p>
            <a:pPr marL="0" indent="0" algn="just">
              <a:buClr>
                <a:schemeClr val="bg1"/>
              </a:buClr>
              <a:buSzPct val="75000"/>
              <a:buFont typeface="Wingdings" pitchFamily="2" charset="2"/>
              <a:buChar char="v"/>
            </a:pPr>
            <a:r>
              <a:rPr lang="en-US" dirty="0" smtClean="0">
                <a:latin typeface="Times New Roman" pitchFamily="18" charset="0"/>
                <a:cs typeface="Times New Roman" pitchFamily="18" charset="0"/>
              </a:rPr>
              <a:t>  </a:t>
            </a:r>
            <a:r>
              <a:rPr lang="en-US" dirty="0" smtClean="0">
                <a:solidFill>
                  <a:schemeClr val="accent2">
                    <a:lumMod val="50000"/>
                  </a:schemeClr>
                </a:solidFill>
                <a:latin typeface="Times New Roman" pitchFamily="18" charset="0"/>
                <a:cs typeface="Times New Roman" pitchFamily="18" charset="0"/>
              </a:rPr>
              <a:t>Do </a:t>
            </a:r>
            <a:r>
              <a:rPr lang="en-US" dirty="0" err="1" smtClean="0">
                <a:solidFill>
                  <a:schemeClr val="accent2">
                    <a:lumMod val="50000"/>
                  </a:schemeClr>
                </a:solidFill>
                <a:latin typeface="Times New Roman" pitchFamily="18" charset="0"/>
                <a:cs typeface="Times New Roman" pitchFamily="18" charset="0"/>
              </a:rPr>
              <a:t>chịu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ảnh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hưởng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nặng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nề</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của</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tư</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tưởng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Nho</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giáo</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đó</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là</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tư</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tưởng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trọng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nam</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khinh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nữ</a:t>
            </a:r>
            <a:r>
              <a:rPr lang="en-US" dirty="0" smtClean="0">
                <a:solidFill>
                  <a:schemeClr val="accent2">
                    <a:lumMod val="50000"/>
                  </a:schemeClr>
                </a:solidFill>
                <a:latin typeface="Times New Roman" pitchFamily="18" charset="0"/>
                <a:cs typeface="Times New Roman" pitchFamily="18" charset="0"/>
              </a:rPr>
              <a:t>”</a:t>
            </a:r>
          </a:p>
          <a:p>
            <a:pPr marL="0" indent="0" algn="just">
              <a:buClr>
                <a:schemeClr val="bg1"/>
              </a:buClr>
              <a:buSzPct val="75000"/>
              <a:buFont typeface="Wingdings" pitchFamily="2" charset="2"/>
              <a:buChar char="v"/>
            </a:pP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Sự</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hiểu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biết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về</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giới</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và</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bình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đẳng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giới</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của</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các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cấp</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các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ngành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và</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của</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nhân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dân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còn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nhiều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hạn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chế</a:t>
            </a:r>
            <a:r>
              <a:rPr lang="en-US" dirty="0" smtClean="0">
                <a:solidFill>
                  <a:schemeClr val="accent2">
                    <a:lumMod val="50000"/>
                  </a:schemeClr>
                </a:solidFill>
                <a:latin typeface="Times New Roman" pitchFamily="18" charset="0"/>
                <a:cs typeface="Times New Roman" pitchFamily="18" charset="0"/>
              </a:rPr>
              <a:t>. </a:t>
            </a:r>
          </a:p>
          <a:p>
            <a:pPr marL="0" indent="0" algn="just">
              <a:buClr>
                <a:schemeClr val="bg1"/>
              </a:buClr>
              <a:buSzPct val="75000"/>
              <a:buFont typeface="Wingdings" pitchFamily="2" charset="2"/>
              <a:buChar char="v"/>
            </a:pPr>
            <a:r>
              <a:rPr lang="en-US" dirty="0" smtClean="0">
                <a:solidFill>
                  <a:schemeClr val="accent2">
                    <a:lumMod val="50000"/>
                  </a:schemeClr>
                </a:solidFill>
                <a:latin typeface="Times New Roman" pitchFamily="18" charset="0"/>
                <a:cs typeface="Times New Roman" pitchFamily="18" charset="0"/>
              </a:rPr>
              <a:t>  Do </a:t>
            </a:r>
            <a:r>
              <a:rPr lang="en-US" dirty="0" err="1" smtClean="0">
                <a:solidFill>
                  <a:schemeClr val="accent2">
                    <a:lumMod val="50000"/>
                  </a:schemeClr>
                </a:solidFill>
                <a:latin typeface="Times New Roman" pitchFamily="18" charset="0"/>
                <a:cs typeface="Times New Roman" pitchFamily="18" charset="0"/>
              </a:rPr>
              <a:t>sức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ép</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điều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kiện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kinh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tế</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còn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nghèo</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nàn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kém</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phát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triển</a:t>
            </a:r>
            <a:endParaRPr lang="en-US" dirty="0" smtClean="0">
              <a:solidFill>
                <a:schemeClr val="accent2">
                  <a:lumMod val="50000"/>
                </a:schemeClr>
              </a:solidFill>
              <a:latin typeface="Times New Roman" pitchFamily="18" charset="0"/>
              <a:cs typeface="Times New Roman" pitchFamily="18" charset="0"/>
            </a:endParaRPr>
          </a:p>
          <a:p>
            <a:pPr marL="0" indent="0" algn="just">
              <a:buClr>
                <a:schemeClr val="bg1"/>
              </a:buClr>
              <a:buSzPct val="75000"/>
              <a:buFont typeface="Wingdings" pitchFamily="2" charset="2"/>
              <a:buChar char="v"/>
            </a:pPr>
            <a:r>
              <a:rPr lang="en-US" dirty="0" smtClean="0">
                <a:solidFill>
                  <a:schemeClr val="accent2">
                    <a:lumMod val="50000"/>
                  </a:schemeClr>
                </a:solidFill>
                <a:latin typeface="Times New Roman" pitchFamily="18" charset="0"/>
                <a:cs typeface="Times New Roman" pitchFamily="18" charset="0"/>
              </a:rPr>
              <a:t>  Do </a:t>
            </a:r>
            <a:r>
              <a:rPr lang="en-US" dirty="0" err="1" smtClean="0">
                <a:solidFill>
                  <a:schemeClr val="accent2">
                    <a:lumMod val="50000"/>
                  </a:schemeClr>
                </a:solidFill>
                <a:latin typeface="Times New Roman" pitchFamily="18" charset="0"/>
                <a:cs typeface="Times New Roman" pitchFamily="18" charset="0"/>
              </a:rPr>
              <a:t>cơ</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hội</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việc</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làm</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thu</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nhập</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hạn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chế</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Phụ</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nữ</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nông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thôn</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di</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cư</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tự</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phát</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ra</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thành</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phố</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ngày</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càng</a:t>
            </a:r>
            <a:r>
              <a:rPr lang="en-US" dirty="0" smtClean="0">
                <a:solidFill>
                  <a:schemeClr val="accent2">
                    <a:lumMod val="50000"/>
                  </a:schemeClr>
                </a:solidFill>
                <a:latin typeface="Times New Roman" pitchFamily="18" charset="0"/>
                <a:cs typeface="Times New Roman" pitchFamily="18" charset="0"/>
              </a:rPr>
              <a:t> </a:t>
            </a:r>
            <a:r>
              <a:rPr lang="en-US" dirty="0" err="1" smtClean="0">
                <a:solidFill>
                  <a:schemeClr val="accent2">
                    <a:lumMod val="50000"/>
                  </a:schemeClr>
                </a:solidFill>
                <a:latin typeface="Times New Roman" pitchFamily="18" charset="0"/>
                <a:cs typeface="Times New Roman" pitchFamily="18" charset="0"/>
              </a:rPr>
              <a:t>tăng</a:t>
            </a:r>
            <a:r>
              <a:rPr lang="en-US" dirty="0" smtClean="0">
                <a:solidFill>
                  <a:schemeClr val="accent2">
                    <a:lumMod val="50000"/>
                  </a:schemeClr>
                </a:solidFill>
                <a:latin typeface="Times New Roman" pitchFamily="18" charset="0"/>
                <a:cs typeface="Times New Roman" pitchFamily="18" charset="0"/>
              </a:rPr>
              <a:t>.</a:t>
            </a:r>
          </a:p>
          <a:p>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660066"/>
                </a:solidFill>
                <a:latin typeface="Times New Roman"/>
                <a:ea typeface="Times New Roman"/>
                <a:cs typeface="Times New Roman"/>
              </a:rPr>
              <a:t>b. </a:t>
            </a:r>
            <a:r>
              <a:rPr lang="en-US" b="1" dirty="0" err="1" smtClean="0">
                <a:solidFill>
                  <a:srgbClr val="660066"/>
                </a:solidFill>
                <a:latin typeface="Times New Roman"/>
                <a:ea typeface="Times New Roman"/>
                <a:cs typeface="Times New Roman"/>
              </a:rPr>
              <a:t>Nguyên</a:t>
            </a:r>
            <a:r>
              <a:rPr lang="en-US" b="1" dirty="0" smtClean="0">
                <a:solidFill>
                  <a:srgbClr val="660066"/>
                </a:solidFill>
                <a:latin typeface="Times New Roman"/>
                <a:ea typeface="Times New Roman"/>
                <a:cs typeface="Times New Roman"/>
              </a:rPr>
              <a:t> </a:t>
            </a:r>
            <a:r>
              <a:rPr lang="en-US" b="1" dirty="0" err="1" smtClean="0">
                <a:solidFill>
                  <a:srgbClr val="660066"/>
                </a:solidFill>
                <a:latin typeface="Times New Roman"/>
                <a:ea typeface="Times New Roman"/>
                <a:cs typeface="Times New Roman"/>
              </a:rPr>
              <a:t>nhân</a:t>
            </a:r>
            <a:r>
              <a:rPr lang="en-US" b="1" dirty="0" smtClean="0">
                <a:solidFill>
                  <a:srgbClr val="660066"/>
                </a:solidFill>
                <a:latin typeface="Times New Roman"/>
                <a:ea typeface="Times New Roman"/>
                <a:cs typeface="Times New Roman"/>
              </a:rPr>
              <a:t> </a:t>
            </a:r>
            <a:r>
              <a:rPr lang="en-US" b="1" dirty="0" err="1" smtClean="0">
                <a:solidFill>
                  <a:srgbClr val="660066"/>
                </a:solidFill>
                <a:latin typeface="Times New Roman"/>
                <a:ea typeface="Times New Roman"/>
                <a:cs typeface="Times New Roman"/>
              </a:rPr>
              <a:t>chủ</a:t>
            </a:r>
            <a:r>
              <a:rPr lang="en-US" b="1" dirty="0" smtClean="0">
                <a:solidFill>
                  <a:srgbClr val="660066"/>
                </a:solidFill>
                <a:latin typeface="Times New Roman"/>
                <a:ea typeface="Times New Roman"/>
                <a:cs typeface="Times New Roman"/>
              </a:rPr>
              <a:t> </a:t>
            </a:r>
            <a:r>
              <a:rPr lang="en-US" b="1" dirty="0" err="1" smtClean="0">
                <a:solidFill>
                  <a:srgbClr val="660066"/>
                </a:solidFill>
                <a:latin typeface="Times New Roman"/>
                <a:ea typeface="Times New Roman"/>
                <a:cs typeface="Times New Roman"/>
              </a:rPr>
              <a:t>quan</a:t>
            </a:r>
            <a:endParaRPr lang="en-US" b="1" dirty="0">
              <a:solidFill>
                <a:srgbClr val="660066"/>
              </a:solidFill>
            </a:endParaRPr>
          </a:p>
        </p:txBody>
      </p:sp>
      <p:sp>
        <p:nvSpPr>
          <p:cNvPr id="3" name="Content Placeholder 2"/>
          <p:cNvSpPr>
            <a:spLocks noGrp="1"/>
          </p:cNvSpPr>
          <p:nvPr>
            <p:ph idx="1"/>
          </p:nvPr>
        </p:nvSpPr>
        <p:spPr/>
        <p:txBody>
          <a:bodyPr>
            <a:noAutofit/>
          </a:bodyPr>
          <a:lstStyle/>
          <a:p>
            <a:pPr marL="0" indent="0" algn="just">
              <a:buClr>
                <a:srgbClr val="FF0000"/>
              </a:buClr>
              <a:buSzPct val="75000"/>
              <a:buFont typeface="Wingdings" pitchFamily="2" charset="2"/>
              <a:buChar char="v"/>
            </a:pPr>
            <a:r>
              <a:rPr lang="en-US" sz="2600" dirty="0" smtClean="0">
                <a:latin typeface="Times New Roman" pitchFamily="18" charset="0"/>
                <a:cs typeface="Times New Roman" pitchFamily="18" charset="0"/>
              </a:rPr>
              <a:t>  </a:t>
            </a:r>
            <a:r>
              <a:rPr lang="en-US" sz="2600" dirty="0" smtClean="0">
                <a:solidFill>
                  <a:srgbClr val="0000FF"/>
                </a:solidFill>
                <a:latin typeface="Times New Roman" pitchFamily="18" charset="0"/>
                <a:cs typeface="Times New Roman" pitchFamily="18" charset="0"/>
              </a:rPr>
              <a:t>Do </a:t>
            </a:r>
            <a:r>
              <a:rPr lang="en-US" sz="2600" dirty="0" err="1" smtClean="0">
                <a:solidFill>
                  <a:srgbClr val="0000FF"/>
                </a:solidFill>
                <a:latin typeface="Times New Roman" pitchFamily="18" charset="0"/>
                <a:cs typeface="Times New Roman" pitchFamily="18" charset="0"/>
              </a:rPr>
              <a:t>trình</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độ</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học</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vấn</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chuyên</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môn</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nghề</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nghiệp</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của</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phụ</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nữ</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còn</a:t>
            </a:r>
            <a:r>
              <a:rPr lang="en-US" sz="2600" dirty="0" smtClean="0">
                <a:solidFill>
                  <a:srgbClr val="0000FF"/>
                </a:solidFill>
                <a:latin typeface="Times New Roman" pitchFamily="18" charset="0"/>
                <a:cs typeface="Times New Roman" pitchFamily="18" charset="0"/>
              </a:rPr>
              <a:t> </a:t>
            </a:r>
            <a:r>
              <a:rPr lang="en-US" sz="2600" dirty="0" err="1" smtClean="0">
                <a:solidFill>
                  <a:srgbClr val="0000FF"/>
                </a:solidFill>
                <a:latin typeface="Times New Roman" pitchFamily="18" charset="0"/>
                <a:cs typeface="Times New Roman" pitchFamily="18" charset="0"/>
              </a:rPr>
              <a:t>thấp</a:t>
            </a:r>
            <a:r>
              <a:rPr lang="en-US" sz="2600" dirty="0" smtClean="0">
                <a:solidFill>
                  <a:srgbClr val="0000FF"/>
                </a:solidFill>
                <a:latin typeface="Times New Roman" pitchFamily="18" charset="0"/>
                <a:cs typeface="Times New Roman" pitchFamily="18" charset="0"/>
              </a:rPr>
              <a:t>.</a:t>
            </a:r>
          </a:p>
          <a:p>
            <a:pPr marL="0" indent="0" algn="just">
              <a:buClr>
                <a:srgbClr val="FF0000"/>
              </a:buClr>
              <a:buSzPct val="75000"/>
              <a:buFont typeface="Wingdings" pitchFamily="2" charset="2"/>
              <a:buChar char="v"/>
            </a:pP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Họ</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không</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nhận</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thức</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được</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đầy</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đủ</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các</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quyền</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của</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mình</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bởi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vậy</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khi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bị</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đối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xử</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bất</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công</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trong</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gia</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đình</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và</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có</a:t>
            </a:r>
            <a:r>
              <a:rPr lang="en-US" sz="2600" dirty="0" smtClean="0">
                <a:solidFill>
                  <a:srgbClr val="663300"/>
                </a:solidFill>
                <a:latin typeface="Times New Roman" pitchFamily="18" charset="0"/>
                <a:cs typeface="Times New Roman" pitchFamily="18" charset="0"/>
              </a:rPr>
              <a:t> vi </a:t>
            </a:r>
            <a:r>
              <a:rPr lang="en-US" sz="2600" dirty="0" err="1" smtClean="0">
                <a:solidFill>
                  <a:srgbClr val="663300"/>
                </a:solidFill>
                <a:latin typeface="Times New Roman" pitchFamily="18" charset="0"/>
                <a:cs typeface="Times New Roman" pitchFamily="18" charset="0"/>
              </a:rPr>
              <a:t>phạm</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xảy</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ra</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họ</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đành</a:t>
            </a:r>
            <a:r>
              <a:rPr lang="en-US" sz="2600" dirty="0" smtClean="0">
                <a:solidFill>
                  <a:srgbClr val="663300"/>
                </a:solidFill>
                <a:latin typeface="Times New Roman" pitchFamily="18" charset="0"/>
                <a:cs typeface="Times New Roman" pitchFamily="18" charset="0"/>
              </a:rPr>
              <a:t> cam </a:t>
            </a:r>
            <a:r>
              <a:rPr lang="en-US" sz="2600" dirty="0" err="1" smtClean="0">
                <a:solidFill>
                  <a:srgbClr val="663300"/>
                </a:solidFill>
                <a:latin typeface="Times New Roman" pitchFamily="18" charset="0"/>
                <a:cs typeface="Times New Roman" pitchFamily="18" charset="0"/>
              </a:rPr>
              <a:t>chịu</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hoặc</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là</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không</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biết</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phải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khiếu</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nại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tố</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cáo</a:t>
            </a:r>
            <a:r>
              <a:rPr lang="en-US" sz="2600" dirty="0" smtClean="0">
                <a:solidFill>
                  <a:srgbClr val="663300"/>
                </a:solidFill>
                <a:latin typeface="Times New Roman" pitchFamily="18" charset="0"/>
                <a:cs typeface="Times New Roman" pitchFamily="18" charset="0"/>
              </a:rPr>
              <a:t> ở </a:t>
            </a:r>
            <a:r>
              <a:rPr lang="en-US" sz="2600" dirty="0" err="1" smtClean="0">
                <a:solidFill>
                  <a:srgbClr val="663300"/>
                </a:solidFill>
                <a:latin typeface="Times New Roman" pitchFamily="18" charset="0"/>
                <a:cs typeface="Times New Roman" pitchFamily="18" charset="0"/>
              </a:rPr>
              <a:t>đâu</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và</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không</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biết</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phải</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tự</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bảo</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vệ</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mình</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như</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thế</a:t>
            </a:r>
            <a:r>
              <a:rPr lang="en-US" sz="2600" dirty="0" smtClean="0">
                <a:solidFill>
                  <a:srgbClr val="663300"/>
                </a:solidFill>
                <a:latin typeface="Times New Roman" pitchFamily="18" charset="0"/>
                <a:cs typeface="Times New Roman" pitchFamily="18" charset="0"/>
              </a:rPr>
              <a:t> </a:t>
            </a:r>
            <a:r>
              <a:rPr lang="en-US" sz="2600" dirty="0" err="1" smtClean="0">
                <a:solidFill>
                  <a:srgbClr val="663300"/>
                </a:solidFill>
                <a:latin typeface="Times New Roman" pitchFamily="18" charset="0"/>
                <a:cs typeface="Times New Roman" pitchFamily="18" charset="0"/>
              </a:rPr>
              <a:t>nào</a:t>
            </a:r>
            <a:r>
              <a:rPr lang="en-US" sz="2600" dirty="0" smtClean="0">
                <a:solidFill>
                  <a:srgbClr val="663300"/>
                </a:solidFill>
                <a:latin typeface="Times New Roman" pitchFamily="18" charset="0"/>
                <a:cs typeface="Times New Roman" pitchFamily="18" charset="0"/>
              </a:rPr>
              <a:t>.</a:t>
            </a:r>
          </a:p>
          <a:p>
            <a:pPr marL="0" indent="0" algn="just">
              <a:buClr>
                <a:srgbClr val="FF0000"/>
              </a:buClr>
              <a:buSzPct val="75000"/>
              <a:buFont typeface="Wingdings" pitchFamily="2" charset="2"/>
              <a:buChar char="v"/>
            </a:pPr>
            <a:r>
              <a:rPr lang="en-US" sz="2600" dirty="0" smtClean="0">
                <a:solidFill>
                  <a:srgbClr val="000066"/>
                </a:solidFill>
                <a:latin typeface="Times New Roman" pitchFamily="18" charset="0"/>
                <a:cs typeface="Times New Roman" pitchFamily="18" charset="0"/>
              </a:rPr>
              <a:t>  Do </a:t>
            </a:r>
            <a:r>
              <a:rPr lang="en-US" sz="2600" dirty="0" err="1" smtClean="0">
                <a:solidFill>
                  <a:srgbClr val="000066"/>
                </a:solidFill>
                <a:latin typeface="Times New Roman" pitchFamily="18" charset="0"/>
                <a:cs typeface="Times New Roman" pitchFamily="18" charset="0"/>
              </a:rPr>
              <a:t>tâm</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lý</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ngại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phải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va</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chạm</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ngại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đương</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đầu</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với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những</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khó</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khăn</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những</a:t>
            </a:r>
            <a:r>
              <a:rPr lang="en-US" sz="2600" dirty="0" smtClean="0">
                <a:solidFill>
                  <a:srgbClr val="000066"/>
                </a:solidFill>
                <a:latin typeface="Times New Roman" pitchFamily="18" charset="0"/>
                <a:cs typeface="Times New Roman" pitchFamily="18" charset="0"/>
              </a:rPr>
              <a:t> ý </a:t>
            </a:r>
            <a:r>
              <a:rPr lang="en-US" sz="2600" dirty="0" err="1" smtClean="0">
                <a:solidFill>
                  <a:srgbClr val="000066"/>
                </a:solidFill>
                <a:latin typeface="Times New Roman" pitchFamily="18" charset="0"/>
                <a:cs typeface="Times New Roman" pitchFamily="18" charset="0"/>
              </a:rPr>
              <a:t>kiến</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phản</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đối,những</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mâu</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thuẫn</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nội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bộ</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có</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thể</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xảy</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ra</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trong</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gia</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đình</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và</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nơi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làm</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việc</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đã</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cản</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trở</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phụ</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nữ</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giữ</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các</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chức</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vụ</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cao</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và</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mất</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cơ</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hội</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trong</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tìm</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kiếm</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việc</a:t>
            </a:r>
            <a:r>
              <a:rPr lang="en-US" sz="2600" dirty="0" smtClean="0">
                <a:solidFill>
                  <a:srgbClr val="000066"/>
                </a:solidFill>
                <a:latin typeface="Times New Roman" pitchFamily="18" charset="0"/>
                <a:cs typeface="Times New Roman" pitchFamily="18" charset="0"/>
              </a:rPr>
              <a:t> </a:t>
            </a:r>
            <a:r>
              <a:rPr lang="en-US" sz="2600" dirty="0" err="1" smtClean="0">
                <a:solidFill>
                  <a:srgbClr val="000066"/>
                </a:solidFill>
                <a:latin typeface="Times New Roman" pitchFamily="18" charset="0"/>
                <a:cs typeface="Times New Roman" pitchFamily="18" charset="0"/>
              </a:rPr>
              <a:t>làm</a:t>
            </a:r>
            <a:r>
              <a:rPr lang="en-US" sz="2600" dirty="0" smtClean="0">
                <a:solidFill>
                  <a:srgbClr val="000066"/>
                </a:solidFill>
                <a:latin typeface="Times New Roman" pitchFamily="18" charset="0"/>
                <a:cs typeface="Times New Roman" pitchFamily="18" charset="0"/>
              </a:rPr>
              <a:t>.</a:t>
            </a:r>
            <a:endParaRPr lang="en-US" sz="2600" dirty="0">
              <a:solidFill>
                <a:srgbClr val="000066"/>
              </a:solidFill>
              <a:latin typeface="Times New Roman" pitchFamily="18" charset="0"/>
              <a:cs typeface="Times New Roman" pitchFamily="18"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401762"/>
          </a:xfrm>
        </p:spPr>
        <p:txBody>
          <a:bodyPr>
            <a:normAutofit/>
          </a:bodyPr>
          <a:lstStyle/>
          <a:p>
            <a:r>
              <a:rPr lang="en-US" sz="4200" b="1" dirty="0" smtClean="0">
                <a:solidFill>
                  <a:srgbClr val="FFFF00"/>
                </a:solidFill>
                <a:latin typeface="Times New Roman" pitchFamily="18" charset="0"/>
                <a:cs typeface="Times New Roman" pitchFamily="18" charset="0"/>
              </a:rPr>
              <a:t>2. </a:t>
            </a:r>
            <a:r>
              <a:rPr lang="en-US" sz="4200" b="1" dirty="0" err="1" smtClean="0">
                <a:solidFill>
                  <a:srgbClr val="FFFF00"/>
                </a:solidFill>
                <a:latin typeface="Times New Roman" pitchFamily="18" charset="0"/>
                <a:cs typeface="Times New Roman" pitchFamily="18" charset="0"/>
              </a:rPr>
              <a:t>Thế</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nào</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là</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thành</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thị</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nông</a:t>
            </a:r>
            <a:r>
              <a:rPr lang="en-US" sz="4200" b="1" dirty="0" smtClean="0">
                <a:solidFill>
                  <a:srgbClr val="FFFF00"/>
                </a:solidFill>
                <a:latin typeface="Times New Roman" pitchFamily="18" charset="0"/>
                <a:cs typeface="Times New Roman" pitchFamily="18" charset="0"/>
              </a:rPr>
              <a:t> </a:t>
            </a:r>
            <a:r>
              <a:rPr lang="en-US" sz="4200" b="1" dirty="0" err="1" smtClean="0">
                <a:solidFill>
                  <a:srgbClr val="FFFF00"/>
                </a:solidFill>
                <a:latin typeface="Times New Roman" pitchFamily="18" charset="0"/>
                <a:cs typeface="Times New Roman" pitchFamily="18" charset="0"/>
              </a:rPr>
              <a:t>thôn</a:t>
            </a:r>
            <a:r>
              <a:rPr lang="en-US" sz="4200" b="1" dirty="0" smtClean="0">
                <a:solidFill>
                  <a:srgbClr val="FFFF00"/>
                </a:solidFill>
                <a:latin typeface="Times New Roman" pitchFamily="18" charset="0"/>
                <a:cs typeface="Times New Roman" pitchFamily="18" charset="0"/>
              </a:rPr>
              <a:t>?</a:t>
            </a:r>
            <a:endParaRPr lang="en-US" sz="4200" dirty="0">
              <a:solidFill>
                <a:srgbClr val="FFFF00"/>
              </a:solidFill>
            </a:endParaRPr>
          </a:p>
        </p:txBody>
      </p:sp>
      <p:sp>
        <p:nvSpPr>
          <p:cNvPr id="3" name="Content Placeholder 2"/>
          <p:cNvSpPr>
            <a:spLocks noGrp="1"/>
          </p:cNvSpPr>
          <p:nvPr>
            <p:ph idx="1"/>
          </p:nvPr>
        </p:nvSpPr>
        <p:spPr>
          <a:xfrm>
            <a:off x="457200" y="1828800"/>
            <a:ext cx="4343400" cy="4572000"/>
          </a:xfrm>
        </p:spPr>
        <p:txBody>
          <a:bodyPr>
            <a:normAutofit fontScale="85000" lnSpcReduction="20000"/>
          </a:bodyPr>
          <a:lstStyle/>
          <a:p>
            <a:pPr algn="just">
              <a:buClr>
                <a:srgbClr val="FFFF00"/>
              </a:buClr>
              <a:buSzPct val="75000"/>
              <a:buFont typeface="Wingdings" pitchFamily="2" charset="2"/>
              <a:buChar char="v"/>
            </a:pPr>
            <a:r>
              <a:rPr lang="en-US" b="1" dirty="0" err="1" smtClean="0">
                <a:solidFill>
                  <a:srgbClr val="660066"/>
                </a:solidFill>
                <a:latin typeface="Times New Roman" pitchFamily="18" charset="0"/>
                <a:cs typeface="Times New Roman" pitchFamily="18" charset="0"/>
              </a:rPr>
              <a:t>Đô</a:t>
            </a:r>
            <a:r>
              <a:rPr lang="en-US" b="1" dirty="0" smtClean="0">
                <a:solidFill>
                  <a:srgbClr val="660066"/>
                </a:solidFill>
                <a:latin typeface="Times New Roman" pitchFamily="18" charset="0"/>
                <a:cs typeface="Times New Roman" pitchFamily="18" charset="0"/>
              </a:rPr>
              <a:t> </a:t>
            </a:r>
            <a:r>
              <a:rPr lang="en-US" b="1" dirty="0" err="1" smtClean="0">
                <a:solidFill>
                  <a:srgbClr val="660066"/>
                </a:solidFill>
                <a:latin typeface="Times New Roman" pitchFamily="18" charset="0"/>
                <a:cs typeface="Times New Roman" pitchFamily="18" charset="0"/>
              </a:rPr>
              <a:t>thị</a:t>
            </a:r>
            <a:r>
              <a:rPr lang="en-US" b="1" dirty="0" smtClean="0">
                <a:solidFill>
                  <a:srgbClr val="660066"/>
                </a:solidFill>
                <a:latin typeface="Times New Roman" pitchFamily="18" charset="0"/>
                <a:cs typeface="Times New Roman" pitchFamily="18" charset="0"/>
              </a:rPr>
              <a:t> </a:t>
            </a:r>
            <a:r>
              <a:rPr lang="en-US" b="1" dirty="0" smtClean="0">
                <a:solidFill>
                  <a:schemeClr val="accent6">
                    <a:lumMod val="20000"/>
                    <a:lumOff val="80000"/>
                  </a:schemeClr>
                </a:solidFill>
                <a:latin typeface="Times New Roman" pitchFamily="18" charset="0"/>
                <a:cs typeface="Times New Roman" pitchFamily="18" charset="0"/>
              </a:rPr>
              <a:t>(</a:t>
            </a:r>
            <a:r>
              <a:rPr lang="en-US" b="1" i="1" dirty="0" err="1" smtClean="0">
                <a:solidFill>
                  <a:schemeClr val="accent6">
                    <a:lumMod val="20000"/>
                    <a:lumOff val="80000"/>
                  </a:schemeClr>
                </a:solidFill>
                <a:latin typeface="Times New Roman" pitchFamily="18" charset="0"/>
                <a:cs typeface="Times New Roman" pitchFamily="18" charset="0"/>
              </a:rPr>
              <a:t>thành</a:t>
            </a:r>
            <a:r>
              <a:rPr lang="en-US" b="1" i="1" dirty="0" smtClean="0">
                <a:solidFill>
                  <a:schemeClr val="accent6">
                    <a:lumMod val="20000"/>
                    <a:lumOff val="80000"/>
                  </a:schemeClr>
                </a:solidFill>
                <a:latin typeface="Times New Roman" pitchFamily="18" charset="0"/>
                <a:cs typeface="Times New Roman" pitchFamily="18" charset="0"/>
              </a:rPr>
              <a:t> </a:t>
            </a:r>
            <a:r>
              <a:rPr lang="en-US" b="1" i="1" dirty="0" err="1" smtClean="0">
                <a:solidFill>
                  <a:schemeClr val="accent6">
                    <a:lumMod val="20000"/>
                    <a:lumOff val="80000"/>
                  </a:schemeClr>
                </a:solidFill>
                <a:latin typeface="Times New Roman" pitchFamily="18" charset="0"/>
                <a:cs typeface="Times New Roman" pitchFamily="18" charset="0"/>
              </a:rPr>
              <a:t>thị</a:t>
            </a:r>
            <a:r>
              <a:rPr lang="en-US" b="1" dirty="0" smtClean="0">
                <a:solidFill>
                  <a:schemeClr val="accent6">
                    <a:lumMod val="20000"/>
                    <a:lumOff val="80000"/>
                  </a:schemeClr>
                </a:solidFill>
                <a:latin typeface="Times New Roman" pitchFamily="18" charset="0"/>
                <a:cs typeface="Times New Roman" pitchFamily="18" charset="0"/>
              </a:rPr>
              <a:t>)</a:t>
            </a:r>
            <a:r>
              <a:rPr lang="en-US" b="1" dirty="0" smtClean="0">
                <a:solidFill>
                  <a:srgbClr val="7030A0"/>
                </a:solidFill>
                <a:latin typeface="Times New Roman" pitchFamily="18" charset="0"/>
                <a:cs typeface="Times New Roman" pitchFamily="18" charset="0"/>
              </a:rPr>
              <a:t>:</a:t>
            </a:r>
            <a:r>
              <a:rPr lang="en-US" dirty="0" smtClean="0">
                <a:solidFill>
                  <a:schemeClr val="accent6">
                    <a:lumMod val="20000"/>
                    <a:lumOff val="80000"/>
                  </a:schemeClr>
                </a:solidFill>
                <a:latin typeface="Times New Roman" pitchFamily="18" charset="0"/>
                <a:cs typeface="Times New Roman" pitchFamily="18" charset="0"/>
              </a:rPr>
              <a:t> </a:t>
            </a:r>
            <a:r>
              <a:rPr lang="vi-VN" dirty="0" smtClean="0">
                <a:solidFill>
                  <a:srgbClr val="660066"/>
                </a:solidFill>
                <a:latin typeface="Times New Roman" pitchFamily="18" charset="0"/>
                <a:cs typeface="Times New Roman" pitchFamily="18" charset="0"/>
              </a:rPr>
              <a:t>Khái niệm chung nhất cho rằng đô thị là các điểm dân cư tập trung với mật độ cao chủ yếu là lao động phi nông nghiệp, họ sống và làm việc theo phong cách sống văn minh, hiện đại hơn, khoa học và có hiệu quả kinh tế, văn hóa cao. Đó là phong cách, lối sống thành thị, lối sống công nghiệp.</a:t>
            </a:r>
            <a:r>
              <a:rPr lang="vi-VN" dirty="0" smtClean="0"/>
              <a:t> </a:t>
            </a:r>
            <a:r>
              <a:rPr lang="en-US" dirty="0" smtClean="0"/>
              <a:t> </a:t>
            </a:r>
            <a:endParaRPr lang="en-US" dirty="0"/>
          </a:p>
        </p:txBody>
      </p:sp>
      <p:pic>
        <p:nvPicPr>
          <p:cNvPr id="5" name="Picture 4" descr="Bieu tuong do thi hoa o Singapore.jpg"/>
          <p:cNvPicPr>
            <a:picLocks noChangeAspect="1"/>
          </p:cNvPicPr>
          <p:nvPr/>
        </p:nvPicPr>
        <p:blipFill>
          <a:blip r:embed="rId3"/>
          <a:stretch>
            <a:fillRect/>
          </a:stretch>
        </p:blipFill>
        <p:spPr>
          <a:xfrm>
            <a:off x="5181600" y="1905000"/>
            <a:ext cx="3657600" cy="41148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lstStyle/>
          <a:p>
            <a:pPr algn="just">
              <a:buClr>
                <a:srgbClr val="000066"/>
              </a:buClr>
              <a:buSzPct val="75000"/>
              <a:buFont typeface="Wingdings" pitchFamily="2" charset="2"/>
              <a:buChar char="v"/>
            </a:pPr>
            <a:r>
              <a:rPr lang="en-US" b="1" dirty="0" err="1" smtClean="0">
                <a:solidFill>
                  <a:srgbClr val="003300"/>
                </a:solidFill>
                <a:latin typeface="Times New Roman" pitchFamily="18" charset="0"/>
                <a:cs typeface="Times New Roman" pitchFamily="18" charset="0"/>
              </a:rPr>
              <a:t>Nông</a:t>
            </a:r>
            <a:r>
              <a:rPr lang="en-US" b="1" dirty="0" smtClean="0">
                <a:solidFill>
                  <a:srgbClr val="003300"/>
                </a:solidFill>
                <a:latin typeface="Times New Roman" pitchFamily="18" charset="0"/>
                <a:cs typeface="Times New Roman" pitchFamily="18" charset="0"/>
              </a:rPr>
              <a:t> </a:t>
            </a:r>
            <a:r>
              <a:rPr lang="en-US" b="1" dirty="0" err="1" smtClean="0">
                <a:solidFill>
                  <a:srgbClr val="003300"/>
                </a:solidFill>
                <a:latin typeface="Times New Roman" pitchFamily="18" charset="0"/>
                <a:cs typeface="Times New Roman" pitchFamily="18" charset="0"/>
              </a:rPr>
              <a:t>thôn</a:t>
            </a:r>
            <a:r>
              <a:rPr lang="en-US" b="1"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là</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khái</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niệm</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dùng</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để</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chỉ</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một</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địa</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bàn</a:t>
            </a:r>
            <a:r>
              <a:rPr lang="en-US" dirty="0" smtClean="0">
                <a:solidFill>
                  <a:srgbClr val="003300"/>
                </a:solidFill>
                <a:latin typeface="Times New Roman" pitchFamily="18" charset="0"/>
                <a:cs typeface="Times New Roman" pitchFamily="18" charset="0"/>
              </a:rPr>
              <a:t> </a:t>
            </a:r>
            <a:r>
              <a:rPr lang="en-US" dirty="0" err="1" smtClean="0">
                <a:solidFill>
                  <a:srgbClr val="003300"/>
                </a:solidFill>
                <a:latin typeface="Times New Roman" pitchFamily="18" charset="0"/>
                <a:cs typeface="Times New Roman" pitchFamily="18" charset="0"/>
              </a:rPr>
              <a:t>mà</a:t>
            </a:r>
            <a:r>
              <a:rPr lang="en-US" dirty="0" smtClean="0">
                <a:solidFill>
                  <a:srgbClr val="003300"/>
                </a:solidFill>
                <a:latin typeface="Times New Roman" pitchFamily="18" charset="0"/>
                <a:cs typeface="Times New Roman" pitchFamily="18" charset="0"/>
              </a:rPr>
              <a:t> ở </a:t>
            </a:r>
            <a:r>
              <a:rPr lang="en-US" dirty="0" err="1" smtClean="0">
                <a:solidFill>
                  <a:srgbClr val="003300"/>
                </a:solidFill>
                <a:latin typeface="Times New Roman" pitchFamily="18" charset="0"/>
                <a:cs typeface="Times New Roman" pitchFamily="18" charset="0"/>
              </a:rPr>
              <a:t>đó</a:t>
            </a:r>
            <a:r>
              <a:rPr lang="en-US" dirty="0" smtClean="0">
                <a:solidFill>
                  <a:srgbClr val="003300"/>
                </a:solidFill>
                <a:latin typeface="Times New Roman" pitchFamily="18" charset="0"/>
                <a:cs typeface="Times New Roman" pitchFamily="18" charset="0"/>
              </a:rPr>
              <a:t> </a:t>
            </a:r>
            <a:r>
              <a:rPr lang="vi-VN" i="1" dirty="0" smtClean="0">
                <a:solidFill>
                  <a:srgbClr val="006600"/>
                </a:solidFill>
                <a:latin typeface="Times New Roman" pitchFamily="18" charset="0"/>
                <a:cs typeface="Times New Roman" pitchFamily="18" charset="0"/>
              </a:rPr>
              <a:t>sản xuất nông nghiệp</a:t>
            </a:r>
            <a:r>
              <a:rPr lang="vi-VN" dirty="0" smtClean="0">
                <a:solidFill>
                  <a:srgbClr val="003300"/>
                </a:solidFill>
                <a:latin typeface="Times New Roman" pitchFamily="18" charset="0"/>
                <a:cs typeface="Times New Roman" pitchFamily="18" charset="0"/>
              </a:rPr>
              <a:t> chiếm tỷ trọng lớn. </a:t>
            </a:r>
            <a:endParaRPr lang="en-US" dirty="0">
              <a:solidFill>
                <a:srgbClr val="003300"/>
              </a:solidFill>
              <a:latin typeface="Times New Roman" pitchFamily="18" charset="0"/>
              <a:cs typeface="Times New Roman" pitchFamily="18" charset="0"/>
            </a:endParaRPr>
          </a:p>
        </p:txBody>
      </p:sp>
      <p:pic>
        <p:nvPicPr>
          <p:cNvPr id="5" name="Picture 4" descr="5851_1251309706.jpg"/>
          <p:cNvPicPr>
            <a:picLocks noChangeAspect="1"/>
          </p:cNvPicPr>
          <p:nvPr/>
        </p:nvPicPr>
        <p:blipFill>
          <a:blip r:embed="rId2" cstate="print"/>
          <a:stretch>
            <a:fillRect/>
          </a:stretch>
        </p:blipFill>
        <p:spPr>
          <a:xfrm>
            <a:off x="1752600" y="2362200"/>
            <a:ext cx="3048000" cy="1975104"/>
          </a:xfrm>
          <a:prstGeom prst="rect">
            <a:avLst/>
          </a:prstGeom>
          <a:ln w="88900" cap="sq" cmpd="thickThin">
            <a:solidFill>
              <a:srgbClr val="000000"/>
            </a:solidFill>
            <a:prstDash val="solid"/>
            <a:miter lim="800000"/>
          </a:ln>
          <a:effectLst>
            <a:innerShdw blurRad="76200">
              <a:srgbClr val="000000"/>
            </a:innerShdw>
          </a:effectLst>
        </p:spPr>
      </p:pic>
      <p:pic>
        <p:nvPicPr>
          <p:cNvPr id="6" name="Picture 5" descr="1336188885_news.jpg"/>
          <p:cNvPicPr>
            <a:picLocks noChangeAspect="1"/>
          </p:cNvPicPr>
          <p:nvPr/>
        </p:nvPicPr>
        <p:blipFill>
          <a:blip r:embed="rId3" cstate="print"/>
          <a:stretch>
            <a:fillRect/>
          </a:stretch>
        </p:blipFill>
        <p:spPr>
          <a:xfrm>
            <a:off x="4953000" y="4495800"/>
            <a:ext cx="2971800" cy="1905000"/>
          </a:xfrm>
          <a:prstGeom prst="rect">
            <a:avLst/>
          </a:prstGeom>
          <a:ln w="88900" cap="sq" cmpd="thickThin">
            <a:solidFill>
              <a:srgbClr val="000000"/>
            </a:solidFill>
            <a:prstDash val="solid"/>
            <a:miter lim="800000"/>
          </a:ln>
          <a:effectLst>
            <a:innerShdw blurRad="76200">
              <a:srgbClr val="000000"/>
            </a:innerShdw>
          </a:effectLst>
        </p:spPr>
      </p:pic>
      <p:pic>
        <p:nvPicPr>
          <p:cNvPr id="7" name="Picture 6" descr="L33.jpg"/>
          <p:cNvPicPr>
            <a:picLocks noChangeAspect="1"/>
          </p:cNvPicPr>
          <p:nvPr/>
        </p:nvPicPr>
        <p:blipFill>
          <a:blip r:embed="rId4"/>
          <a:stretch>
            <a:fillRect/>
          </a:stretch>
        </p:blipFill>
        <p:spPr>
          <a:xfrm>
            <a:off x="4953000" y="2362200"/>
            <a:ext cx="2971800" cy="1981200"/>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logo_1347077611.jpg"/>
          <p:cNvPicPr>
            <a:picLocks noChangeAspect="1"/>
          </p:cNvPicPr>
          <p:nvPr/>
        </p:nvPicPr>
        <p:blipFill>
          <a:blip r:embed="rId5"/>
          <a:stretch>
            <a:fillRect/>
          </a:stretch>
        </p:blipFill>
        <p:spPr>
          <a:xfrm>
            <a:off x="1752600" y="4495800"/>
            <a:ext cx="3048000" cy="19050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1981200"/>
            <a:ext cx="8229600" cy="1676400"/>
          </a:xfrm>
        </p:spPr>
        <p:txBody>
          <a:bodyPr>
            <a:normAutofit/>
          </a:bodyPr>
          <a:lstStyle/>
          <a:p>
            <a:r>
              <a:rPr lang="en-US" b="1" dirty="0" smtClean="0">
                <a:solidFill>
                  <a:srgbClr val="6600FF"/>
                </a:solidFill>
                <a:latin typeface="Times New Roman" pitchFamily="18" charset="0"/>
                <a:cs typeface="Times New Roman" pitchFamily="18" charset="0"/>
              </a:rPr>
              <a:t>3. So </a:t>
            </a:r>
            <a:r>
              <a:rPr lang="en-US" b="1" dirty="0" err="1" smtClean="0">
                <a:solidFill>
                  <a:srgbClr val="6600FF"/>
                </a:solidFill>
                <a:latin typeface="Times New Roman" pitchFamily="18" charset="0"/>
                <a:cs typeface="Times New Roman" pitchFamily="18" charset="0"/>
              </a:rPr>
              <a:t>sánh</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bất</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bình</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đẳng</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giới</a:t>
            </a:r>
            <a:r>
              <a:rPr lang="en-US" b="1" dirty="0" smtClean="0">
                <a:solidFill>
                  <a:srgbClr val="6600FF"/>
                </a:solidFill>
                <a:latin typeface="Times New Roman" pitchFamily="18" charset="0"/>
                <a:cs typeface="Times New Roman" pitchFamily="18" charset="0"/>
              </a:rPr>
              <a:t> ở </a:t>
            </a:r>
            <a:r>
              <a:rPr lang="en-US" b="1" dirty="0" err="1" smtClean="0">
                <a:solidFill>
                  <a:srgbClr val="6600FF"/>
                </a:solidFill>
                <a:latin typeface="Times New Roman" pitchFamily="18" charset="0"/>
                <a:cs typeface="Times New Roman" pitchFamily="18" charset="0"/>
              </a:rPr>
              <a:t>thành</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thị</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và</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nông</a:t>
            </a:r>
            <a:r>
              <a:rPr lang="en-US" b="1" dirty="0" smtClean="0">
                <a:solidFill>
                  <a:srgbClr val="6600FF"/>
                </a:solidFill>
                <a:latin typeface="Times New Roman" pitchFamily="18" charset="0"/>
                <a:cs typeface="Times New Roman" pitchFamily="18" charset="0"/>
              </a:rPr>
              <a:t> </a:t>
            </a:r>
            <a:r>
              <a:rPr lang="en-US" b="1" dirty="0" err="1" smtClean="0">
                <a:solidFill>
                  <a:srgbClr val="6600FF"/>
                </a:solidFill>
                <a:latin typeface="Times New Roman" pitchFamily="18" charset="0"/>
                <a:cs typeface="Times New Roman" pitchFamily="18" charset="0"/>
              </a:rPr>
              <a:t>thôn</a:t>
            </a:r>
            <a:endParaRPr lang="en-US" b="1" dirty="0">
              <a:solidFill>
                <a:srgbClr val="6600FF"/>
              </a:solidFill>
            </a:endParaRPr>
          </a:p>
        </p:txBody>
      </p:sp>
    </p:spTree>
  </p:cSld>
  <p:clrMapOvr>
    <a:masterClrMapping/>
  </p:clrMapOvr>
  <p:transition>
    <p:wipe di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752600"/>
          </a:xfrm>
        </p:spPr>
        <p:txBody>
          <a:bodyPr>
            <a:normAutofit fontScale="90000"/>
          </a:bodyPr>
          <a:lstStyle/>
          <a:p>
            <a:r>
              <a:rPr lang="en-US" sz="4900" b="1" dirty="0" err="1" smtClean="0">
                <a:solidFill>
                  <a:srgbClr val="FFFF00"/>
                </a:solidFill>
              </a:rPr>
              <a:t>Sự</a:t>
            </a:r>
            <a:r>
              <a:rPr lang="en-US" sz="4900" b="1" dirty="0" smtClean="0">
                <a:solidFill>
                  <a:srgbClr val="FFFF00"/>
                </a:solidFill>
              </a:rPr>
              <a:t> </a:t>
            </a:r>
            <a:r>
              <a:rPr lang="en-US" sz="4900" b="1" dirty="0" err="1" smtClean="0">
                <a:solidFill>
                  <a:srgbClr val="FFFF00"/>
                </a:solidFill>
              </a:rPr>
              <a:t>giống</a:t>
            </a:r>
            <a:r>
              <a:rPr lang="en-US" sz="4900" b="1" dirty="0" smtClean="0">
                <a:solidFill>
                  <a:srgbClr val="FFFF00"/>
                </a:solidFill>
              </a:rPr>
              <a:t> </a:t>
            </a:r>
            <a:r>
              <a:rPr lang="en-US" sz="4900" b="1" dirty="0" err="1" smtClean="0">
                <a:solidFill>
                  <a:srgbClr val="FFFF00"/>
                </a:solidFill>
              </a:rPr>
              <a:t>nhau</a:t>
            </a:r>
            <a:r>
              <a:rPr lang="en-US" sz="4900" b="1" dirty="0" smtClean="0">
                <a:solidFill>
                  <a:srgbClr val="FFFF00"/>
                </a:solidFill>
              </a:rPr>
              <a:t> </a:t>
            </a:r>
            <a:r>
              <a:rPr lang="en-US" sz="4900" b="1" dirty="0" err="1" smtClean="0">
                <a:solidFill>
                  <a:srgbClr val="FFFF00"/>
                </a:solidFill>
              </a:rPr>
              <a:t>giữa</a:t>
            </a:r>
            <a:r>
              <a:rPr lang="en-US" sz="4900" b="1" dirty="0" smtClean="0">
                <a:solidFill>
                  <a:srgbClr val="FFFF00"/>
                </a:solidFill>
              </a:rPr>
              <a:t> </a:t>
            </a:r>
            <a:r>
              <a:rPr lang="en-US" sz="4900" b="1" dirty="0" err="1" smtClean="0">
                <a:solidFill>
                  <a:srgbClr val="FFFF00"/>
                </a:solidFill>
              </a:rPr>
              <a:t>thành</a:t>
            </a:r>
            <a:r>
              <a:rPr lang="en-US" sz="4900" b="1" dirty="0" smtClean="0">
                <a:solidFill>
                  <a:srgbClr val="FFFF00"/>
                </a:solidFill>
              </a:rPr>
              <a:t> </a:t>
            </a:r>
            <a:r>
              <a:rPr lang="en-US" sz="4900" b="1" dirty="0" err="1" smtClean="0">
                <a:solidFill>
                  <a:srgbClr val="FFFF00"/>
                </a:solidFill>
              </a:rPr>
              <a:t>thị</a:t>
            </a:r>
            <a:r>
              <a:rPr lang="en-US" sz="4900" b="1" dirty="0" smtClean="0">
                <a:solidFill>
                  <a:srgbClr val="FFFF00"/>
                </a:solidFill>
              </a:rPr>
              <a:t> </a:t>
            </a:r>
            <a:r>
              <a:rPr lang="en-US" sz="4900" b="1" dirty="0" err="1" smtClean="0">
                <a:solidFill>
                  <a:srgbClr val="FFFF00"/>
                </a:solidFill>
              </a:rPr>
              <a:t>và</a:t>
            </a:r>
            <a:r>
              <a:rPr lang="en-US" sz="4900" b="1" dirty="0" smtClean="0">
                <a:solidFill>
                  <a:srgbClr val="FFFF00"/>
                </a:solidFill>
              </a:rPr>
              <a:t> </a:t>
            </a:r>
            <a:r>
              <a:rPr lang="en-US" sz="4900" b="1" dirty="0" err="1" smtClean="0">
                <a:solidFill>
                  <a:srgbClr val="FFFF00"/>
                </a:solidFill>
              </a:rPr>
              <a:t>nông</a:t>
            </a:r>
            <a:r>
              <a:rPr lang="en-US" sz="4900" b="1" dirty="0" smtClean="0">
                <a:solidFill>
                  <a:srgbClr val="FFFF00"/>
                </a:solidFill>
              </a:rPr>
              <a:t> </a:t>
            </a:r>
            <a:r>
              <a:rPr lang="en-US" sz="4900" b="1" dirty="0" err="1" smtClean="0">
                <a:solidFill>
                  <a:srgbClr val="FFFF00"/>
                </a:solidFill>
              </a:rPr>
              <a:t>thôn</a:t>
            </a:r>
            <a:r>
              <a:rPr lang="en-US" sz="4900" b="1" dirty="0" smtClean="0">
                <a:solidFill>
                  <a:srgbClr val="FFFF00"/>
                </a:solidFill>
              </a:rPr>
              <a:t>:</a:t>
            </a:r>
            <a:r>
              <a:rPr lang="en-US" dirty="0" smtClean="0"/>
              <a:t/>
            </a:r>
            <a:br>
              <a:rPr lang="en-US" dirty="0" smtClean="0"/>
            </a:br>
            <a:endParaRPr lang="en-US" dirty="0"/>
          </a:p>
        </p:txBody>
      </p:sp>
      <p:sp>
        <p:nvSpPr>
          <p:cNvPr id="3" name="Content Placeholder 2"/>
          <p:cNvSpPr>
            <a:spLocks noGrp="1"/>
          </p:cNvSpPr>
          <p:nvPr>
            <p:ph idx="1"/>
          </p:nvPr>
        </p:nvSpPr>
        <p:spPr>
          <a:xfrm>
            <a:off x="381000" y="2209800"/>
            <a:ext cx="4953000" cy="4144963"/>
          </a:xfrm>
        </p:spPr>
        <p:txBody>
          <a:bodyPr>
            <a:normAutofit fontScale="92500" lnSpcReduction="10000"/>
          </a:bodyPr>
          <a:lstStyle/>
          <a:p>
            <a:pPr algn="just">
              <a:buClr>
                <a:srgbClr val="FFFF00"/>
              </a:buClr>
              <a:buSzPct val="75000"/>
              <a:buFont typeface="Wingdings" pitchFamily="2" charset="2"/>
              <a:buChar char="v"/>
            </a:pPr>
            <a:r>
              <a:rPr lang="en-US" dirty="0" smtClean="0"/>
              <a:t> </a:t>
            </a:r>
            <a:r>
              <a:rPr lang="en-US" sz="3000" b="1" dirty="0" err="1" smtClean="0">
                <a:solidFill>
                  <a:srgbClr val="003300"/>
                </a:solidFill>
                <a:latin typeface="Times New Roman" pitchFamily="18" charset="0"/>
                <a:cs typeface="Times New Roman" pitchFamily="18" charset="0"/>
              </a:rPr>
              <a:t>Về</a:t>
            </a:r>
            <a:r>
              <a:rPr lang="en-US" sz="3000" b="1" dirty="0" smtClean="0">
                <a:solidFill>
                  <a:srgbClr val="003300"/>
                </a:solidFill>
                <a:latin typeface="Times New Roman" pitchFamily="18" charset="0"/>
                <a:cs typeface="Times New Roman" pitchFamily="18" charset="0"/>
              </a:rPr>
              <a:t> </a:t>
            </a:r>
            <a:r>
              <a:rPr lang="en-US" sz="3000" b="1" dirty="0" err="1" smtClean="0">
                <a:solidFill>
                  <a:srgbClr val="003300"/>
                </a:solidFill>
                <a:latin typeface="Times New Roman" pitchFamily="18" charset="0"/>
                <a:cs typeface="Times New Roman" pitchFamily="18" charset="0"/>
              </a:rPr>
              <a:t>xã</a:t>
            </a:r>
            <a:r>
              <a:rPr lang="en-US" sz="3000" b="1" dirty="0" smtClean="0">
                <a:solidFill>
                  <a:srgbClr val="003300"/>
                </a:solidFill>
                <a:latin typeface="Times New Roman" pitchFamily="18" charset="0"/>
                <a:cs typeface="Times New Roman" pitchFamily="18" charset="0"/>
              </a:rPr>
              <a:t> </a:t>
            </a:r>
            <a:r>
              <a:rPr lang="en-US" sz="3000" b="1" dirty="0" err="1" smtClean="0">
                <a:solidFill>
                  <a:srgbClr val="003300"/>
                </a:solidFill>
                <a:latin typeface="Times New Roman" pitchFamily="18" charset="0"/>
                <a:cs typeface="Times New Roman" pitchFamily="18" charset="0"/>
              </a:rPr>
              <a:t>hội</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Đều</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còn</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tồn</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tại</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quan</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niệm</a:t>
            </a:r>
            <a:r>
              <a:rPr lang="en-US" sz="3000" dirty="0" smtClean="0">
                <a:solidFill>
                  <a:srgbClr val="003300"/>
                </a:solidFill>
                <a:latin typeface="Times New Roman" pitchFamily="18" charset="0"/>
                <a:cs typeface="Times New Roman" pitchFamily="18" charset="0"/>
              </a:rPr>
              <a:t> </a:t>
            </a:r>
            <a:r>
              <a:rPr lang="en-US" sz="3000" dirty="0" smtClean="0">
                <a:solidFill>
                  <a:schemeClr val="bg1"/>
                </a:solidFill>
                <a:latin typeface="Times New Roman" pitchFamily="18" charset="0"/>
                <a:cs typeface="Times New Roman" pitchFamily="18" charset="0"/>
              </a:rPr>
              <a:t>“</a:t>
            </a:r>
            <a:r>
              <a:rPr lang="en-US" sz="3000" dirty="0" err="1" smtClean="0">
                <a:solidFill>
                  <a:schemeClr val="bg1"/>
                </a:solidFill>
                <a:latin typeface="Times New Roman" pitchFamily="18" charset="0"/>
                <a:cs typeface="Times New Roman" pitchFamily="18" charset="0"/>
              </a:rPr>
              <a:t>trọng</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nam</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khinh</a:t>
            </a:r>
            <a:r>
              <a:rPr lang="en-US" sz="3000" dirty="0" smtClean="0">
                <a:solidFill>
                  <a:schemeClr val="bg1"/>
                </a:solidFill>
                <a:latin typeface="Times New Roman" pitchFamily="18" charset="0"/>
                <a:cs typeface="Times New Roman" pitchFamily="18" charset="0"/>
              </a:rPr>
              <a:t> </a:t>
            </a:r>
            <a:r>
              <a:rPr lang="en-US" sz="3000" dirty="0" err="1" smtClean="0">
                <a:solidFill>
                  <a:schemeClr val="bg1"/>
                </a:solidFill>
                <a:latin typeface="Times New Roman" pitchFamily="18" charset="0"/>
                <a:cs typeface="Times New Roman" pitchFamily="18" charset="0"/>
              </a:rPr>
              <a:t>nữ</a:t>
            </a:r>
            <a:r>
              <a:rPr lang="en-US" sz="3000" dirty="0" smtClean="0">
                <a:solidFill>
                  <a:schemeClr val="bg1"/>
                </a:solidFill>
                <a:latin typeface="Times New Roman" pitchFamily="18" charset="0"/>
                <a:cs typeface="Times New Roman" pitchFamily="18" charset="0"/>
              </a:rPr>
              <a:t>”</a:t>
            </a:r>
          </a:p>
          <a:p>
            <a:pPr algn="just">
              <a:buClr>
                <a:srgbClr val="FFFF00"/>
              </a:buClr>
              <a:buSzPct val="75000"/>
              <a:buFont typeface="Wingdings" pitchFamily="2" charset="2"/>
              <a:buChar char="v"/>
            </a:pPr>
            <a:r>
              <a:rPr lang="en-US" sz="3000" b="1" dirty="0" err="1" smtClean="0">
                <a:solidFill>
                  <a:srgbClr val="003300"/>
                </a:solidFill>
                <a:latin typeface="Times New Roman" pitchFamily="18" charset="0"/>
                <a:cs typeface="Times New Roman" pitchFamily="18" charset="0"/>
              </a:rPr>
              <a:t>Về</a:t>
            </a:r>
            <a:r>
              <a:rPr lang="en-US" sz="3000" b="1" dirty="0" smtClean="0">
                <a:solidFill>
                  <a:srgbClr val="003300"/>
                </a:solidFill>
                <a:latin typeface="Times New Roman" pitchFamily="18" charset="0"/>
                <a:cs typeface="Times New Roman" pitchFamily="18" charset="0"/>
              </a:rPr>
              <a:t> </a:t>
            </a:r>
            <a:r>
              <a:rPr lang="en-US" sz="3000" b="1" dirty="0" err="1" smtClean="0">
                <a:solidFill>
                  <a:srgbClr val="003300"/>
                </a:solidFill>
                <a:latin typeface="Times New Roman" pitchFamily="18" charset="0"/>
                <a:cs typeface="Times New Roman" pitchFamily="18" charset="0"/>
              </a:rPr>
              <a:t>chính</a:t>
            </a:r>
            <a:r>
              <a:rPr lang="en-US" sz="3000" b="1" dirty="0" smtClean="0">
                <a:solidFill>
                  <a:srgbClr val="003300"/>
                </a:solidFill>
                <a:latin typeface="Times New Roman" pitchFamily="18" charset="0"/>
                <a:cs typeface="Times New Roman" pitchFamily="18" charset="0"/>
              </a:rPr>
              <a:t> </a:t>
            </a:r>
            <a:r>
              <a:rPr lang="en-US" sz="3000" b="1" dirty="0" err="1" smtClean="0">
                <a:solidFill>
                  <a:srgbClr val="003300"/>
                </a:solidFill>
                <a:latin typeface="Times New Roman" pitchFamily="18" charset="0"/>
                <a:cs typeface="Times New Roman" pitchFamily="18" charset="0"/>
              </a:rPr>
              <a:t>sách</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Cùng</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hưởng</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chung</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một</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chính</a:t>
            </a:r>
            <a:r>
              <a:rPr lang="en-US" sz="3000" dirty="0" smtClean="0">
                <a:solidFill>
                  <a:srgbClr val="003300"/>
                </a:solidFill>
                <a:latin typeface="Times New Roman" pitchFamily="18" charset="0"/>
                <a:cs typeface="Times New Roman" pitchFamily="18" charset="0"/>
              </a:rPr>
              <a:t> </a:t>
            </a:r>
            <a:r>
              <a:rPr lang="en-US" sz="3000" dirty="0" err="1" smtClean="0">
                <a:solidFill>
                  <a:srgbClr val="003300"/>
                </a:solidFill>
                <a:latin typeface="Times New Roman" pitchFamily="18" charset="0"/>
                <a:cs typeface="Times New Roman" pitchFamily="18" charset="0"/>
              </a:rPr>
              <a:t>sách</a:t>
            </a:r>
            <a:r>
              <a:rPr lang="en-US" sz="3000" dirty="0" smtClean="0">
                <a:solidFill>
                  <a:srgbClr val="003300"/>
                </a:solidFill>
                <a:latin typeface="Times New Roman" pitchFamily="18" charset="0"/>
                <a:cs typeface="Times New Roman" pitchFamily="18" charset="0"/>
              </a:rPr>
              <a:t>.</a:t>
            </a:r>
          </a:p>
          <a:p>
            <a:pPr>
              <a:buClr>
                <a:srgbClr val="FFFF00"/>
              </a:buClr>
              <a:buSzPct val="75000"/>
              <a:buFont typeface="Wingdings" pitchFamily="2" charset="2"/>
              <a:buChar char="v"/>
            </a:pPr>
            <a:endParaRPr lang="en-US" dirty="0" smtClean="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pPr>
              <a:buNone/>
            </a:pPr>
            <a:endParaRPr lang="en-US" dirty="0" smtClean="0">
              <a:latin typeface="Times New Roman" pitchFamily="18" charset="0"/>
              <a:cs typeface="Times New Roman" pitchFamily="18" charset="0"/>
            </a:endParaRPr>
          </a:p>
          <a:p>
            <a:pPr>
              <a:buNone/>
            </a:pPr>
            <a:r>
              <a:rPr lang="en-US" dirty="0" smtClean="0"/>
              <a:t> </a:t>
            </a:r>
            <a:endParaRPr lang="en-US" dirty="0"/>
          </a:p>
        </p:txBody>
      </p:sp>
      <p:pic>
        <p:nvPicPr>
          <p:cNvPr id="4" name="Picture 11" descr="put_him_on_a_pedestal_hc"/>
          <p:cNvPicPr>
            <a:picLocks noChangeAspect="1" noChangeArrowheads="1" noCrop="1"/>
          </p:cNvPicPr>
          <p:nvPr/>
        </p:nvPicPr>
        <p:blipFill>
          <a:blip r:embed="rId3"/>
          <a:srcRect/>
          <a:stretch>
            <a:fillRect/>
          </a:stretch>
        </p:blipFill>
        <p:spPr bwMode="auto">
          <a:xfrm>
            <a:off x="6324600" y="2209800"/>
            <a:ext cx="2114550" cy="3619500"/>
          </a:xfrm>
          <a:prstGeom prst="rect">
            <a:avLst/>
          </a:prstGeom>
          <a:noFill/>
        </p:spPr>
      </p:pic>
      <p:sp>
        <p:nvSpPr>
          <p:cNvPr id="6" name="Text Box 12"/>
          <p:cNvSpPr txBox="1">
            <a:spLocks noChangeArrowheads="1"/>
          </p:cNvSpPr>
          <p:nvPr/>
        </p:nvSpPr>
        <p:spPr bwMode="auto">
          <a:xfrm rot="16200000">
            <a:off x="7151064" y="4964736"/>
            <a:ext cx="1124026" cy="338554"/>
          </a:xfrm>
          <a:prstGeom prst="rect">
            <a:avLst/>
          </a:prstGeom>
          <a:noFill/>
          <a:ln w="9525">
            <a:noFill/>
            <a:miter lim="800000"/>
            <a:headEnd/>
            <a:tailEnd/>
          </a:ln>
          <a:effectLst/>
        </p:spPr>
        <p:txBody>
          <a:bodyPr wrap="square">
            <a:spAutoFit/>
          </a:bodyPr>
          <a:lstStyle/>
          <a:p>
            <a:r>
              <a:rPr lang="en-US" sz="1600" b="1" dirty="0" err="1" smtClean="0">
                <a:solidFill>
                  <a:schemeClr val="tx1">
                    <a:lumMod val="95000"/>
                    <a:lumOff val="5000"/>
                  </a:schemeClr>
                </a:solidFill>
              </a:rPr>
              <a:t>Quan</a:t>
            </a:r>
            <a:r>
              <a:rPr lang="en-US" sz="1600" b="1" dirty="0" smtClean="0">
                <a:solidFill>
                  <a:schemeClr val="tx1">
                    <a:lumMod val="95000"/>
                    <a:lumOff val="5000"/>
                  </a:schemeClr>
                </a:solidFill>
              </a:rPr>
              <a:t> </a:t>
            </a:r>
            <a:r>
              <a:rPr lang="en-US" sz="1600" b="1" dirty="0" err="1">
                <a:solidFill>
                  <a:schemeClr val="tx1">
                    <a:lumMod val="95000"/>
                    <a:lumOff val="5000"/>
                  </a:schemeClr>
                </a:solidFill>
              </a:rPr>
              <a:t>niệm</a:t>
            </a:r>
            <a:endParaRPr lang="en-US" sz="1600" b="1" dirty="0">
              <a:solidFill>
                <a:schemeClr val="tx1">
                  <a:lumMod val="95000"/>
                  <a:lumOff val="5000"/>
                </a:schemeClr>
              </a:solidFill>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2286000"/>
            <a:ext cx="8229600" cy="1143000"/>
          </a:xfrm>
        </p:spPr>
        <p:txBody>
          <a:bodyPr>
            <a:noAutofit/>
          </a:bodyPr>
          <a:lstStyle/>
          <a:p>
            <a:r>
              <a:rPr lang="en-US" sz="4800" b="1" dirty="0" err="1" smtClean="0">
                <a:solidFill>
                  <a:srgbClr val="FFFF00"/>
                </a:solidFill>
              </a:rPr>
              <a:t>Sự</a:t>
            </a:r>
            <a:r>
              <a:rPr lang="en-US" sz="4800" b="1" dirty="0" smtClean="0">
                <a:solidFill>
                  <a:srgbClr val="FFFF00"/>
                </a:solidFill>
              </a:rPr>
              <a:t> </a:t>
            </a:r>
            <a:r>
              <a:rPr lang="en-US" sz="4800" b="1" dirty="0" err="1" smtClean="0">
                <a:solidFill>
                  <a:srgbClr val="FFFF00"/>
                </a:solidFill>
              </a:rPr>
              <a:t>khác</a:t>
            </a:r>
            <a:r>
              <a:rPr lang="en-US" sz="4800" b="1" dirty="0" smtClean="0">
                <a:solidFill>
                  <a:srgbClr val="FFFF00"/>
                </a:solidFill>
              </a:rPr>
              <a:t> </a:t>
            </a:r>
            <a:r>
              <a:rPr lang="en-US" sz="4800" b="1" dirty="0" err="1" smtClean="0">
                <a:solidFill>
                  <a:srgbClr val="FFFF00"/>
                </a:solidFill>
              </a:rPr>
              <a:t>nhau</a:t>
            </a:r>
            <a:r>
              <a:rPr lang="en-US" sz="4800" b="1" dirty="0" smtClean="0">
                <a:solidFill>
                  <a:srgbClr val="FFFF00"/>
                </a:solidFill>
              </a:rPr>
              <a:t> </a:t>
            </a:r>
            <a:r>
              <a:rPr lang="en-US" sz="4800" b="1" dirty="0" err="1" smtClean="0">
                <a:solidFill>
                  <a:srgbClr val="FFFF00"/>
                </a:solidFill>
              </a:rPr>
              <a:t>giữa</a:t>
            </a:r>
            <a:r>
              <a:rPr lang="en-US" sz="4800" b="1" dirty="0" smtClean="0">
                <a:solidFill>
                  <a:srgbClr val="FFFF00"/>
                </a:solidFill>
              </a:rPr>
              <a:t> </a:t>
            </a:r>
            <a:r>
              <a:rPr lang="en-US" sz="4800" b="1" dirty="0" err="1" smtClean="0">
                <a:solidFill>
                  <a:srgbClr val="FFFF00"/>
                </a:solidFill>
              </a:rPr>
              <a:t>thành</a:t>
            </a:r>
            <a:r>
              <a:rPr lang="en-US" sz="4800" b="1" dirty="0" smtClean="0">
                <a:solidFill>
                  <a:srgbClr val="FFFF00"/>
                </a:solidFill>
              </a:rPr>
              <a:t> </a:t>
            </a:r>
            <a:r>
              <a:rPr lang="en-US" sz="4800" b="1" dirty="0" err="1" smtClean="0">
                <a:solidFill>
                  <a:srgbClr val="FFFF00"/>
                </a:solidFill>
              </a:rPr>
              <a:t>thị</a:t>
            </a:r>
            <a:r>
              <a:rPr lang="en-US" sz="4800" b="1" dirty="0" smtClean="0">
                <a:solidFill>
                  <a:srgbClr val="FFFF00"/>
                </a:solidFill>
              </a:rPr>
              <a:t> </a:t>
            </a:r>
            <a:r>
              <a:rPr lang="en-US" sz="4800" b="1" dirty="0" err="1" smtClean="0">
                <a:solidFill>
                  <a:srgbClr val="FFFF00"/>
                </a:solidFill>
              </a:rPr>
              <a:t>và</a:t>
            </a:r>
            <a:r>
              <a:rPr lang="en-US" sz="4800" b="1" dirty="0" smtClean="0">
                <a:solidFill>
                  <a:srgbClr val="FFFF00"/>
                </a:solidFill>
              </a:rPr>
              <a:t> </a:t>
            </a:r>
            <a:r>
              <a:rPr lang="en-US" sz="4800" b="1" dirty="0" err="1" smtClean="0">
                <a:solidFill>
                  <a:srgbClr val="FFFF00"/>
                </a:solidFill>
              </a:rPr>
              <a:t>nông</a:t>
            </a:r>
            <a:r>
              <a:rPr lang="en-US" sz="4800" b="1" dirty="0" smtClean="0">
                <a:solidFill>
                  <a:srgbClr val="FFFF00"/>
                </a:solidFill>
              </a:rPr>
              <a:t> </a:t>
            </a:r>
            <a:r>
              <a:rPr lang="en-US" sz="4800" b="1" dirty="0" err="1" smtClean="0">
                <a:solidFill>
                  <a:srgbClr val="FFFF00"/>
                </a:solidFill>
              </a:rPr>
              <a:t>thôn</a:t>
            </a:r>
            <a:endParaRPr lang="en-US" sz="4800" b="1" dirty="0">
              <a:solidFill>
                <a:srgbClr val="FFFF00"/>
              </a:solidFill>
            </a:endParaRPr>
          </a:p>
        </p:txBody>
      </p:sp>
    </p:spTree>
  </p:cSld>
  <p:clrMapOvr>
    <a:masterClrMapping/>
  </p:clrMapOvr>
  <p:transition>
    <p:wipe dir="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rmAutofit fontScale="90000"/>
          </a:bodyPr>
          <a:lstStyle/>
          <a:p>
            <a:r>
              <a:rPr lang="en-US" b="1" dirty="0" smtClean="0">
                <a:solidFill>
                  <a:schemeClr val="bg1"/>
                </a:solidFill>
                <a:latin typeface="Times New Roman" pitchFamily="18" charset="0"/>
                <a:cs typeface="Times New Roman" pitchFamily="18" charset="0"/>
              </a:rPr>
              <a:t>a. </a:t>
            </a:r>
            <a:r>
              <a:rPr lang="en-US" b="1" dirty="0" err="1" smtClean="0">
                <a:solidFill>
                  <a:schemeClr val="bg1"/>
                </a:solidFill>
                <a:latin typeface="Times New Roman" pitchFamily="18" charset="0"/>
                <a:cs typeface="Times New Roman" pitchFamily="18" charset="0"/>
              </a:rPr>
              <a:t>Trình</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độ</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văn</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hóa</a:t>
            </a:r>
            <a:r>
              <a:rPr lang="en-US" b="1" dirty="0" smtClean="0">
                <a:solidFill>
                  <a:schemeClr val="bg1"/>
                </a:solidFill>
                <a:latin typeface="Times New Roman" pitchFamily="18" charset="0"/>
                <a:cs typeface="Times New Roman" pitchFamily="18" charset="0"/>
              </a:rPr>
              <a:t> </a:t>
            </a:r>
            <a:r>
              <a:rPr lang="en-US" b="1" dirty="0" smtClean="0">
                <a:solidFill>
                  <a:schemeClr val="bg1"/>
                </a:solidFill>
              </a:rPr>
              <a:t/>
            </a:r>
            <a:br>
              <a:rPr lang="en-US" b="1" dirty="0" smtClean="0">
                <a:solidFill>
                  <a:schemeClr val="bg1"/>
                </a:solidFill>
              </a:rPr>
            </a:br>
            <a:endParaRPr lang="en-US" b="1" dirty="0">
              <a:solidFill>
                <a:schemeClr val="bg1"/>
              </a:solidFill>
            </a:endParaRPr>
          </a:p>
        </p:txBody>
      </p:sp>
      <p:sp>
        <p:nvSpPr>
          <p:cNvPr id="3" name="Text Placeholder 2"/>
          <p:cNvSpPr>
            <a:spLocks noGrp="1"/>
          </p:cNvSpPr>
          <p:nvPr>
            <p:ph type="body" idx="1"/>
          </p:nvPr>
        </p:nvSpPr>
        <p:spPr/>
        <p:txBody>
          <a:bodyPr>
            <a:normAutofit/>
          </a:bodyPr>
          <a:lstStyle/>
          <a:p>
            <a:pPr algn="ctr"/>
            <a:r>
              <a:rPr lang="en-US" sz="2800" dirty="0" err="1" smtClean="0">
                <a:solidFill>
                  <a:srgbClr val="990099"/>
                </a:solidFill>
              </a:rPr>
              <a:t>Thành</a:t>
            </a:r>
            <a:r>
              <a:rPr lang="en-US" sz="2800" dirty="0" smtClean="0">
                <a:solidFill>
                  <a:srgbClr val="990099"/>
                </a:solidFill>
              </a:rPr>
              <a:t> </a:t>
            </a:r>
            <a:r>
              <a:rPr lang="en-US" sz="2800" dirty="0" err="1" smtClean="0">
                <a:solidFill>
                  <a:srgbClr val="990099"/>
                </a:solidFill>
              </a:rPr>
              <a:t>thị</a:t>
            </a:r>
            <a:r>
              <a:rPr lang="en-US" sz="2800" dirty="0" smtClean="0">
                <a:solidFill>
                  <a:srgbClr val="990099"/>
                </a:solidFill>
              </a:rPr>
              <a:t> </a:t>
            </a:r>
            <a:endParaRPr lang="en-US" sz="2800" dirty="0">
              <a:solidFill>
                <a:srgbClr val="990099"/>
              </a:solidFill>
            </a:endParaRPr>
          </a:p>
        </p:txBody>
      </p:sp>
      <p:sp>
        <p:nvSpPr>
          <p:cNvPr id="4" name="Content Placeholder 3"/>
          <p:cNvSpPr>
            <a:spLocks noGrp="1"/>
          </p:cNvSpPr>
          <p:nvPr>
            <p:ph sz="half" idx="2"/>
          </p:nvPr>
        </p:nvSpPr>
        <p:spPr/>
        <p:txBody>
          <a:bodyPr>
            <a:normAutofit/>
          </a:bodyPr>
          <a:lstStyle/>
          <a:p>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endParaRPr lang="en-US" sz="2800" dirty="0"/>
          </a:p>
        </p:txBody>
      </p:sp>
      <p:sp>
        <p:nvSpPr>
          <p:cNvPr id="5" name="Text Placeholder 4"/>
          <p:cNvSpPr>
            <a:spLocks noGrp="1"/>
          </p:cNvSpPr>
          <p:nvPr>
            <p:ph type="body" sz="quarter" idx="3"/>
          </p:nvPr>
        </p:nvSpPr>
        <p:spPr>
          <a:xfrm>
            <a:off x="4648200" y="1524000"/>
            <a:ext cx="4041775" cy="639762"/>
          </a:xfrm>
        </p:spPr>
        <p:txBody>
          <a:bodyPr>
            <a:normAutofit/>
          </a:bodyPr>
          <a:lstStyle/>
          <a:p>
            <a:pPr algn="ctr"/>
            <a:r>
              <a:rPr lang="en-US" sz="2800" dirty="0" err="1" smtClean="0">
                <a:solidFill>
                  <a:srgbClr val="990099"/>
                </a:solidFill>
              </a:rPr>
              <a:t>Nông</a:t>
            </a:r>
            <a:r>
              <a:rPr lang="en-US" sz="2800" dirty="0" smtClean="0">
                <a:solidFill>
                  <a:srgbClr val="990099"/>
                </a:solidFill>
              </a:rPr>
              <a:t> </a:t>
            </a:r>
            <a:r>
              <a:rPr lang="en-US" sz="2800" dirty="0" err="1" smtClean="0">
                <a:solidFill>
                  <a:srgbClr val="990099"/>
                </a:solidFill>
              </a:rPr>
              <a:t>thôn</a:t>
            </a:r>
            <a:endParaRPr lang="en-US" sz="2800" dirty="0">
              <a:solidFill>
                <a:srgbClr val="990099"/>
              </a:solidFill>
            </a:endParaRPr>
          </a:p>
        </p:txBody>
      </p:sp>
      <p:sp>
        <p:nvSpPr>
          <p:cNvPr id="6" name="Content Placeholder 5"/>
          <p:cNvSpPr>
            <a:spLocks noGrp="1"/>
          </p:cNvSpPr>
          <p:nvPr>
            <p:ph sz="quarter" idx="4"/>
          </p:nvPr>
        </p:nvSpPr>
        <p:spPr/>
        <p:txBody>
          <a:bodyPr/>
          <a:lstStyle/>
          <a:p>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thấp</a:t>
            </a:r>
            <a:endParaRPr lang="en-US" sz="2800" dirty="0" smtClean="0">
              <a:latin typeface="Times New Roman" pitchFamily="18" charset="0"/>
              <a:cs typeface="Times New Roman" pitchFamily="18" charset="0"/>
            </a:endParaRPr>
          </a:p>
          <a:p>
            <a:endParaRPr lang="en-US" dirty="0"/>
          </a:p>
        </p:txBody>
      </p:sp>
      <p:pic>
        <p:nvPicPr>
          <p:cNvPr id="7" name="Picture 6" descr="download.jpg"/>
          <p:cNvPicPr>
            <a:picLocks noChangeAspect="1"/>
          </p:cNvPicPr>
          <p:nvPr/>
        </p:nvPicPr>
        <p:blipFill>
          <a:blip r:embed="rId3"/>
          <a:stretch>
            <a:fillRect/>
          </a:stretch>
        </p:blipFill>
        <p:spPr>
          <a:xfrm>
            <a:off x="1066800" y="3505200"/>
            <a:ext cx="2819400" cy="2057400"/>
          </a:xfrm>
          <a:prstGeom prst="rect">
            <a:avLst/>
          </a:prstGeom>
          <a:ln w="88900" cap="sq" cmpd="thickThin">
            <a:solidFill>
              <a:srgbClr val="000000"/>
            </a:solidFill>
            <a:prstDash val="solid"/>
            <a:miter lim="800000"/>
          </a:ln>
          <a:effectLst>
            <a:innerShdw blurRad="76200">
              <a:srgbClr val="000000"/>
            </a:innerShdw>
          </a:effectLst>
        </p:spPr>
      </p:pic>
      <p:pic>
        <p:nvPicPr>
          <p:cNvPr id="8" name="Picture 7" descr="download (1).jpg"/>
          <p:cNvPicPr>
            <a:picLocks noChangeAspect="1"/>
          </p:cNvPicPr>
          <p:nvPr/>
        </p:nvPicPr>
        <p:blipFill>
          <a:blip r:embed="rId4"/>
          <a:stretch>
            <a:fillRect/>
          </a:stretch>
        </p:blipFill>
        <p:spPr>
          <a:xfrm>
            <a:off x="5257800" y="3505200"/>
            <a:ext cx="2895600" cy="1981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b="1" dirty="0" smtClean="0">
                <a:solidFill>
                  <a:srgbClr val="FFFF00"/>
                </a:solidFill>
                <a:latin typeface="Times New Roman" pitchFamily="18" charset="0"/>
                <a:cs typeface="Times New Roman" pitchFamily="18" charset="0"/>
              </a:rPr>
              <a:t>b. </a:t>
            </a:r>
            <a:r>
              <a:rPr lang="en-US" b="1" dirty="0" err="1" smtClean="0">
                <a:solidFill>
                  <a:srgbClr val="FFFF00"/>
                </a:solidFill>
                <a:latin typeface="Times New Roman" pitchFamily="18" charset="0"/>
                <a:cs typeface="Times New Roman" pitchFamily="18" charset="0"/>
              </a:rPr>
              <a:t>Vị</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trí</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trong</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gia</a:t>
            </a:r>
            <a:r>
              <a:rPr lang="en-US" b="1" dirty="0" smtClean="0">
                <a:solidFill>
                  <a:srgbClr val="FFFF00"/>
                </a:solidFill>
                <a:latin typeface="Times New Roman" pitchFamily="18" charset="0"/>
                <a:cs typeface="Times New Roman" pitchFamily="18" charset="0"/>
              </a:rPr>
              <a:t> </a:t>
            </a:r>
            <a:r>
              <a:rPr lang="en-US" b="1" dirty="0" err="1" smtClean="0">
                <a:solidFill>
                  <a:srgbClr val="FFFF00"/>
                </a:solidFill>
                <a:latin typeface="Times New Roman" pitchFamily="18" charset="0"/>
                <a:cs typeface="Times New Roman" pitchFamily="18" charset="0"/>
              </a:rPr>
              <a:t>đình</a:t>
            </a:r>
            <a:endParaRPr lang="en-US" b="1" dirty="0">
              <a:solidFill>
                <a:srgbClr val="FFFF00"/>
              </a:solidFill>
            </a:endParaRPr>
          </a:p>
        </p:txBody>
      </p:sp>
      <p:sp>
        <p:nvSpPr>
          <p:cNvPr id="3" name="Text Placeholder 2"/>
          <p:cNvSpPr>
            <a:spLocks noGrp="1"/>
          </p:cNvSpPr>
          <p:nvPr>
            <p:ph type="body" idx="1"/>
          </p:nvPr>
        </p:nvSpPr>
        <p:spPr/>
        <p:txBody>
          <a:bodyPr>
            <a:normAutofit/>
          </a:bodyPr>
          <a:lstStyle/>
          <a:p>
            <a:pPr algn="ctr"/>
            <a:r>
              <a:rPr lang="en-US" sz="2800" dirty="0" err="1" smtClean="0">
                <a:solidFill>
                  <a:schemeClr val="bg1"/>
                </a:solidFill>
              </a:rPr>
              <a:t>Thành</a:t>
            </a:r>
            <a:r>
              <a:rPr lang="en-US" sz="2800" dirty="0" smtClean="0">
                <a:solidFill>
                  <a:schemeClr val="bg1"/>
                </a:solidFill>
              </a:rPr>
              <a:t> </a:t>
            </a:r>
            <a:r>
              <a:rPr lang="en-US" sz="2800" dirty="0" err="1" smtClean="0">
                <a:solidFill>
                  <a:schemeClr val="bg1"/>
                </a:solidFill>
              </a:rPr>
              <a:t>thị</a:t>
            </a:r>
            <a:endParaRPr lang="en-US" sz="2800" dirty="0">
              <a:solidFill>
                <a:schemeClr val="bg1"/>
              </a:solidFill>
            </a:endParaRPr>
          </a:p>
        </p:txBody>
      </p:sp>
      <p:sp>
        <p:nvSpPr>
          <p:cNvPr id="4" name="Content Placeholder 3"/>
          <p:cNvSpPr>
            <a:spLocks noGrp="1"/>
          </p:cNvSpPr>
          <p:nvPr>
            <p:ph sz="half" idx="2"/>
          </p:nvPr>
        </p:nvSpPr>
        <p:spPr/>
        <p:txBody>
          <a:bodyPr/>
          <a:lstStyle/>
          <a:p>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p>
          <a:p>
            <a:endParaRPr lang="en-US" dirty="0" smtClean="0"/>
          </a:p>
          <a:p>
            <a:endParaRPr lang="en-US" dirty="0" smtClean="0"/>
          </a:p>
          <a:p>
            <a:endParaRPr lang="en-US" dirty="0"/>
          </a:p>
        </p:txBody>
      </p:sp>
      <p:sp>
        <p:nvSpPr>
          <p:cNvPr id="5" name="Text Placeholder 4"/>
          <p:cNvSpPr>
            <a:spLocks noGrp="1"/>
          </p:cNvSpPr>
          <p:nvPr>
            <p:ph type="body" sz="quarter" idx="3"/>
          </p:nvPr>
        </p:nvSpPr>
        <p:spPr/>
        <p:txBody>
          <a:bodyPr>
            <a:normAutofit/>
          </a:bodyPr>
          <a:lstStyle/>
          <a:p>
            <a:pPr algn="ctr"/>
            <a:r>
              <a:rPr lang="en-US" sz="2800" dirty="0" err="1" smtClean="0">
                <a:solidFill>
                  <a:schemeClr val="bg1"/>
                </a:solidFill>
              </a:rPr>
              <a:t>Nông</a:t>
            </a:r>
            <a:r>
              <a:rPr lang="en-US" sz="2800" dirty="0" smtClean="0">
                <a:solidFill>
                  <a:schemeClr val="bg1"/>
                </a:solidFill>
              </a:rPr>
              <a:t> </a:t>
            </a:r>
            <a:r>
              <a:rPr lang="en-US" sz="2800" dirty="0" err="1" smtClean="0">
                <a:solidFill>
                  <a:schemeClr val="bg1"/>
                </a:solidFill>
              </a:rPr>
              <a:t>thôn</a:t>
            </a:r>
            <a:endParaRPr lang="en-US" sz="2800" dirty="0">
              <a:solidFill>
                <a:schemeClr val="bg1"/>
              </a:solidFill>
            </a:endParaRPr>
          </a:p>
        </p:txBody>
      </p:sp>
      <p:sp>
        <p:nvSpPr>
          <p:cNvPr id="6" name="Content Placeholder 5"/>
          <p:cNvSpPr>
            <a:spLocks noGrp="1"/>
          </p:cNvSpPr>
          <p:nvPr>
            <p:ph sz="quarter" idx="4"/>
          </p:nvPr>
        </p:nvSpPr>
        <p:spPr/>
        <p:txBody>
          <a:bodyPr/>
          <a:lstStyle/>
          <a:p>
            <a:r>
              <a:rPr lang="en-US" sz="2800" dirty="0" err="1" smtClean="0">
                <a:latin typeface="Times New Roman" pitchFamily="18" charset="0"/>
                <a:cs typeface="Times New Roman" pitchFamily="18" charset="0"/>
              </a:rPr>
              <a:t>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coi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chèn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ép</a:t>
            </a:r>
            <a:endParaRPr lang="en-US" sz="2800" dirty="0" smtClean="0">
              <a:latin typeface="Times New Roman" pitchFamily="18" charset="0"/>
              <a:cs typeface="Times New Roman" pitchFamily="18" charset="0"/>
            </a:endParaRPr>
          </a:p>
          <a:p>
            <a:pPr>
              <a:buNone/>
            </a:pPr>
            <a:endParaRPr lang="en-US" dirty="0"/>
          </a:p>
        </p:txBody>
      </p:sp>
      <p:pic>
        <p:nvPicPr>
          <p:cNvPr id="7" name="Picture 2" descr="man_presenting_glass__a_ha"/>
          <p:cNvPicPr>
            <a:picLocks noChangeAspect="1" noChangeArrowheads="1" noCrop="1"/>
          </p:cNvPicPr>
          <p:nvPr/>
        </p:nvPicPr>
        <p:blipFill>
          <a:blip r:embed="rId3"/>
          <a:srcRect/>
          <a:stretch>
            <a:fillRect/>
          </a:stretch>
        </p:blipFill>
        <p:spPr bwMode="auto">
          <a:xfrm>
            <a:off x="838200" y="3200400"/>
            <a:ext cx="3124200" cy="3105150"/>
          </a:xfrm>
          <a:prstGeom prst="rect">
            <a:avLst/>
          </a:prstGeom>
          <a:noFill/>
        </p:spPr>
      </p:pic>
      <p:pic>
        <p:nvPicPr>
          <p:cNvPr id="8" name="Picture 8" descr="rosie_ironing_hc"/>
          <p:cNvPicPr>
            <a:picLocks noChangeAspect="1" noChangeArrowheads="1" noCrop="1"/>
          </p:cNvPicPr>
          <p:nvPr/>
        </p:nvPicPr>
        <p:blipFill>
          <a:blip r:embed="rId4"/>
          <a:srcRect/>
          <a:stretch>
            <a:fillRect/>
          </a:stretch>
        </p:blipFill>
        <p:spPr bwMode="auto">
          <a:xfrm>
            <a:off x="5181600" y="3276600"/>
            <a:ext cx="2743200" cy="2971800"/>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 calcmode="lin" valueType="num">
                                      <p:cBhvr additive="base">
                                        <p:cTn id="1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chemeClr val="bg1"/>
                </a:solidFill>
                <a:latin typeface="Times New Roman" pitchFamily="18" charset="0"/>
                <a:cs typeface="Times New Roman" pitchFamily="18" charset="0"/>
              </a:rPr>
              <a:t>c. </a:t>
            </a:r>
            <a:r>
              <a:rPr lang="en-US" b="1" dirty="0" err="1" smtClean="0">
                <a:solidFill>
                  <a:schemeClr val="bg1"/>
                </a:solidFill>
                <a:latin typeface="Times New Roman" pitchFamily="18" charset="0"/>
                <a:cs typeface="Times New Roman" pitchFamily="18" charset="0"/>
              </a:rPr>
              <a:t>Địa</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vị</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xã</a:t>
            </a:r>
            <a:r>
              <a:rPr lang="en-US" b="1" dirty="0" smtClean="0">
                <a:solidFill>
                  <a:schemeClr val="bg1"/>
                </a:solidFill>
                <a:latin typeface="Times New Roman" pitchFamily="18" charset="0"/>
                <a:cs typeface="Times New Roman" pitchFamily="18" charset="0"/>
              </a:rPr>
              <a:t> </a:t>
            </a:r>
            <a:r>
              <a:rPr lang="en-US" b="1" dirty="0" err="1" smtClean="0">
                <a:solidFill>
                  <a:schemeClr val="bg1"/>
                </a:solidFill>
                <a:latin typeface="Times New Roman" pitchFamily="18" charset="0"/>
                <a:cs typeface="Times New Roman" pitchFamily="18" charset="0"/>
              </a:rPr>
              <a:t>hội</a:t>
            </a:r>
            <a:endParaRPr lang="en-US" b="1" dirty="0">
              <a:solidFill>
                <a:schemeClr val="bg1"/>
              </a:solidFill>
            </a:endParaRPr>
          </a:p>
        </p:txBody>
      </p:sp>
      <p:sp>
        <p:nvSpPr>
          <p:cNvPr id="3" name="Text Placeholder 2"/>
          <p:cNvSpPr>
            <a:spLocks noGrp="1"/>
          </p:cNvSpPr>
          <p:nvPr>
            <p:ph type="body" idx="1"/>
          </p:nvPr>
        </p:nvSpPr>
        <p:spPr/>
        <p:txBody>
          <a:bodyPr>
            <a:normAutofit/>
          </a:bodyPr>
          <a:lstStyle/>
          <a:p>
            <a:pPr algn="ctr"/>
            <a:r>
              <a:rPr lang="en-US" sz="2800" dirty="0" err="1" smtClean="0"/>
              <a:t>Thành</a:t>
            </a:r>
            <a:r>
              <a:rPr lang="en-US" sz="2800" dirty="0" smtClean="0"/>
              <a:t> </a:t>
            </a:r>
            <a:r>
              <a:rPr lang="en-US" sz="2800" dirty="0" err="1" smtClean="0"/>
              <a:t>thị</a:t>
            </a:r>
            <a:endParaRPr lang="en-US" sz="2800" dirty="0"/>
          </a:p>
        </p:txBody>
      </p:sp>
      <p:sp>
        <p:nvSpPr>
          <p:cNvPr id="4" name="Content Placeholder 3"/>
          <p:cNvSpPr>
            <a:spLocks noGrp="1"/>
          </p:cNvSpPr>
          <p:nvPr>
            <p:ph sz="half" idx="2"/>
          </p:nvPr>
        </p:nvSpPr>
        <p:spPr/>
        <p:txBody>
          <a:bodyPr/>
          <a:lstStyle/>
          <a:p>
            <a:pPr algn="just"/>
            <a:r>
              <a:rPr lang="en-US" sz="2800" dirty="0" err="1" smtClean="0">
                <a:solidFill>
                  <a:srgbClr val="0000FF"/>
                </a:solidFill>
                <a:latin typeface="Times New Roman" pitchFamily="18" charset="0"/>
                <a:cs typeface="Times New Roman" pitchFamily="18" charset="0"/>
              </a:rPr>
              <a:t>Ngày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càng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được</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xem</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trọng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nâng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cao</a:t>
            </a:r>
            <a:endParaRPr lang="en-US" sz="2800" dirty="0" smtClean="0">
              <a:solidFill>
                <a:srgbClr val="0000FF"/>
              </a:solidFill>
              <a:latin typeface="Times New Roman" pitchFamily="18" charset="0"/>
              <a:cs typeface="Times New Roman" pitchFamily="18" charset="0"/>
            </a:endParaRPr>
          </a:p>
          <a:p>
            <a:endParaRPr lang="en-US" dirty="0"/>
          </a:p>
        </p:txBody>
      </p:sp>
      <p:sp>
        <p:nvSpPr>
          <p:cNvPr id="5" name="Text Placeholder 4"/>
          <p:cNvSpPr>
            <a:spLocks noGrp="1"/>
          </p:cNvSpPr>
          <p:nvPr>
            <p:ph type="body" sz="quarter" idx="3"/>
          </p:nvPr>
        </p:nvSpPr>
        <p:spPr/>
        <p:txBody>
          <a:bodyPr>
            <a:normAutofit/>
          </a:bodyPr>
          <a:lstStyle/>
          <a:p>
            <a:pPr algn="ctr"/>
            <a:r>
              <a:rPr lang="en-US" sz="2800" dirty="0" err="1" smtClean="0"/>
              <a:t>Nông</a:t>
            </a:r>
            <a:r>
              <a:rPr lang="en-US" sz="2800" dirty="0" smtClean="0"/>
              <a:t> </a:t>
            </a:r>
            <a:r>
              <a:rPr lang="en-US" sz="2800" dirty="0" err="1" smtClean="0"/>
              <a:t>thôn</a:t>
            </a:r>
            <a:endParaRPr lang="en-US" sz="2800" dirty="0"/>
          </a:p>
        </p:txBody>
      </p:sp>
      <p:sp>
        <p:nvSpPr>
          <p:cNvPr id="6" name="Content Placeholder 5"/>
          <p:cNvSpPr>
            <a:spLocks noGrp="1"/>
          </p:cNvSpPr>
          <p:nvPr>
            <p:ph sz="quarter" idx="4"/>
          </p:nvPr>
        </p:nvSpPr>
        <p:spPr/>
        <p:txBody>
          <a:bodyPr/>
          <a:lstStyle/>
          <a:p>
            <a:pPr algn="just"/>
            <a:r>
              <a:rPr lang="en-US" sz="2800" dirty="0" err="1" smtClean="0">
                <a:solidFill>
                  <a:srgbClr val="0000FF"/>
                </a:solidFill>
                <a:latin typeface="Times New Roman" pitchFamily="18" charset="0"/>
                <a:cs typeface="Times New Roman" pitchFamily="18" charset="0"/>
              </a:rPr>
              <a:t>Không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mấy</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cải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thiện</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không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có</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tiếng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nói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trong</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gia</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đình</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và</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ngoài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xã</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hội</a:t>
            </a:r>
            <a:r>
              <a:rPr lang="en-US" sz="2800" dirty="0" smtClean="0">
                <a:solidFill>
                  <a:srgbClr val="0000FF"/>
                </a:solidFill>
                <a:latin typeface="Times New Roman" pitchFamily="18" charset="0"/>
                <a:cs typeface="Times New Roman" pitchFamily="18" charset="0"/>
              </a:rPr>
              <a:t>.</a:t>
            </a:r>
          </a:p>
          <a:p>
            <a:endParaRPr lang="en-US" dirty="0"/>
          </a:p>
        </p:txBody>
      </p:sp>
      <p:pic>
        <p:nvPicPr>
          <p:cNvPr id="8" name="Picture 7" descr="images (1).jpg"/>
          <p:cNvPicPr>
            <a:picLocks noChangeAspect="1"/>
          </p:cNvPicPr>
          <p:nvPr/>
        </p:nvPicPr>
        <p:blipFill>
          <a:blip r:embed="rId3"/>
          <a:stretch>
            <a:fillRect/>
          </a:stretch>
        </p:blipFill>
        <p:spPr>
          <a:xfrm>
            <a:off x="1066800" y="3962400"/>
            <a:ext cx="3069189" cy="2133600"/>
          </a:xfrm>
          <a:prstGeom prst="rect">
            <a:avLst/>
          </a:prstGeom>
          <a:ln w="88900" cap="sq" cmpd="thickThin">
            <a:solidFill>
              <a:srgbClr val="000000"/>
            </a:solidFill>
            <a:prstDash val="solid"/>
            <a:miter lim="800000"/>
          </a:ln>
          <a:effectLst>
            <a:innerShdw blurRad="76200">
              <a:srgbClr val="000000"/>
            </a:innerShdw>
          </a:effectLst>
        </p:spPr>
      </p:pic>
      <p:pic>
        <p:nvPicPr>
          <p:cNvPr id="9" name="Picture 8" descr="images.jpg"/>
          <p:cNvPicPr>
            <a:picLocks noChangeAspect="1"/>
          </p:cNvPicPr>
          <p:nvPr/>
        </p:nvPicPr>
        <p:blipFill>
          <a:blip r:embed="rId4"/>
          <a:stretch>
            <a:fillRect/>
          </a:stretch>
        </p:blipFill>
        <p:spPr>
          <a:xfrm>
            <a:off x="5181600" y="3962400"/>
            <a:ext cx="3165036" cy="21336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additive="base">
                                        <p:cTn id="19"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905000"/>
          </a:xfrm>
        </p:spPr>
        <p:txBody>
          <a:bodyPr>
            <a:noAutofit/>
          </a:bodyPr>
          <a:lstStyle/>
          <a:p>
            <a:r>
              <a:rPr lang="en-US" sz="5400" b="1" dirty="0" err="1" smtClean="0">
                <a:solidFill>
                  <a:srgbClr val="000066"/>
                </a:solidFill>
                <a:latin typeface="+mn-lt"/>
                <a:cs typeface="Times New Roman" pitchFamily="18" charset="0"/>
              </a:rPr>
              <a:t>Chương</a:t>
            </a:r>
            <a:r>
              <a:rPr lang="en-US" sz="5400" b="1" dirty="0" smtClean="0">
                <a:solidFill>
                  <a:srgbClr val="000066"/>
                </a:solidFill>
                <a:latin typeface="+mn-lt"/>
                <a:cs typeface="Times New Roman" pitchFamily="18" charset="0"/>
              </a:rPr>
              <a:t> 1. </a:t>
            </a:r>
            <a:r>
              <a:rPr lang="en-US" sz="5400" b="1" dirty="0" err="1" smtClean="0">
                <a:solidFill>
                  <a:srgbClr val="000066"/>
                </a:solidFill>
                <a:latin typeface="+mn-lt"/>
                <a:cs typeface="Times New Roman" pitchFamily="18" charset="0"/>
              </a:rPr>
              <a:t>Các</a:t>
            </a:r>
            <a:r>
              <a:rPr lang="en-US" sz="5400" b="1" dirty="0" smtClean="0">
                <a:solidFill>
                  <a:srgbClr val="000066"/>
                </a:solidFill>
                <a:latin typeface="+mn-lt"/>
                <a:cs typeface="Times New Roman" pitchFamily="18" charset="0"/>
              </a:rPr>
              <a:t> </a:t>
            </a:r>
            <a:r>
              <a:rPr lang="en-US" sz="5400" b="1" dirty="0" err="1" smtClean="0">
                <a:solidFill>
                  <a:srgbClr val="000066"/>
                </a:solidFill>
                <a:latin typeface="+mn-lt"/>
                <a:cs typeface="Times New Roman" pitchFamily="18" charset="0"/>
              </a:rPr>
              <a:t>khái</a:t>
            </a:r>
            <a:r>
              <a:rPr lang="en-US" sz="5400" b="1" dirty="0" smtClean="0">
                <a:solidFill>
                  <a:srgbClr val="000066"/>
                </a:solidFill>
                <a:latin typeface="+mn-lt"/>
                <a:cs typeface="Times New Roman" pitchFamily="18" charset="0"/>
              </a:rPr>
              <a:t> </a:t>
            </a:r>
            <a:r>
              <a:rPr lang="en-US" sz="5400" b="1" dirty="0" err="1">
                <a:solidFill>
                  <a:srgbClr val="000066"/>
                </a:solidFill>
                <a:latin typeface="+mn-lt"/>
                <a:cs typeface="Times New Roman" pitchFamily="18" charset="0"/>
              </a:rPr>
              <a:t>n</a:t>
            </a:r>
            <a:r>
              <a:rPr lang="en-US" sz="5400" b="1" dirty="0" err="1" smtClean="0">
                <a:solidFill>
                  <a:srgbClr val="000066"/>
                </a:solidFill>
                <a:latin typeface="+mn-lt"/>
                <a:cs typeface="Times New Roman" pitchFamily="18" charset="0"/>
              </a:rPr>
              <a:t>iệm</a:t>
            </a:r>
            <a:r>
              <a:rPr lang="en-US" sz="5400" b="1" dirty="0" smtClean="0">
                <a:solidFill>
                  <a:srgbClr val="0000FF"/>
                </a:solidFill>
                <a:latin typeface="+mn-lt"/>
                <a:cs typeface="Times New Roman" pitchFamily="18" charset="0"/>
              </a:rPr>
              <a:t/>
            </a:r>
            <a:br>
              <a:rPr lang="en-US" sz="5400" b="1" dirty="0" smtClean="0">
                <a:solidFill>
                  <a:srgbClr val="0000FF"/>
                </a:solidFill>
                <a:latin typeface="+mn-lt"/>
                <a:cs typeface="Times New Roman" pitchFamily="18" charset="0"/>
              </a:rPr>
            </a:br>
            <a:endParaRPr lang="en-US" sz="5400" b="1" dirty="0">
              <a:latin typeface="+mn-lt"/>
            </a:endParaRPr>
          </a:p>
        </p:txBody>
      </p:sp>
      <p:sp>
        <p:nvSpPr>
          <p:cNvPr id="3" name="Content Placeholder 2"/>
          <p:cNvSpPr>
            <a:spLocks noGrp="1"/>
          </p:cNvSpPr>
          <p:nvPr>
            <p:ph idx="1"/>
          </p:nvPr>
        </p:nvSpPr>
        <p:spPr>
          <a:xfrm>
            <a:off x="1447800" y="2514600"/>
            <a:ext cx="7315200" cy="2514599"/>
          </a:xfrm>
        </p:spPr>
        <p:txBody>
          <a:bodyPr/>
          <a:lstStyle/>
          <a:p>
            <a:pPr marL="812800" indent="-812800">
              <a:lnSpc>
                <a:spcPct val="90000"/>
              </a:lnSpc>
              <a:buNone/>
              <a:defRPr/>
            </a:pPr>
            <a:r>
              <a:rPr lang="en-US" sz="3600" b="1" dirty="0">
                <a:latin typeface="Arial" charset="0"/>
              </a:rPr>
              <a:t>1.Giới </a:t>
            </a:r>
            <a:r>
              <a:rPr lang="en-US" sz="3600" b="1" dirty="0" err="1">
                <a:latin typeface="Arial" charset="0"/>
              </a:rPr>
              <a:t>và</a:t>
            </a:r>
            <a:r>
              <a:rPr lang="en-US" sz="3600" b="1" dirty="0">
                <a:latin typeface="Arial" charset="0"/>
              </a:rPr>
              <a:t> </a:t>
            </a:r>
            <a:r>
              <a:rPr lang="en-US" sz="3600" b="1" dirty="0" err="1">
                <a:latin typeface="Arial" charset="0"/>
              </a:rPr>
              <a:t>giới</a:t>
            </a:r>
            <a:r>
              <a:rPr lang="en-US" sz="3600" b="1" dirty="0">
                <a:latin typeface="Arial" charset="0"/>
              </a:rPr>
              <a:t> </a:t>
            </a:r>
            <a:r>
              <a:rPr lang="en-US" sz="3600" b="1" dirty="0" err="1">
                <a:latin typeface="Arial" charset="0"/>
              </a:rPr>
              <a:t>tính</a:t>
            </a:r>
            <a:endParaRPr lang="en-US" sz="3600" b="1" dirty="0">
              <a:latin typeface="Arial" charset="0"/>
            </a:endParaRPr>
          </a:p>
          <a:p>
            <a:pPr marL="812800" indent="-812800">
              <a:lnSpc>
                <a:spcPct val="90000"/>
              </a:lnSpc>
              <a:buNone/>
              <a:defRPr/>
            </a:pPr>
            <a:r>
              <a:rPr lang="en-US" sz="3600" b="1" dirty="0">
                <a:latin typeface="Arial" charset="0"/>
              </a:rPr>
              <a:t>2. </a:t>
            </a:r>
            <a:r>
              <a:rPr lang="en-US" sz="3600" b="1" dirty="0" err="1">
                <a:latin typeface="Arial" charset="0"/>
              </a:rPr>
              <a:t>Vai</a:t>
            </a:r>
            <a:r>
              <a:rPr lang="en-US" sz="3600" b="1" dirty="0">
                <a:latin typeface="Arial" charset="0"/>
              </a:rPr>
              <a:t> </a:t>
            </a:r>
            <a:r>
              <a:rPr lang="en-US" sz="3600" b="1" dirty="0" err="1">
                <a:latin typeface="Arial" charset="0"/>
              </a:rPr>
              <a:t>trò</a:t>
            </a:r>
            <a:r>
              <a:rPr lang="en-US" sz="3600" b="1" dirty="0">
                <a:latin typeface="Arial" charset="0"/>
              </a:rPr>
              <a:t> </a:t>
            </a:r>
            <a:r>
              <a:rPr lang="en-US" sz="3600" b="1" dirty="0" err="1" smtClean="0">
                <a:latin typeface="Arial" charset="0"/>
              </a:rPr>
              <a:t>giới</a:t>
            </a:r>
            <a:endParaRPr lang="en-US" sz="3600" b="1" dirty="0">
              <a:latin typeface="Arial" charset="0"/>
            </a:endParaRPr>
          </a:p>
          <a:p>
            <a:pPr marL="812800" indent="-812800">
              <a:lnSpc>
                <a:spcPct val="90000"/>
              </a:lnSpc>
              <a:buNone/>
              <a:defRPr/>
            </a:pPr>
            <a:r>
              <a:rPr lang="en-US" sz="3600" b="1" dirty="0">
                <a:latin typeface="Arial" charset="0"/>
              </a:rPr>
              <a:t>3</a:t>
            </a:r>
            <a:r>
              <a:rPr lang="en-US" sz="3600" b="1" dirty="0" smtClean="0">
                <a:latin typeface="Arial" charset="0"/>
              </a:rPr>
              <a:t>. </a:t>
            </a:r>
            <a:r>
              <a:rPr lang="en-US" sz="3600" b="1" dirty="0" err="1">
                <a:latin typeface="Arial" charset="0"/>
              </a:rPr>
              <a:t>Bình</a:t>
            </a:r>
            <a:r>
              <a:rPr lang="en-US" sz="3600" b="1" dirty="0">
                <a:latin typeface="Arial" charset="0"/>
              </a:rPr>
              <a:t> </a:t>
            </a:r>
            <a:r>
              <a:rPr lang="en-US" sz="3600" b="1" dirty="0" err="1" smtClean="0">
                <a:latin typeface="Arial" charset="0"/>
              </a:rPr>
              <a:t>đẳng</a:t>
            </a:r>
            <a:r>
              <a:rPr lang="en-US" sz="3600" b="1" dirty="0" smtClean="0">
                <a:latin typeface="Arial" charset="0"/>
              </a:rPr>
              <a:t>, </a:t>
            </a:r>
            <a:r>
              <a:rPr lang="en-US" sz="3600" b="1" dirty="0" err="1" smtClean="0">
                <a:latin typeface="Arial" charset="0"/>
              </a:rPr>
              <a:t>bất</a:t>
            </a:r>
            <a:r>
              <a:rPr lang="en-US" sz="3600" b="1" dirty="0" smtClean="0">
                <a:latin typeface="Arial" charset="0"/>
              </a:rPr>
              <a:t> </a:t>
            </a:r>
            <a:r>
              <a:rPr lang="en-US" sz="3600" b="1" dirty="0" err="1" smtClean="0">
                <a:latin typeface="Arial" charset="0"/>
              </a:rPr>
              <a:t>bình</a:t>
            </a:r>
            <a:r>
              <a:rPr lang="en-US" sz="3600" b="1" dirty="0" smtClean="0">
                <a:latin typeface="Arial" charset="0"/>
              </a:rPr>
              <a:t> </a:t>
            </a:r>
            <a:r>
              <a:rPr lang="en-US" sz="3600" b="1" dirty="0" err="1" smtClean="0">
                <a:latin typeface="Arial" charset="0"/>
              </a:rPr>
              <a:t>đẳng</a:t>
            </a:r>
            <a:r>
              <a:rPr lang="en-US" sz="3600" b="1" dirty="0">
                <a:latin typeface="Arial" charset="0"/>
              </a:rPr>
              <a:t> </a:t>
            </a:r>
            <a:r>
              <a:rPr lang="en-US" sz="3600" b="1" dirty="0" err="1" smtClean="0">
                <a:latin typeface="Arial" charset="0"/>
              </a:rPr>
              <a:t>giới</a:t>
            </a:r>
            <a:endParaRPr lang="en-US" sz="3600" b="1" dirty="0" smtClean="0">
              <a:latin typeface="Arial" charset="0"/>
            </a:endParaRPr>
          </a:p>
          <a:p>
            <a:endParaRPr lang="en-US"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lstStyle/>
          <a:p>
            <a:r>
              <a:rPr lang="en-US" b="1" dirty="0" smtClean="0">
                <a:solidFill>
                  <a:srgbClr val="000066"/>
                </a:solidFill>
                <a:latin typeface="Times New Roman" pitchFamily="18" charset="0"/>
                <a:cs typeface="Times New Roman" pitchFamily="18" charset="0"/>
              </a:rPr>
              <a:t>d. </a:t>
            </a:r>
            <a:r>
              <a:rPr lang="en-US" b="1" dirty="0" err="1" smtClean="0">
                <a:solidFill>
                  <a:srgbClr val="000066"/>
                </a:solidFill>
                <a:latin typeface="Times New Roman" pitchFamily="18" charset="0"/>
                <a:cs typeface="Times New Roman" pitchFamily="18" charset="0"/>
              </a:rPr>
              <a:t>Công</a:t>
            </a:r>
            <a:r>
              <a:rPr lang="en-US" b="1" dirty="0" smtClean="0">
                <a:solidFill>
                  <a:srgbClr val="000066"/>
                </a:solidFill>
                <a:latin typeface="Times New Roman" pitchFamily="18" charset="0"/>
                <a:cs typeface="Times New Roman" pitchFamily="18" charset="0"/>
              </a:rPr>
              <a:t> </a:t>
            </a:r>
            <a:r>
              <a:rPr lang="en-US" b="1" dirty="0" err="1" smtClean="0">
                <a:solidFill>
                  <a:srgbClr val="000066"/>
                </a:solidFill>
                <a:latin typeface="Times New Roman" pitchFamily="18" charset="0"/>
                <a:cs typeface="Times New Roman" pitchFamily="18" charset="0"/>
              </a:rPr>
              <a:t>việc</a:t>
            </a:r>
            <a:endParaRPr lang="en-US" b="1" dirty="0">
              <a:solidFill>
                <a:srgbClr val="000066"/>
              </a:solidFill>
            </a:endParaRPr>
          </a:p>
        </p:txBody>
      </p:sp>
      <p:sp>
        <p:nvSpPr>
          <p:cNvPr id="3" name="Text Placeholder 2"/>
          <p:cNvSpPr>
            <a:spLocks noGrp="1"/>
          </p:cNvSpPr>
          <p:nvPr>
            <p:ph type="body" idx="1"/>
          </p:nvPr>
        </p:nvSpPr>
        <p:spPr/>
        <p:txBody>
          <a:bodyPr>
            <a:normAutofit/>
          </a:bodyPr>
          <a:lstStyle/>
          <a:p>
            <a:pPr algn="ctr"/>
            <a:r>
              <a:rPr lang="en-US" sz="2800" dirty="0" err="1" smtClean="0">
                <a:solidFill>
                  <a:srgbClr val="FFFF00"/>
                </a:solidFill>
              </a:rPr>
              <a:t>Thành</a:t>
            </a:r>
            <a:r>
              <a:rPr lang="en-US" sz="2800" dirty="0" smtClean="0">
                <a:solidFill>
                  <a:srgbClr val="FFFF00"/>
                </a:solidFill>
              </a:rPr>
              <a:t> </a:t>
            </a:r>
            <a:r>
              <a:rPr lang="en-US" sz="2800" dirty="0" err="1" smtClean="0">
                <a:solidFill>
                  <a:srgbClr val="FFFF00"/>
                </a:solidFill>
              </a:rPr>
              <a:t>thị</a:t>
            </a:r>
            <a:endParaRPr lang="en-US" sz="2800" dirty="0">
              <a:solidFill>
                <a:srgbClr val="FFFF00"/>
              </a:solidFill>
            </a:endParaRPr>
          </a:p>
        </p:txBody>
      </p:sp>
      <p:sp>
        <p:nvSpPr>
          <p:cNvPr id="4" name="Content Placeholder 3"/>
          <p:cNvSpPr>
            <a:spLocks noGrp="1"/>
          </p:cNvSpPr>
          <p:nvPr>
            <p:ph sz="half" idx="2"/>
          </p:nvPr>
        </p:nvSpPr>
        <p:spPr/>
        <p:txBody>
          <a:bodyPr/>
          <a:lstStyle/>
          <a:p>
            <a:r>
              <a:rPr lang="en-US" sz="2800" dirty="0" err="1" smtClean="0">
                <a:solidFill>
                  <a:srgbClr val="003300"/>
                </a:solidFill>
                <a:latin typeface="Times New Roman" pitchFamily="18" charset="0"/>
                <a:cs typeface="Times New Roman" pitchFamily="18" charset="0"/>
              </a:rPr>
              <a:t>Nhiều</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cơ</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hội</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việc</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làm</a:t>
            </a:r>
            <a:endParaRPr lang="en-US" sz="2800" dirty="0" smtClean="0">
              <a:solidFill>
                <a:srgbClr val="003300"/>
              </a:solidFill>
              <a:latin typeface="Times New Roman" pitchFamily="18" charset="0"/>
              <a:cs typeface="Times New Roman" pitchFamily="18" charset="0"/>
            </a:endParaRPr>
          </a:p>
          <a:p>
            <a:endParaRPr lang="en-US" dirty="0"/>
          </a:p>
        </p:txBody>
      </p:sp>
      <p:sp>
        <p:nvSpPr>
          <p:cNvPr id="5" name="Text Placeholder 4"/>
          <p:cNvSpPr>
            <a:spLocks noGrp="1"/>
          </p:cNvSpPr>
          <p:nvPr>
            <p:ph type="body" sz="quarter" idx="3"/>
          </p:nvPr>
        </p:nvSpPr>
        <p:spPr/>
        <p:txBody>
          <a:bodyPr>
            <a:normAutofit/>
          </a:bodyPr>
          <a:lstStyle/>
          <a:p>
            <a:pPr algn="ctr"/>
            <a:r>
              <a:rPr lang="en-US" sz="2800" dirty="0" err="1" smtClean="0">
                <a:solidFill>
                  <a:srgbClr val="FFFF00"/>
                </a:solidFill>
              </a:rPr>
              <a:t>Nông</a:t>
            </a:r>
            <a:r>
              <a:rPr lang="en-US" sz="2800" dirty="0" smtClean="0">
                <a:solidFill>
                  <a:srgbClr val="FFFF00"/>
                </a:solidFill>
              </a:rPr>
              <a:t> </a:t>
            </a:r>
            <a:r>
              <a:rPr lang="en-US" sz="2800" dirty="0" err="1" smtClean="0">
                <a:solidFill>
                  <a:srgbClr val="FFFF00"/>
                </a:solidFill>
              </a:rPr>
              <a:t>thôn</a:t>
            </a:r>
            <a:endParaRPr lang="en-US" sz="2800" dirty="0">
              <a:solidFill>
                <a:srgbClr val="FFFF00"/>
              </a:solidFill>
            </a:endParaRPr>
          </a:p>
        </p:txBody>
      </p:sp>
      <p:sp>
        <p:nvSpPr>
          <p:cNvPr id="6" name="Content Placeholder 5"/>
          <p:cNvSpPr>
            <a:spLocks noGrp="1"/>
          </p:cNvSpPr>
          <p:nvPr>
            <p:ph sz="quarter" idx="4"/>
          </p:nvPr>
        </p:nvSpPr>
        <p:spPr/>
        <p:txBody>
          <a:bodyPr/>
          <a:lstStyle/>
          <a:p>
            <a:pPr algn="just"/>
            <a:r>
              <a:rPr lang="en-US" sz="2800" dirty="0" err="1" smtClean="0">
                <a:solidFill>
                  <a:srgbClr val="003300"/>
                </a:solidFill>
                <a:latin typeface="Times New Roman" pitchFamily="18" charset="0"/>
                <a:cs typeface="Times New Roman" pitchFamily="18" charset="0"/>
              </a:rPr>
              <a:t>Ít</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cơ</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hội</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việc</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làm</a:t>
            </a:r>
            <a:r>
              <a:rPr lang="en-US" sz="2800" dirty="0" smtClean="0">
                <a:solidFill>
                  <a:srgbClr val="003300"/>
                </a:solidFill>
                <a:latin typeface="Times New Roman" pitchFamily="18" charset="0"/>
                <a:cs typeface="Times New Roman" pitchFamily="18" charset="0"/>
              </a:rPr>
              <a:t> , </a:t>
            </a:r>
            <a:r>
              <a:rPr lang="en-US" sz="2800" dirty="0" err="1" smtClean="0">
                <a:solidFill>
                  <a:srgbClr val="003300"/>
                </a:solidFill>
                <a:latin typeface="Times New Roman" pitchFamily="18" charset="0"/>
                <a:cs typeface="Times New Roman" pitchFamily="18" charset="0"/>
              </a:rPr>
              <a:t>phần</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lớn</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sống</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dựa</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vào</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thu</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nhập</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của</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người</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đàn</a:t>
            </a:r>
            <a:r>
              <a:rPr lang="en-US" sz="2800" dirty="0" smtClean="0">
                <a:solidFill>
                  <a:srgbClr val="003300"/>
                </a:solidFill>
                <a:latin typeface="Times New Roman" pitchFamily="18" charset="0"/>
                <a:cs typeface="Times New Roman" pitchFamily="18" charset="0"/>
              </a:rPr>
              <a:t> </a:t>
            </a:r>
            <a:r>
              <a:rPr lang="en-US" sz="2800" dirty="0" err="1" smtClean="0">
                <a:solidFill>
                  <a:srgbClr val="003300"/>
                </a:solidFill>
                <a:latin typeface="Times New Roman" pitchFamily="18" charset="0"/>
                <a:cs typeface="Times New Roman" pitchFamily="18" charset="0"/>
              </a:rPr>
              <a:t>ông</a:t>
            </a:r>
            <a:r>
              <a:rPr lang="en-US" sz="2800" dirty="0" smtClean="0">
                <a:solidFill>
                  <a:srgbClr val="003300"/>
                </a:solidFill>
                <a:latin typeface="Times New Roman" pitchFamily="18" charset="0"/>
                <a:cs typeface="Times New Roman" pitchFamily="18" charset="0"/>
              </a:rPr>
              <a:t>.</a:t>
            </a:r>
          </a:p>
          <a:p>
            <a:endParaRPr lang="en-US" dirty="0"/>
          </a:p>
        </p:txBody>
      </p:sp>
      <p:pic>
        <p:nvPicPr>
          <p:cNvPr id="7" name="Picture 6" descr="onhanoitro2.jpg"/>
          <p:cNvPicPr>
            <a:picLocks noChangeAspect="1"/>
          </p:cNvPicPr>
          <p:nvPr/>
        </p:nvPicPr>
        <p:blipFill>
          <a:blip r:embed="rId3"/>
          <a:stretch>
            <a:fillRect/>
          </a:stretch>
        </p:blipFill>
        <p:spPr>
          <a:xfrm>
            <a:off x="5715000" y="3886200"/>
            <a:ext cx="2590800" cy="2667000"/>
          </a:xfrm>
          <a:prstGeom prst="rect">
            <a:avLst/>
          </a:prstGeom>
          <a:ln w="88900" cap="sq" cmpd="thickThin">
            <a:solidFill>
              <a:srgbClr val="000000"/>
            </a:solidFill>
            <a:prstDash val="solid"/>
            <a:miter lim="800000"/>
          </a:ln>
          <a:effectLst>
            <a:innerShdw blurRad="76200">
              <a:srgbClr val="000000"/>
            </a:innerShdw>
          </a:effectLst>
        </p:spPr>
      </p:pic>
      <p:pic>
        <p:nvPicPr>
          <p:cNvPr id="9" name="Picture 8" descr="download.jpg"/>
          <p:cNvPicPr>
            <a:picLocks noChangeAspect="1"/>
          </p:cNvPicPr>
          <p:nvPr/>
        </p:nvPicPr>
        <p:blipFill>
          <a:blip r:embed="rId4"/>
          <a:stretch>
            <a:fillRect/>
          </a:stretch>
        </p:blipFill>
        <p:spPr>
          <a:xfrm>
            <a:off x="1295400" y="3810000"/>
            <a:ext cx="2514600" cy="2743200"/>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additive="base">
                                        <p:cTn id="1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7000" r="-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38200"/>
            <a:ext cx="7772400" cy="1470025"/>
          </a:xfrm>
        </p:spPr>
        <p:txBody>
          <a:bodyPr>
            <a:normAutofit/>
          </a:bodyPr>
          <a:lstStyle/>
          <a:p>
            <a:r>
              <a:rPr lang="en-US" sz="5400" b="1" dirty="0" err="1" smtClean="0">
                <a:solidFill>
                  <a:srgbClr val="660033"/>
                </a:solidFill>
                <a:latin typeface="Times New Roman" pitchFamily="18" charset="0"/>
                <a:cs typeface="Times New Roman" pitchFamily="18" charset="0"/>
              </a:rPr>
              <a:t>Chương</a:t>
            </a:r>
            <a:r>
              <a:rPr lang="en-US" sz="5400" b="1" dirty="0" smtClean="0">
                <a:solidFill>
                  <a:srgbClr val="660033"/>
                </a:solidFill>
                <a:latin typeface="Times New Roman" pitchFamily="18" charset="0"/>
                <a:cs typeface="Times New Roman" pitchFamily="18" charset="0"/>
              </a:rPr>
              <a:t> 4: </a:t>
            </a:r>
            <a:r>
              <a:rPr lang="en-US" sz="5400" b="1" dirty="0" err="1" smtClean="0">
                <a:solidFill>
                  <a:srgbClr val="660033"/>
                </a:solidFill>
                <a:latin typeface="Times New Roman" pitchFamily="18" charset="0"/>
                <a:cs typeface="Times New Roman" pitchFamily="18" charset="0"/>
              </a:rPr>
              <a:t>Giải</a:t>
            </a:r>
            <a:r>
              <a:rPr lang="en-US" sz="5400" b="1" dirty="0" smtClean="0">
                <a:solidFill>
                  <a:srgbClr val="660033"/>
                </a:solidFill>
                <a:latin typeface="Times New Roman" pitchFamily="18" charset="0"/>
                <a:cs typeface="Times New Roman" pitchFamily="18" charset="0"/>
              </a:rPr>
              <a:t> </a:t>
            </a:r>
            <a:r>
              <a:rPr lang="en-US" sz="5400" b="1" dirty="0" err="1" smtClean="0">
                <a:solidFill>
                  <a:srgbClr val="660033"/>
                </a:solidFill>
                <a:latin typeface="Times New Roman" pitchFamily="18" charset="0"/>
                <a:cs typeface="Times New Roman" pitchFamily="18" charset="0"/>
              </a:rPr>
              <a:t>pháp</a:t>
            </a:r>
            <a:endParaRPr lang="vi-VN" sz="5400" b="1" dirty="0">
              <a:solidFill>
                <a:srgbClr val="660033"/>
              </a:solidFill>
              <a:latin typeface="Times New Roman" pitchFamily="18" charset="0"/>
              <a:cs typeface="Times New Roman" pitchFamily="18" charset="0"/>
            </a:endParaRPr>
          </a:p>
        </p:txBody>
      </p:sp>
      <p:sp>
        <p:nvSpPr>
          <p:cNvPr id="3" name="Subtitle 2"/>
          <p:cNvSpPr>
            <a:spLocks noGrp="1"/>
          </p:cNvSpPr>
          <p:nvPr>
            <p:ph type="subTitle" idx="1"/>
          </p:nvPr>
        </p:nvSpPr>
        <p:spPr>
          <a:xfrm>
            <a:off x="1219200" y="2895600"/>
            <a:ext cx="7010400" cy="2362200"/>
          </a:xfrm>
          <a:effectLst>
            <a:outerShdw blurRad="50800" dist="38100" dir="5400000" algn="t" rotWithShape="0">
              <a:prstClr val="black">
                <a:alpha val="40000"/>
              </a:prstClr>
            </a:outerShdw>
          </a:effectLst>
        </p:spPr>
        <p:txBody>
          <a:bodyPr>
            <a:normAutofit/>
          </a:bodyPr>
          <a:lstStyle/>
          <a:p>
            <a:pPr marL="514350" indent="-514350" algn="l">
              <a:buFont typeface="+mj-lt"/>
              <a:buAutoNum type="arabicPeriod"/>
            </a:pPr>
            <a:r>
              <a:rPr lang="en-US" b="1" dirty="0" err="1" smtClean="0">
                <a:solidFill>
                  <a:srgbClr val="0000FF"/>
                </a:solidFill>
                <a:latin typeface="Times New Roman" pitchFamily="18" charset="0"/>
                <a:cs typeface="Times New Roman" pitchFamily="18" charset="0"/>
              </a:rPr>
              <a:t>Hậu</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quả</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của</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bất</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bình</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đẳng</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giới</a:t>
            </a:r>
            <a:endParaRPr lang="en-US" b="1" dirty="0" smtClean="0">
              <a:solidFill>
                <a:srgbClr val="0000FF"/>
              </a:solidFill>
              <a:latin typeface="Times New Roman" pitchFamily="18" charset="0"/>
              <a:cs typeface="Times New Roman" pitchFamily="18" charset="0"/>
            </a:endParaRPr>
          </a:p>
          <a:p>
            <a:pPr marL="514350" indent="-514350" algn="l">
              <a:buFont typeface="+mj-lt"/>
              <a:buAutoNum type="arabicPeriod"/>
            </a:pPr>
            <a:r>
              <a:rPr lang="en-US" b="1" dirty="0" err="1" smtClean="0">
                <a:solidFill>
                  <a:srgbClr val="0000FF"/>
                </a:solidFill>
                <a:latin typeface="Times New Roman" pitchFamily="18" charset="0"/>
                <a:cs typeface="Times New Roman" pitchFamily="18" charset="0"/>
              </a:rPr>
              <a:t>Giải</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pháp</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hướng</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tới</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bình</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đẳng</a:t>
            </a:r>
            <a:r>
              <a:rPr lang="en-US" b="1" dirty="0" smtClean="0">
                <a:solidFill>
                  <a:srgbClr val="0000FF"/>
                </a:solidFill>
                <a:latin typeface="Times New Roman" pitchFamily="18" charset="0"/>
                <a:cs typeface="Times New Roman" pitchFamily="18" charset="0"/>
              </a:rPr>
              <a:t> </a:t>
            </a:r>
            <a:r>
              <a:rPr lang="en-US" b="1" dirty="0" err="1" smtClean="0">
                <a:solidFill>
                  <a:srgbClr val="0000FF"/>
                </a:solidFill>
                <a:latin typeface="Times New Roman" pitchFamily="18" charset="0"/>
                <a:cs typeface="Times New Roman" pitchFamily="18" charset="0"/>
              </a:rPr>
              <a:t>giới</a:t>
            </a:r>
            <a:endParaRPr lang="vi-VN" b="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960383948"/>
      </p:ext>
    </p:extLst>
  </p:cSld>
  <p:clrMapOvr>
    <a:masterClrMapping/>
  </p:clrMapOvr>
  <mc:AlternateContent xmlns:mc="http://schemas.openxmlformats.org/markup-compatibility/2006" xmlns:p14="http://schemas.microsoft.com/office/powerpoint/2010/main">
    <mc:Choice Requires="p14">
      <p:transition spd="slow" p14:dur="800">
        <p:diamond/>
      </p:transition>
    </mc:Choice>
    <mc:Fallback xmlns="">
      <p:transition spd="slow">
        <p:diamon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arn(inVertical)">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1143000"/>
          </a:xfrm>
        </p:spPr>
        <p:txBody>
          <a:bodyPr>
            <a:noAutofit/>
          </a:bodyPr>
          <a:lstStyle/>
          <a:p>
            <a:r>
              <a:rPr lang="en-US" b="1" dirty="0" smtClean="0">
                <a:solidFill>
                  <a:srgbClr val="003300"/>
                </a:solidFill>
              </a:rPr>
              <a:t>1. </a:t>
            </a:r>
            <a:r>
              <a:rPr lang="en-US" b="1" dirty="0" err="1" smtClean="0">
                <a:solidFill>
                  <a:srgbClr val="003300"/>
                </a:solidFill>
              </a:rPr>
              <a:t>Hậu</a:t>
            </a:r>
            <a:r>
              <a:rPr lang="en-US" b="1" dirty="0" smtClean="0">
                <a:solidFill>
                  <a:srgbClr val="003300"/>
                </a:solidFill>
              </a:rPr>
              <a:t> </a:t>
            </a:r>
            <a:r>
              <a:rPr lang="en-US" b="1" dirty="0" err="1">
                <a:solidFill>
                  <a:srgbClr val="003300"/>
                </a:solidFill>
              </a:rPr>
              <a:t>quả</a:t>
            </a:r>
            <a:r>
              <a:rPr lang="en-US" b="1" dirty="0">
                <a:solidFill>
                  <a:srgbClr val="003300"/>
                </a:solidFill>
              </a:rPr>
              <a:t> </a:t>
            </a:r>
            <a:r>
              <a:rPr lang="en-US" b="1" dirty="0" err="1">
                <a:solidFill>
                  <a:srgbClr val="003300"/>
                </a:solidFill>
              </a:rPr>
              <a:t>của</a:t>
            </a:r>
            <a:r>
              <a:rPr lang="en-US" b="1" dirty="0">
                <a:solidFill>
                  <a:srgbClr val="003300"/>
                </a:solidFill>
              </a:rPr>
              <a:t> </a:t>
            </a:r>
            <a:r>
              <a:rPr lang="en-US" b="1" dirty="0" err="1">
                <a:solidFill>
                  <a:srgbClr val="003300"/>
                </a:solidFill>
              </a:rPr>
              <a:t>bất</a:t>
            </a:r>
            <a:r>
              <a:rPr lang="en-US" b="1" dirty="0">
                <a:solidFill>
                  <a:srgbClr val="003300"/>
                </a:solidFill>
              </a:rPr>
              <a:t> </a:t>
            </a:r>
            <a:r>
              <a:rPr lang="en-US" b="1" dirty="0" err="1">
                <a:solidFill>
                  <a:srgbClr val="003300"/>
                </a:solidFill>
              </a:rPr>
              <a:t>bình</a:t>
            </a:r>
            <a:r>
              <a:rPr lang="en-US" b="1" dirty="0">
                <a:solidFill>
                  <a:srgbClr val="003300"/>
                </a:solidFill>
              </a:rPr>
              <a:t> </a:t>
            </a:r>
            <a:r>
              <a:rPr lang="en-US" b="1" dirty="0" err="1">
                <a:solidFill>
                  <a:srgbClr val="003300"/>
                </a:solidFill>
              </a:rPr>
              <a:t>đẳng</a:t>
            </a:r>
            <a:r>
              <a:rPr lang="en-US" b="1" dirty="0">
                <a:solidFill>
                  <a:srgbClr val="003300"/>
                </a:solidFill>
              </a:rPr>
              <a:t> </a:t>
            </a:r>
            <a:r>
              <a:rPr lang="en-US" b="1" dirty="0" err="1">
                <a:solidFill>
                  <a:srgbClr val="003300"/>
                </a:solidFill>
              </a:rPr>
              <a:t>giới</a:t>
            </a:r>
            <a:r>
              <a:rPr lang="en-US" dirty="0">
                <a:solidFill>
                  <a:srgbClr val="003300"/>
                </a:solidFill>
              </a:rPr>
              <a:t/>
            </a:r>
            <a:br>
              <a:rPr lang="en-US" dirty="0">
                <a:solidFill>
                  <a:srgbClr val="003300"/>
                </a:solidFill>
              </a:rPr>
            </a:br>
            <a:endParaRPr lang="vi-VN" dirty="0">
              <a:solidFill>
                <a:srgbClr val="003300"/>
              </a:solidFill>
            </a:endParaRPr>
          </a:p>
        </p:txBody>
      </p:sp>
      <p:sp>
        <p:nvSpPr>
          <p:cNvPr id="3" name="Content Placeholder 2"/>
          <p:cNvSpPr>
            <a:spLocks noGrp="1"/>
          </p:cNvSpPr>
          <p:nvPr>
            <p:ph idx="1"/>
          </p:nvPr>
        </p:nvSpPr>
        <p:spPr>
          <a:xfrm>
            <a:off x="457200" y="1981200"/>
            <a:ext cx="8229600" cy="4525963"/>
          </a:xfrm>
        </p:spPr>
        <p:txBody>
          <a:bodyPr>
            <a:normAutofit fontScale="92500"/>
          </a:bodyPr>
          <a:lstStyle/>
          <a:p>
            <a:pPr algn="just">
              <a:buClr>
                <a:schemeClr val="tx1"/>
              </a:buClr>
              <a:buSzPct val="75000"/>
              <a:buFont typeface="Wingdings" pitchFamily="2" charset="2"/>
              <a:buChar char="v"/>
            </a:pPr>
            <a:r>
              <a:rPr lang="en-US" dirty="0" err="1" smtClean="0">
                <a:solidFill>
                  <a:srgbClr val="002060"/>
                </a:solidFill>
                <a:sym typeface="Wingdings" panose="05000000000000000000" pitchFamily="2" charset="2"/>
              </a:rPr>
              <a:t>Mất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cân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bằng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giới</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tính</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thừa</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nam</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thiếu</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nữ</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một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bộ</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phận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nam</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giới</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phải</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kết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hôn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muôn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hoặc</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không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có</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khả</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năng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kết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hôn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hệ</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lụy</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theo</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tình</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trạng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buôn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bán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phụ</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nữ</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trẻ</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em</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gái</a:t>
            </a:r>
            <a:r>
              <a:rPr lang="en-US" dirty="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ảnh</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hưởng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không</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tốt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đến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tình</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hình</a:t>
            </a:r>
            <a:r>
              <a:rPr lang="en-US" dirty="0" smtClean="0">
                <a:solidFill>
                  <a:srgbClr val="002060"/>
                </a:solidFill>
                <a:sym typeface="Wingdings" panose="05000000000000000000" pitchFamily="2" charset="2"/>
              </a:rPr>
              <a:t> an </a:t>
            </a:r>
            <a:r>
              <a:rPr lang="en-US" dirty="0" err="1" smtClean="0">
                <a:solidFill>
                  <a:srgbClr val="002060"/>
                </a:solidFill>
                <a:sym typeface="Wingdings" panose="05000000000000000000" pitchFamily="2" charset="2"/>
              </a:rPr>
              <a:t>ninh</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trật</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tự</a:t>
            </a:r>
            <a:r>
              <a:rPr lang="en-US" dirty="0" smtClean="0">
                <a:solidFill>
                  <a:srgbClr val="002060"/>
                </a:solidFill>
                <a:sym typeface="Wingdings" panose="05000000000000000000" pitchFamily="2" charset="2"/>
              </a:rPr>
              <a:t> an </a:t>
            </a:r>
            <a:r>
              <a:rPr lang="en-US" dirty="0" err="1" smtClean="0">
                <a:solidFill>
                  <a:srgbClr val="002060"/>
                </a:solidFill>
                <a:sym typeface="Wingdings" panose="05000000000000000000" pitchFamily="2" charset="2"/>
              </a:rPr>
              <a:t>toàn</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xã</a:t>
            </a:r>
            <a:r>
              <a:rPr lang="en-US" dirty="0" smtClean="0">
                <a:solidFill>
                  <a:srgbClr val="002060"/>
                </a:solidFill>
                <a:sym typeface="Wingdings" panose="05000000000000000000" pitchFamily="2" charset="2"/>
              </a:rPr>
              <a:t> </a:t>
            </a:r>
            <a:r>
              <a:rPr lang="en-US" dirty="0" err="1" smtClean="0">
                <a:solidFill>
                  <a:srgbClr val="002060"/>
                </a:solidFill>
                <a:sym typeface="Wingdings" panose="05000000000000000000" pitchFamily="2" charset="2"/>
              </a:rPr>
              <a:t>hội</a:t>
            </a:r>
            <a:r>
              <a:rPr lang="en-US" dirty="0" smtClean="0">
                <a:solidFill>
                  <a:srgbClr val="002060"/>
                </a:solidFill>
                <a:sym typeface="Wingdings" panose="05000000000000000000" pitchFamily="2" charset="2"/>
              </a:rPr>
              <a:t>…</a:t>
            </a:r>
          </a:p>
          <a:p>
            <a:pPr algn="just">
              <a:buClr>
                <a:schemeClr val="tx1"/>
              </a:buClr>
              <a:buSzPct val="75000"/>
              <a:buFont typeface="Wingdings" pitchFamily="2" charset="2"/>
              <a:buChar char="v"/>
            </a:pPr>
            <a:r>
              <a:rPr lang="en-US" dirty="0" err="1" smtClean="0">
                <a:solidFill>
                  <a:srgbClr val="660066"/>
                </a:solidFill>
              </a:rPr>
              <a:t>Việc</a:t>
            </a:r>
            <a:r>
              <a:rPr lang="en-US" dirty="0" smtClean="0">
                <a:solidFill>
                  <a:srgbClr val="660066"/>
                </a:solidFill>
              </a:rPr>
              <a:t> </a:t>
            </a:r>
            <a:r>
              <a:rPr lang="en-US" dirty="0" err="1" smtClean="0">
                <a:solidFill>
                  <a:srgbClr val="660066"/>
                </a:solidFill>
              </a:rPr>
              <a:t>lựa</a:t>
            </a:r>
            <a:r>
              <a:rPr lang="en-US" dirty="0" smtClean="0">
                <a:solidFill>
                  <a:srgbClr val="660066"/>
                </a:solidFill>
              </a:rPr>
              <a:t> </a:t>
            </a:r>
            <a:r>
              <a:rPr lang="en-US" dirty="0" err="1" smtClean="0">
                <a:solidFill>
                  <a:srgbClr val="660066"/>
                </a:solidFill>
              </a:rPr>
              <a:t>chọn</a:t>
            </a:r>
            <a:r>
              <a:rPr lang="en-US" dirty="0" smtClean="0">
                <a:solidFill>
                  <a:srgbClr val="660066"/>
                </a:solidFill>
              </a:rPr>
              <a:t> </a:t>
            </a:r>
            <a:r>
              <a:rPr lang="en-US" dirty="0" err="1" smtClean="0">
                <a:solidFill>
                  <a:srgbClr val="660066"/>
                </a:solidFill>
              </a:rPr>
              <a:t>giới</a:t>
            </a:r>
            <a:r>
              <a:rPr lang="en-US" dirty="0" smtClean="0">
                <a:solidFill>
                  <a:srgbClr val="660066"/>
                </a:solidFill>
              </a:rPr>
              <a:t> </a:t>
            </a:r>
            <a:r>
              <a:rPr lang="en-US" dirty="0" err="1" smtClean="0">
                <a:solidFill>
                  <a:srgbClr val="660066"/>
                </a:solidFill>
              </a:rPr>
              <a:t>tính</a:t>
            </a:r>
            <a:r>
              <a:rPr lang="en-US" dirty="0" smtClean="0">
                <a:solidFill>
                  <a:srgbClr val="660066"/>
                </a:solidFill>
              </a:rPr>
              <a:t> </a:t>
            </a:r>
            <a:r>
              <a:rPr lang="en-US" dirty="0" err="1" smtClean="0">
                <a:solidFill>
                  <a:srgbClr val="660066"/>
                </a:solidFill>
              </a:rPr>
              <a:t>sẽ</a:t>
            </a:r>
            <a:r>
              <a:rPr lang="en-US" dirty="0" smtClean="0">
                <a:solidFill>
                  <a:srgbClr val="660066"/>
                </a:solidFill>
              </a:rPr>
              <a:t> </a:t>
            </a:r>
            <a:r>
              <a:rPr lang="en-US" dirty="0" err="1" smtClean="0">
                <a:solidFill>
                  <a:srgbClr val="660066"/>
                </a:solidFill>
              </a:rPr>
              <a:t>ảnh</a:t>
            </a:r>
            <a:r>
              <a:rPr lang="en-US" dirty="0" smtClean="0">
                <a:solidFill>
                  <a:srgbClr val="660066"/>
                </a:solidFill>
              </a:rPr>
              <a:t> </a:t>
            </a:r>
            <a:r>
              <a:rPr lang="en-US" dirty="0" err="1" smtClean="0">
                <a:solidFill>
                  <a:srgbClr val="660066"/>
                </a:solidFill>
              </a:rPr>
              <a:t>hưởng</a:t>
            </a:r>
            <a:r>
              <a:rPr lang="en-US" dirty="0" smtClean="0">
                <a:solidFill>
                  <a:srgbClr val="660066"/>
                </a:solidFill>
              </a:rPr>
              <a:t> </a:t>
            </a:r>
            <a:r>
              <a:rPr lang="en-US" dirty="0" err="1" smtClean="0">
                <a:solidFill>
                  <a:srgbClr val="660066"/>
                </a:solidFill>
              </a:rPr>
              <a:t>đến</a:t>
            </a:r>
            <a:r>
              <a:rPr lang="en-US" dirty="0" smtClean="0">
                <a:solidFill>
                  <a:srgbClr val="660066"/>
                </a:solidFill>
              </a:rPr>
              <a:t> </a:t>
            </a:r>
            <a:r>
              <a:rPr lang="en-US" dirty="0" err="1" smtClean="0">
                <a:solidFill>
                  <a:srgbClr val="660066"/>
                </a:solidFill>
              </a:rPr>
              <a:t>sức</a:t>
            </a:r>
            <a:r>
              <a:rPr lang="en-US" dirty="0" smtClean="0">
                <a:solidFill>
                  <a:srgbClr val="660066"/>
                </a:solidFill>
              </a:rPr>
              <a:t> </a:t>
            </a:r>
            <a:r>
              <a:rPr lang="en-US" dirty="0" err="1" smtClean="0">
                <a:solidFill>
                  <a:srgbClr val="660066"/>
                </a:solidFill>
              </a:rPr>
              <a:t>khỏe</a:t>
            </a:r>
            <a:r>
              <a:rPr lang="en-US" dirty="0" smtClean="0">
                <a:solidFill>
                  <a:srgbClr val="660066"/>
                </a:solidFill>
              </a:rPr>
              <a:t> </a:t>
            </a:r>
            <a:r>
              <a:rPr lang="en-US" dirty="0" err="1" smtClean="0">
                <a:solidFill>
                  <a:srgbClr val="660066"/>
                </a:solidFill>
              </a:rPr>
              <a:t>người</a:t>
            </a:r>
            <a:r>
              <a:rPr lang="en-US" dirty="0" smtClean="0">
                <a:solidFill>
                  <a:srgbClr val="660066"/>
                </a:solidFill>
              </a:rPr>
              <a:t> </a:t>
            </a:r>
            <a:r>
              <a:rPr lang="en-US" dirty="0" err="1" smtClean="0">
                <a:solidFill>
                  <a:srgbClr val="660066"/>
                </a:solidFill>
              </a:rPr>
              <a:t>phụ</a:t>
            </a:r>
            <a:r>
              <a:rPr lang="en-US" dirty="0" smtClean="0">
                <a:solidFill>
                  <a:srgbClr val="660066"/>
                </a:solidFill>
              </a:rPr>
              <a:t> </a:t>
            </a:r>
            <a:r>
              <a:rPr lang="en-US" dirty="0" err="1" smtClean="0">
                <a:solidFill>
                  <a:srgbClr val="660066"/>
                </a:solidFill>
              </a:rPr>
              <a:t>nữ</a:t>
            </a:r>
            <a:r>
              <a:rPr lang="en-US" dirty="0" smtClean="0">
                <a:solidFill>
                  <a:srgbClr val="660066"/>
                </a:solidFill>
              </a:rPr>
              <a:t>: </a:t>
            </a:r>
            <a:r>
              <a:rPr lang="en-US" dirty="0" err="1" smtClean="0">
                <a:solidFill>
                  <a:srgbClr val="660066"/>
                </a:solidFill>
              </a:rPr>
              <a:t>nạo</a:t>
            </a:r>
            <a:r>
              <a:rPr lang="en-US" dirty="0" smtClean="0">
                <a:solidFill>
                  <a:srgbClr val="660066"/>
                </a:solidFill>
              </a:rPr>
              <a:t> </a:t>
            </a:r>
            <a:r>
              <a:rPr lang="en-US" dirty="0" err="1" smtClean="0">
                <a:solidFill>
                  <a:srgbClr val="660066"/>
                </a:solidFill>
              </a:rPr>
              <a:t>hút</a:t>
            </a:r>
            <a:r>
              <a:rPr lang="en-US" dirty="0" smtClean="0">
                <a:solidFill>
                  <a:srgbClr val="660066"/>
                </a:solidFill>
              </a:rPr>
              <a:t> </a:t>
            </a:r>
            <a:r>
              <a:rPr lang="en-US" dirty="0" err="1" smtClean="0">
                <a:solidFill>
                  <a:srgbClr val="660066"/>
                </a:solidFill>
              </a:rPr>
              <a:t>thai</a:t>
            </a:r>
            <a:r>
              <a:rPr lang="en-US" dirty="0" smtClean="0">
                <a:solidFill>
                  <a:srgbClr val="660066"/>
                </a:solidFill>
              </a:rPr>
              <a:t>, </a:t>
            </a:r>
            <a:r>
              <a:rPr lang="en-US" dirty="0" err="1" smtClean="0">
                <a:solidFill>
                  <a:srgbClr val="660066"/>
                </a:solidFill>
              </a:rPr>
              <a:t>đẻ</a:t>
            </a:r>
            <a:r>
              <a:rPr lang="en-US" dirty="0" smtClean="0">
                <a:solidFill>
                  <a:srgbClr val="660066"/>
                </a:solidFill>
              </a:rPr>
              <a:t> </a:t>
            </a:r>
            <a:r>
              <a:rPr lang="en-US" dirty="0" err="1" smtClean="0">
                <a:solidFill>
                  <a:srgbClr val="660066"/>
                </a:solidFill>
              </a:rPr>
              <a:t>nhiều</a:t>
            </a:r>
            <a:r>
              <a:rPr lang="en-US" dirty="0" smtClean="0">
                <a:solidFill>
                  <a:srgbClr val="660066"/>
                </a:solidFill>
              </a:rPr>
              <a:t>…</a:t>
            </a:r>
            <a:r>
              <a:rPr lang="en-US" dirty="0" err="1" smtClean="0">
                <a:solidFill>
                  <a:srgbClr val="660066"/>
                </a:solidFill>
              </a:rPr>
              <a:t>làm</a:t>
            </a:r>
            <a:r>
              <a:rPr lang="en-US" dirty="0" smtClean="0">
                <a:solidFill>
                  <a:srgbClr val="660066"/>
                </a:solidFill>
              </a:rPr>
              <a:t> </a:t>
            </a:r>
            <a:r>
              <a:rPr lang="en-US" dirty="0" err="1" smtClean="0">
                <a:solidFill>
                  <a:srgbClr val="660066"/>
                </a:solidFill>
              </a:rPr>
              <a:t>giảm</a:t>
            </a:r>
            <a:r>
              <a:rPr lang="en-US" dirty="0" smtClean="0">
                <a:solidFill>
                  <a:srgbClr val="660066"/>
                </a:solidFill>
              </a:rPr>
              <a:t> </a:t>
            </a:r>
            <a:r>
              <a:rPr lang="en-US" dirty="0" err="1" smtClean="0">
                <a:solidFill>
                  <a:srgbClr val="660066"/>
                </a:solidFill>
              </a:rPr>
              <a:t>cơ</a:t>
            </a:r>
            <a:r>
              <a:rPr lang="en-US" dirty="0" smtClean="0">
                <a:solidFill>
                  <a:srgbClr val="660066"/>
                </a:solidFill>
              </a:rPr>
              <a:t> </a:t>
            </a:r>
            <a:r>
              <a:rPr lang="en-US" dirty="0" err="1" smtClean="0">
                <a:solidFill>
                  <a:srgbClr val="660066"/>
                </a:solidFill>
              </a:rPr>
              <a:t>hội</a:t>
            </a:r>
            <a:r>
              <a:rPr lang="en-US" dirty="0" smtClean="0">
                <a:solidFill>
                  <a:srgbClr val="660066"/>
                </a:solidFill>
              </a:rPr>
              <a:t> </a:t>
            </a:r>
            <a:r>
              <a:rPr lang="en-US" dirty="0" err="1" smtClean="0">
                <a:solidFill>
                  <a:srgbClr val="660066"/>
                </a:solidFill>
              </a:rPr>
              <a:t>của</a:t>
            </a:r>
            <a:r>
              <a:rPr lang="en-US" dirty="0" smtClean="0">
                <a:solidFill>
                  <a:srgbClr val="660066"/>
                </a:solidFill>
              </a:rPr>
              <a:t> </a:t>
            </a:r>
            <a:r>
              <a:rPr lang="en-US" dirty="0" err="1" smtClean="0">
                <a:solidFill>
                  <a:srgbClr val="660066"/>
                </a:solidFill>
              </a:rPr>
              <a:t>người</a:t>
            </a:r>
            <a:r>
              <a:rPr lang="en-US" dirty="0" smtClean="0">
                <a:solidFill>
                  <a:srgbClr val="660066"/>
                </a:solidFill>
              </a:rPr>
              <a:t> </a:t>
            </a:r>
            <a:r>
              <a:rPr lang="en-US" dirty="0" err="1" smtClean="0">
                <a:solidFill>
                  <a:srgbClr val="660066"/>
                </a:solidFill>
              </a:rPr>
              <a:t>phụ</a:t>
            </a:r>
            <a:r>
              <a:rPr lang="en-US" dirty="0" smtClean="0">
                <a:solidFill>
                  <a:srgbClr val="660066"/>
                </a:solidFill>
              </a:rPr>
              <a:t> </a:t>
            </a:r>
            <a:r>
              <a:rPr lang="en-US" dirty="0" err="1" smtClean="0">
                <a:solidFill>
                  <a:srgbClr val="660066"/>
                </a:solidFill>
              </a:rPr>
              <a:t>nữ,tiêu</a:t>
            </a:r>
            <a:r>
              <a:rPr lang="en-US" dirty="0" smtClean="0">
                <a:solidFill>
                  <a:srgbClr val="660066"/>
                </a:solidFill>
              </a:rPr>
              <a:t> </a:t>
            </a:r>
            <a:r>
              <a:rPr lang="en-US" dirty="0" err="1" smtClean="0">
                <a:solidFill>
                  <a:srgbClr val="660066"/>
                </a:solidFill>
              </a:rPr>
              <a:t>tốn</a:t>
            </a:r>
            <a:r>
              <a:rPr lang="en-US" dirty="0" smtClean="0">
                <a:solidFill>
                  <a:srgbClr val="660066"/>
                </a:solidFill>
              </a:rPr>
              <a:t> </a:t>
            </a:r>
            <a:r>
              <a:rPr lang="en-US" dirty="0" err="1" smtClean="0">
                <a:solidFill>
                  <a:srgbClr val="660066"/>
                </a:solidFill>
              </a:rPr>
              <a:t>tiền</a:t>
            </a:r>
            <a:r>
              <a:rPr lang="en-US" dirty="0" smtClean="0">
                <a:solidFill>
                  <a:srgbClr val="660066"/>
                </a:solidFill>
              </a:rPr>
              <a:t> </a:t>
            </a:r>
            <a:r>
              <a:rPr lang="en-US" dirty="0" err="1" smtClean="0">
                <a:solidFill>
                  <a:srgbClr val="660066"/>
                </a:solidFill>
              </a:rPr>
              <a:t>bạc</a:t>
            </a:r>
            <a:r>
              <a:rPr lang="en-US" dirty="0" smtClean="0">
                <a:solidFill>
                  <a:srgbClr val="660066"/>
                </a:solidFill>
              </a:rPr>
              <a:t>…</a:t>
            </a:r>
          </a:p>
          <a:p>
            <a:pPr>
              <a:buClr>
                <a:schemeClr val="tx1"/>
              </a:buClr>
            </a:pPr>
            <a:endParaRPr lang="vi-VN" dirty="0"/>
          </a:p>
        </p:txBody>
      </p:sp>
    </p:spTree>
    <p:extLst>
      <p:ext uri="{BB962C8B-B14F-4D97-AF65-F5344CB8AC3E}">
        <p14:creationId xmlns:p14="http://schemas.microsoft.com/office/powerpoint/2010/main" val="152470113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fontScale="90000"/>
          </a:bodyPr>
          <a:lstStyle/>
          <a:p>
            <a:r>
              <a:rPr lang="en-US" b="1" dirty="0" smtClean="0">
                <a:solidFill>
                  <a:srgbClr val="FFFF00"/>
                </a:solidFill>
              </a:rPr>
              <a:t>2. </a:t>
            </a:r>
            <a:r>
              <a:rPr lang="en-US" b="1" dirty="0" err="1" smtClean="0">
                <a:solidFill>
                  <a:srgbClr val="FFFF00"/>
                </a:solidFill>
              </a:rPr>
              <a:t>Giải</a:t>
            </a:r>
            <a:r>
              <a:rPr lang="en-US" b="1" dirty="0" smtClean="0">
                <a:solidFill>
                  <a:srgbClr val="FFFF00"/>
                </a:solidFill>
              </a:rPr>
              <a:t> </a:t>
            </a:r>
            <a:r>
              <a:rPr lang="en-US" b="1" dirty="0" err="1">
                <a:solidFill>
                  <a:srgbClr val="FFFF00"/>
                </a:solidFill>
              </a:rPr>
              <a:t>pháp</a:t>
            </a:r>
            <a:r>
              <a:rPr lang="en-US" b="1" dirty="0">
                <a:solidFill>
                  <a:srgbClr val="FFFF00"/>
                </a:solidFill>
              </a:rPr>
              <a:t> </a:t>
            </a:r>
            <a:r>
              <a:rPr lang="en-US" b="1" dirty="0" err="1">
                <a:solidFill>
                  <a:srgbClr val="FFFF00"/>
                </a:solidFill>
              </a:rPr>
              <a:t>hướng</a:t>
            </a:r>
            <a:r>
              <a:rPr lang="en-US" b="1" dirty="0">
                <a:solidFill>
                  <a:srgbClr val="FFFF00"/>
                </a:solidFill>
              </a:rPr>
              <a:t> </a:t>
            </a:r>
            <a:r>
              <a:rPr lang="en-US" b="1" dirty="0" err="1">
                <a:solidFill>
                  <a:srgbClr val="FFFF00"/>
                </a:solidFill>
              </a:rPr>
              <a:t>tới</a:t>
            </a:r>
            <a:r>
              <a:rPr lang="en-US" b="1" dirty="0">
                <a:solidFill>
                  <a:srgbClr val="FFFF00"/>
                </a:solidFill>
              </a:rPr>
              <a:t> </a:t>
            </a:r>
            <a:r>
              <a:rPr lang="en-US" b="1" dirty="0" err="1">
                <a:solidFill>
                  <a:srgbClr val="FFFF00"/>
                </a:solidFill>
              </a:rPr>
              <a:t>bình</a:t>
            </a:r>
            <a:r>
              <a:rPr lang="en-US" b="1" dirty="0">
                <a:solidFill>
                  <a:srgbClr val="FFFF00"/>
                </a:solidFill>
              </a:rPr>
              <a:t> </a:t>
            </a:r>
            <a:r>
              <a:rPr lang="en-US" b="1" dirty="0" err="1">
                <a:solidFill>
                  <a:srgbClr val="FFFF00"/>
                </a:solidFill>
              </a:rPr>
              <a:t>đẳng</a:t>
            </a:r>
            <a:r>
              <a:rPr lang="en-US" b="1" dirty="0">
                <a:solidFill>
                  <a:srgbClr val="FFFF00"/>
                </a:solidFill>
              </a:rPr>
              <a:t> </a:t>
            </a:r>
            <a:r>
              <a:rPr lang="en-US" b="1" dirty="0" err="1">
                <a:solidFill>
                  <a:srgbClr val="FFFF00"/>
                </a:solidFill>
              </a:rPr>
              <a:t>giới</a:t>
            </a:r>
            <a:r>
              <a:rPr lang="vi-VN" b="1" dirty="0">
                <a:solidFill>
                  <a:srgbClr val="FFFF00"/>
                </a:solidFill>
              </a:rPr>
              <a:t/>
            </a:r>
            <a:br>
              <a:rPr lang="vi-VN" b="1" dirty="0">
                <a:solidFill>
                  <a:srgbClr val="FFFF00"/>
                </a:solidFill>
              </a:rPr>
            </a:br>
            <a:endParaRPr lang="vi-VN" b="1" dirty="0">
              <a:solidFill>
                <a:srgbClr val="FFFF00"/>
              </a:solidFill>
            </a:endParaRPr>
          </a:p>
        </p:txBody>
      </p:sp>
      <p:sp>
        <p:nvSpPr>
          <p:cNvPr id="3" name="Content Placeholder 2"/>
          <p:cNvSpPr>
            <a:spLocks noGrp="1"/>
          </p:cNvSpPr>
          <p:nvPr>
            <p:ph idx="1"/>
          </p:nvPr>
        </p:nvSpPr>
        <p:spPr>
          <a:xfrm>
            <a:off x="457200" y="1752600"/>
            <a:ext cx="8229600" cy="4525963"/>
          </a:xfrm>
        </p:spPr>
        <p:txBody>
          <a:bodyPr>
            <a:normAutofit/>
          </a:bodyPr>
          <a:lstStyle/>
          <a:p>
            <a:pPr algn="just">
              <a:buClr>
                <a:schemeClr val="tx1"/>
              </a:buClr>
              <a:buSzPct val="75000"/>
              <a:buFont typeface="Wingdings" pitchFamily="2" charset="2"/>
              <a:buChar char="v"/>
            </a:pPr>
            <a:r>
              <a:rPr lang="en-US" dirty="0" err="1" smtClean="0">
                <a:solidFill>
                  <a:srgbClr val="0000FF"/>
                </a:solidFill>
              </a:rPr>
              <a:t>Tăng</a:t>
            </a:r>
            <a:r>
              <a:rPr lang="en-US" dirty="0" smtClean="0">
                <a:solidFill>
                  <a:srgbClr val="0000FF"/>
                </a:solidFill>
              </a:rPr>
              <a:t> </a:t>
            </a:r>
            <a:r>
              <a:rPr lang="en-US" dirty="0" err="1" smtClean="0">
                <a:solidFill>
                  <a:srgbClr val="0000FF"/>
                </a:solidFill>
              </a:rPr>
              <a:t>cường</a:t>
            </a:r>
            <a:r>
              <a:rPr lang="en-US" dirty="0" smtClean="0">
                <a:solidFill>
                  <a:srgbClr val="0000FF"/>
                </a:solidFill>
              </a:rPr>
              <a:t> </a:t>
            </a:r>
            <a:r>
              <a:rPr lang="en-US" dirty="0" err="1" smtClean="0">
                <a:solidFill>
                  <a:srgbClr val="0000FF"/>
                </a:solidFill>
              </a:rPr>
              <a:t>luật</a:t>
            </a:r>
            <a:r>
              <a:rPr lang="en-US" dirty="0" smtClean="0">
                <a:solidFill>
                  <a:srgbClr val="0000FF"/>
                </a:solidFill>
              </a:rPr>
              <a:t> </a:t>
            </a:r>
            <a:r>
              <a:rPr lang="en-US" dirty="0" err="1" smtClean="0">
                <a:solidFill>
                  <a:srgbClr val="0000FF"/>
                </a:solidFill>
              </a:rPr>
              <a:t>bình</a:t>
            </a:r>
            <a:r>
              <a:rPr lang="en-US" dirty="0" smtClean="0">
                <a:solidFill>
                  <a:srgbClr val="0000FF"/>
                </a:solidFill>
              </a:rPr>
              <a:t> </a:t>
            </a:r>
            <a:r>
              <a:rPr lang="en-US" dirty="0" err="1" smtClean="0">
                <a:solidFill>
                  <a:srgbClr val="0000FF"/>
                </a:solidFill>
              </a:rPr>
              <a:t>đẳng</a:t>
            </a:r>
            <a:r>
              <a:rPr lang="en-US" dirty="0" smtClean="0">
                <a:solidFill>
                  <a:srgbClr val="0000FF"/>
                </a:solidFill>
              </a:rPr>
              <a:t> </a:t>
            </a:r>
            <a:r>
              <a:rPr lang="en-US" dirty="0" err="1" smtClean="0">
                <a:solidFill>
                  <a:srgbClr val="0000FF"/>
                </a:solidFill>
              </a:rPr>
              <a:t>giới</a:t>
            </a:r>
            <a:r>
              <a:rPr lang="en-US" dirty="0" smtClean="0">
                <a:solidFill>
                  <a:srgbClr val="0000FF"/>
                </a:solidFill>
              </a:rPr>
              <a:t> </a:t>
            </a:r>
            <a:r>
              <a:rPr lang="en-US" dirty="0" err="1" smtClean="0">
                <a:solidFill>
                  <a:srgbClr val="0000FF"/>
                </a:solidFill>
              </a:rPr>
              <a:t>và</a:t>
            </a:r>
            <a:r>
              <a:rPr lang="en-US" dirty="0" smtClean="0">
                <a:solidFill>
                  <a:srgbClr val="0000FF"/>
                </a:solidFill>
              </a:rPr>
              <a:t> </a:t>
            </a:r>
            <a:r>
              <a:rPr lang="en-US" dirty="0" err="1" smtClean="0">
                <a:solidFill>
                  <a:srgbClr val="0000FF"/>
                </a:solidFill>
              </a:rPr>
              <a:t>chiến</a:t>
            </a:r>
            <a:r>
              <a:rPr lang="en-US" dirty="0" smtClean="0">
                <a:solidFill>
                  <a:srgbClr val="0000FF"/>
                </a:solidFill>
              </a:rPr>
              <a:t> </a:t>
            </a:r>
            <a:r>
              <a:rPr lang="en-US" dirty="0" err="1" smtClean="0">
                <a:solidFill>
                  <a:srgbClr val="0000FF"/>
                </a:solidFill>
              </a:rPr>
              <a:t>lược</a:t>
            </a:r>
            <a:r>
              <a:rPr lang="en-US" dirty="0" smtClean="0">
                <a:solidFill>
                  <a:srgbClr val="0000FF"/>
                </a:solidFill>
              </a:rPr>
              <a:t> </a:t>
            </a:r>
            <a:r>
              <a:rPr lang="en-US" dirty="0" err="1" smtClean="0">
                <a:solidFill>
                  <a:srgbClr val="0000FF"/>
                </a:solidFill>
              </a:rPr>
              <a:t>quốc</a:t>
            </a:r>
            <a:r>
              <a:rPr lang="en-US" dirty="0" smtClean="0">
                <a:solidFill>
                  <a:srgbClr val="0000FF"/>
                </a:solidFill>
              </a:rPr>
              <a:t> </a:t>
            </a:r>
            <a:r>
              <a:rPr lang="en-US" dirty="0" err="1" smtClean="0">
                <a:solidFill>
                  <a:srgbClr val="0000FF"/>
                </a:solidFill>
              </a:rPr>
              <a:t>gia</a:t>
            </a:r>
            <a:r>
              <a:rPr lang="en-US" dirty="0" smtClean="0">
                <a:solidFill>
                  <a:srgbClr val="0000FF"/>
                </a:solidFill>
              </a:rPr>
              <a:t> </a:t>
            </a:r>
            <a:r>
              <a:rPr lang="en-US" dirty="0" err="1" smtClean="0">
                <a:solidFill>
                  <a:srgbClr val="0000FF"/>
                </a:solidFill>
              </a:rPr>
              <a:t>về</a:t>
            </a:r>
            <a:r>
              <a:rPr lang="en-US" dirty="0" smtClean="0">
                <a:solidFill>
                  <a:srgbClr val="0000FF"/>
                </a:solidFill>
              </a:rPr>
              <a:t> </a:t>
            </a:r>
            <a:r>
              <a:rPr lang="en-US" dirty="0" err="1" smtClean="0">
                <a:solidFill>
                  <a:srgbClr val="0000FF"/>
                </a:solidFill>
              </a:rPr>
              <a:t>bình</a:t>
            </a:r>
            <a:r>
              <a:rPr lang="en-US" dirty="0" smtClean="0">
                <a:solidFill>
                  <a:srgbClr val="0000FF"/>
                </a:solidFill>
              </a:rPr>
              <a:t> </a:t>
            </a:r>
            <a:r>
              <a:rPr lang="en-US" dirty="0" err="1" smtClean="0">
                <a:solidFill>
                  <a:srgbClr val="0000FF"/>
                </a:solidFill>
              </a:rPr>
              <a:t>đẳng</a:t>
            </a:r>
            <a:r>
              <a:rPr lang="en-US" dirty="0" smtClean="0">
                <a:solidFill>
                  <a:srgbClr val="0000FF"/>
                </a:solidFill>
              </a:rPr>
              <a:t> </a:t>
            </a:r>
            <a:r>
              <a:rPr lang="en-US" dirty="0" err="1" smtClean="0">
                <a:solidFill>
                  <a:srgbClr val="0000FF"/>
                </a:solidFill>
              </a:rPr>
              <a:t>giới</a:t>
            </a:r>
            <a:r>
              <a:rPr lang="en-US" dirty="0" smtClean="0">
                <a:solidFill>
                  <a:srgbClr val="0000FF"/>
                </a:solidFill>
              </a:rPr>
              <a:t>.</a:t>
            </a:r>
          </a:p>
          <a:p>
            <a:pPr algn="just">
              <a:buClr>
                <a:schemeClr val="tx1"/>
              </a:buClr>
              <a:buSzPct val="75000"/>
              <a:buFont typeface="Wingdings" pitchFamily="2" charset="2"/>
              <a:buChar char="v"/>
            </a:pPr>
            <a:r>
              <a:rPr lang="en-US" dirty="0" err="1" smtClean="0">
                <a:solidFill>
                  <a:srgbClr val="0000FF"/>
                </a:solidFill>
              </a:rPr>
              <a:t>Tăng</a:t>
            </a:r>
            <a:r>
              <a:rPr lang="en-US" dirty="0" smtClean="0">
                <a:solidFill>
                  <a:srgbClr val="0000FF"/>
                </a:solidFill>
              </a:rPr>
              <a:t> </a:t>
            </a:r>
            <a:r>
              <a:rPr lang="en-US" dirty="0" err="1" smtClean="0">
                <a:solidFill>
                  <a:srgbClr val="0000FF"/>
                </a:solidFill>
              </a:rPr>
              <a:t>cường</a:t>
            </a:r>
            <a:r>
              <a:rPr lang="en-US" dirty="0" smtClean="0">
                <a:solidFill>
                  <a:srgbClr val="0000FF"/>
                </a:solidFill>
              </a:rPr>
              <a:t> </a:t>
            </a:r>
            <a:r>
              <a:rPr lang="en-US" dirty="0" err="1" smtClean="0">
                <a:solidFill>
                  <a:srgbClr val="0000FF"/>
                </a:solidFill>
              </a:rPr>
              <a:t>sự</a:t>
            </a:r>
            <a:r>
              <a:rPr lang="en-US" dirty="0" smtClean="0">
                <a:solidFill>
                  <a:srgbClr val="0000FF"/>
                </a:solidFill>
              </a:rPr>
              <a:t> </a:t>
            </a:r>
            <a:r>
              <a:rPr lang="en-US" dirty="0" err="1" smtClean="0">
                <a:solidFill>
                  <a:srgbClr val="0000FF"/>
                </a:solidFill>
              </a:rPr>
              <a:t>tham</a:t>
            </a:r>
            <a:r>
              <a:rPr lang="en-US" dirty="0" smtClean="0">
                <a:solidFill>
                  <a:srgbClr val="0000FF"/>
                </a:solidFill>
              </a:rPr>
              <a:t> </a:t>
            </a:r>
            <a:r>
              <a:rPr lang="en-US" dirty="0" err="1" smtClean="0">
                <a:solidFill>
                  <a:srgbClr val="0000FF"/>
                </a:solidFill>
              </a:rPr>
              <a:t>gia</a:t>
            </a:r>
            <a:r>
              <a:rPr lang="en-US" dirty="0" smtClean="0">
                <a:solidFill>
                  <a:srgbClr val="0000FF"/>
                </a:solidFill>
              </a:rPr>
              <a:t> </a:t>
            </a:r>
            <a:r>
              <a:rPr lang="en-US" dirty="0" err="1" smtClean="0">
                <a:solidFill>
                  <a:srgbClr val="0000FF"/>
                </a:solidFill>
              </a:rPr>
              <a:t>của</a:t>
            </a:r>
            <a:r>
              <a:rPr lang="en-US" dirty="0" smtClean="0">
                <a:solidFill>
                  <a:srgbClr val="0000FF"/>
                </a:solidFill>
              </a:rPr>
              <a:t> </a:t>
            </a:r>
            <a:r>
              <a:rPr lang="en-US" dirty="0" err="1" smtClean="0">
                <a:solidFill>
                  <a:srgbClr val="0000FF"/>
                </a:solidFill>
              </a:rPr>
              <a:t>nam</a:t>
            </a:r>
            <a:r>
              <a:rPr lang="en-US" dirty="0" smtClean="0">
                <a:solidFill>
                  <a:srgbClr val="0000FF"/>
                </a:solidFill>
              </a:rPr>
              <a:t> </a:t>
            </a:r>
            <a:r>
              <a:rPr lang="en-US" dirty="0" err="1" smtClean="0">
                <a:solidFill>
                  <a:srgbClr val="0000FF"/>
                </a:solidFill>
              </a:rPr>
              <a:t>giới</a:t>
            </a:r>
            <a:r>
              <a:rPr lang="en-US" dirty="0" smtClean="0">
                <a:solidFill>
                  <a:srgbClr val="0000FF"/>
                </a:solidFill>
              </a:rPr>
              <a:t> </a:t>
            </a:r>
            <a:r>
              <a:rPr lang="en-US" dirty="0" err="1" smtClean="0">
                <a:solidFill>
                  <a:srgbClr val="0000FF"/>
                </a:solidFill>
              </a:rPr>
              <a:t>khi</a:t>
            </a:r>
            <a:r>
              <a:rPr lang="en-US" dirty="0" smtClean="0">
                <a:solidFill>
                  <a:srgbClr val="0000FF"/>
                </a:solidFill>
              </a:rPr>
              <a:t> </a:t>
            </a:r>
            <a:r>
              <a:rPr lang="en-US" dirty="0" err="1" smtClean="0">
                <a:solidFill>
                  <a:srgbClr val="0000FF"/>
                </a:solidFill>
              </a:rPr>
              <a:t>giải</a:t>
            </a:r>
            <a:r>
              <a:rPr lang="en-US" dirty="0" smtClean="0">
                <a:solidFill>
                  <a:srgbClr val="0000FF"/>
                </a:solidFill>
              </a:rPr>
              <a:t> </a:t>
            </a:r>
            <a:r>
              <a:rPr lang="en-US" dirty="0" err="1" smtClean="0">
                <a:solidFill>
                  <a:srgbClr val="0000FF"/>
                </a:solidFill>
              </a:rPr>
              <a:t>quyết</a:t>
            </a:r>
            <a:r>
              <a:rPr lang="en-US" dirty="0" smtClean="0">
                <a:solidFill>
                  <a:srgbClr val="0000FF"/>
                </a:solidFill>
              </a:rPr>
              <a:t> </a:t>
            </a:r>
            <a:r>
              <a:rPr lang="en-US" dirty="0" err="1" smtClean="0">
                <a:solidFill>
                  <a:srgbClr val="0000FF"/>
                </a:solidFill>
              </a:rPr>
              <a:t>các</a:t>
            </a:r>
            <a:r>
              <a:rPr lang="en-US" dirty="0" smtClean="0">
                <a:solidFill>
                  <a:srgbClr val="0000FF"/>
                </a:solidFill>
              </a:rPr>
              <a:t> </a:t>
            </a:r>
            <a:r>
              <a:rPr lang="en-US" dirty="0" err="1" smtClean="0">
                <a:solidFill>
                  <a:srgbClr val="0000FF"/>
                </a:solidFill>
              </a:rPr>
              <a:t>vấn</a:t>
            </a:r>
            <a:r>
              <a:rPr lang="en-US" dirty="0" smtClean="0">
                <a:solidFill>
                  <a:srgbClr val="0000FF"/>
                </a:solidFill>
              </a:rPr>
              <a:t> </a:t>
            </a:r>
            <a:r>
              <a:rPr lang="en-US" dirty="0" err="1" smtClean="0">
                <a:solidFill>
                  <a:srgbClr val="0000FF"/>
                </a:solidFill>
              </a:rPr>
              <a:t>đề</a:t>
            </a:r>
            <a:r>
              <a:rPr lang="en-US" dirty="0" smtClean="0">
                <a:solidFill>
                  <a:srgbClr val="0000FF"/>
                </a:solidFill>
              </a:rPr>
              <a:t> </a:t>
            </a:r>
            <a:r>
              <a:rPr lang="en-US" dirty="0" err="1" smtClean="0">
                <a:solidFill>
                  <a:srgbClr val="0000FF"/>
                </a:solidFill>
              </a:rPr>
              <a:t>về</a:t>
            </a:r>
            <a:r>
              <a:rPr lang="en-US" dirty="0" smtClean="0">
                <a:solidFill>
                  <a:srgbClr val="0000FF"/>
                </a:solidFill>
              </a:rPr>
              <a:t> </a:t>
            </a:r>
            <a:r>
              <a:rPr lang="en-US" dirty="0" err="1" smtClean="0">
                <a:solidFill>
                  <a:srgbClr val="0000FF"/>
                </a:solidFill>
              </a:rPr>
              <a:t>giới</a:t>
            </a:r>
            <a:r>
              <a:rPr lang="en-US" dirty="0" smtClean="0">
                <a:solidFill>
                  <a:srgbClr val="0000FF"/>
                </a:solidFill>
              </a:rPr>
              <a:t>.</a:t>
            </a:r>
          </a:p>
          <a:p>
            <a:pPr algn="just">
              <a:buClr>
                <a:schemeClr val="tx1"/>
              </a:buClr>
              <a:buSzPct val="75000"/>
              <a:buFont typeface="Wingdings" pitchFamily="2" charset="2"/>
              <a:buChar char="v"/>
            </a:pPr>
            <a:r>
              <a:rPr lang="en-US" dirty="0" err="1" smtClean="0">
                <a:solidFill>
                  <a:srgbClr val="0000FF"/>
                </a:solidFill>
              </a:rPr>
              <a:t>Sửa</a:t>
            </a:r>
            <a:r>
              <a:rPr lang="en-US" dirty="0" smtClean="0">
                <a:solidFill>
                  <a:srgbClr val="0000FF"/>
                </a:solidFill>
              </a:rPr>
              <a:t> </a:t>
            </a:r>
            <a:r>
              <a:rPr lang="en-US" dirty="0" err="1" smtClean="0">
                <a:solidFill>
                  <a:srgbClr val="0000FF"/>
                </a:solidFill>
              </a:rPr>
              <a:t>lại</a:t>
            </a:r>
            <a:r>
              <a:rPr lang="en-US" dirty="0" smtClean="0">
                <a:solidFill>
                  <a:srgbClr val="0000FF"/>
                </a:solidFill>
              </a:rPr>
              <a:t> </a:t>
            </a:r>
            <a:r>
              <a:rPr lang="en-US" dirty="0" err="1" smtClean="0">
                <a:solidFill>
                  <a:srgbClr val="0000FF"/>
                </a:solidFill>
              </a:rPr>
              <a:t>chương</a:t>
            </a:r>
            <a:r>
              <a:rPr lang="en-US" dirty="0" smtClean="0">
                <a:solidFill>
                  <a:srgbClr val="0000FF"/>
                </a:solidFill>
              </a:rPr>
              <a:t> </a:t>
            </a:r>
            <a:r>
              <a:rPr lang="en-US" dirty="0" err="1" smtClean="0">
                <a:solidFill>
                  <a:srgbClr val="0000FF"/>
                </a:solidFill>
              </a:rPr>
              <a:t>trình</a:t>
            </a:r>
            <a:r>
              <a:rPr lang="en-US" dirty="0">
                <a:solidFill>
                  <a:srgbClr val="0000FF"/>
                </a:solidFill>
              </a:rPr>
              <a:t> </a:t>
            </a:r>
            <a:r>
              <a:rPr lang="en-US" dirty="0" err="1" smtClean="0">
                <a:solidFill>
                  <a:srgbClr val="0000FF"/>
                </a:solidFill>
              </a:rPr>
              <a:t>giáo</a:t>
            </a:r>
            <a:r>
              <a:rPr lang="en-US" dirty="0" smtClean="0">
                <a:solidFill>
                  <a:srgbClr val="0000FF"/>
                </a:solidFill>
              </a:rPr>
              <a:t> </a:t>
            </a:r>
            <a:r>
              <a:rPr lang="en-US" dirty="0" err="1" smtClean="0">
                <a:solidFill>
                  <a:srgbClr val="0000FF"/>
                </a:solidFill>
              </a:rPr>
              <a:t>dục</a:t>
            </a:r>
            <a:r>
              <a:rPr lang="en-US" dirty="0" smtClean="0">
                <a:solidFill>
                  <a:srgbClr val="0000FF"/>
                </a:solidFill>
              </a:rPr>
              <a:t>, </a:t>
            </a:r>
            <a:r>
              <a:rPr lang="en-US" dirty="0" err="1" smtClean="0">
                <a:solidFill>
                  <a:srgbClr val="0000FF"/>
                </a:solidFill>
              </a:rPr>
              <a:t>tài</a:t>
            </a:r>
            <a:r>
              <a:rPr lang="en-US" dirty="0" smtClean="0">
                <a:solidFill>
                  <a:srgbClr val="0000FF"/>
                </a:solidFill>
              </a:rPr>
              <a:t> </a:t>
            </a:r>
            <a:r>
              <a:rPr lang="en-US" dirty="0" err="1" smtClean="0">
                <a:solidFill>
                  <a:srgbClr val="0000FF"/>
                </a:solidFill>
              </a:rPr>
              <a:t>liệu</a:t>
            </a:r>
            <a:r>
              <a:rPr lang="en-US" dirty="0" smtClean="0">
                <a:solidFill>
                  <a:srgbClr val="0000FF"/>
                </a:solidFill>
              </a:rPr>
              <a:t>, </a:t>
            </a:r>
            <a:r>
              <a:rPr lang="en-US" dirty="0" err="1" smtClean="0">
                <a:solidFill>
                  <a:srgbClr val="0000FF"/>
                </a:solidFill>
              </a:rPr>
              <a:t>sách</a:t>
            </a:r>
            <a:r>
              <a:rPr lang="en-US" dirty="0" smtClean="0">
                <a:solidFill>
                  <a:srgbClr val="0000FF"/>
                </a:solidFill>
              </a:rPr>
              <a:t> </a:t>
            </a:r>
            <a:r>
              <a:rPr lang="en-US" dirty="0" err="1" smtClean="0">
                <a:solidFill>
                  <a:srgbClr val="0000FF"/>
                </a:solidFill>
              </a:rPr>
              <a:t>giáo</a:t>
            </a:r>
            <a:r>
              <a:rPr lang="en-US" dirty="0" smtClean="0">
                <a:solidFill>
                  <a:srgbClr val="0000FF"/>
                </a:solidFill>
              </a:rPr>
              <a:t> </a:t>
            </a:r>
            <a:r>
              <a:rPr lang="en-US" dirty="0" err="1" smtClean="0">
                <a:solidFill>
                  <a:srgbClr val="0000FF"/>
                </a:solidFill>
              </a:rPr>
              <a:t>khoa</a:t>
            </a:r>
            <a:r>
              <a:rPr lang="en-US" dirty="0" smtClean="0">
                <a:solidFill>
                  <a:srgbClr val="0000FF"/>
                </a:solidFill>
              </a:rPr>
              <a:t> </a:t>
            </a:r>
            <a:r>
              <a:rPr lang="en-US" dirty="0" err="1" smtClean="0">
                <a:solidFill>
                  <a:srgbClr val="0000FF"/>
                </a:solidFill>
              </a:rPr>
              <a:t>để</a:t>
            </a:r>
            <a:r>
              <a:rPr lang="en-US" dirty="0" smtClean="0">
                <a:solidFill>
                  <a:srgbClr val="0000FF"/>
                </a:solidFill>
              </a:rPr>
              <a:t> </a:t>
            </a:r>
            <a:r>
              <a:rPr lang="en-US" dirty="0" err="1" smtClean="0">
                <a:solidFill>
                  <a:srgbClr val="0000FF"/>
                </a:solidFill>
              </a:rPr>
              <a:t>thúc</a:t>
            </a:r>
            <a:r>
              <a:rPr lang="en-US" dirty="0" smtClean="0">
                <a:solidFill>
                  <a:srgbClr val="0000FF"/>
                </a:solidFill>
              </a:rPr>
              <a:t> </a:t>
            </a:r>
            <a:r>
              <a:rPr lang="en-US" dirty="0" err="1" smtClean="0">
                <a:solidFill>
                  <a:srgbClr val="0000FF"/>
                </a:solidFill>
              </a:rPr>
              <a:t>đẩy</a:t>
            </a:r>
            <a:r>
              <a:rPr lang="en-US" dirty="0" smtClean="0">
                <a:solidFill>
                  <a:srgbClr val="0000FF"/>
                </a:solidFill>
              </a:rPr>
              <a:t> </a:t>
            </a:r>
            <a:r>
              <a:rPr lang="en-US" dirty="0" err="1" smtClean="0">
                <a:solidFill>
                  <a:srgbClr val="0000FF"/>
                </a:solidFill>
              </a:rPr>
              <a:t>bình</a:t>
            </a:r>
            <a:r>
              <a:rPr lang="en-US" dirty="0" smtClean="0">
                <a:solidFill>
                  <a:srgbClr val="0000FF"/>
                </a:solidFill>
              </a:rPr>
              <a:t> </a:t>
            </a:r>
            <a:r>
              <a:rPr lang="en-US" dirty="0" err="1" smtClean="0">
                <a:solidFill>
                  <a:srgbClr val="0000FF"/>
                </a:solidFill>
              </a:rPr>
              <a:t>đẳng</a:t>
            </a:r>
            <a:r>
              <a:rPr lang="en-US" dirty="0" smtClean="0">
                <a:solidFill>
                  <a:srgbClr val="0000FF"/>
                </a:solidFill>
              </a:rPr>
              <a:t> </a:t>
            </a:r>
            <a:r>
              <a:rPr lang="en-US" dirty="0" err="1" smtClean="0">
                <a:solidFill>
                  <a:srgbClr val="0000FF"/>
                </a:solidFill>
              </a:rPr>
              <a:t>giới</a:t>
            </a:r>
            <a:r>
              <a:rPr lang="en-US" dirty="0" smtClean="0">
                <a:solidFill>
                  <a:srgbClr val="0000FF"/>
                </a:solidFill>
              </a:rPr>
              <a:t>.</a:t>
            </a:r>
          </a:p>
          <a:p>
            <a:pPr algn="just">
              <a:buClr>
                <a:schemeClr val="tx1"/>
              </a:buClr>
              <a:buSzPct val="75000"/>
              <a:buFont typeface="Wingdings" pitchFamily="2" charset="2"/>
              <a:buChar char="v"/>
            </a:pPr>
            <a:r>
              <a:rPr lang="en-US" dirty="0" err="1" smtClean="0">
                <a:solidFill>
                  <a:srgbClr val="0000FF"/>
                </a:solidFill>
              </a:rPr>
              <a:t>Thúc</a:t>
            </a:r>
            <a:r>
              <a:rPr lang="en-US" dirty="0" smtClean="0">
                <a:solidFill>
                  <a:srgbClr val="0000FF"/>
                </a:solidFill>
              </a:rPr>
              <a:t> </a:t>
            </a:r>
            <a:r>
              <a:rPr lang="en-US" dirty="0" err="1" smtClean="0">
                <a:solidFill>
                  <a:srgbClr val="0000FF"/>
                </a:solidFill>
              </a:rPr>
              <a:t>đẩy</a:t>
            </a:r>
            <a:r>
              <a:rPr lang="en-US" dirty="0" smtClean="0">
                <a:solidFill>
                  <a:srgbClr val="0000FF"/>
                </a:solidFill>
              </a:rPr>
              <a:t> </a:t>
            </a:r>
            <a:r>
              <a:rPr lang="en-US" dirty="0" err="1" smtClean="0">
                <a:solidFill>
                  <a:srgbClr val="0000FF"/>
                </a:solidFill>
              </a:rPr>
              <a:t>sự</a:t>
            </a:r>
            <a:r>
              <a:rPr lang="en-US" dirty="0" smtClean="0">
                <a:solidFill>
                  <a:srgbClr val="0000FF"/>
                </a:solidFill>
              </a:rPr>
              <a:t> </a:t>
            </a:r>
            <a:r>
              <a:rPr lang="en-US" dirty="0" err="1" smtClean="0">
                <a:solidFill>
                  <a:srgbClr val="0000FF"/>
                </a:solidFill>
              </a:rPr>
              <a:t>đáp</a:t>
            </a:r>
            <a:r>
              <a:rPr lang="en-US" dirty="0" smtClean="0">
                <a:solidFill>
                  <a:srgbClr val="0000FF"/>
                </a:solidFill>
              </a:rPr>
              <a:t> </a:t>
            </a:r>
            <a:r>
              <a:rPr lang="en-US" dirty="0" err="1" smtClean="0">
                <a:solidFill>
                  <a:srgbClr val="0000FF"/>
                </a:solidFill>
              </a:rPr>
              <a:t>ứng</a:t>
            </a:r>
            <a:r>
              <a:rPr lang="en-US" dirty="0" smtClean="0">
                <a:solidFill>
                  <a:srgbClr val="0000FF"/>
                </a:solidFill>
              </a:rPr>
              <a:t> </a:t>
            </a:r>
            <a:r>
              <a:rPr lang="en-US" dirty="0" err="1" smtClean="0">
                <a:solidFill>
                  <a:srgbClr val="0000FF"/>
                </a:solidFill>
              </a:rPr>
              <a:t>toàn</a:t>
            </a:r>
            <a:r>
              <a:rPr lang="en-US" dirty="0" smtClean="0">
                <a:solidFill>
                  <a:srgbClr val="0000FF"/>
                </a:solidFill>
              </a:rPr>
              <a:t> </a:t>
            </a:r>
            <a:r>
              <a:rPr lang="en-US" dirty="0" err="1" smtClean="0">
                <a:solidFill>
                  <a:srgbClr val="0000FF"/>
                </a:solidFill>
              </a:rPr>
              <a:t>diện</a:t>
            </a:r>
            <a:r>
              <a:rPr lang="en-US" dirty="0" smtClean="0">
                <a:solidFill>
                  <a:srgbClr val="0000FF"/>
                </a:solidFill>
              </a:rPr>
              <a:t>, </a:t>
            </a:r>
            <a:r>
              <a:rPr lang="en-US" dirty="0" err="1" smtClean="0">
                <a:solidFill>
                  <a:srgbClr val="0000FF"/>
                </a:solidFill>
              </a:rPr>
              <a:t>đa</a:t>
            </a:r>
            <a:r>
              <a:rPr lang="en-US" dirty="0" smtClean="0">
                <a:solidFill>
                  <a:srgbClr val="0000FF"/>
                </a:solidFill>
              </a:rPr>
              <a:t> </a:t>
            </a:r>
            <a:r>
              <a:rPr lang="en-US" dirty="0" err="1" smtClean="0">
                <a:solidFill>
                  <a:srgbClr val="0000FF"/>
                </a:solidFill>
              </a:rPr>
              <a:t>nghành</a:t>
            </a:r>
            <a:r>
              <a:rPr lang="en-US" dirty="0" smtClean="0">
                <a:solidFill>
                  <a:srgbClr val="0000FF"/>
                </a:solidFill>
              </a:rPr>
              <a:t> </a:t>
            </a:r>
            <a:r>
              <a:rPr lang="en-US" dirty="0" err="1" smtClean="0">
                <a:solidFill>
                  <a:srgbClr val="0000FF"/>
                </a:solidFill>
              </a:rPr>
              <a:t>để</a:t>
            </a:r>
            <a:r>
              <a:rPr lang="en-US" dirty="0" smtClean="0">
                <a:solidFill>
                  <a:srgbClr val="0000FF"/>
                </a:solidFill>
              </a:rPr>
              <a:t> </a:t>
            </a:r>
            <a:r>
              <a:rPr lang="en-US" dirty="0" err="1" smtClean="0">
                <a:solidFill>
                  <a:srgbClr val="0000FF"/>
                </a:solidFill>
              </a:rPr>
              <a:t>giải</a:t>
            </a:r>
            <a:r>
              <a:rPr lang="en-US" dirty="0" smtClean="0">
                <a:solidFill>
                  <a:srgbClr val="0000FF"/>
                </a:solidFill>
              </a:rPr>
              <a:t> </a:t>
            </a:r>
            <a:r>
              <a:rPr lang="en-US" dirty="0" err="1" smtClean="0">
                <a:solidFill>
                  <a:srgbClr val="0000FF"/>
                </a:solidFill>
              </a:rPr>
              <a:t>quyết</a:t>
            </a:r>
            <a:r>
              <a:rPr lang="en-US" dirty="0" smtClean="0">
                <a:solidFill>
                  <a:srgbClr val="0000FF"/>
                </a:solidFill>
              </a:rPr>
              <a:t>  </a:t>
            </a:r>
            <a:r>
              <a:rPr lang="en-US" dirty="0" err="1" smtClean="0">
                <a:solidFill>
                  <a:srgbClr val="0000FF"/>
                </a:solidFill>
              </a:rPr>
              <a:t>vấn</a:t>
            </a:r>
            <a:r>
              <a:rPr lang="en-US" dirty="0" smtClean="0">
                <a:solidFill>
                  <a:srgbClr val="0000FF"/>
                </a:solidFill>
              </a:rPr>
              <a:t> </a:t>
            </a:r>
            <a:r>
              <a:rPr lang="en-US" dirty="0" err="1" smtClean="0">
                <a:solidFill>
                  <a:srgbClr val="0000FF"/>
                </a:solidFill>
              </a:rPr>
              <a:t>đề</a:t>
            </a:r>
            <a:r>
              <a:rPr lang="en-US" dirty="0" smtClean="0">
                <a:solidFill>
                  <a:srgbClr val="0000FF"/>
                </a:solidFill>
              </a:rPr>
              <a:t> </a:t>
            </a:r>
            <a:r>
              <a:rPr lang="en-US" dirty="0" err="1" smtClean="0">
                <a:solidFill>
                  <a:srgbClr val="0000FF"/>
                </a:solidFill>
              </a:rPr>
              <a:t>bạo</a:t>
            </a:r>
            <a:r>
              <a:rPr lang="en-US" dirty="0" smtClean="0">
                <a:solidFill>
                  <a:srgbClr val="0000FF"/>
                </a:solidFill>
              </a:rPr>
              <a:t> </a:t>
            </a:r>
            <a:r>
              <a:rPr lang="en-US" dirty="0" err="1" smtClean="0">
                <a:solidFill>
                  <a:srgbClr val="0000FF"/>
                </a:solidFill>
              </a:rPr>
              <a:t>lực</a:t>
            </a:r>
            <a:r>
              <a:rPr lang="en-US" dirty="0" smtClean="0">
                <a:solidFill>
                  <a:srgbClr val="0000FF"/>
                </a:solidFill>
              </a:rPr>
              <a:t> </a:t>
            </a:r>
            <a:r>
              <a:rPr lang="en-US" dirty="0" err="1" smtClean="0">
                <a:solidFill>
                  <a:srgbClr val="0000FF"/>
                </a:solidFill>
              </a:rPr>
              <a:t>trên</a:t>
            </a:r>
            <a:r>
              <a:rPr lang="en-US" dirty="0" smtClean="0">
                <a:solidFill>
                  <a:srgbClr val="0000FF"/>
                </a:solidFill>
              </a:rPr>
              <a:t> </a:t>
            </a:r>
            <a:r>
              <a:rPr lang="en-US" dirty="0" err="1" smtClean="0">
                <a:solidFill>
                  <a:srgbClr val="0000FF"/>
                </a:solidFill>
              </a:rPr>
              <a:t>cơ</a:t>
            </a:r>
            <a:r>
              <a:rPr lang="en-US" dirty="0" smtClean="0">
                <a:solidFill>
                  <a:srgbClr val="0000FF"/>
                </a:solidFill>
              </a:rPr>
              <a:t> </a:t>
            </a:r>
            <a:r>
              <a:rPr lang="en-US" dirty="0" err="1" smtClean="0">
                <a:solidFill>
                  <a:srgbClr val="0000FF"/>
                </a:solidFill>
              </a:rPr>
              <a:t>sở</a:t>
            </a:r>
            <a:r>
              <a:rPr lang="en-US" dirty="0" smtClean="0">
                <a:solidFill>
                  <a:srgbClr val="0000FF"/>
                </a:solidFill>
              </a:rPr>
              <a:t> </a:t>
            </a:r>
            <a:r>
              <a:rPr lang="en-US" dirty="0" err="1" smtClean="0">
                <a:solidFill>
                  <a:srgbClr val="0000FF"/>
                </a:solidFill>
              </a:rPr>
              <a:t>giới</a:t>
            </a:r>
            <a:r>
              <a:rPr lang="en-US" dirty="0" smtClean="0">
                <a:solidFill>
                  <a:srgbClr val="0000FF"/>
                </a:solidFill>
              </a:rPr>
              <a:t>.</a:t>
            </a:r>
          </a:p>
        </p:txBody>
      </p:sp>
    </p:spTree>
    <p:extLst>
      <p:ext uri="{BB962C8B-B14F-4D97-AF65-F5344CB8AC3E}">
        <p14:creationId xmlns:p14="http://schemas.microsoft.com/office/powerpoint/2010/main" val="2524651671"/>
      </p:ext>
    </p:extLst>
  </p:cSld>
  <p:clrMapOvr>
    <a:masterClrMapping/>
  </p:clrMapOvr>
  <p:transition>
    <p:wipe dir="d"/>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609600"/>
            <a:ext cx="8229600" cy="5348606"/>
          </a:xfrm>
        </p:spPr>
        <p:txBody>
          <a:bodyPr/>
          <a:lstStyle/>
          <a:p>
            <a:pPr algn="just">
              <a:buClr>
                <a:schemeClr val="tx1"/>
              </a:buClr>
              <a:buSzPct val="75000"/>
              <a:buFont typeface="Wingdings" pitchFamily="2" charset="2"/>
              <a:buChar char="v"/>
            </a:pPr>
            <a:r>
              <a:rPr lang="en-US" dirty="0" err="1" smtClean="0">
                <a:solidFill>
                  <a:srgbClr val="660066"/>
                </a:solidFill>
              </a:rPr>
              <a:t>Tăng</a:t>
            </a:r>
            <a:r>
              <a:rPr lang="en-US" dirty="0" smtClean="0">
                <a:solidFill>
                  <a:srgbClr val="660066"/>
                </a:solidFill>
              </a:rPr>
              <a:t> </a:t>
            </a:r>
            <a:r>
              <a:rPr lang="en-US" dirty="0" err="1" smtClean="0">
                <a:solidFill>
                  <a:srgbClr val="660066"/>
                </a:solidFill>
              </a:rPr>
              <a:t>cường</a:t>
            </a:r>
            <a:r>
              <a:rPr lang="en-US" dirty="0" smtClean="0">
                <a:solidFill>
                  <a:srgbClr val="660066"/>
                </a:solidFill>
              </a:rPr>
              <a:t> </a:t>
            </a:r>
            <a:r>
              <a:rPr lang="en-US" dirty="0" err="1" smtClean="0">
                <a:solidFill>
                  <a:srgbClr val="660066"/>
                </a:solidFill>
              </a:rPr>
              <a:t>hoạt</a:t>
            </a:r>
            <a:r>
              <a:rPr lang="en-US" dirty="0" smtClean="0">
                <a:solidFill>
                  <a:srgbClr val="660066"/>
                </a:solidFill>
              </a:rPr>
              <a:t> </a:t>
            </a:r>
            <a:r>
              <a:rPr lang="en-US" dirty="0" err="1" smtClean="0">
                <a:solidFill>
                  <a:srgbClr val="660066"/>
                </a:solidFill>
              </a:rPr>
              <a:t>động</a:t>
            </a:r>
            <a:r>
              <a:rPr lang="en-US" dirty="0" smtClean="0">
                <a:solidFill>
                  <a:srgbClr val="660066"/>
                </a:solidFill>
              </a:rPr>
              <a:t> </a:t>
            </a:r>
            <a:r>
              <a:rPr lang="en-US" dirty="0" err="1" smtClean="0">
                <a:solidFill>
                  <a:srgbClr val="660066"/>
                </a:solidFill>
              </a:rPr>
              <a:t>đào</a:t>
            </a:r>
            <a:r>
              <a:rPr lang="en-US" dirty="0" smtClean="0">
                <a:solidFill>
                  <a:srgbClr val="660066"/>
                </a:solidFill>
              </a:rPr>
              <a:t> </a:t>
            </a:r>
            <a:r>
              <a:rPr lang="en-US" dirty="0" err="1" smtClean="0">
                <a:solidFill>
                  <a:srgbClr val="660066"/>
                </a:solidFill>
              </a:rPr>
              <a:t>tạo</a:t>
            </a:r>
            <a:r>
              <a:rPr lang="en-US" dirty="0" smtClean="0">
                <a:solidFill>
                  <a:srgbClr val="660066"/>
                </a:solidFill>
              </a:rPr>
              <a:t> </a:t>
            </a:r>
            <a:r>
              <a:rPr lang="en-US" dirty="0" err="1" smtClean="0">
                <a:solidFill>
                  <a:srgbClr val="660066"/>
                </a:solidFill>
              </a:rPr>
              <a:t>và</a:t>
            </a:r>
            <a:r>
              <a:rPr lang="en-US" dirty="0" smtClean="0">
                <a:solidFill>
                  <a:srgbClr val="660066"/>
                </a:solidFill>
              </a:rPr>
              <a:t> </a:t>
            </a:r>
            <a:r>
              <a:rPr lang="en-US" dirty="0" err="1" smtClean="0">
                <a:solidFill>
                  <a:srgbClr val="660066"/>
                </a:solidFill>
              </a:rPr>
              <a:t>cơ</a:t>
            </a:r>
            <a:r>
              <a:rPr lang="en-US" dirty="0" smtClean="0">
                <a:solidFill>
                  <a:srgbClr val="660066"/>
                </a:solidFill>
              </a:rPr>
              <a:t> </a:t>
            </a:r>
            <a:r>
              <a:rPr lang="en-US" dirty="0" err="1" smtClean="0">
                <a:solidFill>
                  <a:srgbClr val="660066"/>
                </a:solidFill>
              </a:rPr>
              <a:t>chế</a:t>
            </a:r>
            <a:r>
              <a:rPr lang="en-US" dirty="0" smtClean="0">
                <a:solidFill>
                  <a:srgbClr val="660066"/>
                </a:solidFill>
              </a:rPr>
              <a:t> </a:t>
            </a:r>
            <a:r>
              <a:rPr lang="en-US" dirty="0" err="1" smtClean="0">
                <a:solidFill>
                  <a:srgbClr val="660066"/>
                </a:solidFill>
              </a:rPr>
              <a:t>khuyến</a:t>
            </a:r>
            <a:r>
              <a:rPr lang="en-US" dirty="0" smtClean="0">
                <a:solidFill>
                  <a:srgbClr val="660066"/>
                </a:solidFill>
              </a:rPr>
              <a:t> </a:t>
            </a:r>
            <a:r>
              <a:rPr lang="en-US" dirty="0" err="1" smtClean="0">
                <a:solidFill>
                  <a:srgbClr val="660066"/>
                </a:solidFill>
              </a:rPr>
              <a:t>khích</a:t>
            </a:r>
            <a:r>
              <a:rPr lang="en-US" dirty="0" smtClean="0">
                <a:solidFill>
                  <a:srgbClr val="660066"/>
                </a:solidFill>
              </a:rPr>
              <a:t> </a:t>
            </a:r>
            <a:r>
              <a:rPr lang="en-US" dirty="0" err="1" smtClean="0">
                <a:solidFill>
                  <a:srgbClr val="660066"/>
                </a:solidFill>
              </a:rPr>
              <a:t>phụ</a:t>
            </a:r>
            <a:r>
              <a:rPr lang="en-US" dirty="0" smtClean="0">
                <a:solidFill>
                  <a:srgbClr val="660066"/>
                </a:solidFill>
              </a:rPr>
              <a:t> </a:t>
            </a:r>
            <a:r>
              <a:rPr lang="en-US" dirty="0" err="1" smtClean="0">
                <a:solidFill>
                  <a:srgbClr val="660066"/>
                </a:solidFill>
              </a:rPr>
              <a:t>nữ</a:t>
            </a:r>
            <a:r>
              <a:rPr lang="en-US" dirty="0" smtClean="0">
                <a:solidFill>
                  <a:srgbClr val="660066"/>
                </a:solidFill>
              </a:rPr>
              <a:t> </a:t>
            </a:r>
            <a:r>
              <a:rPr lang="en-US" dirty="0" err="1" smtClean="0">
                <a:solidFill>
                  <a:srgbClr val="660066"/>
                </a:solidFill>
              </a:rPr>
              <a:t>tham</a:t>
            </a:r>
            <a:r>
              <a:rPr lang="en-US" dirty="0" smtClean="0">
                <a:solidFill>
                  <a:srgbClr val="660066"/>
                </a:solidFill>
              </a:rPr>
              <a:t> </a:t>
            </a:r>
            <a:r>
              <a:rPr lang="en-US" dirty="0" err="1" smtClean="0">
                <a:solidFill>
                  <a:srgbClr val="660066"/>
                </a:solidFill>
              </a:rPr>
              <a:t>gia</a:t>
            </a:r>
            <a:r>
              <a:rPr lang="en-US" dirty="0" smtClean="0">
                <a:solidFill>
                  <a:srgbClr val="660066"/>
                </a:solidFill>
              </a:rPr>
              <a:t> </a:t>
            </a:r>
            <a:r>
              <a:rPr lang="en-US" dirty="0" err="1" smtClean="0">
                <a:solidFill>
                  <a:srgbClr val="660066"/>
                </a:solidFill>
              </a:rPr>
              <a:t>vào</a:t>
            </a:r>
            <a:r>
              <a:rPr lang="en-US" dirty="0" smtClean="0">
                <a:solidFill>
                  <a:srgbClr val="660066"/>
                </a:solidFill>
              </a:rPr>
              <a:t> </a:t>
            </a:r>
            <a:r>
              <a:rPr lang="en-US" dirty="0" err="1" smtClean="0">
                <a:solidFill>
                  <a:srgbClr val="660066"/>
                </a:solidFill>
              </a:rPr>
              <a:t>các</a:t>
            </a:r>
            <a:r>
              <a:rPr lang="en-US" dirty="0" smtClean="0">
                <a:solidFill>
                  <a:srgbClr val="660066"/>
                </a:solidFill>
              </a:rPr>
              <a:t> </a:t>
            </a:r>
            <a:r>
              <a:rPr lang="en-US" dirty="0" err="1" smtClean="0">
                <a:solidFill>
                  <a:srgbClr val="660066"/>
                </a:solidFill>
              </a:rPr>
              <a:t>ngành</a:t>
            </a:r>
            <a:r>
              <a:rPr lang="en-US" dirty="0" smtClean="0">
                <a:solidFill>
                  <a:srgbClr val="660066"/>
                </a:solidFill>
              </a:rPr>
              <a:t> </a:t>
            </a:r>
            <a:r>
              <a:rPr lang="en-US" dirty="0" err="1" smtClean="0">
                <a:solidFill>
                  <a:srgbClr val="660066"/>
                </a:solidFill>
              </a:rPr>
              <a:t>nghề</a:t>
            </a:r>
            <a:r>
              <a:rPr lang="en-US" dirty="0" smtClean="0">
                <a:solidFill>
                  <a:srgbClr val="660066"/>
                </a:solidFill>
              </a:rPr>
              <a:t> </a:t>
            </a:r>
            <a:r>
              <a:rPr lang="en-US" dirty="0" err="1" smtClean="0">
                <a:solidFill>
                  <a:srgbClr val="660066"/>
                </a:solidFill>
              </a:rPr>
              <a:t>khác</a:t>
            </a:r>
            <a:r>
              <a:rPr lang="en-US" dirty="0" smtClean="0">
                <a:solidFill>
                  <a:srgbClr val="660066"/>
                </a:solidFill>
              </a:rPr>
              <a:t> </a:t>
            </a:r>
            <a:r>
              <a:rPr lang="en-US" dirty="0" err="1" smtClean="0">
                <a:solidFill>
                  <a:srgbClr val="660066"/>
                </a:solidFill>
              </a:rPr>
              <a:t>nhau</a:t>
            </a:r>
            <a:endParaRPr lang="vi-VN" dirty="0" smtClean="0">
              <a:solidFill>
                <a:srgbClr val="660066"/>
              </a:solidFill>
            </a:endParaRPr>
          </a:p>
          <a:p>
            <a:pPr algn="just">
              <a:buClr>
                <a:schemeClr val="tx1"/>
              </a:buClr>
              <a:buSzPct val="75000"/>
              <a:buFont typeface="Wingdings" pitchFamily="2" charset="2"/>
              <a:buChar char="v"/>
            </a:pPr>
            <a:r>
              <a:rPr lang="en-US" dirty="0" err="1" smtClean="0">
                <a:solidFill>
                  <a:srgbClr val="0000FF"/>
                </a:solidFill>
              </a:rPr>
              <a:t>Giải</a:t>
            </a:r>
            <a:r>
              <a:rPr lang="en-US" dirty="0" smtClean="0">
                <a:solidFill>
                  <a:srgbClr val="0000FF"/>
                </a:solidFill>
              </a:rPr>
              <a:t> </a:t>
            </a:r>
            <a:r>
              <a:rPr lang="en-US" dirty="0" err="1" smtClean="0">
                <a:solidFill>
                  <a:srgbClr val="0000FF"/>
                </a:solidFill>
              </a:rPr>
              <a:t>quyết</a:t>
            </a:r>
            <a:r>
              <a:rPr lang="en-US" dirty="0" smtClean="0">
                <a:solidFill>
                  <a:srgbClr val="0000FF"/>
                </a:solidFill>
              </a:rPr>
              <a:t> </a:t>
            </a:r>
            <a:r>
              <a:rPr lang="en-US" dirty="0" err="1" smtClean="0">
                <a:solidFill>
                  <a:srgbClr val="0000FF"/>
                </a:solidFill>
              </a:rPr>
              <a:t>vấn</a:t>
            </a:r>
            <a:r>
              <a:rPr lang="en-US" dirty="0" smtClean="0">
                <a:solidFill>
                  <a:srgbClr val="0000FF"/>
                </a:solidFill>
              </a:rPr>
              <a:t> </a:t>
            </a:r>
            <a:r>
              <a:rPr lang="en-US" dirty="0" err="1" smtClean="0">
                <a:solidFill>
                  <a:srgbClr val="0000FF"/>
                </a:solidFill>
              </a:rPr>
              <a:t>đề</a:t>
            </a:r>
            <a:r>
              <a:rPr lang="en-US" dirty="0" smtClean="0">
                <a:solidFill>
                  <a:srgbClr val="0000FF"/>
                </a:solidFill>
              </a:rPr>
              <a:t> </a:t>
            </a:r>
            <a:r>
              <a:rPr lang="en-US" dirty="0" err="1" smtClean="0">
                <a:solidFill>
                  <a:srgbClr val="0000FF"/>
                </a:solidFill>
              </a:rPr>
              <a:t>ghánh</a:t>
            </a:r>
            <a:r>
              <a:rPr lang="en-US" dirty="0" smtClean="0">
                <a:solidFill>
                  <a:srgbClr val="0000FF"/>
                </a:solidFill>
              </a:rPr>
              <a:t> </a:t>
            </a:r>
            <a:r>
              <a:rPr lang="en-US" dirty="0" err="1" smtClean="0">
                <a:solidFill>
                  <a:srgbClr val="0000FF"/>
                </a:solidFill>
              </a:rPr>
              <a:t>nặng</a:t>
            </a:r>
            <a:r>
              <a:rPr lang="en-US" dirty="0" smtClean="0">
                <a:solidFill>
                  <a:srgbClr val="0000FF"/>
                </a:solidFill>
              </a:rPr>
              <a:t> </a:t>
            </a:r>
            <a:r>
              <a:rPr lang="en-US" dirty="0" err="1" smtClean="0">
                <a:solidFill>
                  <a:srgbClr val="0000FF"/>
                </a:solidFill>
              </a:rPr>
              <a:t>công</a:t>
            </a:r>
            <a:r>
              <a:rPr lang="en-US" dirty="0" smtClean="0">
                <a:solidFill>
                  <a:srgbClr val="0000FF"/>
                </a:solidFill>
              </a:rPr>
              <a:t> </a:t>
            </a:r>
            <a:r>
              <a:rPr lang="en-US" dirty="0" err="1" smtClean="0">
                <a:solidFill>
                  <a:srgbClr val="0000FF"/>
                </a:solidFill>
              </a:rPr>
              <a:t>việc</a:t>
            </a:r>
            <a:r>
              <a:rPr lang="en-US" dirty="0" smtClean="0">
                <a:solidFill>
                  <a:srgbClr val="0000FF"/>
                </a:solidFill>
              </a:rPr>
              <a:t> </a:t>
            </a:r>
            <a:r>
              <a:rPr lang="en-US" dirty="0" err="1" smtClean="0">
                <a:solidFill>
                  <a:srgbClr val="0000FF"/>
                </a:solidFill>
              </a:rPr>
              <a:t>gấp</a:t>
            </a:r>
            <a:r>
              <a:rPr lang="en-US" dirty="0" smtClean="0">
                <a:solidFill>
                  <a:srgbClr val="0000FF"/>
                </a:solidFill>
              </a:rPr>
              <a:t> </a:t>
            </a:r>
            <a:r>
              <a:rPr lang="en-US" dirty="0" err="1" smtClean="0">
                <a:solidFill>
                  <a:srgbClr val="0000FF"/>
                </a:solidFill>
              </a:rPr>
              <a:t>đôi</a:t>
            </a:r>
            <a:r>
              <a:rPr lang="en-US" dirty="0" smtClean="0">
                <a:solidFill>
                  <a:srgbClr val="0000FF"/>
                </a:solidFill>
              </a:rPr>
              <a:t> </a:t>
            </a:r>
            <a:r>
              <a:rPr lang="en-US" dirty="0" err="1" smtClean="0">
                <a:solidFill>
                  <a:srgbClr val="0000FF"/>
                </a:solidFill>
              </a:rPr>
              <a:t>đối</a:t>
            </a:r>
            <a:r>
              <a:rPr lang="en-US" dirty="0" smtClean="0">
                <a:solidFill>
                  <a:srgbClr val="0000FF"/>
                </a:solidFill>
              </a:rPr>
              <a:t> </a:t>
            </a:r>
            <a:r>
              <a:rPr lang="en-US" dirty="0" err="1" smtClean="0">
                <a:solidFill>
                  <a:srgbClr val="0000FF"/>
                </a:solidFill>
              </a:rPr>
              <a:t>với</a:t>
            </a:r>
            <a:r>
              <a:rPr lang="en-US" dirty="0" smtClean="0">
                <a:solidFill>
                  <a:srgbClr val="0000FF"/>
                </a:solidFill>
              </a:rPr>
              <a:t> </a:t>
            </a:r>
            <a:r>
              <a:rPr lang="en-US" dirty="0" err="1" smtClean="0">
                <a:solidFill>
                  <a:srgbClr val="0000FF"/>
                </a:solidFill>
              </a:rPr>
              <a:t>phụ</a:t>
            </a:r>
            <a:r>
              <a:rPr lang="en-US" dirty="0" smtClean="0">
                <a:solidFill>
                  <a:srgbClr val="0000FF"/>
                </a:solidFill>
              </a:rPr>
              <a:t> </a:t>
            </a:r>
            <a:r>
              <a:rPr lang="en-US" dirty="0" err="1" smtClean="0">
                <a:solidFill>
                  <a:srgbClr val="0000FF"/>
                </a:solidFill>
              </a:rPr>
              <a:t>nữ</a:t>
            </a:r>
            <a:r>
              <a:rPr lang="en-US" dirty="0" smtClean="0">
                <a:solidFill>
                  <a:srgbClr val="0000FF"/>
                </a:solidFill>
              </a:rPr>
              <a:t> </a:t>
            </a:r>
            <a:r>
              <a:rPr lang="en-US" dirty="0" err="1" smtClean="0">
                <a:solidFill>
                  <a:srgbClr val="0000FF"/>
                </a:solidFill>
              </a:rPr>
              <a:t>thông</a:t>
            </a:r>
            <a:r>
              <a:rPr lang="en-US" dirty="0" smtClean="0">
                <a:solidFill>
                  <a:srgbClr val="0000FF"/>
                </a:solidFill>
              </a:rPr>
              <a:t> qua </a:t>
            </a:r>
            <a:r>
              <a:rPr lang="en-US" dirty="0" err="1" smtClean="0">
                <a:solidFill>
                  <a:srgbClr val="0000FF"/>
                </a:solidFill>
              </a:rPr>
              <a:t>cải</a:t>
            </a:r>
            <a:r>
              <a:rPr lang="en-US" dirty="0" smtClean="0">
                <a:solidFill>
                  <a:srgbClr val="0000FF"/>
                </a:solidFill>
              </a:rPr>
              <a:t> </a:t>
            </a:r>
            <a:r>
              <a:rPr lang="en-US" dirty="0" err="1" smtClean="0">
                <a:solidFill>
                  <a:srgbClr val="0000FF"/>
                </a:solidFill>
              </a:rPr>
              <a:t>thiện</a:t>
            </a:r>
            <a:r>
              <a:rPr lang="en-US" dirty="0" smtClean="0">
                <a:solidFill>
                  <a:srgbClr val="0000FF"/>
                </a:solidFill>
              </a:rPr>
              <a:t> </a:t>
            </a:r>
            <a:r>
              <a:rPr lang="en-US" dirty="0" err="1" smtClean="0">
                <a:solidFill>
                  <a:srgbClr val="0000FF"/>
                </a:solidFill>
              </a:rPr>
              <a:t>cơ</a:t>
            </a:r>
            <a:r>
              <a:rPr lang="en-US" dirty="0" smtClean="0">
                <a:solidFill>
                  <a:srgbClr val="0000FF"/>
                </a:solidFill>
              </a:rPr>
              <a:t> </a:t>
            </a:r>
            <a:r>
              <a:rPr lang="en-US" dirty="0" err="1" smtClean="0">
                <a:solidFill>
                  <a:srgbClr val="0000FF"/>
                </a:solidFill>
              </a:rPr>
              <a:t>sở</a:t>
            </a:r>
            <a:r>
              <a:rPr lang="en-US" dirty="0" smtClean="0">
                <a:solidFill>
                  <a:srgbClr val="0000FF"/>
                </a:solidFill>
              </a:rPr>
              <a:t> </a:t>
            </a:r>
            <a:r>
              <a:rPr lang="en-US" dirty="0" err="1" smtClean="0">
                <a:solidFill>
                  <a:srgbClr val="0000FF"/>
                </a:solidFill>
              </a:rPr>
              <a:t>hạ</a:t>
            </a:r>
            <a:r>
              <a:rPr lang="en-US" dirty="0" smtClean="0">
                <a:solidFill>
                  <a:srgbClr val="0000FF"/>
                </a:solidFill>
              </a:rPr>
              <a:t> </a:t>
            </a:r>
            <a:r>
              <a:rPr lang="en-US" dirty="0" err="1" smtClean="0">
                <a:solidFill>
                  <a:srgbClr val="0000FF"/>
                </a:solidFill>
              </a:rPr>
              <a:t>tầng</a:t>
            </a:r>
            <a:r>
              <a:rPr lang="en-US" dirty="0" smtClean="0">
                <a:solidFill>
                  <a:srgbClr val="0000FF"/>
                </a:solidFill>
              </a:rPr>
              <a:t> </a:t>
            </a:r>
            <a:r>
              <a:rPr lang="en-US" dirty="0" err="1" smtClean="0">
                <a:solidFill>
                  <a:srgbClr val="0000FF"/>
                </a:solidFill>
              </a:rPr>
              <a:t>và</a:t>
            </a:r>
            <a:r>
              <a:rPr lang="en-US" dirty="0" smtClean="0">
                <a:solidFill>
                  <a:srgbClr val="0000FF"/>
                </a:solidFill>
              </a:rPr>
              <a:t> </a:t>
            </a:r>
            <a:r>
              <a:rPr lang="en-US" dirty="0" err="1" smtClean="0">
                <a:solidFill>
                  <a:srgbClr val="0000FF"/>
                </a:solidFill>
              </a:rPr>
              <a:t>hỗ</a:t>
            </a:r>
            <a:r>
              <a:rPr lang="en-US" dirty="0" smtClean="0">
                <a:solidFill>
                  <a:srgbClr val="0000FF"/>
                </a:solidFill>
              </a:rPr>
              <a:t> </a:t>
            </a:r>
            <a:r>
              <a:rPr lang="en-US" dirty="0" err="1" smtClean="0">
                <a:solidFill>
                  <a:srgbClr val="0000FF"/>
                </a:solidFill>
              </a:rPr>
              <a:t>trợ</a:t>
            </a:r>
            <a:r>
              <a:rPr lang="en-US" dirty="0" smtClean="0">
                <a:solidFill>
                  <a:srgbClr val="0000FF"/>
                </a:solidFill>
              </a:rPr>
              <a:t> </a:t>
            </a:r>
            <a:r>
              <a:rPr lang="en-US" dirty="0" err="1" smtClean="0">
                <a:solidFill>
                  <a:srgbClr val="0000FF"/>
                </a:solidFill>
              </a:rPr>
              <a:t>chính</a:t>
            </a:r>
            <a:r>
              <a:rPr lang="en-US" dirty="0" smtClean="0">
                <a:solidFill>
                  <a:srgbClr val="0000FF"/>
                </a:solidFill>
              </a:rPr>
              <a:t> </a:t>
            </a:r>
            <a:r>
              <a:rPr lang="en-US" dirty="0" err="1" smtClean="0">
                <a:solidFill>
                  <a:srgbClr val="0000FF"/>
                </a:solidFill>
              </a:rPr>
              <a:t>sách</a:t>
            </a:r>
            <a:endParaRPr lang="en-US" dirty="0" smtClean="0">
              <a:solidFill>
                <a:srgbClr val="0000FF"/>
              </a:solidFill>
            </a:endParaRPr>
          </a:p>
          <a:p>
            <a:pPr algn="just">
              <a:buClr>
                <a:schemeClr val="tx1"/>
              </a:buClr>
              <a:buSzPct val="75000"/>
              <a:buFont typeface="Wingdings" pitchFamily="2" charset="2"/>
              <a:buChar char="v"/>
            </a:pPr>
            <a:r>
              <a:rPr lang="en-US" dirty="0" err="1" smtClean="0">
                <a:solidFill>
                  <a:schemeClr val="accent6">
                    <a:lumMod val="50000"/>
                  </a:schemeClr>
                </a:solidFill>
              </a:rPr>
              <a:t>Quy</a:t>
            </a:r>
            <a:r>
              <a:rPr lang="en-US" dirty="0" smtClean="0">
                <a:solidFill>
                  <a:schemeClr val="accent6">
                    <a:lumMod val="50000"/>
                  </a:schemeClr>
                </a:solidFill>
              </a:rPr>
              <a:t> </a:t>
            </a:r>
            <a:r>
              <a:rPr lang="en-US" dirty="0" err="1" smtClean="0">
                <a:solidFill>
                  <a:schemeClr val="accent6">
                    <a:lumMod val="50000"/>
                  </a:schemeClr>
                </a:solidFill>
              </a:rPr>
              <a:t>định</a:t>
            </a:r>
            <a:r>
              <a:rPr lang="en-US" dirty="0" smtClean="0">
                <a:solidFill>
                  <a:schemeClr val="accent6">
                    <a:lumMod val="50000"/>
                  </a:schemeClr>
                </a:solidFill>
              </a:rPr>
              <a:t> </a:t>
            </a:r>
            <a:r>
              <a:rPr lang="en-US" dirty="0" err="1" smtClean="0">
                <a:solidFill>
                  <a:schemeClr val="accent6">
                    <a:lumMod val="50000"/>
                  </a:schemeClr>
                </a:solidFill>
              </a:rPr>
              <a:t>tuổi</a:t>
            </a:r>
            <a:r>
              <a:rPr lang="en-US" dirty="0" smtClean="0">
                <a:solidFill>
                  <a:schemeClr val="accent6">
                    <a:lumMod val="50000"/>
                  </a:schemeClr>
                </a:solidFill>
              </a:rPr>
              <a:t> </a:t>
            </a:r>
            <a:r>
              <a:rPr lang="en-US" dirty="0" err="1" smtClean="0">
                <a:solidFill>
                  <a:schemeClr val="accent6">
                    <a:lumMod val="50000"/>
                  </a:schemeClr>
                </a:solidFill>
              </a:rPr>
              <a:t>nghỉ</a:t>
            </a:r>
            <a:r>
              <a:rPr lang="en-US" dirty="0" smtClean="0">
                <a:solidFill>
                  <a:schemeClr val="accent6">
                    <a:lumMod val="50000"/>
                  </a:schemeClr>
                </a:solidFill>
              </a:rPr>
              <a:t> </a:t>
            </a:r>
            <a:r>
              <a:rPr lang="en-US" dirty="0" err="1" smtClean="0">
                <a:solidFill>
                  <a:schemeClr val="accent6">
                    <a:lumMod val="50000"/>
                  </a:schemeClr>
                </a:solidFill>
              </a:rPr>
              <a:t>hưu</a:t>
            </a:r>
            <a:r>
              <a:rPr lang="en-US" dirty="0" smtClean="0">
                <a:solidFill>
                  <a:schemeClr val="accent6">
                    <a:lumMod val="50000"/>
                  </a:schemeClr>
                </a:solidFill>
              </a:rPr>
              <a:t> </a:t>
            </a:r>
            <a:r>
              <a:rPr lang="en-US" dirty="0" err="1" smtClean="0">
                <a:solidFill>
                  <a:schemeClr val="accent6">
                    <a:lumMod val="50000"/>
                  </a:schemeClr>
                </a:solidFill>
              </a:rPr>
              <a:t>bắt</a:t>
            </a:r>
            <a:r>
              <a:rPr lang="en-US" dirty="0" smtClean="0">
                <a:solidFill>
                  <a:schemeClr val="accent6">
                    <a:lumMod val="50000"/>
                  </a:schemeClr>
                </a:solidFill>
              </a:rPr>
              <a:t> </a:t>
            </a:r>
            <a:r>
              <a:rPr lang="en-US" dirty="0" err="1" smtClean="0">
                <a:solidFill>
                  <a:schemeClr val="accent6">
                    <a:lumMod val="50000"/>
                  </a:schemeClr>
                </a:solidFill>
              </a:rPr>
              <a:t>buộc</a:t>
            </a:r>
            <a:r>
              <a:rPr lang="en-US" dirty="0" smtClean="0">
                <a:solidFill>
                  <a:schemeClr val="accent6">
                    <a:lumMod val="50000"/>
                  </a:schemeClr>
                </a:solidFill>
              </a:rPr>
              <a:t> </a:t>
            </a:r>
            <a:r>
              <a:rPr lang="en-US" dirty="0" err="1" smtClean="0">
                <a:solidFill>
                  <a:schemeClr val="accent6">
                    <a:lumMod val="50000"/>
                  </a:schemeClr>
                </a:solidFill>
              </a:rPr>
              <a:t>cho</a:t>
            </a:r>
            <a:r>
              <a:rPr lang="en-US" dirty="0" smtClean="0">
                <a:solidFill>
                  <a:schemeClr val="accent6">
                    <a:lumMod val="50000"/>
                  </a:schemeClr>
                </a:solidFill>
              </a:rPr>
              <a:t> </a:t>
            </a:r>
            <a:r>
              <a:rPr lang="en-US" dirty="0" err="1" smtClean="0">
                <a:solidFill>
                  <a:schemeClr val="accent6">
                    <a:lumMod val="50000"/>
                  </a:schemeClr>
                </a:solidFill>
              </a:rPr>
              <a:t>nam</a:t>
            </a:r>
            <a:r>
              <a:rPr lang="en-US" dirty="0" smtClean="0">
                <a:solidFill>
                  <a:schemeClr val="accent6">
                    <a:lumMod val="50000"/>
                  </a:schemeClr>
                </a:solidFill>
              </a:rPr>
              <a:t> </a:t>
            </a:r>
            <a:r>
              <a:rPr lang="en-US" dirty="0" err="1" smtClean="0">
                <a:solidFill>
                  <a:schemeClr val="accent6">
                    <a:lumMod val="50000"/>
                  </a:schemeClr>
                </a:solidFill>
              </a:rPr>
              <a:t>giới</a:t>
            </a:r>
            <a:r>
              <a:rPr lang="en-US" dirty="0" smtClean="0">
                <a:solidFill>
                  <a:schemeClr val="accent6">
                    <a:lumMod val="50000"/>
                  </a:schemeClr>
                </a:solidFill>
              </a:rPr>
              <a:t> </a:t>
            </a:r>
            <a:r>
              <a:rPr lang="en-US" dirty="0" err="1" smtClean="0">
                <a:solidFill>
                  <a:schemeClr val="accent6">
                    <a:lumMod val="50000"/>
                  </a:schemeClr>
                </a:solidFill>
              </a:rPr>
              <a:t>và</a:t>
            </a:r>
            <a:r>
              <a:rPr lang="en-US" dirty="0" smtClean="0">
                <a:solidFill>
                  <a:schemeClr val="accent6">
                    <a:lumMod val="50000"/>
                  </a:schemeClr>
                </a:solidFill>
              </a:rPr>
              <a:t> </a:t>
            </a:r>
            <a:r>
              <a:rPr lang="en-US" dirty="0" err="1" smtClean="0">
                <a:solidFill>
                  <a:schemeClr val="accent6">
                    <a:lumMod val="50000"/>
                  </a:schemeClr>
                </a:solidFill>
              </a:rPr>
              <a:t>nữ</a:t>
            </a:r>
            <a:r>
              <a:rPr lang="en-US" dirty="0" smtClean="0">
                <a:solidFill>
                  <a:schemeClr val="accent6">
                    <a:lumMod val="50000"/>
                  </a:schemeClr>
                </a:solidFill>
              </a:rPr>
              <a:t> </a:t>
            </a:r>
            <a:r>
              <a:rPr lang="en-US" dirty="0" err="1" smtClean="0">
                <a:solidFill>
                  <a:schemeClr val="accent6">
                    <a:lumMod val="50000"/>
                  </a:schemeClr>
                </a:solidFill>
              </a:rPr>
              <a:t>giới</a:t>
            </a:r>
            <a:r>
              <a:rPr lang="en-US" dirty="0" smtClean="0">
                <a:solidFill>
                  <a:schemeClr val="accent6">
                    <a:lumMod val="50000"/>
                  </a:schemeClr>
                </a:solidFill>
              </a:rPr>
              <a:t> </a:t>
            </a:r>
            <a:r>
              <a:rPr lang="en-US" dirty="0" err="1" smtClean="0">
                <a:solidFill>
                  <a:schemeClr val="accent6">
                    <a:lumMod val="50000"/>
                  </a:schemeClr>
                </a:solidFill>
              </a:rPr>
              <a:t>như</a:t>
            </a:r>
            <a:r>
              <a:rPr lang="en-US" dirty="0" smtClean="0">
                <a:solidFill>
                  <a:schemeClr val="accent6">
                    <a:lumMod val="50000"/>
                  </a:schemeClr>
                </a:solidFill>
              </a:rPr>
              <a:t> </a:t>
            </a:r>
            <a:r>
              <a:rPr lang="en-US" dirty="0" err="1" smtClean="0">
                <a:solidFill>
                  <a:schemeClr val="accent6">
                    <a:lumMod val="50000"/>
                  </a:schemeClr>
                </a:solidFill>
              </a:rPr>
              <a:t>nhau</a:t>
            </a:r>
            <a:endParaRPr lang="en-US" dirty="0" smtClean="0">
              <a:solidFill>
                <a:schemeClr val="accent6">
                  <a:lumMod val="50000"/>
                </a:schemeClr>
              </a:solidFill>
            </a:endParaRPr>
          </a:p>
          <a:p>
            <a:pPr algn="just">
              <a:buClr>
                <a:schemeClr val="tx1"/>
              </a:buClr>
              <a:buSzPct val="75000"/>
              <a:buFont typeface="Wingdings" pitchFamily="2" charset="2"/>
              <a:buChar char="v"/>
            </a:pPr>
            <a:r>
              <a:rPr lang="en-US" dirty="0" err="1" smtClean="0">
                <a:solidFill>
                  <a:srgbClr val="6600FF"/>
                </a:solidFill>
              </a:rPr>
              <a:t>Xây</a:t>
            </a:r>
            <a:r>
              <a:rPr lang="en-US" dirty="0" smtClean="0">
                <a:solidFill>
                  <a:srgbClr val="6600FF"/>
                </a:solidFill>
              </a:rPr>
              <a:t> </a:t>
            </a:r>
            <a:r>
              <a:rPr lang="en-US" dirty="0" err="1" smtClean="0">
                <a:solidFill>
                  <a:srgbClr val="6600FF"/>
                </a:solidFill>
              </a:rPr>
              <a:t>dựng</a:t>
            </a:r>
            <a:r>
              <a:rPr lang="en-US" dirty="0" smtClean="0">
                <a:solidFill>
                  <a:srgbClr val="6600FF"/>
                </a:solidFill>
              </a:rPr>
              <a:t> </a:t>
            </a:r>
            <a:r>
              <a:rPr lang="en-US" dirty="0" err="1" smtClean="0">
                <a:solidFill>
                  <a:srgbClr val="6600FF"/>
                </a:solidFill>
              </a:rPr>
              <a:t>năng</a:t>
            </a:r>
            <a:r>
              <a:rPr lang="en-US" dirty="0" smtClean="0">
                <a:solidFill>
                  <a:srgbClr val="6600FF"/>
                </a:solidFill>
              </a:rPr>
              <a:t> </a:t>
            </a:r>
            <a:r>
              <a:rPr lang="en-US" dirty="0" err="1" smtClean="0">
                <a:solidFill>
                  <a:srgbClr val="6600FF"/>
                </a:solidFill>
              </a:rPr>
              <a:t>lực</a:t>
            </a:r>
            <a:r>
              <a:rPr lang="en-US" dirty="0" smtClean="0">
                <a:solidFill>
                  <a:srgbClr val="6600FF"/>
                </a:solidFill>
              </a:rPr>
              <a:t> </a:t>
            </a:r>
            <a:r>
              <a:rPr lang="en-US" dirty="0" err="1" smtClean="0">
                <a:solidFill>
                  <a:srgbClr val="6600FF"/>
                </a:solidFill>
              </a:rPr>
              <a:t>để</a:t>
            </a:r>
            <a:r>
              <a:rPr lang="en-US" dirty="0" smtClean="0">
                <a:solidFill>
                  <a:srgbClr val="6600FF"/>
                </a:solidFill>
              </a:rPr>
              <a:t> </a:t>
            </a:r>
            <a:r>
              <a:rPr lang="en-US" dirty="0" err="1" smtClean="0">
                <a:solidFill>
                  <a:srgbClr val="6600FF"/>
                </a:solidFill>
              </a:rPr>
              <a:t>phụ</a:t>
            </a:r>
            <a:r>
              <a:rPr lang="en-US" dirty="0" smtClean="0">
                <a:solidFill>
                  <a:srgbClr val="6600FF"/>
                </a:solidFill>
              </a:rPr>
              <a:t> </a:t>
            </a:r>
            <a:r>
              <a:rPr lang="en-US" dirty="0" err="1" smtClean="0">
                <a:solidFill>
                  <a:srgbClr val="6600FF"/>
                </a:solidFill>
              </a:rPr>
              <a:t>nữ</a:t>
            </a:r>
            <a:r>
              <a:rPr lang="en-US" dirty="0" smtClean="0">
                <a:solidFill>
                  <a:srgbClr val="6600FF"/>
                </a:solidFill>
              </a:rPr>
              <a:t> </a:t>
            </a:r>
            <a:r>
              <a:rPr lang="en-US" dirty="0" err="1" smtClean="0">
                <a:solidFill>
                  <a:srgbClr val="6600FF"/>
                </a:solidFill>
              </a:rPr>
              <a:t>được</a:t>
            </a:r>
            <a:r>
              <a:rPr lang="en-US" dirty="0" smtClean="0">
                <a:solidFill>
                  <a:srgbClr val="6600FF"/>
                </a:solidFill>
              </a:rPr>
              <a:t> </a:t>
            </a:r>
            <a:r>
              <a:rPr lang="en-US" dirty="0" err="1" smtClean="0">
                <a:solidFill>
                  <a:srgbClr val="6600FF"/>
                </a:solidFill>
              </a:rPr>
              <a:t>trao</a:t>
            </a:r>
            <a:r>
              <a:rPr lang="en-US" dirty="0" smtClean="0">
                <a:solidFill>
                  <a:srgbClr val="6600FF"/>
                </a:solidFill>
              </a:rPr>
              <a:t> </a:t>
            </a:r>
            <a:r>
              <a:rPr lang="en-US" dirty="0" err="1" smtClean="0">
                <a:solidFill>
                  <a:srgbClr val="6600FF"/>
                </a:solidFill>
              </a:rPr>
              <a:t>quyền</a:t>
            </a:r>
            <a:r>
              <a:rPr lang="en-US" dirty="0" smtClean="0">
                <a:solidFill>
                  <a:srgbClr val="6600FF"/>
                </a:solidFill>
              </a:rPr>
              <a:t> </a:t>
            </a:r>
            <a:r>
              <a:rPr lang="en-US" dirty="0" err="1" smtClean="0">
                <a:solidFill>
                  <a:srgbClr val="6600FF"/>
                </a:solidFill>
              </a:rPr>
              <a:t>và</a:t>
            </a:r>
            <a:r>
              <a:rPr lang="en-US" dirty="0" smtClean="0">
                <a:solidFill>
                  <a:srgbClr val="6600FF"/>
                </a:solidFill>
              </a:rPr>
              <a:t> </a:t>
            </a:r>
            <a:r>
              <a:rPr lang="en-US" dirty="0" err="1" smtClean="0">
                <a:solidFill>
                  <a:srgbClr val="6600FF"/>
                </a:solidFill>
              </a:rPr>
              <a:t>tham</a:t>
            </a:r>
            <a:r>
              <a:rPr lang="en-US" dirty="0" smtClean="0">
                <a:solidFill>
                  <a:srgbClr val="6600FF"/>
                </a:solidFill>
              </a:rPr>
              <a:t> </a:t>
            </a:r>
            <a:r>
              <a:rPr lang="en-US" dirty="0" err="1" smtClean="0">
                <a:solidFill>
                  <a:srgbClr val="6600FF"/>
                </a:solidFill>
              </a:rPr>
              <a:t>gia</a:t>
            </a:r>
            <a:r>
              <a:rPr lang="en-US" dirty="0" smtClean="0">
                <a:solidFill>
                  <a:srgbClr val="6600FF"/>
                </a:solidFill>
              </a:rPr>
              <a:t> </a:t>
            </a:r>
            <a:r>
              <a:rPr lang="en-US" dirty="0" err="1" smtClean="0">
                <a:solidFill>
                  <a:srgbClr val="6600FF"/>
                </a:solidFill>
              </a:rPr>
              <a:t>vào</a:t>
            </a:r>
            <a:r>
              <a:rPr lang="en-US" dirty="0" smtClean="0">
                <a:solidFill>
                  <a:srgbClr val="6600FF"/>
                </a:solidFill>
              </a:rPr>
              <a:t> </a:t>
            </a:r>
            <a:r>
              <a:rPr lang="en-US" dirty="0" err="1" smtClean="0">
                <a:solidFill>
                  <a:srgbClr val="6600FF"/>
                </a:solidFill>
              </a:rPr>
              <a:t>đời</a:t>
            </a:r>
            <a:r>
              <a:rPr lang="en-US" dirty="0" smtClean="0">
                <a:solidFill>
                  <a:srgbClr val="6600FF"/>
                </a:solidFill>
              </a:rPr>
              <a:t> </a:t>
            </a:r>
            <a:r>
              <a:rPr lang="en-US" dirty="0" err="1" smtClean="0">
                <a:solidFill>
                  <a:srgbClr val="6600FF"/>
                </a:solidFill>
              </a:rPr>
              <a:t>sống</a:t>
            </a:r>
            <a:r>
              <a:rPr lang="en-US" dirty="0" smtClean="0">
                <a:solidFill>
                  <a:srgbClr val="6600FF"/>
                </a:solidFill>
              </a:rPr>
              <a:t> </a:t>
            </a:r>
            <a:r>
              <a:rPr lang="en-US" dirty="0" err="1" smtClean="0">
                <a:solidFill>
                  <a:srgbClr val="6600FF"/>
                </a:solidFill>
              </a:rPr>
              <a:t>xã</a:t>
            </a:r>
            <a:r>
              <a:rPr lang="en-US" dirty="0" smtClean="0">
                <a:solidFill>
                  <a:srgbClr val="6600FF"/>
                </a:solidFill>
              </a:rPr>
              <a:t> </a:t>
            </a:r>
            <a:r>
              <a:rPr lang="en-US" dirty="0" err="1" smtClean="0">
                <a:solidFill>
                  <a:srgbClr val="6600FF"/>
                </a:solidFill>
              </a:rPr>
              <a:t>hội</a:t>
            </a:r>
            <a:endParaRPr lang="vi-VN" dirty="0">
              <a:solidFill>
                <a:srgbClr val="6600FF"/>
              </a:solidFill>
            </a:endParaRPr>
          </a:p>
        </p:txBody>
      </p:sp>
    </p:spTree>
    <p:extLst>
      <p:ext uri="{BB962C8B-B14F-4D97-AF65-F5344CB8AC3E}">
        <p14:creationId xmlns:p14="http://schemas.microsoft.com/office/powerpoint/2010/main" val="2424742915"/>
      </p:ext>
    </p:extLst>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5800" y="1371600"/>
            <a:ext cx="5715000" cy="3810000"/>
          </a:xfrm>
        </p:spPr>
        <p:txBody>
          <a:bodyPr>
            <a:noAutofit/>
          </a:bodyPr>
          <a:lstStyle/>
          <a:p>
            <a:pPr algn="just"/>
            <a:r>
              <a:rPr lang="en-US" sz="5400" b="1" dirty="0" smtClean="0">
                <a:solidFill>
                  <a:srgbClr val="7030A0"/>
                </a:solidFill>
              </a:rPr>
              <a:t>CÁM ƠN THẦY VÀ CÁC BẠN ĐÃ LẮNG           		NGHE!</a:t>
            </a:r>
            <a:endParaRPr lang="en-US" sz="5400" b="1" dirty="0">
              <a:solidFill>
                <a:srgbClr val="7030A0"/>
              </a:solidFill>
            </a:endParaRPr>
          </a:p>
        </p:txBody>
      </p:sp>
    </p:spTree>
  </p:cSld>
  <p:clrMapOvr>
    <a:masterClrMapping/>
  </p:clrMapOvr>
  <p:transition>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3400" y="685800"/>
            <a:ext cx="8229600" cy="1143000"/>
          </a:xfrm>
        </p:spPr>
        <p:txBody>
          <a:bodyPr>
            <a:normAutofit fontScale="90000"/>
          </a:bodyPr>
          <a:lstStyle/>
          <a:p>
            <a:r>
              <a:rPr lang="en-US" sz="4900" dirty="0" smtClean="0">
                <a:solidFill>
                  <a:srgbClr val="C00000"/>
                </a:solidFill>
                <a:latin typeface="Arial" charset="0"/>
              </a:rPr>
              <a:t>1. </a:t>
            </a:r>
            <a:r>
              <a:rPr lang="en-US" sz="4900" dirty="0" err="1" smtClean="0">
                <a:solidFill>
                  <a:srgbClr val="C00000"/>
                </a:solidFill>
                <a:latin typeface="Arial" charset="0"/>
              </a:rPr>
              <a:t>Thế</a:t>
            </a:r>
            <a:r>
              <a:rPr lang="en-US" sz="4900" dirty="0" smtClean="0">
                <a:solidFill>
                  <a:srgbClr val="C00000"/>
                </a:solidFill>
                <a:latin typeface="Arial" charset="0"/>
              </a:rPr>
              <a:t> </a:t>
            </a:r>
            <a:r>
              <a:rPr lang="en-US" sz="4900" dirty="0" err="1" smtClean="0">
                <a:solidFill>
                  <a:srgbClr val="C00000"/>
                </a:solidFill>
                <a:latin typeface="Arial" charset="0"/>
              </a:rPr>
              <a:t>nào</a:t>
            </a:r>
            <a:r>
              <a:rPr lang="en-US" sz="4900" dirty="0" smtClean="0">
                <a:solidFill>
                  <a:srgbClr val="C00000"/>
                </a:solidFill>
                <a:latin typeface="Arial" charset="0"/>
              </a:rPr>
              <a:t> </a:t>
            </a:r>
            <a:r>
              <a:rPr lang="en-US" sz="4900" dirty="0" err="1" smtClean="0">
                <a:solidFill>
                  <a:srgbClr val="C00000"/>
                </a:solidFill>
                <a:latin typeface="Arial" charset="0"/>
              </a:rPr>
              <a:t>là</a:t>
            </a:r>
            <a:r>
              <a:rPr lang="en-US" sz="4900" dirty="0" smtClean="0">
                <a:solidFill>
                  <a:srgbClr val="C00000"/>
                </a:solidFill>
                <a:latin typeface="Arial" charset="0"/>
              </a:rPr>
              <a:t> </a:t>
            </a:r>
            <a:r>
              <a:rPr lang="en-US" sz="4900" dirty="0" err="1" smtClean="0">
                <a:solidFill>
                  <a:srgbClr val="C00000"/>
                </a:solidFill>
                <a:latin typeface="Arial" charset="0"/>
              </a:rPr>
              <a:t>giới</a:t>
            </a:r>
            <a:r>
              <a:rPr lang="en-US" sz="4900" dirty="0" smtClean="0">
                <a:solidFill>
                  <a:srgbClr val="C00000"/>
                </a:solidFill>
                <a:latin typeface="Arial" charset="0"/>
              </a:rPr>
              <a:t> </a:t>
            </a:r>
            <a:r>
              <a:rPr lang="en-US" sz="4900" dirty="0" err="1" smtClean="0">
                <a:solidFill>
                  <a:srgbClr val="C00000"/>
                </a:solidFill>
                <a:latin typeface="Arial" charset="0"/>
              </a:rPr>
              <a:t>và</a:t>
            </a:r>
            <a:r>
              <a:rPr lang="en-US" sz="4900" dirty="0" smtClean="0">
                <a:solidFill>
                  <a:srgbClr val="C00000"/>
                </a:solidFill>
                <a:latin typeface="Arial" charset="0"/>
              </a:rPr>
              <a:t> </a:t>
            </a:r>
            <a:r>
              <a:rPr lang="en-US" sz="4900" dirty="0" err="1" smtClean="0">
                <a:solidFill>
                  <a:srgbClr val="C00000"/>
                </a:solidFill>
                <a:latin typeface="Arial" charset="0"/>
              </a:rPr>
              <a:t>giới</a:t>
            </a:r>
            <a:r>
              <a:rPr lang="en-US" sz="4900" dirty="0" smtClean="0">
                <a:solidFill>
                  <a:srgbClr val="C00000"/>
                </a:solidFill>
                <a:latin typeface="Arial" charset="0"/>
              </a:rPr>
              <a:t> </a:t>
            </a:r>
            <a:r>
              <a:rPr lang="en-US" sz="4900" dirty="0" err="1" smtClean="0">
                <a:solidFill>
                  <a:srgbClr val="C00000"/>
                </a:solidFill>
                <a:latin typeface="Arial" charset="0"/>
              </a:rPr>
              <a:t>tính</a:t>
            </a:r>
            <a:r>
              <a:rPr lang="en-US" sz="4900" dirty="0" smtClean="0">
                <a:solidFill>
                  <a:srgbClr val="C00000"/>
                </a:solidFill>
                <a:latin typeface="Arial" charset="0"/>
              </a:rPr>
              <a:t>?</a:t>
            </a:r>
            <a:r>
              <a:rPr lang="en-US" dirty="0" smtClean="0">
                <a:latin typeface="Arial" charset="0"/>
              </a:rPr>
              <a:t/>
            </a:r>
            <a:br>
              <a:rPr lang="en-US" dirty="0" smtClean="0">
                <a:latin typeface="Arial" charset="0"/>
              </a:rPr>
            </a:br>
            <a:endParaRPr lang="en-US" dirty="0"/>
          </a:p>
        </p:txBody>
      </p:sp>
      <p:pic>
        <p:nvPicPr>
          <p:cNvPr id="3" name="Picture 2" descr="120716kpnamnu02_a3e85.jpg"/>
          <p:cNvPicPr>
            <a:picLocks noChangeAspect="1"/>
          </p:cNvPicPr>
          <p:nvPr/>
        </p:nvPicPr>
        <p:blipFill>
          <a:blip r:embed="rId3"/>
          <a:stretch>
            <a:fillRect/>
          </a:stretch>
        </p:blipFill>
        <p:spPr>
          <a:xfrm>
            <a:off x="1600200" y="1828800"/>
            <a:ext cx="6172200" cy="4114800"/>
          </a:xfrm>
          <a:prstGeom prst="rect">
            <a:avLst/>
          </a:prstGeom>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28600" y="914400"/>
            <a:ext cx="3886200" cy="5943600"/>
          </a:xfrm>
        </p:spPr>
        <p:txBody>
          <a:bodyPr>
            <a:normAutofit/>
          </a:bodyPr>
          <a:lstStyle/>
          <a:p>
            <a:pPr marL="342900" indent="-342900" algn="just">
              <a:spcAft>
                <a:spcPct val="30000"/>
              </a:spcAft>
              <a:buClr>
                <a:schemeClr val="folHlink"/>
              </a:buClr>
              <a:buSzPct val="90000"/>
            </a:pPr>
            <a:r>
              <a:rPr lang="en-US" sz="2800" b="1" dirty="0" smtClean="0">
                <a:solidFill>
                  <a:srgbClr val="FF3300"/>
                </a:solidFill>
              </a:rPr>
              <a:t>           </a:t>
            </a:r>
            <a:r>
              <a:rPr lang="en-US" sz="4000" b="1" dirty="0" err="1" smtClean="0">
                <a:solidFill>
                  <a:srgbClr val="FF3300"/>
                </a:solidFill>
              </a:rPr>
              <a:t>Giới</a:t>
            </a:r>
            <a:r>
              <a:rPr lang="en-US" sz="4000" b="1" dirty="0" smtClean="0">
                <a:solidFill>
                  <a:srgbClr val="FF3300"/>
                </a:solidFill>
              </a:rPr>
              <a:t> </a:t>
            </a:r>
            <a:r>
              <a:rPr lang="en-US" sz="4000" b="1" dirty="0" err="1" smtClean="0">
                <a:solidFill>
                  <a:srgbClr val="FF3300"/>
                </a:solidFill>
              </a:rPr>
              <a:t>tính</a:t>
            </a:r>
            <a:endParaRPr lang="en-US" sz="4000" b="1" dirty="0" smtClean="0">
              <a:solidFill>
                <a:srgbClr val="FF3300"/>
              </a:solidFill>
            </a:endParaRPr>
          </a:p>
          <a:p>
            <a:pPr marL="342900" indent="-342900" algn="just">
              <a:spcAft>
                <a:spcPct val="30000"/>
              </a:spcAft>
              <a:buClr>
                <a:schemeClr val="folHlink"/>
              </a:buClr>
              <a:buSzPct val="90000"/>
            </a:pPr>
            <a:r>
              <a:rPr lang="en-US" sz="2800" dirty="0" smtClean="0"/>
              <a:t>    </a:t>
            </a:r>
            <a:r>
              <a:rPr lang="en-US" sz="2800" dirty="0" err="1" smtClean="0"/>
              <a:t>Là</a:t>
            </a:r>
            <a:r>
              <a:rPr lang="en-US" sz="2800" dirty="0" smtClean="0"/>
              <a:t> </a:t>
            </a:r>
            <a:r>
              <a:rPr lang="en-US" sz="2800" dirty="0" err="1" smtClean="0"/>
              <a:t>các</a:t>
            </a:r>
            <a:r>
              <a:rPr lang="en-US" sz="2800" dirty="0" smtClean="0"/>
              <a:t> </a:t>
            </a:r>
            <a:r>
              <a:rPr lang="en-US" sz="2800" dirty="0" err="1" smtClean="0"/>
              <a:t>đặc</a:t>
            </a:r>
            <a:r>
              <a:rPr lang="en-US" sz="2800" dirty="0" smtClean="0"/>
              <a:t> </a:t>
            </a:r>
            <a:r>
              <a:rPr lang="en-US" sz="2800" dirty="0" err="1" smtClean="0"/>
              <a:t>điểm</a:t>
            </a:r>
            <a:r>
              <a:rPr lang="en-US" sz="2800" dirty="0" smtClean="0"/>
              <a:t> </a:t>
            </a:r>
            <a:r>
              <a:rPr lang="en-US" sz="2800" dirty="0" err="1" smtClean="0"/>
              <a:t>về</a:t>
            </a:r>
            <a:r>
              <a:rPr lang="en-US" sz="2800" dirty="0" smtClean="0"/>
              <a:t> </a:t>
            </a:r>
            <a:r>
              <a:rPr lang="en-US" sz="2800" dirty="0" err="1" smtClean="0"/>
              <a:t>cấu</a:t>
            </a:r>
            <a:r>
              <a:rPr lang="en-US" sz="2800" dirty="0" smtClean="0"/>
              <a:t> </a:t>
            </a:r>
            <a:r>
              <a:rPr lang="en-US" sz="2800" dirty="0" err="1" smtClean="0"/>
              <a:t>tạo</a:t>
            </a:r>
            <a:r>
              <a:rPr lang="en-US" sz="2800" dirty="0" smtClean="0"/>
              <a:t> </a:t>
            </a:r>
            <a:r>
              <a:rPr lang="en-US" sz="2800" dirty="0" err="1" smtClean="0"/>
              <a:t>cơ</a:t>
            </a:r>
            <a:r>
              <a:rPr lang="en-US" sz="2800" dirty="0" smtClean="0"/>
              <a:t> </a:t>
            </a:r>
            <a:r>
              <a:rPr lang="en-US" sz="2800" dirty="0" err="1" smtClean="0"/>
              <a:t>thể</a:t>
            </a:r>
            <a:r>
              <a:rPr lang="en-US" sz="2800" dirty="0" smtClean="0"/>
              <a:t>, </a:t>
            </a:r>
            <a:r>
              <a:rPr lang="en-US" sz="2800" dirty="0" err="1" smtClean="0"/>
              <a:t>liên</a:t>
            </a:r>
            <a:r>
              <a:rPr lang="en-US" sz="2800" dirty="0" smtClean="0"/>
              <a:t> </a:t>
            </a:r>
            <a:r>
              <a:rPr lang="en-US" sz="2800" dirty="0" err="1" smtClean="0"/>
              <a:t>quan</a:t>
            </a:r>
            <a:r>
              <a:rPr lang="en-US" sz="2800" dirty="0" smtClean="0"/>
              <a:t> </a:t>
            </a:r>
            <a:r>
              <a:rPr lang="en-US" sz="2800" dirty="0" err="1" smtClean="0"/>
              <a:t>đến</a:t>
            </a:r>
            <a:r>
              <a:rPr lang="en-US" sz="2800" dirty="0" smtClean="0"/>
              <a:t> </a:t>
            </a:r>
            <a:r>
              <a:rPr lang="en-US" sz="2800" dirty="0" err="1" smtClean="0">
                <a:solidFill>
                  <a:srgbClr val="0000FF"/>
                </a:solidFill>
              </a:rPr>
              <a:t>chức</a:t>
            </a:r>
            <a:r>
              <a:rPr lang="en-US" sz="2800" dirty="0" smtClean="0">
                <a:solidFill>
                  <a:srgbClr val="0000FF"/>
                </a:solidFill>
              </a:rPr>
              <a:t> </a:t>
            </a:r>
            <a:r>
              <a:rPr lang="en-US" sz="2800" dirty="0" err="1" smtClean="0">
                <a:solidFill>
                  <a:srgbClr val="0000FF"/>
                </a:solidFill>
              </a:rPr>
              <a:t>năng</a:t>
            </a:r>
            <a:r>
              <a:rPr lang="en-US" sz="2800" dirty="0" smtClean="0">
                <a:solidFill>
                  <a:srgbClr val="0000FF"/>
                </a:solidFill>
              </a:rPr>
              <a:t> </a:t>
            </a:r>
            <a:r>
              <a:rPr lang="en-US" sz="2800" dirty="0" err="1" smtClean="0">
                <a:solidFill>
                  <a:srgbClr val="0000FF"/>
                </a:solidFill>
              </a:rPr>
              <a:t>sinh</a:t>
            </a:r>
            <a:r>
              <a:rPr lang="en-US" sz="2800" dirty="0" smtClean="0">
                <a:solidFill>
                  <a:srgbClr val="0000FF"/>
                </a:solidFill>
              </a:rPr>
              <a:t> </a:t>
            </a:r>
            <a:r>
              <a:rPr lang="en-US" sz="2800" dirty="0" err="1" smtClean="0">
                <a:solidFill>
                  <a:srgbClr val="0000FF"/>
                </a:solidFill>
              </a:rPr>
              <a:t>sản</a:t>
            </a:r>
            <a:r>
              <a:rPr lang="en-US" sz="2800" dirty="0" smtClean="0"/>
              <a:t> </a:t>
            </a:r>
            <a:r>
              <a:rPr lang="en-US" sz="2800" dirty="0" err="1" smtClean="0"/>
              <a:t>của</a:t>
            </a:r>
            <a:r>
              <a:rPr lang="en-US" sz="2800" dirty="0" smtClean="0"/>
              <a:t> </a:t>
            </a:r>
            <a:r>
              <a:rPr lang="en-US" sz="2800" dirty="0" err="1" smtClean="0"/>
              <a:t>phụ</a:t>
            </a:r>
            <a:r>
              <a:rPr lang="en-US" sz="2800" dirty="0" smtClean="0"/>
              <a:t> </a:t>
            </a:r>
            <a:r>
              <a:rPr lang="en-US" sz="2800" dirty="0" err="1" smtClean="0"/>
              <a:t>nữ</a:t>
            </a:r>
            <a:r>
              <a:rPr lang="en-US" sz="2800" dirty="0" smtClean="0"/>
              <a:t> </a:t>
            </a:r>
            <a:r>
              <a:rPr lang="en-US" sz="2800" dirty="0" err="1" smtClean="0"/>
              <a:t>và</a:t>
            </a:r>
            <a:r>
              <a:rPr lang="en-US" sz="2800" dirty="0" smtClean="0"/>
              <a:t> </a:t>
            </a:r>
            <a:r>
              <a:rPr lang="en-US" sz="2800" dirty="0" err="1" smtClean="0"/>
              <a:t>nam</a:t>
            </a:r>
            <a:r>
              <a:rPr lang="en-US" sz="2800" dirty="0" smtClean="0"/>
              <a:t> </a:t>
            </a:r>
            <a:r>
              <a:rPr lang="en-US" sz="2800" dirty="0" err="1" smtClean="0"/>
              <a:t>giới</a:t>
            </a:r>
            <a:r>
              <a:rPr lang="en-US" sz="2800" dirty="0" smtClean="0"/>
              <a:t>. </a:t>
            </a:r>
            <a:r>
              <a:rPr lang="en-US" sz="2800" dirty="0" err="1" smtClean="0"/>
              <a:t>Đây</a:t>
            </a:r>
            <a:r>
              <a:rPr lang="en-US" sz="2800" dirty="0" smtClean="0"/>
              <a:t> </a:t>
            </a:r>
            <a:r>
              <a:rPr lang="en-US" sz="2800" dirty="0" err="1" smtClean="0"/>
              <a:t>là</a:t>
            </a:r>
            <a:r>
              <a:rPr lang="en-US" sz="2800" dirty="0" smtClean="0"/>
              <a:t> </a:t>
            </a:r>
            <a:r>
              <a:rPr lang="en-US" sz="2800" dirty="0" err="1" smtClean="0"/>
              <a:t>những</a:t>
            </a:r>
            <a:r>
              <a:rPr lang="en-US" sz="2800" dirty="0" smtClean="0"/>
              <a:t> </a:t>
            </a:r>
            <a:r>
              <a:rPr lang="en-US" sz="2800" dirty="0" err="1" smtClean="0"/>
              <a:t>đặc</a:t>
            </a:r>
            <a:r>
              <a:rPr lang="en-US" sz="2800" dirty="0" smtClean="0"/>
              <a:t> </a:t>
            </a:r>
            <a:r>
              <a:rPr lang="en-US" sz="2800" dirty="0" err="1" smtClean="0"/>
              <a:t>điểm</a:t>
            </a:r>
            <a:r>
              <a:rPr lang="en-US" sz="2800" dirty="0" smtClean="0"/>
              <a:t> </a:t>
            </a:r>
            <a:r>
              <a:rPr lang="en-US" sz="2800" dirty="0" err="1" smtClean="0"/>
              <a:t>mà</a:t>
            </a:r>
            <a:r>
              <a:rPr lang="en-US" sz="2800" dirty="0" smtClean="0"/>
              <a:t> </a:t>
            </a:r>
            <a:r>
              <a:rPr lang="en-US" sz="2800" dirty="0" err="1" smtClean="0"/>
              <a:t>phụ</a:t>
            </a:r>
            <a:r>
              <a:rPr lang="en-US" sz="2800" dirty="0" smtClean="0"/>
              <a:t> </a:t>
            </a:r>
            <a:r>
              <a:rPr lang="en-US" sz="2800" dirty="0" err="1" smtClean="0"/>
              <a:t>nữ</a:t>
            </a:r>
            <a:r>
              <a:rPr lang="en-US" sz="2800" dirty="0" smtClean="0"/>
              <a:t> </a:t>
            </a:r>
            <a:r>
              <a:rPr lang="en-US" sz="2800" dirty="0" err="1" smtClean="0"/>
              <a:t>và</a:t>
            </a:r>
            <a:r>
              <a:rPr lang="en-US" sz="2800" dirty="0" smtClean="0"/>
              <a:t> </a:t>
            </a:r>
            <a:r>
              <a:rPr lang="en-US" sz="2800" dirty="0" err="1" smtClean="0"/>
              <a:t>nam</a:t>
            </a:r>
            <a:r>
              <a:rPr lang="en-US" sz="2800" dirty="0" smtClean="0"/>
              <a:t> </a:t>
            </a:r>
            <a:r>
              <a:rPr lang="en-US" sz="2800" dirty="0" err="1" smtClean="0"/>
              <a:t>giới</a:t>
            </a:r>
            <a:r>
              <a:rPr lang="en-US" sz="2800" dirty="0" smtClean="0"/>
              <a:t> </a:t>
            </a:r>
            <a:r>
              <a:rPr lang="en-US" sz="2800" dirty="0" err="1" smtClean="0">
                <a:solidFill>
                  <a:srgbClr val="0000FF"/>
                </a:solidFill>
              </a:rPr>
              <a:t>không</a:t>
            </a:r>
            <a:r>
              <a:rPr lang="en-US" sz="2800" dirty="0" smtClean="0">
                <a:solidFill>
                  <a:srgbClr val="0000FF"/>
                </a:solidFill>
              </a:rPr>
              <a:t> </a:t>
            </a:r>
            <a:r>
              <a:rPr lang="en-US" sz="2800" dirty="0" err="1" smtClean="0">
                <a:solidFill>
                  <a:srgbClr val="0000FF"/>
                </a:solidFill>
              </a:rPr>
              <a:t>thể</a:t>
            </a:r>
            <a:r>
              <a:rPr lang="en-US" sz="2800" dirty="0" smtClean="0">
                <a:solidFill>
                  <a:srgbClr val="0000FF"/>
                </a:solidFill>
              </a:rPr>
              <a:t> </a:t>
            </a:r>
            <a:r>
              <a:rPr lang="en-US" sz="2800" dirty="0" err="1" smtClean="0">
                <a:solidFill>
                  <a:srgbClr val="0000FF"/>
                </a:solidFill>
              </a:rPr>
              <a:t>hoán</a:t>
            </a:r>
            <a:r>
              <a:rPr lang="en-US" sz="2800" dirty="0" smtClean="0">
                <a:solidFill>
                  <a:srgbClr val="0000FF"/>
                </a:solidFill>
              </a:rPr>
              <a:t> </a:t>
            </a:r>
            <a:r>
              <a:rPr lang="en-US" sz="2800" dirty="0" err="1" smtClean="0">
                <a:solidFill>
                  <a:srgbClr val="0000FF"/>
                </a:solidFill>
              </a:rPr>
              <a:t>đổi</a:t>
            </a:r>
            <a:r>
              <a:rPr lang="en-US" sz="2800" dirty="0" smtClean="0">
                <a:solidFill>
                  <a:srgbClr val="0000FF"/>
                </a:solidFill>
              </a:rPr>
              <a:t> </a:t>
            </a:r>
            <a:r>
              <a:rPr lang="en-US" sz="2800" dirty="0" err="1" smtClean="0">
                <a:solidFill>
                  <a:srgbClr val="0000FF"/>
                </a:solidFill>
              </a:rPr>
              <a:t>cho</a:t>
            </a:r>
            <a:r>
              <a:rPr lang="en-US" sz="2800" dirty="0" smtClean="0">
                <a:solidFill>
                  <a:srgbClr val="0000FF"/>
                </a:solidFill>
              </a:rPr>
              <a:t> </a:t>
            </a:r>
            <a:r>
              <a:rPr lang="en-US" sz="2800" dirty="0" err="1" smtClean="0">
                <a:solidFill>
                  <a:srgbClr val="0000FF"/>
                </a:solidFill>
              </a:rPr>
              <a:t>nhau</a:t>
            </a:r>
            <a:r>
              <a:rPr lang="en-US" sz="2800" dirty="0" smtClean="0"/>
              <a:t>. </a:t>
            </a:r>
          </a:p>
          <a:p>
            <a:endParaRPr lang="en-US" dirty="0"/>
          </a:p>
        </p:txBody>
      </p:sp>
      <p:sp>
        <p:nvSpPr>
          <p:cNvPr id="10" name="AutoShape 12"/>
          <p:cNvSpPr>
            <a:spLocks noChangeArrowheads="1"/>
          </p:cNvSpPr>
          <p:nvPr/>
        </p:nvSpPr>
        <p:spPr bwMode="auto">
          <a:xfrm>
            <a:off x="5257800" y="457200"/>
            <a:ext cx="3429000" cy="3733800"/>
          </a:xfrm>
          <a:prstGeom prst="cloudCallout">
            <a:avLst>
              <a:gd name="adj1" fmla="val -49218"/>
              <a:gd name="adj2" fmla="val 59912"/>
            </a:avLst>
          </a:prstGeom>
          <a:noFill/>
          <a:ln w="9525">
            <a:solidFill>
              <a:schemeClr val="tx1"/>
            </a:solidFill>
            <a:round/>
            <a:headEnd/>
            <a:tailEnd/>
          </a:ln>
          <a:effectLst/>
        </p:spPr>
        <p:txBody>
          <a:bodyPr/>
          <a:lstStyle/>
          <a:p>
            <a:pPr algn="ctr"/>
            <a:endParaRPr lang="en-US" sz="1800"/>
          </a:p>
        </p:txBody>
      </p:sp>
      <p:pic>
        <p:nvPicPr>
          <p:cNvPr id="11" name="Picture 11" descr="guy_peeking_through_c_a_lc"/>
          <p:cNvPicPr>
            <a:picLocks noChangeAspect="1" noChangeArrowheads="1" noCrop="1"/>
          </p:cNvPicPr>
          <p:nvPr/>
        </p:nvPicPr>
        <p:blipFill>
          <a:blip r:embed="rId3"/>
          <a:srcRect/>
          <a:stretch>
            <a:fillRect/>
          </a:stretch>
        </p:blipFill>
        <p:spPr bwMode="auto">
          <a:xfrm>
            <a:off x="3581400" y="4343400"/>
            <a:ext cx="2286000" cy="2093912"/>
          </a:xfrm>
          <a:prstGeom prst="rect">
            <a:avLst/>
          </a:prstGeom>
          <a:noFill/>
        </p:spPr>
      </p:pic>
      <p:sp>
        <p:nvSpPr>
          <p:cNvPr id="12" name="Text Box 8"/>
          <p:cNvSpPr txBox="1">
            <a:spLocks noChangeArrowheads="1"/>
          </p:cNvSpPr>
          <p:nvPr/>
        </p:nvSpPr>
        <p:spPr bwMode="auto">
          <a:xfrm>
            <a:off x="5638800" y="1371600"/>
            <a:ext cx="1368425" cy="701675"/>
          </a:xfrm>
          <a:prstGeom prst="rect">
            <a:avLst/>
          </a:prstGeom>
          <a:noFill/>
          <a:ln w="9525">
            <a:noFill/>
            <a:miter lim="800000"/>
            <a:headEnd/>
            <a:tailEnd/>
          </a:ln>
          <a:effectLst/>
        </p:spPr>
        <p:txBody>
          <a:bodyPr wrap="none">
            <a:spAutoFit/>
          </a:bodyPr>
          <a:lstStyle/>
          <a:p>
            <a:r>
              <a:rPr lang="en-US" sz="2000" i="1" dirty="0" err="1">
                <a:solidFill>
                  <a:srgbClr val="FFFF00"/>
                </a:solidFill>
              </a:rPr>
              <a:t>Mang</a:t>
            </a:r>
            <a:r>
              <a:rPr lang="en-US" sz="2000" i="1" dirty="0">
                <a:solidFill>
                  <a:srgbClr val="FFFF00"/>
                </a:solidFill>
              </a:rPr>
              <a:t> </a:t>
            </a:r>
            <a:r>
              <a:rPr lang="en-US" sz="2000" i="1" dirty="0" err="1">
                <a:solidFill>
                  <a:srgbClr val="FFFF00"/>
                </a:solidFill>
              </a:rPr>
              <a:t>thai</a:t>
            </a:r>
            <a:r>
              <a:rPr lang="en-US" sz="2000" i="1" dirty="0">
                <a:solidFill>
                  <a:srgbClr val="FFFF00"/>
                </a:solidFill>
              </a:rPr>
              <a:t>,</a:t>
            </a:r>
          </a:p>
          <a:p>
            <a:r>
              <a:rPr lang="en-US" sz="2000" i="1" dirty="0" err="1">
                <a:solidFill>
                  <a:srgbClr val="FFFF00"/>
                </a:solidFill>
              </a:rPr>
              <a:t>sinh</a:t>
            </a:r>
            <a:r>
              <a:rPr lang="en-US" sz="2000" i="1" dirty="0">
                <a:solidFill>
                  <a:srgbClr val="FFFF00"/>
                </a:solidFill>
              </a:rPr>
              <a:t> con</a:t>
            </a:r>
          </a:p>
        </p:txBody>
      </p:sp>
      <p:pic>
        <p:nvPicPr>
          <p:cNvPr id="13" name="Picture 6" descr="pregnant_woman_concen_a_hc"/>
          <p:cNvPicPr>
            <a:picLocks noChangeAspect="1" noChangeArrowheads="1" noCrop="1"/>
          </p:cNvPicPr>
          <p:nvPr/>
        </p:nvPicPr>
        <p:blipFill>
          <a:blip r:embed="rId4"/>
          <a:srcRect/>
          <a:stretch>
            <a:fillRect/>
          </a:stretch>
        </p:blipFill>
        <p:spPr bwMode="auto">
          <a:xfrm>
            <a:off x="6629400" y="1371600"/>
            <a:ext cx="1744662" cy="2305050"/>
          </a:xfrm>
          <a:prstGeom prst="rect">
            <a:avLst/>
          </a:prstGeom>
          <a:noFill/>
        </p:spPr>
      </p:pic>
      <p:sp>
        <p:nvSpPr>
          <p:cNvPr id="14" name="Text Box 13"/>
          <p:cNvSpPr txBox="1">
            <a:spLocks noChangeArrowheads="1"/>
          </p:cNvSpPr>
          <p:nvPr/>
        </p:nvSpPr>
        <p:spPr bwMode="auto">
          <a:xfrm>
            <a:off x="5638800" y="4724400"/>
            <a:ext cx="1676400" cy="400110"/>
          </a:xfrm>
          <a:prstGeom prst="rect">
            <a:avLst/>
          </a:prstGeom>
          <a:noFill/>
          <a:ln w="9525">
            <a:noFill/>
            <a:miter lim="800000"/>
            <a:headEnd/>
            <a:tailEnd/>
          </a:ln>
          <a:effectLst/>
        </p:spPr>
        <p:txBody>
          <a:bodyPr wrap="square">
            <a:spAutoFit/>
          </a:bodyPr>
          <a:lstStyle/>
          <a:p>
            <a:r>
              <a:rPr lang="en-US" sz="2000" i="1" dirty="0" err="1">
                <a:solidFill>
                  <a:srgbClr val="990099"/>
                </a:solidFill>
              </a:rPr>
              <a:t>Kh</a:t>
            </a:r>
            <a:r>
              <a:rPr lang="en-US" sz="1800" i="1" dirty="0" err="1">
                <a:solidFill>
                  <a:srgbClr val="990099"/>
                </a:solidFill>
              </a:rPr>
              <a:t>ông</a:t>
            </a:r>
            <a:r>
              <a:rPr lang="en-US" sz="1800" i="1" dirty="0">
                <a:solidFill>
                  <a:srgbClr val="990099"/>
                </a:solidFill>
              </a:rPr>
              <a:t> </a:t>
            </a:r>
            <a:r>
              <a:rPr lang="en-US" sz="1800" i="1" dirty="0" err="1">
                <a:solidFill>
                  <a:srgbClr val="990099"/>
                </a:solidFill>
              </a:rPr>
              <a:t>thể</a:t>
            </a:r>
            <a:r>
              <a:rPr lang="en-US" sz="1800" i="1" dirty="0">
                <a:solidFill>
                  <a:srgbClr val="990099"/>
                </a:solidFill>
              </a:rPr>
              <a:t> !</a:t>
            </a: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1"/>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par>
                                <p:cTn id="12" presetID="1" presetClass="entr" presetSubtype="0" fill="hold" grpId="1" nodeType="with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additive="base">
                                        <p:cTn id="2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additive="base">
                                        <p:cTn id="3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0" grpId="0" animBg="1"/>
      <p:bldP spid="12" grpId="0"/>
      <p:bldP spid="12" grpId="1"/>
      <p:bldP spid="14" grpId="0"/>
      <p:bldP spid="14" grpId="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3886200" cy="6354762"/>
          </a:xfrm>
        </p:spPr>
        <p:txBody>
          <a:bodyPr>
            <a:noAutofit/>
          </a:bodyPr>
          <a:lstStyle/>
          <a:p>
            <a:pPr algn="just"/>
            <a:r>
              <a:rPr lang="en-US" sz="5400" dirty="0" smtClean="0"/>
              <a:t>  </a:t>
            </a:r>
            <a:r>
              <a:rPr lang="en-US" sz="5400" dirty="0" err="1" smtClean="0">
                <a:solidFill>
                  <a:srgbClr val="C00000"/>
                </a:solidFill>
              </a:rPr>
              <a:t>Giới</a:t>
            </a:r>
            <a:r>
              <a:rPr lang="en-US" sz="5400" dirty="0"/>
              <a:t/>
            </a:r>
            <a:br>
              <a:rPr lang="en-US" sz="5400" dirty="0"/>
            </a:br>
            <a:r>
              <a:rPr lang="en-US" sz="3200" dirty="0" smtClean="0"/>
              <a:t/>
            </a:r>
            <a:br>
              <a:rPr lang="en-US" sz="3200" dirty="0" smtClean="0"/>
            </a:br>
            <a:r>
              <a:rPr lang="en-US" sz="2800" dirty="0" err="1" smtClean="0"/>
              <a:t>Là</a:t>
            </a:r>
            <a:r>
              <a:rPr lang="en-US" sz="2800" dirty="0" smtClean="0"/>
              <a:t> </a:t>
            </a:r>
            <a:r>
              <a:rPr lang="en-US" sz="2800" dirty="0" err="1" smtClean="0"/>
              <a:t>các</a:t>
            </a:r>
            <a:r>
              <a:rPr lang="en-US" sz="2800" dirty="0" smtClean="0"/>
              <a:t> </a:t>
            </a:r>
            <a:r>
              <a:rPr lang="en-US" sz="2800" dirty="0" err="1" smtClean="0">
                <a:solidFill>
                  <a:srgbClr val="0000FF"/>
                </a:solidFill>
              </a:rPr>
              <a:t>đặc</a:t>
            </a:r>
            <a:r>
              <a:rPr lang="en-US" sz="2800" dirty="0" smtClean="0">
                <a:solidFill>
                  <a:srgbClr val="0000FF"/>
                </a:solidFill>
              </a:rPr>
              <a:t> </a:t>
            </a:r>
            <a:r>
              <a:rPr lang="en-US" sz="2800" dirty="0" err="1" smtClean="0">
                <a:solidFill>
                  <a:srgbClr val="0000FF"/>
                </a:solidFill>
              </a:rPr>
              <a:t>điểm</a:t>
            </a:r>
            <a:r>
              <a:rPr lang="en-US" sz="2800" dirty="0" smtClean="0">
                <a:solidFill>
                  <a:srgbClr val="0000FF"/>
                </a:solidFill>
              </a:rPr>
              <a:t> </a:t>
            </a:r>
            <a:r>
              <a:rPr lang="en-US" sz="2800" dirty="0" err="1" smtClean="0">
                <a:solidFill>
                  <a:srgbClr val="0000FF"/>
                </a:solidFill>
              </a:rPr>
              <a:t>về</a:t>
            </a:r>
            <a:r>
              <a:rPr lang="en-US" sz="2800" dirty="0" smtClean="0">
                <a:solidFill>
                  <a:srgbClr val="0000FF"/>
                </a:solidFill>
              </a:rPr>
              <a:t> </a:t>
            </a:r>
            <a:r>
              <a:rPr lang="en-US" sz="2800" dirty="0" err="1" smtClean="0">
                <a:solidFill>
                  <a:srgbClr val="0000FF"/>
                </a:solidFill>
              </a:rPr>
              <a:t>xã</a:t>
            </a:r>
            <a:r>
              <a:rPr lang="en-US" sz="2800" dirty="0" smtClean="0">
                <a:solidFill>
                  <a:srgbClr val="0000FF"/>
                </a:solidFill>
              </a:rPr>
              <a:t/>
            </a:r>
            <a:br>
              <a:rPr lang="en-US" sz="2800" dirty="0" smtClean="0">
                <a:solidFill>
                  <a:srgbClr val="0000FF"/>
                </a:solidFill>
              </a:rPr>
            </a:br>
            <a:r>
              <a:rPr lang="en-US" sz="2800" dirty="0" err="1" smtClean="0">
                <a:solidFill>
                  <a:srgbClr val="0000FF"/>
                </a:solidFill>
              </a:rPr>
              <a:t>hội</a:t>
            </a:r>
            <a:r>
              <a:rPr lang="en-US" sz="2800" dirty="0" smtClean="0"/>
              <a:t>, </a:t>
            </a:r>
            <a:r>
              <a:rPr lang="en-US" sz="2800" dirty="0" err="1" smtClean="0"/>
              <a:t>liên</a:t>
            </a:r>
            <a:r>
              <a:rPr lang="en-US" sz="2800" dirty="0" smtClean="0"/>
              <a:t> </a:t>
            </a:r>
            <a:r>
              <a:rPr lang="en-US" sz="2800" dirty="0" err="1" smtClean="0"/>
              <a:t>quan</a:t>
            </a:r>
            <a:r>
              <a:rPr lang="en-US" sz="2800" dirty="0" smtClean="0"/>
              <a:t> </a:t>
            </a:r>
            <a:r>
              <a:rPr lang="en-US" sz="2800" dirty="0" err="1" smtClean="0"/>
              <a:t>đến</a:t>
            </a:r>
            <a:r>
              <a:rPr lang="en-US" sz="2800" dirty="0" smtClean="0"/>
              <a:t> </a:t>
            </a:r>
            <a:r>
              <a:rPr lang="en-US" sz="2800" dirty="0" err="1" smtClean="0"/>
              <a:t>vị</a:t>
            </a:r>
            <a:r>
              <a:rPr lang="en-US" sz="2800" dirty="0" smtClean="0"/>
              <a:t> </a:t>
            </a:r>
            <a:r>
              <a:rPr lang="en-US" sz="2800" dirty="0" err="1" smtClean="0"/>
              <a:t>trí</a:t>
            </a:r>
            <a:r>
              <a:rPr lang="en-US" sz="2800" dirty="0" smtClean="0"/>
              <a:t>, </a:t>
            </a:r>
            <a:r>
              <a:rPr lang="en-US" sz="2800" dirty="0" err="1" smtClean="0"/>
              <a:t>tiếng</a:t>
            </a:r>
            <a:r>
              <a:rPr lang="en-US" sz="2800" dirty="0" smtClean="0"/>
              <a:t> </a:t>
            </a:r>
            <a:r>
              <a:rPr lang="en-US" sz="2800" dirty="0" err="1" smtClean="0"/>
              <a:t>nói</a:t>
            </a:r>
            <a:r>
              <a:rPr lang="en-US" sz="2800" dirty="0" smtClean="0"/>
              <a:t>, </a:t>
            </a:r>
            <a:r>
              <a:rPr lang="en-US" sz="2800" dirty="0" err="1" smtClean="0"/>
              <a:t>công</a:t>
            </a:r>
            <a:r>
              <a:rPr lang="en-US" sz="2800" dirty="0" smtClean="0"/>
              <a:t> </a:t>
            </a:r>
            <a:r>
              <a:rPr lang="en-US" sz="2800" dirty="0" err="1" smtClean="0"/>
              <a:t>việc</a:t>
            </a:r>
            <a:r>
              <a:rPr lang="en-US" sz="2800" dirty="0" smtClean="0"/>
              <a:t> </a:t>
            </a:r>
            <a:r>
              <a:rPr lang="en-US" sz="2800" dirty="0" err="1" smtClean="0"/>
              <a:t>của</a:t>
            </a:r>
            <a:r>
              <a:rPr lang="en-US" sz="2800" dirty="0" smtClean="0"/>
              <a:t> </a:t>
            </a:r>
            <a:r>
              <a:rPr lang="en-US" sz="2800" dirty="0" err="1" smtClean="0"/>
              <a:t>phụ</a:t>
            </a:r>
            <a:r>
              <a:rPr lang="en-US" sz="2800" dirty="0" smtClean="0"/>
              <a:t> </a:t>
            </a:r>
            <a:r>
              <a:rPr lang="en-US" sz="2800" dirty="0" err="1" smtClean="0"/>
              <a:t>nữ</a:t>
            </a:r>
            <a:r>
              <a:rPr lang="en-US" sz="2800" dirty="0" smtClean="0"/>
              <a:t> </a:t>
            </a:r>
            <a:r>
              <a:rPr lang="en-US" sz="2800" dirty="0" err="1" smtClean="0"/>
              <a:t>và</a:t>
            </a:r>
            <a:r>
              <a:rPr lang="en-US" sz="2800" dirty="0" smtClean="0"/>
              <a:t> </a:t>
            </a:r>
            <a:r>
              <a:rPr lang="en-US" sz="2800" dirty="0" err="1" smtClean="0"/>
              <a:t>nam</a:t>
            </a:r>
            <a:r>
              <a:rPr lang="en-US" sz="2800" dirty="0" smtClean="0"/>
              <a:t> </a:t>
            </a:r>
            <a:r>
              <a:rPr lang="en-US" sz="2800" dirty="0" err="1" smtClean="0"/>
              <a:t>giới</a:t>
            </a:r>
            <a:r>
              <a:rPr lang="en-US" sz="2800" dirty="0"/>
              <a:t> </a:t>
            </a:r>
            <a:r>
              <a:rPr lang="en-US" sz="2800" dirty="0" err="1" smtClean="0"/>
              <a:t>trong</a:t>
            </a:r>
            <a:r>
              <a:rPr lang="en-US" sz="2800" dirty="0" smtClean="0"/>
              <a:t> </a:t>
            </a:r>
            <a:r>
              <a:rPr lang="en-US" sz="2800" dirty="0" err="1" smtClean="0"/>
              <a:t>gia</a:t>
            </a:r>
            <a:r>
              <a:rPr lang="en-US" sz="2800" dirty="0" smtClean="0"/>
              <a:t> </a:t>
            </a:r>
            <a:r>
              <a:rPr lang="en-US" sz="2800" dirty="0" err="1" smtClean="0"/>
              <a:t>đình</a:t>
            </a:r>
            <a:r>
              <a:rPr lang="en-US" sz="2800" dirty="0" smtClean="0"/>
              <a:t> </a:t>
            </a:r>
            <a:r>
              <a:rPr lang="en-US" sz="2800" dirty="0" err="1" smtClean="0"/>
              <a:t>và</a:t>
            </a:r>
            <a:r>
              <a:rPr lang="en-US" sz="2800" dirty="0" smtClean="0"/>
              <a:t> </a:t>
            </a:r>
            <a:r>
              <a:rPr lang="en-US" sz="2800" dirty="0" err="1" smtClean="0"/>
              <a:t>xã</a:t>
            </a:r>
            <a:r>
              <a:rPr lang="en-US" sz="2800" dirty="0" smtClean="0"/>
              <a:t> </a:t>
            </a:r>
            <a:r>
              <a:rPr lang="en-US" sz="2800" dirty="0" err="1" smtClean="0"/>
              <a:t>hội</a:t>
            </a:r>
            <a:r>
              <a:rPr lang="en-US" sz="2800" dirty="0" smtClean="0"/>
              <a:t>. </a:t>
            </a:r>
            <a:r>
              <a:rPr lang="en-US" sz="2800" dirty="0" err="1" smtClean="0"/>
              <a:t>Đây</a:t>
            </a:r>
            <a:r>
              <a:rPr lang="en-US" sz="2800" dirty="0" smtClean="0"/>
              <a:t> </a:t>
            </a:r>
            <a:r>
              <a:rPr lang="en-US" sz="2800" dirty="0" err="1" smtClean="0"/>
              <a:t>là</a:t>
            </a:r>
            <a:r>
              <a:rPr lang="en-US" sz="2800" dirty="0" smtClean="0"/>
              <a:t> </a:t>
            </a:r>
            <a:r>
              <a:rPr lang="en-US" sz="2800" dirty="0" err="1" smtClean="0"/>
              <a:t>những</a:t>
            </a:r>
            <a:r>
              <a:rPr lang="en-US" sz="2800" dirty="0" smtClean="0"/>
              <a:t> </a:t>
            </a:r>
            <a:r>
              <a:rPr lang="en-US" sz="2800" dirty="0" err="1" smtClean="0"/>
              <a:t>đặc</a:t>
            </a:r>
            <a:r>
              <a:rPr lang="en-US" sz="2800" dirty="0" smtClean="0"/>
              <a:t> </a:t>
            </a:r>
            <a:r>
              <a:rPr lang="en-US" sz="2800" dirty="0" err="1" smtClean="0"/>
              <a:t>điểm</a:t>
            </a:r>
            <a:r>
              <a:rPr lang="en-US" sz="2800" dirty="0" smtClean="0"/>
              <a:t> </a:t>
            </a:r>
            <a:r>
              <a:rPr lang="en-US" sz="2800" dirty="0" err="1" smtClean="0"/>
              <a:t>mà</a:t>
            </a:r>
            <a:r>
              <a:rPr lang="en-US" sz="2800" dirty="0" smtClean="0"/>
              <a:t> </a:t>
            </a:r>
            <a:r>
              <a:rPr lang="en-US" sz="2800" dirty="0" err="1" smtClean="0"/>
              <a:t>phụ</a:t>
            </a:r>
            <a:r>
              <a:rPr lang="en-US" sz="2800" dirty="0" smtClean="0"/>
              <a:t> </a:t>
            </a:r>
            <a:r>
              <a:rPr lang="en-US" sz="2800" dirty="0" err="1" smtClean="0"/>
              <a:t>nữ</a:t>
            </a:r>
            <a:r>
              <a:rPr lang="en-US" sz="2800" dirty="0" smtClean="0"/>
              <a:t> </a:t>
            </a:r>
            <a:r>
              <a:rPr lang="en-US" sz="2800" dirty="0" err="1" smtClean="0"/>
              <a:t>và</a:t>
            </a:r>
            <a:r>
              <a:rPr lang="en-US" sz="2800" dirty="0" smtClean="0"/>
              <a:t> </a:t>
            </a:r>
            <a:r>
              <a:rPr lang="en-US" sz="2800" dirty="0" err="1" smtClean="0"/>
              <a:t>nam</a:t>
            </a:r>
            <a:r>
              <a:rPr lang="en-US" sz="2800" dirty="0" smtClean="0"/>
              <a:t> </a:t>
            </a:r>
            <a:r>
              <a:rPr lang="en-US" sz="2800" dirty="0" err="1" smtClean="0"/>
              <a:t>giới</a:t>
            </a:r>
            <a:r>
              <a:rPr lang="en-US" sz="2800" dirty="0" smtClean="0"/>
              <a:t> </a:t>
            </a:r>
            <a:r>
              <a:rPr lang="en-US" sz="2800" dirty="0" err="1" smtClean="0">
                <a:solidFill>
                  <a:srgbClr val="0000FF"/>
                </a:solidFill>
              </a:rPr>
              <a:t>có</a:t>
            </a:r>
            <a:r>
              <a:rPr lang="en-US" sz="2800" dirty="0" smtClean="0">
                <a:solidFill>
                  <a:srgbClr val="0000FF"/>
                </a:solidFill>
              </a:rPr>
              <a:t> </a:t>
            </a:r>
            <a:r>
              <a:rPr lang="en-US" sz="2800" dirty="0" err="1" smtClean="0">
                <a:solidFill>
                  <a:srgbClr val="0000FF"/>
                </a:solidFill>
              </a:rPr>
              <a:t>thể</a:t>
            </a:r>
            <a:r>
              <a:rPr lang="en-US" sz="2800" dirty="0" smtClean="0">
                <a:solidFill>
                  <a:srgbClr val="0000FF"/>
                </a:solidFill>
              </a:rPr>
              <a:t> </a:t>
            </a:r>
            <a:r>
              <a:rPr lang="en-US" sz="2800" dirty="0" err="1" smtClean="0">
                <a:solidFill>
                  <a:srgbClr val="0000FF"/>
                </a:solidFill>
              </a:rPr>
              <a:t>hoán</a:t>
            </a:r>
            <a:r>
              <a:rPr lang="en-US" sz="2800" dirty="0" smtClean="0">
                <a:solidFill>
                  <a:srgbClr val="0000FF"/>
                </a:solidFill>
              </a:rPr>
              <a:t> </a:t>
            </a:r>
            <a:r>
              <a:rPr lang="en-US" sz="2800" dirty="0" err="1" smtClean="0">
                <a:solidFill>
                  <a:srgbClr val="0000FF"/>
                </a:solidFill>
              </a:rPr>
              <a:t>đổi</a:t>
            </a:r>
            <a:r>
              <a:rPr lang="en-US" sz="2800" dirty="0" smtClean="0">
                <a:solidFill>
                  <a:srgbClr val="0000FF"/>
                </a:solidFill>
              </a:rPr>
              <a:t> </a:t>
            </a:r>
            <a:r>
              <a:rPr lang="en-US" sz="2800" dirty="0" err="1" smtClean="0">
                <a:solidFill>
                  <a:srgbClr val="0000FF"/>
                </a:solidFill>
              </a:rPr>
              <a:t>cho</a:t>
            </a:r>
            <a:r>
              <a:rPr lang="en-US" sz="2800" dirty="0" smtClean="0">
                <a:solidFill>
                  <a:srgbClr val="0000FF"/>
                </a:solidFill>
              </a:rPr>
              <a:t> </a:t>
            </a:r>
            <a:r>
              <a:rPr lang="en-US" sz="2800" dirty="0" err="1" smtClean="0">
                <a:solidFill>
                  <a:srgbClr val="0000FF"/>
                </a:solidFill>
              </a:rPr>
              <a:t>nhau</a:t>
            </a:r>
            <a:r>
              <a:rPr lang="en-US" sz="2800" dirty="0" smtClean="0"/>
              <a:t>.</a:t>
            </a:r>
            <a:br>
              <a:rPr lang="en-US" sz="2800" dirty="0" smtClean="0"/>
            </a:br>
            <a:endParaRPr lang="en-US" sz="2800" dirty="0"/>
          </a:p>
        </p:txBody>
      </p:sp>
      <p:pic>
        <p:nvPicPr>
          <p:cNvPr id="3" name="Picture 9" descr="NURSE4"/>
          <p:cNvPicPr>
            <a:picLocks noChangeAspect="1" noChangeArrowheads="1"/>
          </p:cNvPicPr>
          <p:nvPr/>
        </p:nvPicPr>
        <p:blipFill>
          <a:blip r:embed="rId3"/>
          <a:srcRect/>
          <a:stretch>
            <a:fillRect/>
          </a:stretch>
        </p:blipFill>
        <p:spPr bwMode="auto">
          <a:xfrm>
            <a:off x="4876800" y="2514600"/>
            <a:ext cx="1217613" cy="3048000"/>
          </a:xfrm>
          <a:prstGeom prst="rect">
            <a:avLst/>
          </a:prstGeom>
          <a:noFill/>
        </p:spPr>
      </p:pic>
      <p:pic>
        <p:nvPicPr>
          <p:cNvPr id="4" name="Picture 8" descr="MANWFILE"/>
          <p:cNvPicPr>
            <a:picLocks noChangeAspect="1" noChangeArrowheads="1"/>
          </p:cNvPicPr>
          <p:nvPr/>
        </p:nvPicPr>
        <p:blipFill>
          <a:blip r:embed="rId4"/>
          <a:srcRect/>
          <a:stretch>
            <a:fillRect/>
          </a:stretch>
        </p:blipFill>
        <p:spPr bwMode="auto">
          <a:xfrm>
            <a:off x="7772400" y="2590800"/>
            <a:ext cx="984250" cy="2971800"/>
          </a:xfrm>
          <a:prstGeom prst="rect">
            <a:avLst/>
          </a:prstGeom>
          <a:noFill/>
        </p:spPr>
      </p:pic>
      <p:sp>
        <p:nvSpPr>
          <p:cNvPr id="5" name="Oval 10"/>
          <p:cNvSpPr>
            <a:spLocks noChangeArrowheads="1"/>
          </p:cNvSpPr>
          <p:nvPr/>
        </p:nvSpPr>
        <p:spPr bwMode="auto">
          <a:xfrm>
            <a:off x="7239000" y="1524000"/>
            <a:ext cx="1066800" cy="1066800"/>
          </a:xfrm>
          <a:prstGeom prst="ellipse">
            <a:avLst/>
          </a:prstGeom>
          <a:solidFill>
            <a:schemeClr val="accent1"/>
          </a:solidFill>
          <a:ln w="9525" algn="ctr">
            <a:solidFill>
              <a:schemeClr val="tx1"/>
            </a:solidFill>
            <a:round/>
            <a:headEnd/>
            <a:tailEnd/>
          </a:ln>
          <a:effectLst/>
        </p:spPr>
        <p:txBody>
          <a:bodyPr wrap="none" anchor="ctr"/>
          <a:lstStyle/>
          <a:p>
            <a:pPr algn="ctr"/>
            <a:r>
              <a:rPr lang="en-US" sz="1600" b="1" dirty="0" err="1">
                <a:solidFill>
                  <a:srgbClr val="FFFF00"/>
                </a:solidFill>
                <a:latin typeface="VNI-Times" pitchFamily="2" charset="0"/>
              </a:rPr>
              <a:t>Vai</a:t>
            </a:r>
            <a:endParaRPr lang="en-US" sz="1600" b="1" dirty="0">
              <a:solidFill>
                <a:srgbClr val="FFFF00"/>
              </a:solidFill>
              <a:latin typeface="VNI-Times" pitchFamily="2" charset="0"/>
            </a:endParaRPr>
          </a:p>
          <a:p>
            <a:pPr algn="ctr"/>
            <a:r>
              <a:rPr lang="en-US" sz="1600" b="1" dirty="0" err="1">
                <a:solidFill>
                  <a:srgbClr val="FFFF00"/>
                </a:solidFill>
                <a:latin typeface="VNI-Times" pitchFamily="2" charset="0"/>
              </a:rPr>
              <a:t>troø</a:t>
            </a:r>
            <a:endParaRPr lang="en-US" sz="1600" b="1" dirty="0">
              <a:solidFill>
                <a:srgbClr val="FFFF00"/>
              </a:solidFill>
              <a:latin typeface="VNI-Times" pitchFamily="2" charset="0"/>
            </a:endParaRPr>
          </a:p>
        </p:txBody>
      </p:sp>
      <p:sp>
        <p:nvSpPr>
          <p:cNvPr id="7" name="Oval 7"/>
          <p:cNvSpPr>
            <a:spLocks noChangeArrowheads="1"/>
          </p:cNvSpPr>
          <p:nvPr/>
        </p:nvSpPr>
        <p:spPr bwMode="auto">
          <a:xfrm>
            <a:off x="5334000" y="1524000"/>
            <a:ext cx="1066800" cy="1066800"/>
          </a:xfrm>
          <a:prstGeom prst="ellipse">
            <a:avLst/>
          </a:prstGeom>
          <a:solidFill>
            <a:schemeClr val="accent1"/>
          </a:solidFill>
          <a:ln w="9525">
            <a:solidFill>
              <a:schemeClr val="tx1"/>
            </a:solidFill>
            <a:round/>
            <a:headEnd/>
            <a:tailEnd/>
          </a:ln>
          <a:effectLst/>
        </p:spPr>
        <p:txBody>
          <a:bodyPr wrap="none" anchor="ctr"/>
          <a:lstStyle/>
          <a:p>
            <a:pPr algn="ctr"/>
            <a:r>
              <a:rPr lang="en-US" sz="1600" b="1" dirty="0" err="1">
                <a:solidFill>
                  <a:srgbClr val="FFFF00"/>
                </a:solidFill>
                <a:latin typeface="VNI-Times" pitchFamily="2" charset="0"/>
              </a:rPr>
              <a:t>Coâng</a:t>
            </a:r>
            <a:endParaRPr lang="en-US" sz="1600" b="1" dirty="0">
              <a:solidFill>
                <a:srgbClr val="FFFF00"/>
              </a:solidFill>
              <a:latin typeface="VNI-Times" pitchFamily="2" charset="0"/>
            </a:endParaRPr>
          </a:p>
          <a:p>
            <a:pPr algn="ctr"/>
            <a:r>
              <a:rPr lang="en-US" sz="1600" b="1" dirty="0">
                <a:solidFill>
                  <a:srgbClr val="FFFF00"/>
                </a:solidFill>
                <a:latin typeface="VNI-Times" pitchFamily="2" charset="0"/>
              </a:rPr>
              <a:t> </a:t>
            </a:r>
            <a:r>
              <a:rPr lang="en-US" sz="1600" b="1" dirty="0" err="1">
                <a:solidFill>
                  <a:srgbClr val="FFFF00"/>
                </a:solidFill>
                <a:latin typeface="VNI-Times" pitchFamily="2" charset="0"/>
              </a:rPr>
              <a:t>vieäc</a:t>
            </a:r>
            <a:endParaRPr lang="en-US" sz="1600" b="1" dirty="0">
              <a:solidFill>
                <a:srgbClr val="FFFF00"/>
              </a:solidFill>
              <a:latin typeface="VNI-Times" pitchFamily="2" charset="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4" presetClass="path" presetSubtype="0" repeatCount="indefinite" accel="50000" decel="50000" fill="hold" grpId="0" nodeType="afterEffect">
                                  <p:stCondLst>
                                    <p:cond delay="0"/>
                                  </p:stCondLst>
                                  <p:childTnLst>
                                    <p:animMotion origin="layout" path="M 0.0125 0.0111 L -0.05174 0.08808 C -0.0651 0.10564 -0.08507 0.11651 -0.1059 0.11651 C -0.12951 0.11651 -0.14844 0.10564 -0.16198 0.08808 L -0.225 0.0111 " pathEditMode="relative" rAng="0" ptsTypes="FffFF">
                                      <p:cBhvr>
                                        <p:cTn id="6" dur="5000" fill="hold"/>
                                        <p:tgtEl>
                                          <p:spTgt spid="5"/>
                                        </p:tgtEl>
                                        <p:attrNameLst>
                                          <p:attrName>ppt_x</p:attrName>
                                          <p:attrName>ppt_y</p:attrName>
                                        </p:attrNameLst>
                                      </p:cBhvr>
                                      <p:rCtr x="-11900" y="5300"/>
                                    </p:animMotion>
                                  </p:childTnLst>
                                  <p:subTnLst>
                                    <p:set>
                                      <p:cBhvr override="childStyle">
                                        <p:cTn dur="1" fill="hold" display="0" masterRel="sameClick" afterEffect="1">
                                          <p:stCondLst>
                                            <p:cond evt="end" delay="0">
                                              <p:tn val="5"/>
                                            </p:cond>
                                          </p:stCondLst>
                                        </p:cTn>
                                        <p:tgtEl>
                                          <p:spTgt spid="5"/>
                                        </p:tgtEl>
                                        <p:attrNameLst>
                                          <p:attrName>style.visibility</p:attrName>
                                        </p:attrNameLst>
                                      </p:cBhvr>
                                      <p:to>
                                        <p:strVal val="hidden"/>
                                      </p:to>
                                    </p:set>
                                  </p:subTnLst>
                                </p:cTn>
                              </p:par>
                            </p:childTnLst>
                          </p:cTn>
                        </p:par>
                        <p:par>
                          <p:cTn id="7" fill="hold">
                            <p:stCondLst>
                              <p:cond delay="5000"/>
                            </p:stCondLst>
                            <p:childTnLst>
                              <p:par>
                                <p:cTn id="8" presetID="44" presetClass="path" presetSubtype="0" repeatCount="indefinite" accel="50000" decel="50000" fill="hold" grpId="0" nodeType="afterEffect">
                                  <p:stCondLst>
                                    <p:cond delay="0"/>
                                  </p:stCondLst>
                                  <p:childTnLst>
                                    <p:animMotion origin="layout" path="M 1.11022E-16 3.48128E-6 L 0.06563 -0.06172 C 0.07951 -0.07559 0.10017 -0.08299 0.1217 -0.08299 C 0.14618 -0.08299 0.1658 -0.07559 0.17969 -0.06172 L 0.24583 3.48128E-6 " pathEditMode="relative" rAng="0" ptsTypes="FffFF">
                                      <p:cBhvr>
                                        <p:cTn id="9" dur="5000" fill="hold"/>
                                        <p:tgtEl>
                                          <p:spTgt spid="7"/>
                                        </p:tgtEl>
                                        <p:attrNameLst>
                                          <p:attrName>ppt_x</p:attrName>
                                          <p:attrName>ppt_y</p:attrName>
                                        </p:attrNameLst>
                                      </p:cBhvr>
                                      <p:rCtr x="12300" y="-4200"/>
                                    </p:animMotion>
                                  </p:childTnLst>
                                  <p:subTnLst>
                                    <p:set>
                                      <p:cBhvr override="childStyle">
                                        <p:cTn dur="1" fill="hold" display="0" masterRel="sameClick" afterEffect="1">
                                          <p:stCondLst>
                                            <p:cond evt="end" delay="0">
                                              <p:tn val="8"/>
                                            </p:cond>
                                          </p:stCondLst>
                                        </p:cTn>
                                        <p:tgtEl>
                                          <p:spTgt spid="7"/>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b="1" dirty="0" err="1" smtClean="0">
                <a:solidFill>
                  <a:srgbClr val="FF3300"/>
                </a:solidFill>
                <a:latin typeface="Times New Roman" pitchFamily="18" charset="0"/>
              </a:rPr>
              <a:t>Khác</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biệt</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giữa</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giới</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và</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giới</a:t>
            </a:r>
            <a:r>
              <a:rPr lang="en-US" b="1" dirty="0" smtClean="0">
                <a:solidFill>
                  <a:srgbClr val="FF3300"/>
                </a:solidFill>
                <a:latin typeface="Times New Roman" pitchFamily="18" charset="0"/>
              </a:rPr>
              <a:t> </a:t>
            </a:r>
            <a:r>
              <a:rPr lang="en-US" b="1" dirty="0" err="1" smtClean="0">
                <a:solidFill>
                  <a:srgbClr val="FF3300"/>
                </a:solidFill>
                <a:latin typeface="Times New Roman" pitchFamily="18" charset="0"/>
              </a:rPr>
              <a:t>tính</a:t>
            </a:r>
            <a:r>
              <a:rPr lang="en-US" b="1" dirty="0" smtClean="0">
                <a:solidFill>
                  <a:srgbClr val="FF3300"/>
                </a:solidFill>
                <a:latin typeface="Times New Roman" pitchFamily="18" charset="0"/>
              </a:rPr>
              <a:t/>
            </a:r>
            <a:br>
              <a:rPr lang="en-US" b="1" dirty="0" smtClean="0">
                <a:solidFill>
                  <a:srgbClr val="FF3300"/>
                </a:solidFill>
                <a:latin typeface="Times New Roman" pitchFamily="18" charset="0"/>
              </a:rPr>
            </a:br>
            <a:endParaRPr lang="en-US" dirty="0">
              <a:solidFill>
                <a:srgbClr val="FF3300"/>
              </a:solidFill>
            </a:endParaRPr>
          </a:p>
        </p:txBody>
      </p:sp>
      <p:graphicFrame>
        <p:nvGraphicFramePr>
          <p:cNvPr id="4" name="Content Placeholder 3"/>
          <p:cNvGraphicFramePr>
            <a:graphicFrameLocks noGrp="1"/>
          </p:cNvGraphicFramePr>
          <p:nvPr>
            <p:ph idx="1"/>
          </p:nvPr>
        </p:nvGraphicFramePr>
        <p:xfrm>
          <a:off x="457200" y="1295400"/>
          <a:ext cx="8229600" cy="5333999"/>
        </p:xfrm>
        <a:graphic>
          <a:graphicData uri="http://schemas.openxmlformats.org/drawingml/2006/table">
            <a:tbl>
              <a:tblPr firstRow="1" bandRow="1">
                <a:tableStyleId>{5C22544A-7EE6-4342-B048-85BDC9FD1C3A}</a:tableStyleId>
              </a:tblPr>
              <a:tblGrid>
                <a:gridCol w="4114800"/>
                <a:gridCol w="4114800"/>
              </a:tblGrid>
              <a:tr h="963561">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err="1" smtClean="0">
                          <a:solidFill>
                            <a:srgbClr val="000066"/>
                          </a:solidFill>
                        </a:rPr>
                        <a:t>Giới</a:t>
                      </a:r>
                      <a:r>
                        <a:rPr lang="en-US" sz="3200" dirty="0" smtClean="0">
                          <a:solidFill>
                            <a:srgbClr val="000066"/>
                          </a:solidFill>
                        </a:rPr>
                        <a:t> </a:t>
                      </a:r>
                      <a:r>
                        <a:rPr lang="en-US" sz="3200" dirty="0" err="1" smtClean="0">
                          <a:solidFill>
                            <a:srgbClr val="000066"/>
                          </a:solidFill>
                        </a:rPr>
                        <a:t>tính</a:t>
                      </a:r>
                      <a:endParaRPr lang="en-US" sz="3200" dirty="0" smtClean="0">
                        <a:solidFill>
                          <a:srgbClr val="000066"/>
                        </a:solidFill>
                      </a:endParaRPr>
                    </a:p>
                    <a:p>
                      <a:endParaRPr lang="en-US"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dirty="0" err="1" smtClean="0">
                          <a:solidFill>
                            <a:srgbClr val="000066"/>
                          </a:solidFill>
                        </a:rPr>
                        <a:t>Giới</a:t>
                      </a:r>
                      <a:endParaRPr lang="en-US" sz="3200" dirty="0" smtClean="0">
                        <a:solidFill>
                          <a:srgbClr val="000066"/>
                        </a:solidFill>
                      </a:endParaRPr>
                    </a:p>
                    <a:p>
                      <a:endParaRPr lang="en-US" dirty="0"/>
                    </a:p>
                  </a:txBody>
                  <a:tcPr/>
                </a:tc>
              </a:tr>
              <a:tr h="96356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800" dirty="0" smtClean="0"/>
                    </a:p>
                    <a:p>
                      <a:endParaRPr lang="en-US" dirty="0"/>
                    </a:p>
                  </a:txBody>
                  <a:tcPr/>
                </a:tc>
                <a:tc>
                  <a:txBody>
                    <a:bodyPr/>
                    <a:lstStyle/>
                    <a:p>
                      <a:endParaRPr lang="en-US" dirty="0"/>
                    </a:p>
                  </a:txBody>
                  <a:tcPr/>
                </a:tc>
              </a:tr>
              <a:tr h="722671">
                <a:tc>
                  <a:txBody>
                    <a:bodyPr/>
                    <a:lstStyle/>
                    <a:p>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a:txBody>
                  <a:tcPr/>
                </a:tc>
              </a:tr>
              <a:tr h="1307690">
                <a:tc>
                  <a:txBody>
                    <a:bodyPr/>
                    <a:lstStyle/>
                    <a:p>
                      <a:endParaRPr lang="en-US" dirty="0"/>
                    </a:p>
                  </a:txBody>
                  <a:tcPr/>
                </a:tc>
                <a:tc>
                  <a:txBody>
                    <a:bodyPr/>
                    <a:lstStyle/>
                    <a:p>
                      <a:endParaRPr lang="en-US" dirty="0"/>
                    </a:p>
                  </a:txBody>
                  <a:tcPr/>
                </a:tc>
              </a:tr>
              <a:tr h="1376516">
                <a:tc>
                  <a:txBody>
                    <a:bodyPr/>
                    <a:lstStyle/>
                    <a:p>
                      <a:endParaRPr lang="en-US" dirty="0"/>
                    </a:p>
                  </a:txBody>
                  <a:tcPr/>
                </a:tc>
                <a:tc>
                  <a:txBody>
                    <a:bodyPr/>
                    <a:lstStyle/>
                    <a:p>
                      <a:endParaRPr lang="en-US" dirty="0"/>
                    </a:p>
                  </a:txBody>
                  <a:tcPr/>
                </a:tc>
              </a:tr>
            </a:tbl>
          </a:graphicData>
        </a:graphic>
      </p:graphicFrame>
      <p:sp>
        <p:nvSpPr>
          <p:cNvPr id="5" name="Rectangle 11"/>
          <p:cNvSpPr>
            <a:spLocks noChangeArrowheads="1"/>
          </p:cNvSpPr>
          <p:nvPr/>
        </p:nvSpPr>
        <p:spPr bwMode="auto">
          <a:xfrm>
            <a:off x="685800" y="2590800"/>
            <a:ext cx="3733800" cy="688975"/>
          </a:xfrm>
          <a:prstGeom prst="rect">
            <a:avLst/>
          </a:prstGeom>
          <a:noFill/>
          <a:ln w="9525">
            <a:noFill/>
            <a:miter lim="800000"/>
            <a:headEnd/>
            <a:tailEnd/>
          </a:ln>
          <a:effectLst/>
        </p:spPr>
        <p:txBody>
          <a:bodyPr/>
          <a:lstStyle/>
          <a:p>
            <a:pPr marL="342900" indent="-342900" algn="just">
              <a:buClr>
                <a:schemeClr val="folHlink"/>
              </a:buClr>
              <a:buSzPct val="90000"/>
              <a:buFont typeface="Symbol" pitchFamily="18" charset="2"/>
              <a:buNone/>
              <a:tabLst>
                <a:tab pos="228600" algn="l"/>
              </a:tabLst>
            </a:pPr>
            <a:r>
              <a:rPr lang="en-US" sz="2800" dirty="0" err="1">
                <a:solidFill>
                  <a:schemeClr val="tx1">
                    <a:lumMod val="95000"/>
                    <a:lumOff val="5000"/>
                  </a:schemeClr>
                </a:solidFill>
              </a:rPr>
              <a:t>Là</a:t>
            </a:r>
            <a:r>
              <a:rPr lang="en-US" sz="2800" dirty="0">
                <a:solidFill>
                  <a:schemeClr val="tx1">
                    <a:lumMod val="95000"/>
                    <a:lumOff val="5000"/>
                  </a:schemeClr>
                </a:solidFill>
              </a:rPr>
              <a:t> </a:t>
            </a:r>
            <a:r>
              <a:rPr lang="en-US" sz="2800" dirty="0" err="1">
                <a:solidFill>
                  <a:schemeClr val="tx1">
                    <a:lumMod val="95000"/>
                    <a:lumOff val="5000"/>
                  </a:schemeClr>
                </a:solidFill>
              </a:rPr>
              <a:t>đặc</a:t>
            </a:r>
            <a:r>
              <a:rPr lang="en-US" sz="2800" dirty="0">
                <a:solidFill>
                  <a:schemeClr val="tx1">
                    <a:lumMod val="95000"/>
                    <a:lumOff val="5000"/>
                  </a:schemeClr>
                </a:solidFill>
              </a:rPr>
              <a:t> </a:t>
            </a:r>
            <a:r>
              <a:rPr lang="en-US" sz="2800" dirty="0" err="1">
                <a:solidFill>
                  <a:schemeClr val="tx1">
                    <a:lumMod val="95000"/>
                    <a:lumOff val="5000"/>
                  </a:schemeClr>
                </a:solidFill>
              </a:rPr>
              <a:t>điểm</a:t>
            </a:r>
            <a:r>
              <a:rPr lang="en-US" sz="2800" dirty="0">
                <a:solidFill>
                  <a:schemeClr val="tx1">
                    <a:lumMod val="95000"/>
                    <a:lumOff val="5000"/>
                  </a:schemeClr>
                </a:solidFill>
              </a:rPr>
              <a:t> </a:t>
            </a:r>
            <a:r>
              <a:rPr lang="en-US" sz="2800" dirty="0" err="1">
                <a:solidFill>
                  <a:schemeClr val="tx1">
                    <a:lumMod val="95000"/>
                    <a:lumOff val="5000"/>
                  </a:schemeClr>
                </a:solidFill>
              </a:rPr>
              <a:t>sinh</a:t>
            </a:r>
            <a:r>
              <a:rPr lang="en-US" sz="2800" dirty="0">
                <a:solidFill>
                  <a:schemeClr val="tx1">
                    <a:lumMod val="95000"/>
                    <a:lumOff val="5000"/>
                  </a:schemeClr>
                </a:solidFill>
              </a:rPr>
              <a:t> </a:t>
            </a:r>
            <a:r>
              <a:rPr lang="en-US" sz="2800" dirty="0" err="1">
                <a:solidFill>
                  <a:schemeClr val="tx1">
                    <a:lumMod val="95000"/>
                    <a:lumOff val="5000"/>
                  </a:schemeClr>
                </a:solidFill>
              </a:rPr>
              <a:t>học</a:t>
            </a:r>
            <a:endParaRPr lang="en-US" sz="2800" dirty="0">
              <a:solidFill>
                <a:schemeClr val="tx1">
                  <a:lumMod val="95000"/>
                  <a:lumOff val="5000"/>
                </a:schemeClr>
              </a:solidFill>
            </a:endParaRPr>
          </a:p>
          <a:p>
            <a:pPr marL="342900" indent="-342900" algn="just">
              <a:buClr>
                <a:schemeClr val="folHlink"/>
              </a:buClr>
              <a:buSzPct val="90000"/>
              <a:buFont typeface="Symbol" pitchFamily="18" charset="2"/>
              <a:buNone/>
              <a:tabLst>
                <a:tab pos="228600" algn="l"/>
              </a:tabLst>
            </a:pPr>
            <a:endParaRPr lang="en-US" sz="2800" dirty="0">
              <a:solidFill>
                <a:srgbClr val="000099"/>
              </a:solidFill>
            </a:endParaRPr>
          </a:p>
        </p:txBody>
      </p:sp>
      <p:sp>
        <p:nvSpPr>
          <p:cNvPr id="6" name="Rectangle 10"/>
          <p:cNvSpPr>
            <a:spLocks noChangeArrowheads="1"/>
          </p:cNvSpPr>
          <p:nvPr/>
        </p:nvSpPr>
        <p:spPr bwMode="auto">
          <a:xfrm>
            <a:off x="4724400" y="2590800"/>
            <a:ext cx="3733800" cy="688975"/>
          </a:xfrm>
          <a:prstGeom prst="rect">
            <a:avLst/>
          </a:prstGeom>
          <a:noFill/>
          <a:ln w="9525">
            <a:noFill/>
            <a:miter lim="800000"/>
            <a:headEnd/>
            <a:tailEnd/>
          </a:ln>
          <a:effectLst/>
        </p:spPr>
        <p:txBody>
          <a:bodyPr/>
          <a:lstStyle/>
          <a:p>
            <a:pPr marL="342900" indent="-342900" algn="just">
              <a:buClr>
                <a:schemeClr val="folHlink"/>
              </a:buClr>
              <a:buSzPct val="90000"/>
              <a:buFont typeface="Symbol" pitchFamily="18" charset="2"/>
              <a:buNone/>
              <a:tabLst>
                <a:tab pos="228600" algn="l"/>
              </a:tabLst>
            </a:pPr>
            <a:r>
              <a:rPr lang="en-US" sz="2800" dirty="0" err="1">
                <a:solidFill>
                  <a:schemeClr val="tx1">
                    <a:lumMod val="95000"/>
                    <a:lumOff val="5000"/>
                  </a:schemeClr>
                </a:solidFill>
              </a:rPr>
              <a:t>Là</a:t>
            </a:r>
            <a:r>
              <a:rPr lang="en-US" sz="2800" dirty="0">
                <a:solidFill>
                  <a:schemeClr val="tx1">
                    <a:lumMod val="95000"/>
                    <a:lumOff val="5000"/>
                  </a:schemeClr>
                </a:solidFill>
              </a:rPr>
              <a:t> </a:t>
            </a:r>
            <a:r>
              <a:rPr lang="en-US" sz="2800" dirty="0" err="1">
                <a:solidFill>
                  <a:schemeClr val="tx1">
                    <a:lumMod val="95000"/>
                    <a:lumOff val="5000"/>
                  </a:schemeClr>
                </a:solidFill>
              </a:rPr>
              <a:t>đặc</a:t>
            </a:r>
            <a:r>
              <a:rPr lang="en-US" sz="2800" dirty="0">
                <a:solidFill>
                  <a:schemeClr val="tx1">
                    <a:lumMod val="95000"/>
                    <a:lumOff val="5000"/>
                  </a:schemeClr>
                </a:solidFill>
              </a:rPr>
              <a:t> </a:t>
            </a:r>
            <a:r>
              <a:rPr lang="en-US" sz="2800" dirty="0" err="1">
                <a:solidFill>
                  <a:schemeClr val="tx1">
                    <a:lumMod val="95000"/>
                    <a:lumOff val="5000"/>
                  </a:schemeClr>
                </a:solidFill>
              </a:rPr>
              <a:t>điểm</a:t>
            </a:r>
            <a:r>
              <a:rPr lang="en-US" sz="2800" dirty="0">
                <a:solidFill>
                  <a:schemeClr val="tx1">
                    <a:lumMod val="95000"/>
                    <a:lumOff val="5000"/>
                  </a:schemeClr>
                </a:solidFill>
              </a:rPr>
              <a:t> </a:t>
            </a:r>
            <a:r>
              <a:rPr lang="en-US" sz="2800" dirty="0" err="1">
                <a:solidFill>
                  <a:schemeClr val="tx1">
                    <a:lumMod val="95000"/>
                    <a:lumOff val="5000"/>
                  </a:schemeClr>
                </a:solidFill>
              </a:rPr>
              <a:t>xã</a:t>
            </a:r>
            <a:r>
              <a:rPr lang="en-US" sz="2800" dirty="0">
                <a:solidFill>
                  <a:schemeClr val="tx1">
                    <a:lumMod val="95000"/>
                    <a:lumOff val="5000"/>
                  </a:schemeClr>
                </a:solidFill>
              </a:rPr>
              <a:t> </a:t>
            </a:r>
            <a:r>
              <a:rPr lang="en-US" sz="2800" dirty="0" err="1">
                <a:solidFill>
                  <a:schemeClr val="tx1">
                    <a:lumMod val="95000"/>
                    <a:lumOff val="5000"/>
                  </a:schemeClr>
                </a:solidFill>
              </a:rPr>
              <a:t>hội</a:t>
            </a:r>
            <a:endParaRPr lang="en-US" sz="2800" dirty="0">
              <a:solidFill>
                <a:schemeClr val="tx1">
                  <a:lumMod val="95000"/>
                  <a:lumOff val="5000"/>
                </a:schemeClr>
              </a:solidFill>
            </a:endParaRPr>
          </a:p>
        </p:txBody>
      </p:sp>
      <p:sp>
        <p:nvSpPr>
          <p:cNvPr id="7" name="Rectangle 9"/>
          <p:cNvSpPr>
            <a:spLocks noChangeArrowheads="1"/>
          </p:cNvSpPr>
          <p:nvPr/>
        </p:nvSpPr>
        <p:spPr bwMode="auto">
          <a:xfrm>
            <a:off x="685800" y="3352800"/>
            <a:ext cx="3733800" cy="655638"/>
          </a:xfrm>
          <a:prstGeom prst="rect">
            <a:avLst/>
          </a:prstGeom>
          <a:noFill/>
          <a:ln w="9525">
            <a:noFill/>
            <a:miter lim="800000"/>
            <a:headEnd/>
            <a:tailEnd/>
          </a:ln>
          <a:effectLst/>
        </p:spPr>
        <p:txBody>
          <a:bodyPr/>
          <a:lstStyle/>
          <a:p>
            <a:pPr marL="342900" indent="-342900" algn="just">
              <a:buClr>
                <a:schemeClr val="folHlink"/>
              </a:buClr>
              <a:buSzPct val="90000"/>
              <a:buFont typeface="Symbol" pitchFamily="18" charset="2"/>
              <a:buNone/>
              <a:tabLst>
                <a:tab pos="228600" algn="l"/>
              </a:tabLst>
            </a:pPr>
            <a:r>
              <a:rPr lang="en-US" sz="2800" dirty="0" err="1" smtClean="0"/>
              <a:t>Sinh</a:t>
            </a:r>
            <a:r>
              <a:rPr lang="en-US" sz="2800" dirty="0" smtClean="0"/>
              <a:t> </a:t>
            </a:r>
            <a:r>
              <a:rPr lang="en-US" sz="2800" dirty="0" err="1" smtClean="0"/>
              <a:t>ra</a:t>
            </a:r>
            <a:r>
              <a:rPr lang="en-US" sz="2800" dirty="0" smtClean="0"/>
              <a:t> </a:t>
            </a:r>
            <a:r>
              <a:rPr lang="en-US" sz="2800" dirty="0" err="1" smtClean="0"/>
              <a:t>đã</a:t>
            </a:r>
            <a:r>
              <a:rPr lang="en-US" sz="2800" dirty="0" smtClean="0"/>
              <a:t> </a:t>
            </a:r>
            <a:r>
              <a:rPr lang="en-US" sz="2800" dirty="0" err="1" smtClean="0"/>
              <a:t>có</a:t>
            </a:r>
            <a:endParaRPr lang="en-US" sz="2800" dirty="0"/>
          </a:p>
        </p:txBody>
      </p:sp>
      <p:sp>
        <p:nvSpPr>
          <p:cNvPr id="14" name="Rectangle 8"/>
          <p:cNvSpPr>
            <a:spLocks noChangeArrowheads="1"/>
          </p:cNvSpPr>
          <p:nvPr/>
        </p:nvSpPr>
        <p:spPr bwMode="auto">
          <a:xfrm>
            <a:off x="4724400" y="3276600"/>
            <a:ext cx="3733800" cy="655638"/>
          </a:xfrm>
          <a:prstGeom prst="rect">
            <a:avLst/>
          </a:prstGeom>
          <a:noFill/>
          <a:ln w="9525">
            <a:noFill/>
            <a:miter lim="800000"/>
            <a:headEnd/>
            <a:tailEnd/>
          </a:ln>
          <a:effectLst/>
        </p:spPr>
        <p:txBody>
          <a:bodyPr/>
          <a:lstStyle/>
          <a:p>
            <a:pPr marL="342900" indent="-342900" algn="just">
              <a:buClr>
                <a:schemeClr val="folHlink"/>
              </a:buClr>
              <a:buSzPct val="90000"/>
              <a:buFont typeface="Symbol" pitchFamily="18" charset="2"/>
              <a:buNone/>
              <a:tabLst>
                <a:tab pos="228600" algn="l"/>
              </a:tabLst>
            </a:pPr>
            <a:r>
              <a:rPr lang="en-US" sz="2800" dirty="0">
                <a:solidFill>
                  <a:schemeClr val="tx1">
                    <a:lumMod val="95000"/>
                    <a:lumOff val="5000"/>
                  </a:schemeClr>
                </a:solidFill>
              </a:rPr>
              <a:t>Do </a:t>
            </a:r>
            <a:r>
              <a:rPr lang="en-US" sz="2800" dirty="0" err="1">
                <a:solidFill>
                  <a:schemeClr val="tx1">
                    <a:lumMod val="95000"/>
                    <a:lumOff val="5000"/>
                  </a:schemeClr>
                </a:solidFill>
              </a:rPr>
              <a:t>học</a:t>
            </a:r>
            <a:r>
              <a:rPr lang="en-US" sz="2800" dirty="0">
                <a:solidFill>
                  <a:schemeClr val="tx1">
                    <a:lumMod val="95000"/>
                    <a:lumOff val="5000"/>
                  </a:schemeClr>
                </a:solidFill>
              </a:rPr>
              <a:t> </a:t>
            </a:r>
            <a:r>
              <a:rPr lang="en-US" sz="2800" dirty="0" err="1">
                <a:solidFill>
                  <a:schemeClr val="tx1">
                    <a:lumMod val="95000"/>
                    <a:lumOff val="5000"/>
                  </a:schemeClr>
                </a:solidFill>
              </a:rPr>
              <a:t>mà</a:t>
            </a:r>
            <a:r>
              <a:rPr lang="en-US" sz="2800" dirty="0">
                <a:solidFill>
                  <a:schemeClr val="tx1">
                    <a:lumMod val="95000"/>
                    <a:lumOff val="5000"/>
                  </a:schemeClr>
                </a:solidFill>
              </a:rPr>
              <a:t> </a:t>
            </a:r>
            <a:r>
              <a:rPr lang="en-US" sz="2800" dirty="0" err="1">
                <a:solidFill>
                  <a:schemeClr val="tx1">
                    <a:lumMod val="95000"/>
                    <a:lumOff val="5000"/>
                  </a:schemeClr>
                </a:solidFill>
              </a:rPr>
              <a:t>có</a:t>
            </a:r>
            <a:endParaRPr lang="en-US" sz="2800" dirty="0">
              <a:solidFill>
                <a:schemeClr val="tx1">
                  <a:lumMod val="95000"/>
                  <a:lumOff val="5000"/>
                </a:schemeClr>
              </a:solidFill>
            </a:endParaRPr>
          </a:p>
        </p:txBody>
      </p:sp>
      <p:sp>
        <p:nvSpPr>
          <p:cNvPr id="15" name="Rectangle 14"/>
          <p:cNvSpPr>
            <a:spLocks noChangeArrowheads="1"/>
          </p:cNvSpPr>
          <p:nvPr/>
        </p:nvSpPr>
        <p:spPr bwMode="auto">
          <a:xfrm>
            <a:off x="685800" y="4038600"/>
            <a:ext cx="3733800" cy="655638"/>
          </a:xfrm>
          <a:prstGeom prst="rect">
            <a:avLst/>
          </a:prstGeom>
          <a:noFill/>
          <a:ln w="9525">
            <a:noFill/>
            <a:miter lim="800000"/>
            <a:headEnd/>
            <a:tailEnd/>
          </a:ln>
          <a:effectLst/>
        </p:spPr>
        <p:txBody>
          <a:bodyPr/>
          <a:lstStyle/>
          <a:p>
            <a:pPr>
              <a:buClr>
                <a:schemeClr val="folHlink"/>
              </a:buClr>
              <a:buSzPct val="90000"/>
              <a:buFont typeface="Symbol" pitchFamily="18" charset="2"/>
              <a:buNone/>
              <a:tabLst>
                <a:tab pos="0" algn="l"/>
              </a:tabLst>
            </a:pPr>
            <a:r>
              <a:rPr lang="en-US" sz="2800" dirty="0" err="1"/>
              <a:t>Giống</a:t>
            </a:r>
            <a:r>
              <a:rPr lang="en-US" sz="2800" dirty="0"/>
              <a:t> </a:t>
            </a:r>
            <a:r>
              <a:rPr lang="en-US" sz="2800" dirty="0" err="1"/>
              <a:t>nhau</a:t>
            </a:r>
            <a:r>
              <a:rPr lang="en-US" sz="2800" dirty="0"/>
              <a:t> </a:t>
            </a:r>
            <a:r>
              <a:rPr lang="en-US" sz="2800" dirty="0" err="1"/>
              <a:t>trên</a:t>
            </a:r>
            <a:r>
              <a:rPr lang="en-US" sz="2800" dirty="0"/>
              <a:t> </a:t>
            </a:r>
            <a:r>
              <a:rPr lang="en-US" sz="2800" dirty="0" err="1"/>
              <a:t>toàn</a:t>
            </a:r>
            <a:r>
              <a:rPr lang="en-US" sz="2800" dirty="0"/>
              <a:t> </a:t>
            </a:r>
          </a:p>
          <a:p>
            <a:pPr>
              <a:buClr>
                <a:schemeClr val="folHlink"/>
              </a:buClr>
              <a:buSzPct val="90000"/>
              <a:buFont typeface="Symbol" pitchFamily="18" charset="2"/>
              <a:buNone/>
              <a:tabLst>
                <a:tab pos="0" algn="l"/>
              </a:tabLst>
            </a:pPr>
            <a:r>
              <a:rPr lang="en-US" sz="2800" dirty="0" err="1"/>
              <a:t>thế</a:t>
            </a:r>
            <a:r>
              <a:rPr lang="en-US" sz="2800" dirty="0"/>
              <a:t> </a:t>
            </a:r>
            <a:r>
              <a:rPr lang="en-US" sz="2800" dirty="0" err="1"/>
              <a:t>giới</a:t>
            </a:r>
            <a:endParaRPr lang="en-US" sz="2800" dirty="0"/>
          </a:p>
        </p:txBody>
      </p:sp>
      <p:sp>
        <p:nvSpPr>
          <p:cNvPr id="16" name="Rectangle 6"/>
          <p:cNvSpPr>
            <a:spLocks noChangeArrowheads="1"/>
          </p:cNvSpPr>
          <p:nvPr/>
        </p:nvSpPr>
        <p:spPr bwMode="auto">
          <a:xfrm>
            <a:off x="4724400" y="4114800"/>
            <a:ext cx="3733800" cy="655638"/>
          </a:xfrm>
          <a:prstGeom prst="rect">
            <a:avLst/>
          </a:prstGeom>
          <a:noFill/>
          <a:ln w="9525">
            <a:noFill/>
            <a:miter lim="800000"/>
            <a:headEnd/>
            <a:tailEnd/>
          </a:ln>
          <a:effectLst/>
        </p:spPr>
        <p:txBody>
          <a:bodyPr/>
          <a:lstStyle/>
          <a:p>
            <a:pPr>
              <a:buClr>
                <a:schemeClr val="folHlink"/>
              </a:buClr>
              <a:buSzPct val="90000"/>
              <a:buFont typeface="Symbol" pitchFamily="18" charset="2"/>
              <a:buNone/>
            </a:pPr>
            <a:r>
              <a:rPr lang="en-US" sz="2800" dirty="0" err="1">
                <a:solidFill>
                  <a:schemeClr val="tx1">
                    <a:lumMod val="95000"/>
                    <a:lumOff val="5000"/>
                  </a:schemeClr>
                </a:solidFill>
              </a:rPr>
              <a:t>Khác</a:t>
            </a:r>
            <a:r>
              <a:rPr lang="en-US" sz="2800" dirty="0">
                <a:solidFill>
                  <a:schemeClr val="tx1">
                    <a:lumMod val="95000"/>
                    <a:lumOff val="5000"/>
                  </a:schemeClr>
                </a:solidFill>
              </a:rPr>
              <a:t> </a:t>
            </a:r>
            <a:r>
              <a:rPr lang="en-US" sz="2800" dirty="0" err="1">
                <a:solidFill>
                  <a:schemeClr val="tx1">
                    <a:lumMod val="95000"/>
                    <a:lumOff val="5000"/>
                  </a:schemeClr>
                </a:solidFill>
              </a:rPr>
              <a:t>nhau</a:t>
            </a:r>
            <a:r>
              <a:rPr lang="en-US" sz="2800" dirty="0">
                <a:solidFill>
                  <a:schemeClr val="tx1">
                    <a:lumMod val="95000"/>
                    <a:lumOff val="5000"/>
                  </a:schemeClr>
                </a:solidFill>
              </a:rPr>
              <a:t> ở </a:t>
            </a:r>
            <a:r>
              <a:rPr lang="en-US" sz="2800" dirty="0" err="1">
                <a:solidFill>
                  <a:schemeClr val="tx1">
                    <a:lumMod val="95000"/>
                    <a:lumOff val="5000"/>
                  </a:schemeClr>
                </a:solidFill>
              </a:rPr>
              <a:t>các</a:t>
            </a:r>
            <a:r>
              <a:rPr lang="en-US" sz="2800" dirty="0">
                <a:solidFill>
                  <a:schemeClr val="tx1">
                    <a:lumMod val="95000"/>
                    <a:lumOff val="5000"/>
                  </a:schemeClr>
                </a:solidFill>
              </a:rPr>
              <a:t> </a:t>
            </a:r>
            <a:r>
              <a:rPr lang="en-US" sz="2800" dirty="0" err="1">
                <a:solidFill>
                  <a:schemeClr val="tx1">
                    <a:lumMod val="95000"/>
                    <a:lumOff val="5000"/>
                  </a:schemeClr>
                </a:solidFill>
              </a:rPr>
              <a:t>vùng</a:t>
            </a:r>
            <a:r>
              <a:rPr lang="en-US" sz="2800" dirty="0">
                <a:solidFill>
                  <a:schemeClr val="tx1">
                    <a:lumMod val="95000"/>
                    <a:lumOff val="5000"/>
                  </a:schemeClr>
                </a:solidFill>
              </a:rPr>
              <a:t>, </a:t>
            </a:r>
            <a:r>
              <a:rPr lang="en-US" sz="2800" dirty="0" err="1">
                <a:solidFill>
                  <a:schemeClr val="tx1">
                    <a:lumMod val="95000"/>
                    <a:lumOff val="5000"/>
                  </a:schemeClr>
                </a:solidFill>
              </a:rPr>
              <a:t>quốc</a:t>
            </a:r>
            <a:r>
              <a:rPr lang="en-US" sz="2800" dirty="0">
                <a:solidFill>
                  <a:schemeClr val="tx1">
                    <a:lumMod val="95000"/>
                    <a:lumOff val="5000"/>
                  </a:schemeClr>
                </a:solidFill>
              </a:rPr>
              <a:t> </a:t>
            </a:r>
            <a:r>
              <a:rPr lang="en-US" sz="2800" dirty="0" err="1">
                <a:solidFill>
                  <a:schemeClr val="tx1">
                    <a:lumMod val="95000"/>
                    <a:lumOff val="5000"/>
                  </a:schemeClr>
                </a:solidFill>
              </a:rPr>
              <a:t>gia</a:t>
            </a:r>
            <a:endParaRPr lang="en-US" sz="2800" dirty="0">
              <a:solidFill>
                <a:schemeClr val="tx1">
                  <a:lumMod val="95000"/>
                  <a:lumOff val="5000"/>
                </a:schemeClr>
              </a:solidFill>
            </a:endParaRPr>
          </a:p>
        </p:txBody>
      </p:sp>
      <p:sp>
        <p:nvSpPr>
          <p:cNvPr id="17" name="Rectangle 5"/>
          <p:cNvSpPr>
            <a:spLocks noChangeArrowheads="1"/>
          </p:cNvSpPr>
          <p:nvPr/>
        </p:nvSpPr>
        <p:spPr bwMode="auto">
          <a:xfrm>
            <a:off x="685800" y="5257800"/>
            <a:ext cx="3733800" cy="785812"/>
          </a:xfrm>
          <a:prstGeom prst="rect">
            <a:avLst/>
          </a:prstGeom>
          <a:noFill/>
          <a:ln w="9525">
            <a:noFill/>
            <a:miter lim="800000"/>
            <a:headEnd/>
            <a:tailEnd/>
          </a:ln>
          <a:effectLst/>
        </p:spPr>
        <p:txBody>
          <a:bodyPr/>
          <a:lstStyle/>
          <a:p>
            <a:pPr>
              <a:buClr>
                <a:schemeClr val="folHlink"/>
              </a:buClr>
              <a:buSzPct val="90000"/>
              <a:buFont typeface="Symbol" pitchFamily="18" charset="2"/>
              <a:buNone/>
            </a:pPr>
            <a:r>
              <a:rPr lang="en-US" sz="2800" dirty="0" err="1"/>
              <a:t>Bất</a:t>
            </a:r>
            <a:r>
              <a:rPr lang="en-US" sz="2800" dirty="0"/>
              <a:t> </a:t>
            </a:r>
            <a:r>
              <a:rPr lang="en-US" sz="2800" dirty="0" err="1"/>
              <a:t>biến</a:t>
            </a:r>
            <a:r>
              <a:rPr lang="en-US" sz="2800" dirty="0"/>
              <a:t>, </a:t>
            </a:r>
            <a:r>
              <a:rPr lang="en-US" sz="2800" dirty="0" err="1"/>
              <a:t>không</a:t>
            </a:r>
            <a:r>
              <a:rPr lang="en-US" sz="2800" dirty="0"/>
              <a:t> </a:t>
            </a:r>
            <a:r>
              <a:rPr lang="en-US" sz="2800" dirty="0" err="1"/>
              <a:t>thay</a:t>
            </a:r>
            <a:r>
              <a:rPr lang="en-US" sz="2800" dirty="0"/>
              <a:t> </a:t>
            </a:r>
            <a:r>
              <a:rPr lang="en-US" sz="2800" dirty="0" err="1"/>
              <a:t>đổi</a:t>
            </a:r>
            <a:r>
              <a:rPr lang="en-US" sz="2800" dirty="0"/>
              <a:t> </a:t>
            </a:r>
            <a:r>
              <a:rPr lang="en-US" sz="2800" dirty="0" err="1"/>
              <a:t>về</a:t>
            </a:r>
            <a:r>
              <a:rPr lang="en-US" sz="2800" dirty="0"/>
              <a:t> </a:t>
            </a:r>
            <a:r>
              <a:rPr lang="en-US" sz="2800" dirty="0" err="1"/>
              <a:t>mặt</a:t>
            </a:r>
            <a:r>
              <a:rPr lang="en-US" sz="2800" dirty="0"/>
              <a:t> </a:t>
            </a:r>
            <a:r>
              <a:rPr lang="en-US" sz="2800" dirty="0" err="1"/>
              <a:t>thời</a:t>
            </a:r>
            <a:r>
              <a:rPr lang="en-US" sz="2800" dirty="0"/>
              <a:t> </a:t>
            </a:r>
            <a:r>
              <a:rPr lang="en-US" sz="2800" dirty="0" err="1"/>
              <a:t>gian</a:t>
            </a:r>
            <a:r>
              <a:rPr lang="en-US" sz="2800" dirty="0"/>
              <a:t> </a:t>
            </a:r>
            <a:r>
              <a:rPr lang="en-US" sz="2800" dirty="0" err="1"/>
              <a:t>và</a:t>
            </a:r>
            <a:r>
              <a:rPr lang="en-US" sz="2800" dirty="0"/>
              <a:t> </a:t>
            </a:r>
            <a:r>
              <a:rPr lang="en-US" sz="2800" dirty="0" err="1"/>
              <a:t>không</a:t>
            </a:r>
            <a:r>
              <a:rPr lang="en-US" sz="2800" dirty="0"/>
              <a:t> </a:t>
            </a:r>
            <a:r>
              <a:rPr lang="en-US" sz="2800" dirty="0" err="1"/>
              <a:t>gian</a:t>
            </a:r>
            <a:endParaRPr lang="en-US" sz="2800" dirty="0"/>
          </a:p>
          <a:p>
            <a:pPr>
              <a:buClr>
                <a:schemeClr val="folHlink"/>
              </a:buClr>
              <a:buSzPct val="90000"/>
              <a:buFont typeface="Symbol" pitchFamily="18" charset="2"/>
              <a:buNone/>
            </a:pPr>
            <a:endParaRPr lang="en-US" sz="2800" dirty="0"/>
          </a:p>
        </p:txBody>
      </p:sp>
      <p:sp>
        <p:nvSpPr>
          <p:cNvPr id="11" name="Rectangle 4"/>
          <p:cNvSpPr>
            <a:spLocks noChangeArrowheads="1"/>
          </p:cNvSpPr>
          <p:nvPr/>
        </p:nvSpPr>
        <p:spPr bwMode="auto">
          <a:xfrm>
            <a:off x="4800600" y="5257800"/>
            <a:ext cx="3733800" cy="785812"/>
          </a:xfrm>
          <a:prstGeom prst="rect">
            <a:avLst/>
          </a:prstGeom>
          <a:noFill/>
          <a:ln w="9525">
            <a:noFill/>
            <a:miter lim="800000"/>
            <a:headEnd/>
            <a:tailEnd/>
          </a:ln>
          <a:effectLst/>
        </p:spPr>
        <p:txBody>
          <a:bodyPr/>
          <a:lstStyle/>
          <a:p>
            <a:pPr>
              <a:buClr>
                <a:schemeClr val="folHlink"/>
              </a:buClr>
              <a:buSzPct val="90000"/>
              <a:buFont typeface="Symbol" pitchFamily="18" charset="2"/>
              <a:buNone/>
            </a:pPr>
            <a:r>
              <a:rPr lang="en-US" sz="2800" dirty="0" err="1"/>
              <a:t>Có</a:t>
            </a:r>
            <a:r>
              <a:rPr lang="en-US" sz="2800" dirty="0"/>
              <a:t> </a:t>
            </a:r>
            <a:r>
              <a:rPr lang="en-US" sz="2800" dirty="0" err="1"/>
              <a:t>thể</a:t>
            </a:r>
            <a:r>
              <a:rPr lang="en-US" sz="2800" dirty="0"/>
              <a:t> </a:t>
            </a:r>
            <a:r>
              <a:rPr lang="en-US" sz="2800" dirty="0" err="1"/>
              <a:t>thay</a:t>
            </a:r>
            <a:r>
              <a:rPr lang="en-US" sz="2800" dirty="0"/>
              <a:t> </a:t>
            </a:r>
            <a:r>
              <a:rPr lang="en-US" sz="2800" dirty="0" err="1"/>
              <a:t>đổi</a:t>
            </a:r>
            <a:r>
              <a:rPr lang="en-US" sz="2800" dirty="0"/>
              <a:t>, </a:t>
            </a:r>
            <a:r>
              <a:rPr lang="en-US" sz="2800" dirty="0" err="1"/>
              <a:t>dưới</a:t>
            </a:r>
            <a:r>
              <a:rPr lang="en-US" sz="2800" dirty="0"/>
              <a:t> </a:t>
            </a:r>
            <a:r>
              <a:rPr lang="en-US" sz="2800" dirty="0" err="1"/>
              <a:t>tác</a:t>
            </a:r>
            <a:r>
              <a:rPr lang="en-US" sz="2800" dirty="0"/>
              <a:t> </a:t>
            </a:r>
            <a:r>
              <a:rPr lang="en-US" sz="2800" dirty="0" err="1"/>
              <a:t>động</a:t>
            </a:r>
            <a:r>
              <a:rPr lang="en-US" sz="2800" dirty="0"/>
              <a:t> </a:t>
            </a:r>
            <a:r>
              <a:rPr lang="en-US" sz="2800" dirty="0" err="1"/>
              <a:t>của</a:t>
            </a:r>
            <a:r>
              <a:rPr lang="en-US" sz="2800" dirty="0"/>
              <a:t> </a:t>
            </a:r>
            <a:r>
              <a:rPr lang="en-US" sz="2800" dirty="0" err="1"/>
              <a:t>các</a:t>
            </a:r>
            <a:r>
              <a:rPr lang="en-US" sz="2800" dirty="0"/>
              <a:t> </a:t>
            </a:r>
            <a:r>
              <a:rPr lang="en-US" sz="2800" dirty="0" err="1"/>
              <a:t>yếu</a:t>
            </a:r>
            <a:r>
              <a:rPr lang="en-US" sz="2800" dirty="0"/>
              <a:t> </a:t>
            </a:r>
            <a:r>
              <a:rPr lang="en-US" sz="2800" dirty="0" err="1"/>
              <a:t>tố</a:t>
            </a:r>
            <a:r>
              <a:rPr lang="en-US" sz="2800" dirty="0"/>
              <a:t> </a:t>
            </a:r>
            <a:r>
              <a:rPr lang="en-US" sz="2800" dirty="0" err="1"/>
              <a:t>xã</a:t>
            </a:r>
            <a:r>
              <a:rPr lang="en-US" sz="2800" dirty="0"/>
              <a:t> </a:t>
            </a:r>
            <a:r>
              <a:rPr lang="en-US" sz="2800" dirty="0" err="1"/>
              <a:t>hội</a:t>
            </a:r>
            <a:endParaRPr lang="en-US" sz="2800" dirty="0"/>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0-#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0-#ppt_w/2"/>
                                          </p:val>
                                        </p:tav>
                                        <p:tav tm="100000">
                                          <p:val>
                                            <p:strVal val="#ppt_x"/>
                                          </p:val>
                                        </p:tav>
                                      </p:tavLst>
                                    </p:anim>
                                    <p:anim calcmode="lin" valueType="num">
                                      <p:cBhvr additive="base">
                                        <p:cTn id="20"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1000" fill="hold"/>
                                        <p:tgtEl>
                                          <p:spTgt spid="14"/>
                                        </p:tgtEl>
                                        <p:attrNameLst>
                                          <p:attrName>ppt_x</p:attrName>
                                        </p:attrNameLst>
                                      </p:cBhvr>
                                      <p:tavLst>
                                        <p:tav tm="0">
                                          <p:val>
                                            <p:strVal val="1+#ppt_w/2"/>
                                          </p:val>
                                        </p:tav>
                                        <p:tav tm="100000">
                                          <p:val>
                                            <p:strVal val="#ppt_x"/>
                                          </p:val>
                                        </p:tav>
                                      </p:tavLst>
                                    </p:anim>
                                    <p:anim calcmode="lin" valueType="num">
                                      <p:cBhvr additive="base">
                                        <p:cTn id="26"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000" fill="hold"/>
                                        <p:tgtEl>
                                          <p:spTgt spid="15"/>
                                        </p:tgtEl>
                                        <p:attrNameLst>
                                          <p:attrName>ppt_x</p:attrName>
                                        </p:attrNameLst>
                                      </p:cBhvr>
                                      <p:tavLst>
                                        <p:tav tm="0">
                                          <p:val>
                                            <p:strVal val="0-#ppt_w/2"/>
                                          </p:val>
                                        </p:tav>
                                        <p:tav tm="100000">
                                          <p:val>
                                            <p:strVal val="#ppt_x"/>
                                          </p:val>
                                        </p:tav>
                                      </p:tavLst>
                                    </p:anim>
                                    <p:anim calcmode="lin" valueType="num">
                                      <p:cBhvr additive="base">
                                        <p:cTn id="32" dur="10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1000" fill="hold"/>
                                        <p:tgtEl>
                                          <p:spTgt spid="16"/>
                                        </p:tgtEl>
                                        <p:attrNameLst>
                                          <p:attrName>ppt_x</p:attrName>
                                        </p:attrNameLst>
                                      </p:cBhvr>
                                      <p:tavLst>
                                        <p:tav tm="0">
                                          <p:val>
                                            <p:strVal val="1+#ppt_w/2"/>
                                          </p:val>
                                        </p:tav>
                                        <p:tav tm="100000">
                                          <p:val>
                                            <p:strVal val="#ppt_x"/>
                                          </p:val>
                                        </p:tav>
                                      </p:tavLst>
                                    </p:anim>
                                    <p:anim calcmode="lin" valueType="num">
                                      <p:cBhvr additive="base">
                                        <p:cTn id="38" dur="10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1000" fill="hold"/>
                                        <p:tgtEl>
                                          <p:spTgt spid="17"/>
                                        </p:tgtEl>
                                        <p:attrNameLst>
                                          <p:attrName>ppt_x</p:attrName>
                                        </p:attrNameLst>
                                      </p:cBhvr>
                                      <p:tavLst>
                                        <p:tav tm="0">
                                          <p:val>
                                            <p:strVal val="0-#ppt_w/2"/>
                                          </p:val>
                                        </p:tav>
                                        <p:tav tm="100000">
                                          <p:val>
                                            <p:strVal val="#ppt_x"/>
                                          </p:val>
                                        </p:tav>
                                      </p:tavLst>
                                    </p:anim>
                                    <p:anim calcmode="lin" valueType="num">
                                      <p:cBhvr additive="base">
                                        <p:cTn id="44" dur="10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2"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1000" fill="hold"/>
                                        <p:tgtEl>
                                          <p:spTgt spid="11"/>
                                        </p:tgtEl>
                                        <p:attrNameLst>
                                          <p:attrName>ppt_x</p:attrName>
                                        </p:attrNameLst>
                                      </p:cBhvr>
                                      <p:tavLst>
                                        <p:tav tm="0">
                                          <p:val>
                                            <p:strVal val="1+#ppt_w/2"/>
                                          </p:val>
                                        </p:tav>
                                        <p:tav tm="100000">
                                          <p:val>
                                            <p:strVal val="#ppt_x"/>
                                          </p:val>
                                        </p:tav>
                                      </p:tavLst>
                                    </p:anim>
                                    <p:anim calcmode="lin" valueType="num">
                                      <p:cBhvr additive="base">
                                        <p:cTn id="50"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4" grpId="0"/>
      <p:bldP spid="15" grpId="0"/>
      <p:bldP spid="16" grpId="0"/>
      <p:bldP spid="17"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solidFill>
                  <a:srgbClr val="990099"/>
                </a:solidFill>
              </a:rPr>
              <a:t>2. </a:t>
            </a:r>
            <a:r>
              <a:rPr lang="en-US" sz="6000" dirty="0" err="1" smtClean="0">
                <a:solidFill>
                  <a:srgbClr val="990099"/>
                </a:solidFill>
              </a:rPr>
              <a:t>Vai</a:t>
            </a:r>
            <a:r>
              <a:rPr lang="en-US" sz="6000" dirty="0" smtClean="0">
                <a:solidFill>
                  <a:srgbClr val="990099"/>
                </a:solidFill>
              </a:rPr>
              <a:t> </a:t>
            </a:r>
            <a:r>
              <a:rPr lang="en-US" sz="6000" dirty="0" err="1" smtClean="0">
                <a:solidFill>
                  <a:srgbClr val="990099"/>
                </a:solidFill>
              </a:rPr>
              <a:t>trò</a:t>
            </a:r>
            <a:r>
              <a:rPr lang="en-US" sz="6000" dirty="0" smtClean="0">
                <a:solidFill>
                  <a:srgbClr val="990099"/>
                </a:solidFill>
              </a:rPr>
              <a:t> </a:t>
            </a:r>
            <a:r>
              <a:rPr lang="en-US" sz="6000" dirty="0" err="1" smtClean="0">
                <a:solidFill>
                  <a:srgbClr val="990099"/>
                </a:solidFill>
              </a:rPr>
              <a:t>của</a:t>
            </a:r>
            <a:r>
              <a:rPr lang="en-US" sz="6000" dirty="0" smtClean="0">
                <a:solidFill>
                  <a:srgbClr val="990099"/>
                </a:solidFill>
              </a:rPr>
              <a:t> </a:t>
            </a:r>
            <a:r>
              <a:rPr lang="en-US" sz="6000" dirty="0" err="1" smtClean="0">
                <a:solidFill>
                  <a:srgbClr val="990099"/>
                </a:solidFill>
              </a:rPr>
              <a:t>giới</a:t>
            </a:r>
            <a:endParaRPr lang="en-US" sz="6000" dirty="0">
              <a:solidFill>
                <a:srgbClr val="990099"/>
              </a:solidFill>
            </a:endParaRPr>
          </a:p>
        </p:txBody>
      </p:sp>
      <p:sp>
        <p:nvSpPr>
          <p:cNvPr id="3" name="Content Placeholder 2"/>
          <p:cNvSpPr>
            <a:spLocks noGrp="1"/>
          </p:cNvSpPr>
          <p:nvPr>
            <p:ph idx="1"/>
          </p:nvPr>
        </p:nvSpPr>
        <p:spPr/>
        <p:txBody>
          <a:bodyPr/>
          <a:lstStyle/>
          <a:p>
            <a:pPr marL="342900" lvl="2" indent="-342900" algn="just">
              <a:buNone/>
            </a:pPr>
            <a:r>
              <a:rPr lang="en-US" sz="3200" dirty="0" err="1" smtClean="0">
                <a:solidFill>
                  <a:srgbClr val="0000FF"/>
                </a:solidFill>
              </a:rPr>
              <a:t>Khái</a:t>
            </a:r>
            <a:r>
              <a:rPr lang="en-US" sz="3200" dirty="0" smtClean="0">
                <a:solidFill>
                  <a:srgbClr val="0000FF"/>
                </a:solidFill>
              </a:rPr>
              <a:t> </a:t>
            </a:r>
            <a:r>
              <a:rPr lang="en-US" sz="3200" dirty="0" err="1" smtClean="0">
                <a:solidFill>
                  <a:srgbClr val="0000FF"/>
                </a:solidFill>
              </a:rPr>
              <a:t>niệm</a:t>
            </a:r>
            <a:r>
              <a:rPr lang="en-US" sz="3200" dirty="0" smtClean="0">
                <a:solidFill>
                  <a:srgbClr val="0000FF"/>
                </a:solidFill>
              </a:rPr>
              <a:t>: </a:t>
            </a:r>
            <a:r>
              <a:rPr lang="en-US" sz="3200" dirty="0" err="1" smtClean="0"/>
              <a:t>Vai</a:t>
            </a:r>
            <a:r>
              <a:rPr lang="en-US" sz="3200" dirty="0" smtClean="0"/>
              <a:t> </a:t>
            </a:r>
            <a:r>
              <a:rPr lang="en-US" sz="3200" dirty="0" err="1" smtClean="0"/>
              <a:t>trò</a:t>
            </a:r>
            <a:r>
              <a:rPr lang="en-US" sz="3200" dirty="0" smtClean="0"/>
              <a:t> </a:t>
            </a:r>
            <a:r>
              <a:rPr lang="en-US" sz="3200" dirty="0" err="1" smtClean="0"/>
              <a:t>giới</a:t>
            </a:r>
            <a:r>
              <a:rPr lang="en-US" sz="3200" dirty="0" smtClean="0"/>
              <a:t> </a:t>
            </a:r>
            <a:r>
              <a:rPr lang="en-US" sz="3200" dirty="0" err="1" smtClean="0"/>
              <a:t>là</a:t>
            </a:r>
            <a:r>
              <a:rPr lang="en-US" sz="3200" dirty="0" smtClean="0"/>
              <a:t> </a:t>
            </a:r>
            <a:r>
              <a:rPr lang="en-US" sz="3200" dirty="0" err="1" smtClean="0"/>
              <a:t>những</a:t>
            </a:r>
            <a:r>
              <a:rPr lang="en-US" sz="3200" dirty="0" smtClean="0"/>
              <a:t> </a:t>
            </a:r>
            <a:r>
              <a:rPr lang="en-US" sz="3200" i="1" dirty="0" err="1" smtClean="0">
                <a:solidFill>
                  <a:srgbClr val="0000FF"/>
                </a:solidFill>
              </a:rPr>
              <a:t>công</a:t>
            </a:r>
            <a:r>
              <a:rPr lang="en-US" sz="3200" i="1" dirty="0" smtClean="0">
                <a:solidFill>
                  <a:srgbClr val="0000FF"/>
                </a:solidFill>
              </a:rPr>
              <a:t> </a:t>
            </a:r>
            <a:r>
              <a:rPr lang="en-US" sz="3200" i="1" dirty="0" err="1" smtClean="0">
                <a:solidFill>
                  <a:srgbClr val="0000FF"/>
                </a:solidFill>
              </a:rPr>
              <a:t>việc</a:t>
            </a:r>
            <a:r>
              <a:rPr lang="en-US" sz="3200" i="1" dirty="0" smtClean="0"/>
              <a:t> </a:t>
            </a:r>
            <a:r>
              <a:rPr lang="en-US" sz="3200" dirty="0" err="1" smtClean="0"/>
              <a:t>và</a:t>
            </a:r>
            <a:endParaRPr lang="en-US" sz="3200" dirty="0"/>
          </a:p>
          <a:p>
            <a:pPr marL="342900" lvl="2" indent="-342900" algn="just">
              <a:buNone/>
            </a:pPr>
            <a:r>
              <a:rPr lang="en-US" sz="3200" i="1" dirty="0" err="1" smtClean="0">
                <a:solidFill>
                  <a:srgbClr val="0000FF"/>
                </a:solidFill>
              </a:rPr>
              <a:t>hành</a:t>
            </a:r>
            <a:r>
              <a:rPr lang="en-US" sz="3200" i="1" dirty="0" smtClean="0">
                <a:solidFill>
                  <a:srgbClr val="0000FF"/>
                </a:solidFill>
              </a:rPr>
              <a:t> vi </a:t>
            </a:r>
            <a:r>
              <a:rPr lang="en-US" sz="3200" i="1" dirty="0" err="1" smtClean="0">
                <a:solidFill>
                  <a:srgbClr val="0000FF"/>
                </a:solidFill>
              </a:rPr>
              <a:t>cụ</a:t>
            </a:r>
            <a:r>
              <a:rPr lang="en-US" sz="3200" i="1" dirty="0" smtClean="0">
                <a:solidFill>
                  <a:srgbClr val="0000FF"/>
                </a:solidFill>
              </a:rPr>
              <a:t> </a:t>
            </a:r>
            <a:r>
              <a:rPr lang="en-US" sz="3200" i="1" dirty="0" err="1" smtClean="0">
                <a:solidFill>
                  <a:srgbClr val="0000FF"/>
                </a:solidFill>
              </a:rPr>
              <a:t>thể</a:t>
            </a:r>
            <a:r>
              <a:rPr lang="en-US" sz="3200" i="1" dirty="0" smtClean="0"/>
              <a:t> </a:t>
            </a:r>
            <a:r>
              <a:rPr lang="en-US" sz="3200" dirty="0" err="1" smtClean="0"/>
              <a:t>mà</a:t>
            </a:r>
            <a:r>
              <a:rPr lang="en-US" sz="3200" dirty="0"/>
              <a:t> </a:t>
            </a:r>
            <a:r>
              <a:rPr lang="en-US" sz="3200" dirty="0" err="1" smtClean="0"/>
              <a:t>xã</a:t>
            </a:r>
            <a:r>
              <a:rPr lang="en-US" sz="3200" dirty="0" smtClean="0"/>
              <a:t> </a:t>
            </a:r>
            <a:r>
              <a:rPr lang="en-US" sz="3200" dirty="0" err="1" smtClean="0"/>
              <a:t>hội</a:t>
            </a:r>
            <a:r>
              <a:rPr lang="en-US" sz="3200" dirty="0" smtClean="0"/>
              <a:t> </a:t>
            </a:r>
            <a:r>
              <a:rPr lang="en-US" sz="3200" dirty="0" err="1" smtClean="0"/>
              <a:t>trông</a:t>
            </a:r>
            <a:r>
              <a:rPr lang="en-US" sz="3200" dirty="0" smtClean="0"/>
              <a:t> </a:t>
            </a:r>
            <a:r>
              <a:rPr lang="en-US" sz="3200" dirty="0" err="1" smtClean="0"/>
              <a:t>chờ</a:t>
            </a:r>
            <a:r>
              <a:rPr lang="en-US" sz="3200" dirty="0" smtClean="0"/>
              <a:t> ở </a:t>
            </a:r>
            <a:r>
              <a:rPr lang="en-US" sz="3200" dirty="0" err="1" smtClean="0"/>
              <a:t>mỗi</a:t>
            </a:r>
            <a:r>
              <a:rPr lang="en-US" sz="3200" dirty="0" smtClean="0"/>
              <a:t> </a:t>
            </a:r>
            <a:r>
              <a:rPr lang="en-US" sz="3200" dirty="0" err="1" smtClean="0"/>
              <a:t>người</a:t>
            </a:r>
            <a:endParaRPr lang="en-US" sz="3200" dirty="0"/>
          </a:p>
          <a:p>
            <a:pPr marL="342900" lvl="2" indent="-342900">
              <a:buNone/>
            </a:pPr>
            <a:r>
              <a:rPr lang="en-US" sz="3200" dirty="0" err="1" smtClean="0"/>
              <a:t>với</a:t>
            </a:r>
            <a:r>
              <a:rPr lang="en-US" sz="3200" dirty="0" smtClean="0"/>
              <a:t> </a:t>
            </a:r>
            <a:r>
              <a:rPr lang="en-US" sz="3200" dirty="0" err="1" smtClean="0"/>
              <a:t>tư</a:t>
            </a:r>
            <a:r>
              <a:rPr lang="en-US" sz="3200" dirty="0" smtClean="0"/>
              <a:t> </a:t>
            </a:r>
            <a:r>
              <a:rPr lang="en-US" sz="3200" dirty="0" err="1" smtClean="0"/>
              <a:t>cách</a:t>
            </a:r>
            <a:r>
              <a:rPr lang="en-US" sz="3200" dirty="0" smtClean="0"/>
              <a:t> </a:t>
            </a:r>
            <a:r>
              <a:rPr lang="en-US" sz="3200" dirty="0" err="1" smtClean="0"/>
              <a:t>là</a:t>
            </a:r>
            <a:r>
              <a:rPr lang="en-US" sz="3200" dirty="0" smtClean="0"/>
              <a:t> </a:t>
            </a:r>
            <a:r>
              <a:rPr lang="en-US" sz="3200" dirty="0" err="1" smtClean="0"/>
              <a:t>nam</a:t>
            </a:r>
            <a:r>
              <a:rPr lang="en-US" sz="3200" dirty="0" smtClean="0"/>
              <a:t> </a:t>
            </a:r>
            <a:r>
              <a:rPr lang="en-US" sz="3200" dirty="0" err="1" smtClean="0"/>
              <a:t>giới</a:t>
            </a:r>
            <a:r>
              <a:rPr lang="en-US" sz="3200" dirty="0" smtClean="0"/>
              <a:t> </a:t>
            </a:r>
            <a:r>
              <a:rPr lang="en-US" sz="3200" dirty="0" err="1" smtClean="0"/>
              <a:t>hoặc</a:t>
            </a:r>
            <a:r>
              <a:rPr lang="en-US" sz="3200" dirty="0" smtClean="0"/>
              <a:t> </a:t>
            </a:r>
            <a:r>
              <a:rPr lang="en-US" sz="3200" dirty="0" err="1" smtClean="0"/>
              <a:t>phụ</a:t>
            </a:r>
            <a:r>
              <a:rPr lang="en-US" sz="3200" dirty="0"/>
              <a:t> </a:t>
            </a:r>
            <a:r>
              <a:rPr lang="en-US" sz="3200" dirty="0" err="1" smtClean="0"/>
              <a:t>nữ</a:t>
            </a:r>
            <a:r>
              <a:rPr lang="en-US" sz="3200" dirty="0" smtClean="0"/>
              <a:t>.</a:t>
            </a:r>
          </a:p>
          <a:p>
            <a:endParaRPr lang="en-US" dirty="0"/>
          </a:p>
        </p:txBody>
      </p:sp>
      <p:pic>
        <p:nvPicPr>
          <p:cNvPr id="4" name="Picture 3" descr="man_with_laptop_flying_hc"/>
          <p:cNvPicPr>
            <a:picLocks noChangeAspect="1" noChangeArrowheads="1" noCrop="1"/>
          </p:cNvPicPr>
          <p:nvPr/>
        </p:nvPicPr>
        <p:blipFill>
          <a:blip r:embed="rId3"/>
          <a:srcRect/>
          <a:stretch>
            <a:fillRect/>
          </a:stretch>
        </p:blipFill>
        <p:spPr bwMode="auto">
          <a:xfrm>
            <a:off x="2514600" y="3428999"/>
            <a:ext cx="2600325" cy="3345283"/>
          </a:xfrm>
          <a:prstGeom prst="rect">
            <a:avLst/>
          </a:prstGeom>
          <a:noFill/>
        </p:spPr>
      </p:pic>
      <p:pic>
        <p:nvPicPr>
          <p:cNvPr id="5" name="Picture 4" descr="mother_playing_peekaboo_hc"/>
          <p:cNvPicPr>
            <a:picLocks noChangeAspect="1" noChangeArrowheads="1" noCrop="1"/>
          </p:cNvPicPr>
          <p:nvPr/>
        </p:nvPicPr>
        <p:blipFill>
          <a:blip r:embed="rId4"/>
          <a:srcRect/>
          <a:stretch>
            <a:fillRect/>
          </a:stretch>
        </p:blipFill>
        <p:spPr bwMode="auto">
          <a:xfrm>
            <a:off x="5486400" y="3276600"/>
            <a:ext cx="2895600" cy="3765281"/>
          </a:xfrm>
          <a:prstGeom prst="rect">
            <a:avLst/>
          </a:prstGeom>
          <a:noFill/>
        </p:spPr>
      </p:pic>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0" end="0"/>
                                            </p:txEl>
                                          </p:spTgt>
                                        </p:tgtEl>
                                        <p:attrNameLst>
                                          <p:attrName>style.visibility</p:attrName>
                                        </p:attrNameLst>
                                      </p:cBhvr>
                                      <p:to>
                                        <p:strVal val="visible"/>
                                      </p:to>
                                    </p:set>
                                    <p:anim calcmode="lin" valueType="num">
                                      <p:cBhvr additive="base">
                                        <p:cTn id="2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1558</TotalTime>
  <Words>1822</Words>
  <Application>Microsoft Office PowerPoint</Application>
  <PresentationFormat>On-screen Show (4:3)</PresentationFormat>
  <Paragraphs>199</Paragraphs>
  <Slides>45</Slides>
  <Notes>2</Notes>
  <HiddenSlides>0</HiddenSlides>
  <MMClips>0</MMClips>
  <ScaleCrop>false</ScaleCrop>
  <HeadingPairs>
    <vt:vector size="4" baseType="variant">
      <vt:variant>
        <vt:lpstr>Theme</vt:lpstr>
      </vt:variant>
      <vt:variant>
        <vt:i4>1</vt:i4>
      </vt:variant>
      <vt:variant>
        <vt:lpstr>Slide Titles</vt:lpstr>
      </vt:variant>
      <vt:variant>
        <vt:i4>45</vt:i4>
      </vt:variant>
    </vt:vector>
  </HeadingPairs>
  <TitlesOfParts>
    <vt:vector size="46" baseType="lpstr">
      <vt:lpstr>Office Theme</vt:lpstr>
      <vt:lpstr>BẤT BÌNH ĐẲNG GiỚI</vt:lpstr>
      <vt:lpstr>Thành viên nhóm</vt:lpstr>
      <vt:lpstr>NỘI DUNG</vt:lpstr>
      <vt:lpstr>Chương 1. Các khái niệm </vt:lpstr>
      <vt:lpstr>1. Thế nào là giới và giới tính? </vt:lpstr>
      <vt:lpstr>PowerPoint Presentation</vt:lpstr>
      <vt:lpstr>  Giới  Là các đặc điểm về xã hội, liên quan đến vị trí, tiếng nói, công việc của phụ nữ và nam giới trong gia đình và xã hội. Đây là những đặc điểm mà phụ nữ và nam giới có thể hoán đổi cho nhau. </vt:lpstr>
      <vt:lpstr>Khác biệt giữa giới và giới tính </vt:lpstr>
      <vt:lpstr>2. Vai trò của giới</vt:lpstr>
      <vt:lpstr>PowerPoint Presentation</vt:lpstr>
      <vt:lpstr>Vai trò đa dạng của phụ nữ</vt:lpstr>
      <vt:lpstr>3. Bình đẳng, bất bình đẳng giới ?</vt:lpstr>
      <vt:lpstr>a. Bình đẳng giới</vt:lpstr>
      <vt:lpstr>PowerPoint Presentation</vt:lpstr>
      <vt:lpstr>b. Bất bình đẳng giới</vt:lpstr>
      <vt:lpstr>Ví dụ về “bất bình đẳng giới” </vt:lpstr>
      <vt:lpstr>Chương 2. Bất bình đẳng giới ở nhóm người nghèo cao hơn nhóm người giàu</vt:lpstr>
      <vt:lpstr> 1. Thế nào là giàu, nghèo? </vt:lpstr>
      <vt:lpstr> 2. Sự bất bình đẳng giữa người giàu và người nghèo </vt:lpstr>
      <vt:lpstr>Ví dụ như:</vt:lpstr>
      <vt:lpstr>  Vấn đề giáo dục, nhân cách con người</vt:lpstr>
      <vt:lpstr>Vui chơi, giải trí </vt:lpstr>
      <vt:lpstr>PowerPoint Presentation</vt:lpstr>
      <vt:lpstr> 3. Vì sao bất bình đẳng giới ở nhóm người nghèo cao hơn nhóm người giàu. </vt:lpstr>
      <vt:lpstr>PowerPoint Presentation</vt:lpstr>
      <vt:lpstr>PowerPoint Presentation</vt:lpstr>
      <vt:lpstr> Khi phụ nữ nghèo </vt:lpstr>
      <vt:lpstr>Chương 3. Bất bình đẳng giới ở thành thị thấp hơn ở nông thôn. </vt:lpstr>
      <vt:lpstr>1. Nguyên nhân bất bình đẳng giới. </vt:lpstr>
      <vt:lpstr>a. Nguyên nhân khách quan</vt:lpstr>
      <vt:lpstr>b. Nguyên nhân chủ quan</vt:lpstr>
      <vt:lpstr>2. Thế nào là thành thị, nông thôn?</vt:lpstr>
      <vt:lpstr>PowerPoint Presentation</vt:lpstr>
      <vt:lpstr>3. So sánh bất bình đẳng giới ở thành thị và nông thôn</vt:lpstr>
      <vt:lpstr>Sự giống nhau giữa thành thị và nông thôn: </vt:lpstr>
      <vt:lpstr>Sự khác nhau giữa thành thị và nông thôn</vt:lpstr>
      <vt:lpstr>a. Trình độ văn hóa  </vt:lpstr>
      <vt:lpstr>b. Vị trí trong gia đình</vt:lpstr>
      <vt:lpstr>c. Địa vị xã hội</vt:lpstr>
      <vt:lpstr>d. Công việc</vt:lpstr>
      <vt:lpstr>Chương 4: Giải pháp</vt:lpstr>
      <vt:lpstr>1. Hậu quả của bất bình đẳng giới </vt:lpstr>
      <vt:lpstr>2. Giải pháp hướng tới bình đẳng giới </vt:lpstr>
      <vt:lpstr>PowerPoint Presentation</vt:lpstr>
      <vt:lpstr>CÁM ƠN THẦY VÀ CÁC BẠN ĐÃ LẮNG             NGHE!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MẤT CÂN BÀN</dc:title>
  <dc:creator>Admin</dc:creator>
  <cp:lastModifiedBy>pe</cp:lastModifiedBy>
  <cp:revision>239</cp:revision>
  <dcterms:created xsi:type="dcterms:W3CDTF">2013-10-06T16:00:45Z</dcterms:created>
  <dcterms:modified xsi:type="dcterms:W3CDTF">2013-10-11T02:22:48Z</dcterms:modified>
</cp:coreProperties>
</file>