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6" r:id="rId11"/>
    <p:sldId id="269" r:id="rId12"/>
    <p:sldId id="265" r:id="rId13"/>
    <p:sldId id="267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1516F6-7A60-4DD8-BDF2-FA1BB363D878}" type="datetimeFigureOut">
              <a:rPr lang="en-US" smtClean="0"/>
              <a:pPr/>
              <a:t>12-06-201414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C7DAA8-ED08-4237-92FE-3A1890587046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533400"/>
            <a:ext cx="7851648" cy="18288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English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</a:t>
            </a:r>
            <a:r>
              <a:rPr lang="en-US" dirty="0" smtClean="0">
                <a:solidFill>
                  <a:srgbClr val="FF0000"/>
                </a:solidFill>
              </a:rPr>
              <a:t> Agriculture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95800" y="2133600"/>
            <a:ext cx="4038600" cy="13716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BANANA</a:t>
            </a:r>
            <a:endParaRPr lang="en-US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Nguyen Van Tu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05000"/>
            <a:ext cx="4475355" cy="35814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29200" y="4114800"/>
            <a:ext cx="411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Made by:</a:t>
            </a:r>
          </a:p>
          <a:p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Nguyen Van </a:t>
            </a:r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Tu</a:t>
            </a:r>
            <a:endParaRPr lang="en-US" sz="32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Nguyen </a:t>
            </a:r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Quang</a:t>
            </a:r>
            <a:endParaRPr lang="en-US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468880"/>
            <a:ext cx="8229600" cy="3550920"/>
          </a:xfrm>
        </p:spPr>
        <p:txBody>
          <a:bodyPr/>
          <a:lstStyle/>
          <a:p>
            <a:r>
              <a:rPr lang="en-US" dirty="0" smtClean="0"/>
              <a:t>Reduce stress, improve morale</a:t>
            </a:r>
          </a:p>
          <a:p>
            <a:r>
              <a:rPr lang="en-US" dirty="0" smtClean="0"/>
              <a:t>Against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gastric</a:t>
            </a:r>
            <a:r>
              <a:rPr lang="en-US" dirty="0" smtClean="0"/>
              <a:t> ulcers</a:t>
            </a:r>
          </a:p>
          <a:p>
            <a:r>
              <a:rPr lang="en-US" dirty="0" smtClean="0"/>
              <a:t>Anti-cancer</a:t>
            </a:r>
          </a:p>
          <a:p>
            <a:r>
              <a:rPr lang="en-US" dirty="0" smtClean="0"/>
              <a:t>Diarrhea or constipation</a:t>
            </a:r>
          </a:p>
          <a:p>
            <a:r>
              <a:rPr lang="en-US" dirty="0" smtClean="0"/>
              <a:t>Help endurance muscles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endParaRPr lang="en-US" sz="4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:\hinh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209800"/>
            <a:ext cx="3517273" cy="28194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Nguyen Van Tu\Desktop\images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514600"/>
            <a:ext cx="2895600" cy="2882730"/>
          </a:xfrm>
          <a:prstGeom prst="rect">
            <a:avLst/>
          </a:prstGeom>
          <a:noFill/>
        </p:spPr>
      </p:pic>
      <p:pic>
        <p:nvPicPr>
          <p:cNvPr id="3075" name="Picture 3" descr="C:\Users\Nguyen Van Tu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514600"/>
            <a:ext cx="3801894" cy="2667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38200" y="36576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eat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3581400" y="4038600"/>
            <a:ext cx="914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/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:\hinh\chuoi-6-1375580827_500x0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371600"/>
            <a:ext cx="3733800" cy="2667000"/>
          </a:xfrm>
          <a:prstGeom prst="rect">
            <a:avLst/>
          </a:prstGeom>
          <a:noFill/>
        </p:spPr>
      </p:pic>
      <p:pic>
        <p:nvPicPr>
          <p:cNvPr id="8195" name="Picture 3" descr="H:\hinh\vit-kho-chuoi-xan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038600"/>
            <a:ext cx="3733800" cy="2505075"/>
          </a:xfrm>
          <a:prstGeom prst="rect">
            <a:avLst/>
          </a:prstGeom>
          <a:noFill/>
        </p:spPr>
      </p:pic>
      <p:pic>
        <p:nvPicPr>
          <p:cNvPr id="8196" name="Picture 4" descr="H:\hinh\44278_chuoi-boc-nep-nuong-an-vat-ngon-ngay-mat-tro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447800"/>
            <a:ext cx="3890090" cy="2590800"/>
          </a:xfrm>
          <a:prstGeom prst="rect">
            <a:avLst/>
          </a:prstGeom>
          <a:noFill/>
        </p:spPr>
      </p:pic>
      <p:pic>
        <p:nvPicPr>
          <p:cNvPr id="8197" name="Picture 5" descr="H:\hinh\cakhochuoixanh7_tapchiamthuc.vn_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4038600"/>
            <a:ext cx="3810000" cy="25336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962400" y="3657600"/>
            <a:ext cx="182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Dishes</a:t>
            </a:r>
            <a:endParaRPr lang="en-US" sz="4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guyen Van Tu\Desktop\tải xuố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1981200"/>
            <a:ext cx="3397250" cy="2038350"/>
          </a:xfrm>
          <a:prstGeom prst="rect">
            <a:avLst/>
          </a:prstGeom>
          <a:noFill/>
        </p:spPr>
      </p:pic>
      <p:pic>
        <p:nvPicPr>
          <p:cNvPr id="1027" name="Picture 3" descr="C:\Users\Nguyen Van Tu\Desktop\tải xuống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4114800"/>
            <a:ext cx="2971800" cy="2409568"/>
          </a:xfrm>
          <a:prstGeom prst="rect">
            <a:avLst/>
          </a:prstGeom>
          <a:noFill/>
        </p:spPr>
      </p:pic>
      <p:pic>
        <p:nvPicPr>
          <p:cNvPr id="1028" name="Picture 4" descr="C:\Users\Nguyen Van Tu\Desktop\tải xuống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8476" y="1905000"/>
            <a:ext cx="2961588" cy="2209800"/>
          </a:xfrm>
          <a:prstGeom prst="rect">
            <a:avLst/>
          </a:prstGeom>
          <a:noFill/>
        </p:spPr>
      </p:pic>
      <p:pic>
        <p:nvPicPr>
          <p:cNvPr id="1029" name="Picture 5" descr="C:\Users\Nguyen Van Tu\Desktop\tải xuống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4038600"/>
            <a:ext cx="3200400" cy="2540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048000" y="3733800"/>
            <a:ext cx="182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Dishes</a:t>
            </a:r>
            <a:endParaRPr lang="en-US" sz="4400" b="1" i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685800"/>
            <a:ext cx="3048000" cy="1143000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FF0000"/>
                </a:solidFill>
                <a:latin typeface=".VnCommercial Script" pitchFamily="34" charset="0"/>
              </a:rPr>
              <a:t>The end</a:t>
            </a:r>
            <a:endParaRPr lang="en-US" sz="8800" dirty="0"/>
          </a:p>
        </p:txBody>
      </p:sp>
      <p:sp>
        <p:nvSpPr>
          <p:cNvPr id="5" name="Rectangle 4"/>
          <p:cNvSpPr/>
          <p:nvPr/>
        </p:nvSpPr>
        <p:spPr>
          <a:xfrm>
            <a:off x="1601059" y="4800600"/>
            <a:ext cx="560922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.VnCommercial Script" pitchFamily="34" charset="0"/>
              </a:rPr>
              <a:t>Thank for your listening!</a:t>
            </a: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C:\Users\Nguyen Van Tu\Desktop\tải xuống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905000"/>
            <a:ext cx="3967507" cy="29718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2667000" y="3014663"/>
            <a:ext cx="35814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1" i="0" u="none" strike="noStrike" kern="0" cap="none" spc="0" normalizeH="0" baseline="0" noProof="0" dirty="0" smtClean="0">
                <a:ln>
                  <a:noFill/>
                </a:ln>
                <a:solidFill>
                  <a:srgbClr val="329A2A"/>
                </a:solidFill>
                <a:effectLst/>
                <a:uLnTx/>
                <a:uFillTx/>
              </a:rPr>
              <a:t>Production</a:t>
            </a:r>
            <a:endParaRPr kumimoji="0" lang="en-US" sz="2700" b="1" i="0" u="none" strike="noStrike" kern="0" cap="none" spc="0" normalizeH="0" baseline="0" noProof="0" dirty="0">
              <a:ln>
                <a:noFill/>
              </a:ln>
              <a:solidFill>
                <a:srgbClr val="329A2A"/>
              </a:solidFill>
              <a:effectLst/>
              <a:uLnTx/>
              <a:uFillTx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667000" y="2100263"/>
            <a:ext cx="37338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329A2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Introduction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329A2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2667000" y="3906838"/>
            <a:ext cx="38862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329A2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Using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329A2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4600" y="22098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I.</a:t>
            </a:r>
            <a:endParaRPr lang="en-US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514600" y="30480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II.</a:t>
            </a:r>
            <a:endParaRPr lang="en-US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514600" y="39624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III.</a:t>
            </a:r>
            <a:endParaRPr lang="en-US" sz="20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38200"/>
            <a:ext cx="8229600" cy="12954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sz="49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21336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Bananas</a:t>
            </a:r>
            <a:r>
              <a:rPr lang="en-US" dirty="0" smtClean="0"/>
              <a:t> are fruit trees are very popular in the world. </a:t>
            </a:r>
          </a:p>
          <a:p>
            <a:r>
              <a:rPr lang="en-US" dirty="0" smtClean="0"/>
              <a:t>Bananas originated from tropical regions in Southeast Asia and Australia. </a:t>
            </a:r>
          </a:p>
          <a:p>
            <a:r>
              <a:rPr lang="en-US" dirty="0" smtClean="0"/>
              <a:t>Today, it is grown throughout the tropics.</a:t>
            </a:r>
          </a:p>
        </p:txBody>
      </p:sp>
      <p:pic>
        <p:nvPicPr>
          <p:cNvPr id="2050" name="Picture 2" descr="C:\Users\Nguyen Van Tu\Desktop\tải xuố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886200"/>
            <a:ext cx="2381803" cy="2733403"/>
          </a:xfrm>
          <a:prstGeom prst="rect">
            <a:avLst/>
          </a:prstGeom>
          <a:noFill/>
        </p:spPr>
      </p:pic>
      <p:pic>
        <p:nvPicPr>
          <p:cNvPr id="2051" name="Picture 3" descr="C:\Users\Nguyen Van Tu\Desktop\tải xuống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4106719"/>
            <a:ext cx="3170877" cy="2294081"/>
          </a:xfrm>
          <a:prstGeom prst="rect">
            <a:avLst/>
          </a:prstGeom>
          <a:noFill/>
        </p:spPr>
      </p:pic>
      <p:pic>
        <p:nvPicPr>
          <p:cNvPr id="2052" name="Picture 4" descr="C:\Users\Nguyen Van Tu\Desktop\tải xuống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3733800"/>
            <a:ext cx="2895600" cy="28956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3" grpId="1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Introd</a:t>
            </a:r>
            <a:r>
              <a:rPr lang="en-US" sz="4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b="1" dirty="0" smtClean="0">
                <a:solidFill>
                  <a:schemeClr val="accent1"/>
                </a:solidFill>
              </a:rPr>
              <a:t>ction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077200" cy="217932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Bananas are grown in at least 107 countries around the world, today there are about 300 varieties of bananas.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Bananas are short-term agricultural crops and have fake body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Nguyen Van Tu\Desktop\Luxor,_Banana_Island,_Banana_Tree,_Egypt,_Oct_2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9085" y="3760788"/>
            <a:ext cx="3537915" cy="286861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447800"/>
            <a:ext cx="8305800" cy="217932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Banana Tree planting to flowering chamber at about 6-10 months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from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flowering to harvest chamber is about 60-90 days,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depending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on the breed.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Ripeness of the fruit was determined by skin color, live green bananas turn yellow when ripe.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sz="49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Production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Nguyen Van Tu\Desktop\phamthanhson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114800"/>
            <a:ext cx="3522324" cy="2590800"/>
          </a:xfrm>
          <a:prstGeom prst="rect">
            <a:avLst/>
          </a:prstGeom>
          <a:noFill/>
        </p:spPr>
      </p:pic>
      <p:pic>
        <p:nvPicPr>
          <p:cNvPr id="9" name="Picture 2" descr="H:\hinh\bang-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114800"/>
            <a:ext cx="3771900" cy="25146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/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Production</a:t>
            </a:r>
            <a:endParaRPr lang="en-US" sz="4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Users\Nguyen Van Tu\Desktop\canh-dong-chuoi-Ecuado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" y="2133600"/>
            <a:ext cx="4206240" cy="3505200"/>
          </a:xfrm>
          <a:prstGeom prst="rect">
            <a:avLst/>
          </a:prstGeom>
          <a:noFill/>
        </p:spPr>
      </p:pic>
      <p:sp>
        <p:nvSpPr>
          <p:cNvPr id="13" name="Content Placeholder 6"/>
          <p:cNvSpPr txBox="1">
            <a:spLocks/>
          </p:cNvSpPr>
          <p:nvPr/>
        </p:nvSpPr>
        <p:spPr bwMode="gray">
          <a:xfrm>
            <a:off x="1295400" y="1447800"/>
            <a:ext cx="7239000" cy="609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86200" marR="0" lvl="8" indent="-2286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Cultivation</a:t>
            </a:r>
          </a:p>
          <a:p>
            <a:pPr marL="3886200" marR="0" lvl="8" indent="-2286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329A2A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6" name="Picture 5" descr="C:\Users\Nguyen Van Tu\Desktop\tải xuống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1052" y="2362200"/>
            <a:ext cx="4029743" cy="32766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Production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 descr="C:\Users\Nguyen Van Tu\Desktop\tải xuống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905000"/>
            <a:ext cx="4374430" cy="3276600"/>
          </a:xfrm>
          <a:prstGeom prst="rect">
            <a:avLst/>
          </a:prstGeom>
          <a:noFill/>
        </p:spPr>
      </p:pic>
      <p:sp>
        <p:nvSpPr>
          <p:cNvPr id="9" name="Content Placeholder 6"/>
          <p:cNvSpPr txBox="1">
            <a:spLocks/>
          </p:cNvSpPr>
          <p:nvPr/>
        </p:nvSpPr>
        <p:spPr bwMode="gray">
          <a:xfrm>
            <a:off x="1295400" y="1295400"/>
            <a:ext cx="7239000" cy="609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86200" lvl="8" indent="-228600" algn="r" fontAlgn="base">
              <a:spcBef>
                <a:spcPct val="20000"/>
              </a:spcBef>
              <a:spcAft>
                <a:spcPct val="0"/>
              </a:spcAft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329A2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harvest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329A2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H:\hinh\Noname3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905000"/>
            <a:ext cx="4083532" cy="329138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Production</a:t>
            </a:r>
            <a:endParaRPr lang="en-US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Nguyen Van Tu\Desktop\bananawash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33600"/>
            <a:ext cx="3450218" cy="3048000"/>
          </a:xfrm>
          <a:prstGeom prst="rect">
            <a:avLst/>
          </a:prstGeom>
          <a:noFill/>
        </p:spPr>
      </p:pic>
      <p:pic>
        <p:nvPicPr>
          <p:cNvPr id="6147" name="Picture 3" descr="C:\Users\Nguyen Van Tu\Desktop\chuoi-sieu-th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2133600"/>
            <a:ext cx="4118919" cy="3048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User</a:t>
            </a:r>
            <a:endParaRPr lang="en-US" sz="4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981200"/>
            <a:ext cx="8229600" cy="4191000"/>
          </a:xfrm>
        </p:spPr>
        <p:txBody>
          <a:bodyPr/>
          <a:lstStyle/>
          <a:p>
            <a:r>
              <a:rPr lang="en-US" dirty="0" smtClean="0"/>
              <a:t> Bananas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are</a:t>
            </a:r>
            <a:r>
              <a:rPr lang="en-US" dirty="0" smtClean="0"/>
              <a:t> rich in potassium, a study from the University of Tokyo said in the ripe banana contains a chemical compound that helps prevent the growth of cancer cells.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Eat two bananas a day keeps the body relaxed, stress reduction.</a:t>
            </a:r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383</TotalTime>
  <Words>209</Words>
  <Application>Microsoft Office PowerPoint</Application>
  <PresentationFormat>On-screen Show (4:3)</PresentationFormat>
  <Paragraphs>45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English For Agriculture  </vt:lpstr>
      <vt:lpstr>Content</vt:lpstr>
      <vt:lpstr>  Introduction  </vt:lpstr>
      <vt:lpstr>Introduction</vt:lpstr>
      <vt:lpstr>Production </vt:lpstr>
      <vt:lpstr>Production</vt:lpstr>
      <vt:lpstr>Production</vt:lpstr>
      <vt:lpstr>Production</vt:lpstr>
      <vt:lpstr>User</vt:lpstr>
      <vt:lpstr>User</vt:lpstr>
      <vt:lpstr>User</vt:lpstr>
      <vt:lpstr>User</vt:lpstr>
      <vt:lpstr>User</vt:lpstr>
      <vt:lpstr>The end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For Agriculture</dc:title>
  <dc:creator>Nguyen Van Tu</dc:creator>
  <cp:lastModifiedBy>TrongQuang</cp:lastModifiedBy>
  <cp:revision>48</cp:revision>
  <dcterms:created xsi:type="dcterms:W3CDTF">2014-06-11T15:08:49Z</dcterms:created>
  <dcterms:modified xsi:type="dcterms:W3CDTF">2014-06-12T03:01:11Z</dcterms:modified>
</cp:coreProperties>
</file>