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70" r:id="rId6"/>
    <p:sldId id="271" r:id="rId7"/>
    <p:sldId id="272" r:id="rId8"/>
    <p:sldId id="274" r:id="rId9"/>
    <p:sldId id="275" r:id="rId10"/>
    <p:sldId id="276" r:id="rId11"/>
    <p:sldId id="277" r:id="rId12"/>
    <p:sldId id="263" r:id="rId13"/>
    <p:sldId id="264" r:id="rId14"/>
    <p:sldId id="265" r:id="rId15"/>
    <p:sldId id="267" r:id="rId16"/>
    <p:sldId id="268" r:id="rId17"/>
    <p:sldId id="269" r:id="rId18"/>
    <p:sldId id="257" r:id="rId1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3FFAF5-013F-4445-870C-2B436671C87D}" type="doc">
      <dgm:prSet loTypeId="urn:microsoft.com/office/officeart/2008/layout/VerticalCurvedLis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vi-VN"/>
        </a:p>
      </dgm:t>
    </dgm:pt>
    <dgm:pt modelId="{9B8816B6-D657-4CB5-8B0D-EAE73273B82D}">
      <dgm:prSet phldrT="[Text]"/>
      <dgm:spPr/>
      <dgm:t>
        <a:bodyPr/>
        <a:lstStyle/>
        <a:p>
          <a:r>
            <a:rPr lang="en-US" dirty="0" smtClean="0"/>
            <a:t>Species and Structure of Corn</a:t>
          </a:r>
          <a:endParaRPr lang="vi-VN" dirty="0"/>
        </a:p>
      </dgm:t>
    </dgm:pt>
    <dgm:pt modelId="{421EBC47-181E-4C50-911F-8D7D5EC4F189}" type="parTrans" cxnId="{A6BAAFF9-22B5-4D17-AE3A-D99756315711}">
      <dgm:prSet/>
      <dgm:spPr/>
      <dgm:t>
        <a:bodyPr/>
        <a:lstStyle/>
        <a:p>
          <a:endParaRPr lang="vi-VN"/>
        </a:p>
      </dgm:t>
    </dgm:pt>
    <dgm:pt modelId="{C191E359-8A24-4AEE-AA86-BBBA8BBAFA37}" type="sibTrans" cxnId="{A6BAAFF9-22B5-4D17-AE3A-D99756315711}">
      <dgm:prSet/>
      <dgm:spPr/>
      <dgm:t>
        <a:bodyPr/>
        <a:lstStyle/>
        <a:p>
          <a:endParaRPr lang="vi-VN"/>
        </a:p>
      </dgm:t>
    </dgm:pt>
    <dgm:pt modelId="{F5AFF5D3-818D-4A8C-A37C-824ECE868E0F}">
      <dgm:prSet phldrT="[Text]"/>
      <dgm:spPr/>
      <dgm:t>
        <a:bodyPr/>
        <a:lstStyle/>
        <a:p>
          <a:r>
            <a:rPr lang="en-US" dirty="0" smtClean="0"/>
            <a:t>Growing it with drip irrigation</a:t>
          </a:r>
          <a:endParaRPr lang="vi-VN" dirty="0"/>
        </a:p>
      </dgm:t>
    </dgm:pt>
    <dgm:pt modelId="{4726467D-C3E0-4903-AC1E-B09FA5D11506}" type="parTrans" cxnId="{F81F02B1-AD72-47A0-8CF3-8A49BF544B6F}">
      <dgm:prSet/>
      <dgm:spPr/>
      <dgm:t>
        <a:bodyPr/>
        <a:lstStyle/>
        <a:p>
          <a:endParaRPr lang="vi-VN"/>
        </a:p>
      </dgm:t>
    </dgm:pt>
    <dgm:pt modelId="{BDC10717-5304-45E2-B7B2-67F8C832C65F}" type="sibTrans" cxnId="{F81F02B1-AD72-47A0-8CF3-8A49BF544B6F}">
      <dgm:prSet/>
      <dgm:spPr/>
      <dgm:t>
        <a:bodyPr/>
        <a:lstStyle/>
        <a:p>
          <a:endParaRPr lang="vi-VN"/>
        </a:p>
      </dgm:t>
    </dgm:pt>
    <dgm:pt modelId="{B94C7C39-64F5-4A70-92C1-7193F0795F05}">
      <dgm:prSet phldrT="[Text]"/>
      <dgm:spPr/>
      <dgm:t>
        <a:bodyPr/>
        <a:lstStyle/>
        <a:p>
          <a:r>
            <a:rPr lang="en-US" smtClean="0"/>
            <a:t>Applications</a:t>
          </a:r>
          <a:endParaRPr lang="vi-VN" dirty="0"/>
        </a:p>
      </dgm:t>
    </dgm:pt>
    <dgm:pt modelId="{E1962636-6563-4D9C-AF76-129FAF1BC80B}" type="parTrans" cxnId="{18A3901D-075E-4E69-AC51-D9D96CE66018}">
      <dgm:prSet/>
      <dgm:spPr/>
      <dgm:t>
        <a:bodyPr/>
        <a:lstStyle/>
        <a:p>
          <a:endParaRPr lang="vi-VN"/>
        </a:p>
      </dgm:t>
    </dgm:pt>
    <dgm:pt modelId="{DBCE866C-9819-4E88-87BB-784EBA1B87C1}" type="sibTrans" cxnId="{18A3901D-075E-4E69-AC51-D9D96CE66018}">
      <dgm:prSet/>
      <dgm:spPr/>
      <dgm:t>
        <a:bodyPr/>
        <a:lstStyle/>
        <a:p>
          <a:endParaRPr lang="vi-VN"/>
        </a:p>
      </dgm:t>
    </dgm:pt>
    <dgm:pt modelId="{DA3D31F9-A846-43FA-8432-A249B5243D78}" type="pres">
      <dgm:prSet presAssocID="{623FFAF5-013F-4445-870C-2B436671C87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02273F5-BA41-4FF0-B0CC-70FFB8D0E37E}" type="pres">
      <dgm:prSet presAssocID="{623FFAF5-013F-4445-870C-2B436671C87D}" presName="Name1" presStyleCnt="0"/>
      <dgm:spPr/>
    </dgm:pt>
    <dgm:pt modelId="{D264F614-7008-4BCA-AFCB-4916B7AD52A8}" type="pres">
      <dgm:prSet presAssocID="{623FFAF5-013F-4445-870C-2B436671C87D}" presName="cycle" presStyleCnt="0"/>
      <dgm:spPr/>
    </dgm:pt>
    <dgm:pt modelId="{CC95252E-5472-48FE-8B03-018E3A0E5383}" type="pres">
      <dgm:prSet presAssocID="{623FFAF5-013F-4445-870C-2B436671C87D}" presName="srcNode" presStyleLbl="node1" presStyleIdx="0" presStyleCnt="3"/>
      <dgm:spPr/>
    </dgm:pt>
    <dgm:pt modelId="{66EB9A70-E319-428D-B6AA-BDA703A75ABB}" type="pres">
      <dgm:prSet presAssocID="{623FFAF5-013F-4445-870C-2B436671C87D}" presName="conn" presStyleLbl="parChTrans1D2" presStyleIdx="0" presStyleCnt="1"/>
      <dgm:spPr/>
      <dgm:t>
        <a:bodyPr/>
        <a:lstStyle/>
        <a:p>
          <a:endParaRPr lang="en-US"/>
        </a:p>
      </dgm:t>
    </dgm:pt>
    <dgm:pt modelId="{7BE20E7C-C8DC-4D14-8974-61593B5F0AFA}" type="pres">
      <dgm:prSet presAssocID="{623FFAF5-013F-4445-870C-2B436671C87D}" presName="extraNode" presStyleLbl="node1" presStyleIdx="0" presStyleCnt="3"/>
      <dgm:spPr/>
    </dgm:pt>
    <dgm:pt modelId="{C4BCB2F8-BB53-4996-AD0D-AFDBC99A6BE8}" type="pres">
      <dgm:prSet presAssocID="{623FFAF5-013F-4445-870C-2B436671C87D}" presName="dstNode" presStyleLbl="node1" presStyleIdx="0" presStyleCnt="3"/>
      <dgm:spPr/>
    </dgm:pt>
    <dgm:pt modelId="{0B64BD72-BE92-4644-8BFB-66043282A245}" type="pres">
      <dgm:prSet presAssocID="{9B8816B6-D657-4CB5-8B0D-EAE73273B82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D357D493-CB8C-4416-BC74-ECA3BC94B402}" type="pres">
      <dgm:prSet presAssocID="{9B8816B6-D657-4CB5-8B0D-EAE73273B82D}" presName="accent_1" presStyleCnt="0"/>
      <dgm:spPr/>
    </dgm:pt>
    <dgm:pt modelId="{F97BDED2-5E69-47B3-B563-7D877AB478FC}" type="pres">
      <dgm:prSet presAssocID="{9B8816B6-D657-4CB5-8B0D-EAE73273B82D}" presName="accentRepeatNode" presStyleLbl="solidFgAcc1" presStyleIdx="0" presStyleCnt="3"/>
      <dgm:spPr/>
    </dgm:pt>
    <dgm:pt modelId="{7282A27B-AF4C-416A-901B-B697167C06EA}" type="pres">
      <dgm:prSet presAssocID="{F5AFF5D3-818D-4A8C-A37C-824ECE868E0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2F900-682F-499D-B408-E597EC27AAD5}" type="pres">
      <dgm:prSet presAssocID="{F5AFF5D3-818D-4A8C-A37C-824ECE868E0F}" presName="accent_2" presStyleCnt="0"/>
      <dgm:spPr/>
    </dgm:pt>
    <dgm:pt modelId="{DCB681DE-B504-45D2-84AF-566407223126}" type="pres">
      <dgm:prSet presAssocID="{F5AFF5D3-818D-4A8C-A37C-824ECE868E0F}" presName="accentRepeatNode" presStyleLbl="solidFgAcc1" presStyleIdx="1" presStyleCnt="3"/>
      <dgm:spPr/>
    </dgm:pt>
    <dgm:pt modelId="{20BCCCDE-FD98-4A58-B7AB-262F9ED908D9}" type="pres">
      <dgm:prSet presAssocID="{B94C7C39-64F5-4A70-92C1-7193F0795F0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67F62-B236-438F-9FC1-3F990DD10CE0}" type="pres">
      <dgm:prSet presAssocID="{B94C7C39-64F5-4A70-92C1-7193F0795F05}" presName="accent_3" presStyleCnt="0"/>
      <dgm:spPr/>
    </dgm:pt>
    <dgm:pt modelId="{8E84E9EA-6159-44A7-9E7A-8198190AF985}" type="pres">
      <dgm:prSet presAssocID="{B94C7C39-64F5-4A70-92C1-7193F0795F05}" presName="accentRepeatNode" presStyleLbl="solidFgAcc1" presStyleIdx="2" presStyleCnt="3"/>
      <dgm:spPr/>
    </dgm:pt>
  </dgm:ptLst>
  <dgm:cxnLst>
    <dgm:cxn modelId="{A6BAAFF9-22B5-4D17-AE3A-D99756315711}" srcId="{623FFAF5-013F-4445-870C-2B436671C87D}" destId="{9B8816B6-D657-4CB5-8B0D-EAE73273B82D}" srcOrd="0" destOrd="0" parTransId="{421EBC47-181E-4C50-911F-8D7D5EC4F189}" sibTransId="{C191E359-8A24-4AEE-AA86-BBBA8BBAFA37}"/>
    <dgm:cxn modelId="{95CA8BED-C175-466B-AAFB-FB4FEBCEC9DB}" type="presOf" srcId="{F5AFF5D3-818D-4A8C-A37C-824ECE868E0F}" destId="{7282A27B-AF4C-416A-901B-B697167C06EA}" srcOrd="0" destOrd="0" presId="urn:microsoft.com/office/officeart/2008/layout/VerticalCurvedList"/>
    <dgm:cxn modelId="{54649571-802C-4C1F-923E-CCCCFDA79543}" type="presOf" srcId="{C191E359-8A24-4AEE-AA86-BBBA8BBAFA37}" destId="{66EB9A70-E319-428D-B6AA-BDA703A75ABB}" srcOrd="0" destOrd="0" presId="urn:microsoft.com/office/officeart/2008/layout/VerticalCurvedList"/>
    <dgm:cxn modelId="{0812FD2D-E246-4FDC-8468-3ED9560A79E5}" type="presOf" srcId="{B94C7C39-64F5-4A70-92C1-7193F0795F05}" destId="{20BCCCDE-FD98-4A58-B7AB-262F9ED908D9}" srcOrd="0" destOrd="0" presId="urn:microsoft.com/office/officeart/2008/layout/VerticalCurvedList"/>
    <dgm:cxn modelId="{39097BDB-FB75-406A-9297-8EF138DFDE8E}" type="presOf" srcId="{623FFAF5-013F-4445-870C-2B436671C87D}" destId="{DA3D31F9-A846-43FA-8432-A249B5243D78}" srcOrd="0" destOrd="0" presId="urn:microsoft.com/office/officeart/2008/layout/VerticalCurvedList"/>
    <dgm:cxn modelId="{82E0F48F-E31C-4EDB-B546-5393C1BD726D}" type="presOf" srcId="{9B8816B6-D657-4CB5-8B0D-EAE73273B82D}" destId="{0B64BD72-BE92-4644-8BFB-66043282A245}" srcOrd="0" destOrd="0" presId="urn:microsoft.com/office/officeart/2008/layout/VerticalCurvedList"/>
    <dgm:cxn modelId="{18A3901D-075E-4E69-AC51-D9D96CE66018}" srcId="{623FFAF5-013F-4445-870C-2B436671C87D}" destId="{B94C7C39-64F5-4A70-92C1-7193F0795F05}" srcOrd="2" destOrd="0" parTransId="{E1962636-6563-4D9C-AF76-129FAF1BC80B}" sibTransId="{DBCE866C-9819-4E88-87BB-784EBA1B87C1}"/>
    <dgm:cxn modelId="{F81F02B1-AD72-47A0-8CF3-8A49BF544B6F}" srcId="{623FFAF5-013F-4445-870C-2B436671C87D}" destId="{F5AFF5D3-818D-4A8C-A37C-824ECE868E0F}" srcOrd="1" destOrd="0" parTransId="{4726467D-C3E0-4903-AC1E-B09FA5D11506}" sibTransId="{BDC10717-5304-45E2-B7B2-67F8C832C65F}"/>
    <dgm:cxn modelId="{EF2E95DE-B984-463F-B03F-49073BA014C4}" type="presParOf" srcId="{DA3D31F9-A846-43FA-8432-A249B5243D78}" destId="{002273F5-BA41-4FF0-B0CC-70FFB8D0E37E}" srcOrd="0" destOrd="0" presId="urn:microsoft.com/office/officeart/2008/layout/VerticalCurvedList"/>
    <dgm:cxn modelId="{0A7A5B7E-F73D-4510-A3FA-4068F6540A19}" type="presParOf" srcId="{002273F5-BA41-4FF0-B0CC-70FFB8D0E37E}" destId="{D264F614-7008-4BCA-AFCB-4916B7AD52A8}" srcOrd="0" destOrd="0" presId="urn:microsoft.com/office/officeart/2008/layout/VerticalCurvedList"/>
    <dgm:cxn modelId="{51E25DE1-1170-4939-BBBD-24AAE1B629DE}" type="presParOf" srcId="{D264F614-7008-4BCA-AFCB-4916B7AD52A8}" destId="{CC95252E-5472-48FE-8B03-018E3A0E5383}" srcOrd="0" destOrd="0" presId="urn:microsoft.com/office/officeart/2008/layout/VerticalCurvedList"/>
    <dgm:cxn modelId="{8F1C3833-52DB-41A8-BA77-99B0CE2B9BA1}" type="presParOf" srcId="{D264F614-7008-4BCA-AFCB-4916B7AD52A8}" destId="{66EB9A70-E319-428D-B6AA-BDA703A75ABB}" srcOrd="1" destOrd="0" presId="urn:microsoft.com/office/officeart/2008/layout/VerticalCurvedList"/>
    <dgm:cxn modelId="{50E6DB11-8798-4AD8-A0BA-A4EC490DEDB1}" type="presParOf" srcId="{D264F614-7008-4BCA-AFCB-4916B7AD52A8}" destId="{7BE20E7C-C8DC-4D14-8974-61593B5F0AFA}" srcOrd="2" destOrd="0" presId="urn:microsoft.com/office/officeart/2008/layout/VerticalCurvedList"/>
    <dgm:cxn modelId="{90B70479-D491-46DA-9454-DD97312807EB}" type="presParOf" srcId="{D264F614-7008-4BCA-AFCB-4916B7AD52A8}" destId="{C4BCB2F8-BB53-4996-AD0D-AFDBC99A6BE8}" srcOrd="3" destOrd="0" presId="urn:microsoft.com/office/officeart/2008/layout/VerticalCurvedList"/>
    <dgm:cxn modelId="{DEB7E4CF-E778-4341-B213-732FAF7E4E9A}" type="presParOf" srcId="{002273F5-BA41-4FF0-B0CC-70FFB8D0E37E}" destId="{0B64BD72-BE92-4644-8BFB-66043282A245}" srcOrd="1" destOrd="0" presId="urn:microsoft.com/office/officeart/2008/layout/VerticalCurvedList"/>
    <dgm:cxn modelId="{DC10F2FC-9717-41A3-A572-922E56EC1178}" type="presParOf" srcId="{002273F5-BA41-4FF0-B0CC-70FFB8D0E37E}" destId="{D357D493-CB8C-4416-BC74-ECA3BC94B402}" srcOrd="2" destOrd="0" presId="urn:microsoft.com/office/officeart/2008/layout/VerticalCurvedList"/>
    <dgm:cxn modelId="{7F3F27C2-7A8C-4490-B543-2DD1529C08F6}" type="presParOf" srcId="{D357D493-CB8C-4416-BC74-ECA3BC94B402}" destId="{F97BDED2-5E69-47B3-B563-7D877AB478FC}" srcOrd="0" destOrd="0" presId="urn:microsoft.com/office/officeart/2008/layout/VerticalCurvedList"/>
    <dgm:cxn modelId="{315943FB-A954-4E8A-AEA2-AAB707DFEA69}" type="presParOf" srcId="{002273F5-BA41-4FF0-B0CC-70FFB8D0E37E}" destId="{7282A27B-AF4C-416A-901B-B697167C06EA}" srcOrd="3" destOrd="0" presId="urn:microsoft.com/office/officeart/2008/layout/VerticalCurvedList"/>
    <dgm:cxn modelId="{BC3EEFD2-84DD-4AE4-9EEB-C5E459E49325}" type="presParOf" srcId="{002273F5-BA41-4FF0-B0CC-70FFB8D0E37E}" destId="{6B12F900-682F-499D-B408-E597EC27AAD5}" srcOrd="4" destOrd="0" presId="urn:microsoft.com/office/officeart/2008/layout/VerticalCurvedList"/>
    <dgm:cxn modelId="{DFCB9B68-661F-414D-9068-11BBA655FD2F}" type="presParOf" srcId="{6B12F900-682F-499D-B408-E597EC27AAD5}" destId="{DCB681DE-B504-45D2-84AF-566407223126}" srcOrd="0" destOrd="0" presId="urn:microsoft.com/office/officeart/2008/layout/VerticalCurvedList"/>
    <dgm:cxn modelId="{618ADCAF-34B6-457A-898E-620302D706B6}" type="presParOf" srcId="{002273F5-BA41-4FF0-B0CC-70FFB8D0E37E}" destId="{20BCCCDE-FD98-4A58-B7AB-262F9ED908D9}" srcOrd="5" destOrd="0" presId="urn:microsoft.com/office/officeart/2008/layout/VerticalCurvedList"/>
    <dgm:cxn modelId="{2EFB9508-5209-49EB-A05F-AC448EF1E125}" type="presParOf" srcId="{002273F5-BA41-4FF0-B0CC-70FFB8D0E37E}" destId="{FA867F62-B236-438F-9FC1-3F990DD10CE0}" srcOrd="6" destOrd="0" presId="urn:microsoft.com/office/officeart/2008/layout/VerticalCurvedList"/>
    <dgm:cxn modelId="{3E088947-F145-4B16-A73E-A317925CA256}" type="presParOf" srcId="{FA867F62-B236-438F-9FC1-3F990DD10CE0}" destId="{8E84E9EA-6159-44A7-9E7A-8198190AF98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B9A70-E319-428D-B6AA-BDA703A75ABB}">
      <dsp:nvSpPr>
        <dsp:cNvPr id="0" name=""/>
        <dsp:cNvSpPr/>
      </dsp:nvSpPr>
      <dsp:spPr>
        <a:xfrm>
          <a:off x="-5616822" y="-859990"/>
          <a:ext cx="6688533" cy="6688533"/>
        </a:xfrm>
        <a:prstGeom prst="blockArc">
          <a:avLst>
            <a:gd name="adj1" fmla="val 18900000"/>
            <a:gd name="adj2" fmla="val 2700000"/>
            <a:gd name="adj3" fmla="val 323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64BD72-BE92-4644-8BFB-66043282A245}">
      <dsp:nvSpPr>
        <dsp:cNvPr id="0" name=""/>
        <dsp:cNvSpPr/>
      </dsp:nvSpPr>
      <dsp:spPr>
        <a:xfrm>
          <a:off x="689635" y="496855"/>
          <a:ext cx="7090670" cy="99371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875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Species and Structure of Corn</a:t>
          </a:r>
          <a:endParaRPr lang="vi-VN" sz="3600" kern="1200" dirty="0"/>
        </a:p>
      </dsp:txBody>
      <dsp:txXfrm>
        <a:off x="689635" y="496855"/>
        <a:ext cx="7090670" cy="993710"/>
      </dsp:txXfrm>
    </dsp:sp>
    <dsp:sp modelId="{F97BDED2-5E69-47B3-B563-7D877AB478FC}">
      <dsp:nvSpPr>
        <dsp:cNvPr id="0" name=""/>
        <dsp:cNvSpPr/>
      </dsp:nvSpPr>
      <dsp:spPr>
        <a:xfrm>
          <a:off x="68566" y="372641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82A27B-AF4C-416A-901B-B697167C06EA}">
      <dsp:nvSpPr>
        <dsp:cNvPr id="0" name=""/>
        <dsp:cNvSpPr/>
      </dsp:nvSpPr>
      <dsp:spPr>
        <a:xfrm>
          <a:off x="1050848" y="1987420"/>
          <a:ext cx="6729457" cy="99371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875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Growing it with drip irrigation</a:t>
          </a:r>
          <a:endParaRPr lang="vi-VN" sz="3600" kern="1200" dirty="0"/>
        </a:p>
      </dsp:txBody>
      <dsp:txXfrm>
        <a:off x="1050848" y="1987420"/>
        <a:ext cx="6729457" cy="993710"/>
      </dsp:txXfrm>
    </dsp:sp>
    <dsp:sp modelId="{DCB681DE-B504-45D2-84AF-566407223126}">
      <dsp:nvSpPr>
        <dsp:cNvPr id="0" name=""/>
        <dsp:cNvSpPr/>
      </dsp:nvSpPr>
      <dsp:spPr>
        <a:xfrm>
          <a:off x="429779" y="1863207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BCCCDE-FD98-4A58-B7AB-262F9ED908D9}">
      <dsp:nvSpPr>
        <dsp:cNvPr id="0" name=""/>
        <dsp:cNvSpPr/>
      </dsp:nvSpPr>
      <dsp:spPr>
        <a:xfrm>
          <a:off x="689635" y="3477986"/>
          <a:ext cx="7090670" cy="99371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875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Applications</a:t>
          </a:r>
          <a:endParaRPr lang="vi-VN" sz="3600" kern="1200" dirty="0"/>
        </a:p>
      </dsp:txBody>
      <dsp:txXfrm>
        <a:off x="689635" y="3477986"/>
        <a:ext cx="7090670" cy="993710"/>
      </dsp:txXfrm>
    </dsp:sp>
    <dsp:sp modelId="{8E84E9EA-6159-44A7-9E7A-8198190AF985}">
      <dsp:nvSpPr>
        <dsp:cNvPr id="0" name=""/>
        <dsp:cNvSpPr/>
      </dsp:nvSpPr>
      <dsp:spPr>
        <a:xfrm>
          <a:off x="68566" y="3353772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38548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06132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8422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23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3514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2170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6952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4466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5450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54069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27036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28436-D1A9-4BDB-9FAC-F74210A55B98}" type="datetimeFigureOut">
              <a:rPr lang="vi-VN" smtClean="0"/>
              <a:t>12/06/2014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F6E92-C754-4E87-966A-6936340847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5916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fitho.in/wp-content/uploads/2010/08/Cor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29" y="1135872"/>
            <a:ext cx="8626123" cy="646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96" y="158775"/>
            <a:ext cx="9068544" cy="1470025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Presentation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Corn: Growing it with drip irrigation</a:t>
            </a: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396752" y="16764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Members</a:t>
            </a:r>
          </a:p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Chu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Hiệp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Bùi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Thu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Hương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5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4831" y="1889373"/>
            <a:ext cx="9715343" cy="441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1192" y="163934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i="1" smtClean="0"/>
              <a:t>Harvesting </a:t>
            </a:r>
            <a:r>
              <a:rPr lang="en-US" b="1" i="1" dirty="0" smtClean="0"/>
              <a:t>corn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98775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216066" cy="474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2536" y="2215405"/>
            <a:ext cx="979308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i="1" dirty="0" smtClean="0"/>
              <a:t>Collecting corn kernel and </a:t>
            </a:r>
          </a:p>
          <a:p>
            <a:pPr marL="0" indent="0" algn="ctr">
              <a:buNone/>
            </a:pPr>
            <a:r>
              <a:rPr lang="en-US" b="1" i="1" dirty="0" smtClean="0"/>
              <a:t>transporting to factory</a:t>
            </a:r>
            <a:endParaRPr lang="vi-VN" b="1" i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7" y="3394273"/>
            <a:ext cx="5526911" cy="349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995" y="3394273"/>
            <a:ext cx="5436559" cy="349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75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ENJOY VIDEO</a:t>
            </a:r>
            <a:r>
              <a:rPr lang="en-US" b="1" dirty="0" smtClean="0">
                <a:latin typeface="Century Gothic" pitchFamily="34" charset="0"/>
              </a:rPr>
              <a:t/>
            </a:r>
            <a:br>
              <a:rPr lang="en-US" b="1" dirty="0" smtClean="0">
                <a:latin typeface="Century Gothic" pitchFamily="34" charset="0"/>
              </a:rPr>
            </a:br>
            <a:endParaRPr lang="vi-VN" dirty="0"/>
          </a:p>
        </p:txBody>
      </p:sp>
      <p:pic>
        <p:nvPicPr>
          <p:cNvPr id="20484" name="Picture 4" descr="http://churchfun.com/images/wp/cor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80728"/>
            <a:ext cx="4176464" cy="593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48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static4.depositphotos.com/1013886/319/i/950/depositphotos_3197811-Bowl-with-dry-corn-flak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772816"/>
            <a:ext cx="5589377" cy="484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Uses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232" y="1196752"/>
            <a:ext cx="893933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Corn flakes are usually served </a:t>
            </a:r>
            <a:r>
              <a:rPr lang="en-US" dirty="0" smtClean="0"/>
              <a:t>with milk</a:t>
            </a: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every morning at United States</a:t>
            </a:r>
            <a:endParaRPr lang="vi-VN" dirty="0"/>
          </a:p>
        </p:txBody>
      </p:sp>
      <p:sp>
        <p:nvSpPr>
          <p:cNvPr id="4" name="AutoShape 4" descr="data:image/jpeg;base64,/9j/4AAQSkZJRgABAQAAAQABAAD/2wCEAAkGBxQTEhQUExQWFhQXGBoYGBgYGRgaIBgXGBgYHBsZGhsYHCghGBwlHRweIjEiJikrLi4uFyIzODMsNygtLisBCgoKDg0OGxAQGzgmICYsLC8uNzA3MTQsLSw0LCwvLywsMi8yNC80LC81LCwtLyw0LCwsLDQsLy80LCwsNDQtLP/AABEIANEA8QMBIgACEQEDEQH/xAAbAAABBQEBAAAAAAAAAAAAAAAAAgMEBQYBB//EAD0QAAEDAgQDBQYEBgEEAwAAAAEAAhEDIQQFEjFBUWEGEyJxgTKRobHR8CNCUsEHFGJy4fGCM5KywhUkov/EABoBAQADAQEBAAAAAAAAAAAAAAADBAUCAQb/xAAwEQACAgEDAQUIAgIDAAAAAAAAAQIDEQQSITEFEyJBUTJhcYGRobHwwdEU4RUjM//aAAwDAQACEQMRAD8A9xQhJeLIDoK6o5pn/S6aZ6IB4OlAKj90Rw+7bpXdH7+7oB8FCj90eieptgIBSEIQAhCEBxxhdTVRhJSG0z92+SAfJjdBKY7o22+yuMpnl99EBJJQmDSPRdbTMoB5CEIAQhCAFwFDhZMGmUBIXA5MimeiT3RHD79EBIBVZnWad0NLI7wj0aOZ/YcfJO4yoWNsBqNgP3PTosJn+O8Xdt8TyYMAEuPEep5coFggM32hxJq1NDJqPcd9ySfn/gbCFsexfYBlHTWxID6u4abhnnzPwCtuyXZduH/FqAGs7y8Fth16rToAQhCAEIQgBCEIAQhCAEIQgBCEIAQhCAEIQgBCEIAQhCAEIVfmebMojxGSeAUdt0Ko75vCOoQlN4iiwQsfW7WOEwG/fBGWdtGl2mrsSACBt1PRZ9fa+msltTfzXBZloborODYITFPG03ezUYfJwP7p9ahUBIqPgfJLTVYgAkoDO9pMyFJvOo8gCOpiyY7GZFH/ANiqJe67Ryn8306X5JvD4T+axWp12N/8dviZHkHdFsQEB1CEIAQhCAEIQgBCEIAQhCAEIQgBCEIAQhCAEIQgBCFQZtmhnSx2ngT9FV1err00N0/kvUlqqlZLCL9Ued9qKOHkSX1P0Mgwep2Hz6LM4/M6rZb3r9Lt7mY6HcKDRy2mG63OkHZosf8AkeHoqlXbFE4uT4x6/wAFiWhsi155LOj2pr1dbyAxjRIa3ieTnm8+QCos1zIvIdI/YfZUp+YU2CDSYbdeHQkj/aaZiKVTSwUWRo8RHhMtbeDzlY+q1P8AlTznjyRoaenuVyjO165BME/RPZdjQ17XEQAbnexsSOqs8xyunc0tYI8Tg/YbCL3kE8VWtnvWFzAQIcQSAHN3nkeaj2LoWd6kjUYvKDXJqMBbvAde/Mgqtw2CxdE+EReAGVNEz0kfYWibVqNaKjvaLgGgQfCTA+EmByCYxFIGo3vKhaXOIDREQJ3Mcf3Wku0Jwriorno8/Iy/8ZSk8vj3EPLO2D2vh7KhcbDVqPun9laYrPnVRezQJPpzVG5xokhtQvHAibSTblYb+YRpqV6FRjYBcx7Q93MWAEX3t71LDtdKSjOOPfk5loXhuLN/2cwuig0kQ5/jPTVs0+TYHmCeKtE3QfLQRxATi2U88meCEIXoBCEIAQhJe2QgONqA8UrUOaadTKDSPNALbUB4roeL9E0aR++G3Nd7ooBwPHNKBTPdHmnGNgIBSEIQAhCEAl7wF3UOaQ5l025ukEkwBck8kAzm2LFOk4yJiB1J5LEnEgu1SI4zfzsrTH1zUpGs7Z1qLZjwTOrzcB6COqydejiI8FGq4cwC7fiNPHqvn+1K52XLb0S/k1dDtjB582S64aSTItw6dFCr4yRpERMj3KQzLcZpkYapfhLRvuYJkFSKGR4jQ99Wi4H8rdTXHnJA+Sz1oJ9cP6MuvUQXmvqjM1sUT77LRUcG176dNrPYZLogEnTcl3mQoWXdm6rKneVmuAadQEAg8YmfCfRagUJY8AlgMS6bumBJ9T8F66nF7WhZbF+yyHl2F01KgaXyGX1HibgfO/QqZSoiC9/gaTLibF3Q9B1TVKkadKo4S4mQwCBq3vAtxI6LGZ5m1WqfESATsOA5Fe+zhY/o4rqdsuGbbGZq3u++a7wGWtjjDoLgTzj3Kmy38Z7XE2AMDjO1vviqitmJFGmyAGtAgC3w67rX4Jz6dIF0g+AkPPEgahOx++akSUuWeSi61wUef1WtqNaz2WDT04beqvsLppsAAhjWDfhA+J3WYFatVrEjTYblxPnqGm8cEjNMXUdh3FxdNwYkAk2EE3Jvv8FGq1ZPEWJ5jFZPS+y+PFXDMft7bT/wqOZ/6q1DxzVD2Mw5GDozYkOdfk5ziD1JBmequu6PNfWQW2KRhSeW2OgrqRTbCWujwEIQgBCEIAQhCAEIQgBCEIAQoGZ5zQw4mrUa3pMk+QFyspjv4hgnTh6Lnng59h7hc/BRTuhDqyavT2WeyjdJL3gXJAHWy82fmePr+1WFFp4Nhvx9r4p5rQwadRc4+09xJLj5nYcgs/V9qRojlRy308i3Ds+T6y+htK+eYdhh1Vs8tz8FAzzFCt3VBvs1SS/cfhMguHkTDf8AksyytFQTeCCJ4FXpd+PTdxNFwbPPvKc/NqaHtF6nLksYI9TpVVjBKzCnTs57ZjYcB6Ewo2IzhlNv4Wl0ddvRUmYva+s0Eufw0gWkjobATPoqPF4YmTTEaTDiTab87+fmqdnadkm+7SS+/wDRZr0cMLc/6L+r2ueXFrQYaZfH6Zjjtb1T+W5+6q8w6Ggatp2IsspgMP4vxPFT063BgMutAbIuGzeei0HZel3dKqfZY58eLgNIBgn2gD+6qq21yy5v9/gnsqqUWlE0OHxmtsqBUoaX6i6Wb6et+G3x9FTNz+m1xAeHHeARPwTlXFGoAaVWkA7bXM7xsta22qdKVr5/kowqnGbwuCRmObMYQXm/5WjgCstmrqVV2otLJMmCJJ5xdTqnZuo4kisxxnrePUx/hNZhkGiTUxNJrALujiOhMAdZ9FlTtytqwl9zQrUIvOeTuU4fDsc2o5xeRBa0kENvZxsBb3XSc8zBzXFrnapJcDMghx+dlSVcfQY1wovr4gk30sOjpt1V/hsoAaypiQ3vCIFIjUGtN/GQfavw2Uck17XQl4T3SM2cyOoAb7ADmVr8m7NVawpMragCe9qX9lmzR/cbxy9FeZNgqLqgOHo02uAhz2tADWxZpIAPIxud1r8NhwwQPUncnmVqaDSvcp4wvyZ+t1SmtqHKbA0AAQAIAHADYJSELaMsEIQgBCEIAQhCAEIQgBCFjO0XbEhxoYMCpV/M/wDKzmZ2Mc9lxOyMFlkldUrHiJoc6zyjhW6qrwDwaLud5Bec5928xNaWYdjmNg2YC6oRzsPD6e9UmYVg1xc5/fVnG7ySRPJs7+a7kOI7mtTdUJl7xqcNtINm9GgwVlanWyxwa1OjhBZayyfS7LVSwVa9TQ9w1FpaXkdHO1C6k4bIq4LYLNJuHXBjq2J24XVvn+NsQTH7nkqqlmjiwiTtEeSxY66ak5NcFqKslHqOf/EtdiKLDXc8atTo8A8A1aReTMRw3UrMMfTBMM43uRG/E7yobM0d4C5rSWgAPgami4dpdEglphTKOBqV51tu10sJ0/iidUuaYI5EQBaei61E46jDisYOIqUHmbIuBc6oSWAuPyvG/wCZXeKw9Z1Jukfi0zqa2fbaRDmzwJHxAPBN0stbL303uY0kAxp8UTdu0Ek34K0r4vSARuG7/P1XektjR4n0IdRm3woyeGxlN1eQRSGksdqHibAJ8QOzpi/HgnqBY6xHgLiZaZJe0SJO4mPJWmMwuGxI1VhD4gPYS1483DcdCq13ZGu2HYfEseDsKzb+Wpu6uRopteap49zIXdOCxOJLp40F2zoBH9WrkOQ+91T5/mNYu0FgYz8p3neb+sQpjMHmDLGjTP8AY4Ee6ZTgbivzU486dU/JpU3/ABuY+1ycR1aTzgyJZIgzxVvgctfUguaGgCzgAHeVv3VpTwLw6dLWnpRrn/1CsKWHqRtVd/bRDPjVePkva+zEv/SR1PXt+yiDhcuawANAACj5jltInU54YTaZEnpB3VpUy2q4SdLGjjUqE/8A5pBvzTWHy2iSdVQu2kUwKYM8CW+J3qVK9Pp4rxNES1FreUZttSHaaXeVHzaxbfyHi98K6yrJHateNrFjT+Rpv/yI9ke89VpcPhKbRopgUt7NA9kcdpPmVis2zAd8+l3gcWmLfe/NR95p634IolrrtueJSPV8DSptY0Ug0Mjw6YiOdt/NPryTJc+rYV0tOqmT4qZNj1H6T1969NyfNaeJph9MyNiDu08nDgVpU3xsXvKl+mlU+ehOQhCnKwIQhACEIQAuErq45shAIFULveBJdR+ysf2/z80GijTP4r9/6W+nNcWTUI7mSVVOyW1EHtn2nfUJw+HkA2fUHLiByHMrLOkNFGi0gG7jxcRxceAHJMNJJDWtDnOsBe5ty4WTuJxzqQNKnTdVqvIa90QCZENEXAWXKTszJv8AfQ2UlSlFLn95Yz/IAVGtDH1ap9loB98D99uivKGRYh4h1KnSHMuaYHUMlXOMb/J0XvptZUr06c1XAHWRckNvsI2ngOKzDc1xeIZq1GkwXLW6YbN/EXC56XWXao9Xz+PkSVysnysJfcbbVrOqihXZpBI01Gw5rg0G7iDINoiBMj1mY0t0ggGAY1QYJHCdpVZUwmJqscaeqo3aZBvfYkCT71bZdjm16XdPa8Oa2G0mghzdIAOqbRx4bqKUIyWUd5cWULsQXv0iXEmABeSdgANyvQMBro4UvqmKrp332hoMbwBMeao8mynDUagdpxJe0Od/0iJ1DTEtkcTt6myss0xNJ2jWHDSCBTaRpabi5HtGI8r77rye2CI7G7GopcEitjhoYPCTDZE3DRBM+5V2KxNRzH1NJcNgGg3k2jnuLdU3VdTdJ0kTIsSQNXQ/VWDKOimXB1t2giLyL9PgDK4ahZ16HizDoiNQy6qAHOc2Y9k6oBPMgXjoo+b529tVgpy5tMtDoEajqvbkdgpNXOW3mAdwPvf5dFCq51qjQeIkD5k8V5CcYvhEijNvMkTKeePPiiGuPD3iee8eissLmRO5O3yWUGLubNgSRyBIv8b+ZQ3FNLYBGnSYmYtzvtP3wUvfN9GzyVEfQ0GJzwgnxHn5BGDxzqjXEv0tG7jyndZqjUqVyX06ZqaSGnkeZueFvJa/BZXSdS01Wvc4xqAhoBHlv6qzTTfa/D095Ba6q1z19xV5vmmzWsPdNPE+0eJJabKNgcxbTdLabrjbUXCYi8lTc37PECaJLmNAim65EcjMG3AhYXGmkXlxsafAzMmxECwNtyoraboS2zZPT3NkfCej4DHOxBOgbe060Wvcql7YdmGEGrTJZUF5E3Kl5RmLcNQY4AO70FwiIA/LGnhx9VG7WY2o1lGpTBdRqAHY+Azdpi/7WVrS2UQg4y5l55K842KxOHC8jLZBiq76ncvpOef1NHzW0yXAvw1cVRVDW7PbBIcP0nb0PDqmuy3cOZqpS0gaSDPhJ30+cqxxVBoaTWcxjBFneEA3FzPi5wOJ9/Pf4fh4OrJSl4ZGxwmN1TNo/wA/RSO9C88y3tc0Y1tOfwHAU9X9f5X9ASdPldeg9z1+wtvSW95Xlvkyr6XVLDQ410rqSxkJSskAIQhACEIQDOLxApsc92zQSfReHY3GuxFepWd+Y26DgF6b/EjGaMGWjd7g303K84ynBd5Up0+DiJ8uPwWbrJOUlBGv2fFQg7H+pGi7I4AAGs4XdZn9vP1+ShYjHfy2KD/ZfElhNhI3txuFrcXQ7qIBLdmhok9BAVNnOQHEtdqYxj9NnOI1jkLSR5FRauuKrUN2Mfc4qv3Wuc1nJNwRZUDq3d6WaD4nTLw4k7k7BoHBZnE1i9rMKwR7LBeLWknrxJVjUwNSngG4agQ+oGRULXfmdvBfAFrD3wFV4PLK7MVRrPa0NB8YNRpiWkc7wT8Fiygt+M8L7/vQvVNJOX0NbWqNa2Y8I8LWiw0ttPl9FQ4zOabCSWgAiCQSHQP6pn/aXj2VGtc5rS8EkgN8XHoqPJ8mfXjEViRSDpY0QTULXX8myCJO/wAVDXU34pcLzOoqCXqWzMojRXNauS5uoUy8aQ12xIaBJIvfaeih5pU08fmtQ51F8AOeXugWi02AAjYKmxmE7silUaCAfa/U08UnhvPl+D2ubzz1IeWMdVhoBiHGw5D6x71psdiGMApiBpDRzmAA6ZufVRsC1gANMmKbLiCQ4m5Fxt8VBxuHeWCqdMG+kG4532heSyl4TzKlPkkYXKsK495UaXEk6WOJ0j0G5PIyu4stPgFNrAy4AaGi+9o9UvJmVRTdUADRBjmBxLRySqzxouSTIgmfL7P0U3ideCPjfnqV4AE6GMcXH87GknpPNWGT5BSxDnd7RDG6dmuIM+h8PoUzisHAN9k52czSr+OHHSxmlrYgEuN7EXsPmpdJfBc2ZePocXQk14DY4bK2U2BrWtYxos0bBZ/FZqym46RJmNPLl1KMTnz2jxEG3JVralOo9uIqVIa2+iJlwiL8rq7d2hCcNtL249yK1emknmxZIPanE1KeI9siWBwEgaJmx02VPRpMxDqjDGqrHPxvAME8AYmXXOyYz/Euq13vNtR8J4BosGjrHxXMowHeva2nDXBzSXEmYm5AG8eio723uy+TRjBRguMMuaWEDqNNrnmm9jW0hTjUZptDSTHOLRbiLLRHDPGEY0m4YLxeCLiCd1TtDn5lqp+wIYT+prWjUT6iJ6LW42qGsc47NBM+Q+pK52ppyRBbJpxXzM5lWPoNeBSpgWJc42MASSTuSTw22CZ7Q9zjKdWg58OABYXD2agEggnhO99pVDUrCmC6+o2PQEqFisXNQnZxPv8A8LmE5rDRP3Kbyivo5TiCH+AwwgOd+W8wQeIMEhe49ksyNfC0nu9sDS/+9tifXf1Xime5jUFOnoc5skzpcQHRBGoCzoJO/M81v/4O5galKuxxuHNd/wBwIP8A4hbmgnlp+v5Kevjur3PqmeiIQhaxjAhCEAIQhAYL+Kr/AA0G8C537LK5FIrNcLX0g2gEgm/oJWu/ilSmnRd+lx+MfRYzK2Oe4MY0uLausgCYaKbhJA4Ake9ZOobjbJryWfsbNOHpUv3qbXHPovkv1AxZwe63UAmJ9FYYbEYPRAILg2DO569SsBmRqOedMmRPKBt6qup1HCqG7us6ZtAIJlYumushY5yxLPr1+pPLTRcMJtHo57tjPAAGnxep3+UeizOPqkn5KXTxXe0WnXpjUNjchzhYHhII9FHy3LHVXjVOkbwdt4HQyPWCoLoOy1v1Z7UlXHkkdn8KXPnUQGfvP36q2dhdVgfDBPOSZMlsQBPlsuUKLG62N9km51G5vfflb3KVmVYMpv4b8TuZiTwG3vU0IJR5+ZFObc+DN0f+u0M8LS6x4iN/vqpXaqpSZTpuq1RSGow7SXTN9un3uqj+cDHMIbrfI0t5mVF7e4nv30sNA1tBe8NMhvSR7R6RxC408FJZkixNPeiywFCnAqUcSx4MG5LQ6RYkQfcplTA1Xb02kEWcH6QJ8tz6Kq7IZPSYzWWNdodDNQnS7cuAPESI5cFqRjQZJN/NR3SjGWP38nMt2fDydzHHU6FHSDLyI8uu/wDtQKFDRR1vB1u9jVwbvqgW96dw2FaahqSxrACTMeB0bi0KPnuPbIkSwwG3Ow2IiIuJU0MzWX++8jSSe1fF/wBFfjcdO48R2CrMPWLdcb6oPC/XmpLcRLgxlLUbARcn1O6iZw/STqYWO9mSPCZFiCLE+R4r3/Gil1J1Zl4wdOJc+L+f2VIyat49MS1xEjgoBoQyQZWmygNeyk0NIcJLjG7p/wBLyqGZpI8tliJC7S5XpY7ugC4j2Ts4i8H6rL5JntWAIY2dgBsD8/NbfPMOTxOrYAcVW4HJ2UG66tNlSq+SdXiAFgAAbfXyV3WVV1p8cMh09zksPliOz2Lqd60kzqEEAbjlANuforXthmmik1khlSoZdNyGAmNjb/ah4N9Om4vLDpb4tIJvAtv1HOLLK4vFGtialapuSQAbgDYAdAFRrw4sn2brMvyG8wdUGpzHgiBPGxMX53UGjl7qpbLiD/TaPorrvwdnSDz+isME5gdLQAb7WmAFNXbt4ZJOTS4KnMMtFSm1ploo6nOfOwI4jjwWo/gmDqxH9rPm5eeZ/mprVXMaYYDLo4ngPIBeq/wcwmmhVqfqc1v/AGgn/wBlr6SDjKKZnal/9Un+9T0NCELWMcEIQgBccYXVwiUBnO2uH73DPEXHiG35T58pXnGQ03988NOl5AfTMg+JnSbg3B/wvYcbhtTCBc8Bz6dJFvVeP5mx2HxFrhrpbYXYeG1rcNlnaqMY2KT6M1dFJzqlBFxWbTru0uaabiC5zWmJtLrbCLec7KjzHMcNS1swdLvKz4DfE4xMRtYGeEXWpwbA/ECrEju3XtaQL9bCPVU+Bp9xjsS/u41EBpjoCSD1PPmsmyNdUpJ5fn8SxXNyQ7UwVejg2UWgd4Lv8TJc8mXdDvPqpWQ5iQGUXaG1CR4jMajPLiSYUCrUqVcQ2mHRJ3IBtEk89pnyV+cPQoubAbquS4gEmRxO/oICqpp+PpySy4W2XL68CsugPrAu1vb7WmwtIjUeBM8OCz3aHOWuJDzE7QCQ2/E8VLxuZOBImx8/SbqqbhqNXUzunOqO2Ie7c9AQIG91wpQl4fI6hW142JwobTcKjXl9W8cYBHAbDzlGUk4d9apUp96KoEuOkuYQTtIiL/AK2yfsyyg2aj3PdxAsG9J3dHOylYllCAC2RO2p152G6tS1GnitsepCu8lL1QYKox9OKAd7ROl3tEmNucqqxD3gjT+bhI+t1csHdie50NNwdMXiJbPs+nJQcypah4JGqSdLQ2/QgcY+apyUG8STTJYNp8dBrDMNQFtUDSeMix5hVHarGX8LhAbtI2A4jlPFMHHPEgOMSBAAG3psCn8Zl1SrhXVaTZLfA8hrZLdzECS1oO3yVrTba3hI9km3lsm5Vi3UqLQGwSdb/EL72nkNh/lWjaDa2GB8Ti+xuCG6SR69fPyWXxGKIjU4gAWECTHO1xda3s5ggMK19RwBqnU3wizZsdtzv6grx4eZHE1tS+JRUcKB7LtTJneYPzHkU3Wzx9Bst8J9L+igMpk4ytTBc3XqdTcCZHEGRwPEKdl+ErOIZWa2rTJnxBpNurh+y8jDxJ5JZrC5JPZXtBUxNY62+FjS7VzOwHKb7dFLxNUSQZ1TYDlxXBhXNqOcbMa0ADmJ4RsnxSDXtdEnTG8XI3EcY+a41Ut0sSfT5nFaS5SIuHfJvIDuexg7BbfDtpVaQD2MhzQLAC8X87rEU6jnvDWN1eIeHpx6QLq6zbGGjh6bZBcSTIAjSDy4GVa7OtjVulLpj9/JX1dbm0o9StzHsjh21m1A8hgN6bSCHxwF/D6e7ipuEw9JxLqdJrWhumW7wdwTPIb9VlcPWr1HaabS8A8gAB5xb03WqzjMP5XDN1ae9IMAbAnlPABcSl3k93T4HrjJJRzlmHpdmRQ7xzxqcXu0zFhqdB90X6L17sVg+4wlJhFyNZj+oyPhC857GYSri8QDUe5zPzTcaQZjyXsQoj7+7Lc0kOXNlXXWYSrFNdKUksbGyUrxmghCEAIQhACwXbvJpOpo3kjody39x6reqNmGFbVpuY4WPz5jqob6u8hgn09zqmpGB7D1BqLXEagPC08tyFpcbSom7w23OLLF5pgn0atrVBdrhbWBxHXmFaZPjHVS9z3NLtgzQCW+z+IZ2vaBxWcro0wanHn8l++lyl3kHwyI2lhxjqZpVJe5r26AR+kn5Ap2vSYDcvO5cRf5jaYtdUeYZI81O9oVD37H62xDYAF/CRtG8m8xCvsE84hgc9jadSAHsLL65voncG0RO4HNZVm2zDivl6FlJx5byUmNILiA1wd+UQTPO44KR2cwzm1XOc2DodExINrxvxj1VqMOAdNOfb8Qb4jJsdUTaPRLZkml4e/S1oJJlzi5wBtYQBcbQo1TnoSO5bcDWOx7dIBiSqSjjG0qg1jU0CfDeHE3JB+EdVdYzBUXP8JIabkRqjyiIHqs3nGJFOpooMDp4OIJtxhosoaIuqeVhtHS2yjtN1hntxdJpuW8Nx0vy5KnxdV2HklxLfEJEkBwFi4QQIPn0WbdjqzWkVKryDs0EhojgI3CeyPPqgfooNLn3kAEjSOgV7VWxukpRjyurIKtPKCfPHoXWHyylXGo0GODvz05aSSDfa2035q7y7KabS0NkNbEN1b83OBAmfdZdwdWW66lNrHmJuHO+AO3Lgm82xTywtpPDCeJmYvtayqd5FcNnDc5PCMpQys4qq9zNDaepxDjEaS4xYdIVvmOKYwMpUnahTphmq1tIi8cbLOuw4pxEtAPiPA8OHPmmcQHNYXMDgN5I+7I2pLCLmznLfBJrOkNcI7zxMDiD4QdzbjASqANMAtL3Oixc43PA72CndmsqPc95XBLn+JtOYhpuHGDMnla3mk4nDsJIaC10wGzI+NxzXMpqL25OU8sQ2u51y6wABJ8rn4oxD5gtdsQBMbRtbimqrZaKYiONuXBc8USRED/ACuJc8s6WETMDSc1+rwlxBHB0AuvwjVHHiJ2VxjMG15/D0e1IJcZtxgqiyE1Xl5a8NAGk7W8hzV7k9Wi5r+9dJb7XEk/08ZV3T6ZWxw3h/Yq3WOMsoXWxlPDNJkPqONmtjfkI2/ysXmxrYuuA8BobAhpmBy8z92Cer1R3jzTBkkgEmdIPARaVc5HgiS1rRLifnvfnzPorem07cvceyaqjufU1nYvKxSpkgRw+v35rSprC0AxjWjgE6t6MVFYRhzk5SbYIQhdHIIQhACEIQAhCEBRdpcqbVYZHWRuDzB4FebZgx9A+NxANhVbbyD429bFeyvbIgrGdo8sLSYEg8DcEciOKrX6eNi5Lum1Mq+DL5dmFQECo5jwPZe5sxPP33IWtp4Ss+C5lAs3EXB8l53isCWEmidPOm4+E/2n8vkp+Udr30DoMs/ofdvof3Cyno4wl402vcaDkrVmvCfozT53mDsO27msJkhtMC59Ba6zNDFV8RUDS68/Pz2U7Nq1HGwS80nD/k0/RWvZrJm0fGXtqctMQPNRPR95YlB+H3vn9+R47O5h4lz8BQyr8Tu2GNLR3j3OcZng0Tc7qBmGGoiG0mgX8R4u6k+8R0UTMM/czEVaRcWanAeTeDuouSpmDwDHsl7iQ4jRcttJJMbmREeaq6vDscILal9zqjKW6byZ3tGSGGBzJPIW4pf8OYbQxDmtd3usNL4MaIFmujnMjyVpmuV0Kg00nlpJIkulogbXuTY+8I7PZZWwralJzw6lOtl7y6JAHK0/7UaaVMop8k85bki1oAxLvcoGNq6328vJcxGP4RP3uq/+Yva/NZirl1wSLC5Y7iLcuR6ypOV0KTpdU4EbmIaLwBsZ681Q5vjy0zIjc+qi5YKuLPgGmgCNdZ1mjnfiegV6mieMnMmmjW4zNdUvHG4VS3EQ+m4zGoHr5f46qr7W9oKJq6KB0sptDBAgeGU12UzMuqF4BeWglu+5sDblysu1pHHMjlSW3g12Jxwa5wdSpv2Hi3AF43j3Kox1am8OioafmNXujr1UvGChol73iqdw3SQT8/RUNVzWmaZe08yQT7oVx6eLxjqRwjPnPA/hMGKQ1S4TfVUsSY4NFyJ4GEhlYgFrSYJlxO7ieJTD6xJlxJPX7suB8qzTpsPMjqVsYrw9SdhtwBv8/v4r0vsdlmhneOFzYeXFY/sdkZrVWud7LbnyNveeHqvVGNAAA2Gy1KILGTH1Nu54OoQhWioCEIQAhCEALjnQF1cIQDQrc+K6a33KUaYXdAQDTa3P785TOMpa2kEeXTzUruh9/f3C73YQJ4PN88ymCRYH/E/JZDGsc2WuAcOREjzE7L2nNMsFVtrO4fQrzjOcvLSQ4X4yopwLVdhivCPYc5h5bj6qVh82rM2Or+0/sjG4K9lWuYQqc6U+qL8L3jhl83tK0kd9Ta+P1tn47qzZnWDeINJzDa9Oo4bbeF+oLHd67jcLocOLR8vkoZaZP/fJIrV6fTg2ve0iG91iKgcNQaHBvI2Baeu8KbgarDBfXbqiAA13AXkxfrxlYJpbw1Cd4cUt1UkRrf7z0357LhaSKalg8c01jk2+IwtF48OJYJ/ofzjlz8lV4fCN44hoZBJLWukjYRPNZzvD+t/vKc72d3O96S00ZPOEIyx5v7FycjwveNc9765aCS2oZad9J0NAEA8JUx2JaGi3habNaBTaL3hsAcrn3rOfzB/U7/ud9U1UxBPE+88F73CR1uTLbGV6TzL6dEnm5us/KPimamZWgTHIQwD0b9VUGqkl697pefJ33mOFwTX4onp5fclNioo4KcYFLGBFKwfZcwrrKModVc0NgyY43PLZQcry99V7WU2lzjsB92HVev8AZvs+3DMuS6qQNTpNujZ4SrEKslK67HQlZRhG0KYaAJ3ceZ4nyUsV06KY+/u64aQVvoUBAq/VHfft8U53YR3Y5IApvlKXAF1ACEIQAhCEAIQhACEIQAsd229sf2/uUIXjOodTz/GbqorrqFDItQIP5j5JS4hQk50JQQheHaOhKQheHSGikuQhRnYhKCELpHjFhSaS4hdoikeifws/6tX+wf8AkvR0IVyHQzrfaBCELojBCEIAQhCAEIQ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AutoShape 6" descr="data:image/jpeg;base64,/9j/4AAQSkZJRgABAQAAAQABAAD/2wCEAAkGBxQTEhQUExQWFhQXGBoYGBgYGRgaIBgXGBgYHBsZGhsYHCghGBwlHRweIjEiJikrLi4uFyIzODMsNygtLisBCgoKDg0OGxAQGzgmICYsLC8uNzA3MTQsLSw0LCwvLywsMi8yNC80LC81LCwtLyw0LCwsLDQsLy80LCwsNDQtLP/AABEIANEA8QMBIgACEQEDEQH/xAAbAAABBQEBAAAAAAAAAAAAAAAAAgMEBQYBB//EAD0QAAEDAgQDBQYEBgEEAwAAAAEAAhEDIQQFEjFBUWEGEyJxgTKRobHR8CNCUsEHFGJy4fGCM5KywhUkov/EABoBAQADAQEBAAAAAAAAAAAAAAADBAUCAQb/xAAwEQACAgEDAQUIAgIDAAAAAAAAAQIDEQQSITEFEyJBUTJhcYGRobHwwdEU4RUjM//aAAwDAQACEQMRAD8A9xQhJeLIDoK6o5pn/S6aZ6IB4OlAKj90Rw+7bpXdH7+7oB8FCj90eieptgIBSEIQAhCEBxxhdTVRhJSG0z92+SAfJjdBKY7o22+yuMpnl99EBJJQmDSPRdbTMoB5CEIAQhCAFwFDhZMGmUBIXA5MimeiT3RHD79EBIBVZnWad0NLI7wj0aOZ/YcfJO4yoWNsBqNgP3PTosJn+O8Xdt8TyYMAEuPEep5coFggM32hxJq1NDJqPcd9ySfn/gbCFsexfYBlHTWxID6u4abhnnzPwCtuyXZduH/FqAGs7y8Fth16rToAQhCAEIQgBCEIAQhCAEIQgBCEIAQhCAEIQgBCEIAQhCAEIVfmebMojxGSeAUdt0Ko75vCOoQlN4iiwQsfW7WOEwG/fBGWdtGl2mrsSACBt1PRZ9fa+msltTfzXBZloborODYITFPG03ezUYfJwP7p9ahUBIqPgfJLTVYgAkoDO9pMyFJvOo8gCOpiyY7GZFH/ANiqJe67Ryn8306X5JvD4T+axWp12N/8dviZHkHdFsQEB1CEIAQhCAEIQgBCEIAQhCAEIQgBCEIAQhCAEIQgBCFQZtmhnSx2ngT9FV1err00N0/kvUlqqlZLCL9Ued9qKOHkSX1P0Mgwep2Hz6LM4/M6rZb3r9Lt7mY6HcKDRy2mG63OkHZosf8AkeHoqlXbFE4uT4x6/wAFiWhsi155LOj2pr1dbyAxjRIa3ieTnm8+QCos1zIvIdI/YfZUp+YU2CDSYbdeHQkj/aaZiKVTSwUWRo8RHhMtbeDzlY+q1P8AlTznjyRoaenuVyjO165BME/RPZdjQ17XEQAbnexsSOqs8xyunc0tYI8Tg/YbCL3kE8VWtnvWFzAQIcQSAHN3nkeaj2LoWd6kjUYvKDXJqMBbvAde/Mgqtw2CxdE+EReAGVNEz0kfYWibVqNaKjvaLgGgQfCTA+EmByCYxFIGo3vKhaXOIDREQJ3Mcf3Wku0Jwriorno8/Iy/8ZSk8vj3EPLO2D2vh7KhcbDVqPun9laYrPnVRezQJPpzVG5xokhtQvHAibSTblYb+YRpqV6FRjYBcx7Q93MWAEX3t71LDtdKSjOOPfk5loXhuLN/2cwuig0kQ5/jPTVs0+TYHmCeKtE3QfLQRxATi2U88meCEIXoBCEIAQhJe2QgONqA8UrUOaadTKDSPNALbUB4roeL9E0aR++G3Nd7ooBwPHNKBTPdHmnGNgIBSEIQAhCEAl7wF3UOaQ5l025ukEkwBck8kAzm2LFOk4yJiB1J5LEnEgu1SI4zfzsrTH1zUpGs7Z1qLZjwTOrzcB6COqydejiI8FGq4cwC7fiNPHqvn+1K52XLb0S/k1dDtjB582S64aSTItw6dFCr4yRpERMj3KQzLcZpkYapfhLRvuYJkFSKGR4jQ99Wi4H8rdTXHnJA+Sz1oJ9cP6MuvUQXmvqjM1sUT77LRUcG176dNrPYZLogEnTcl3mQoWXdm6rKneVmuAadQEAg8YmfCfRagUJY8AlgMS6bumBJ9T8F66nF7WhZbF+yyHl2F01KgaXyGX1HibgfO/QqZSoiC9/gaTLibF3Q9B1TVKkadKo4S4mQwCBq3vAtxI6LGZ5m1WqfESATsOA5Fe+zhY/o4rqdsuGbbGZq3u++a7wGWtjjDoLgTzj3Kmy38Z7XE2AMDjO1vviqitmJFGmyAGtAgC3w67rX4Jz6dIF0g+AkPPEgahOx++akSUuWeSi61wUef1WtqNaz2WDT04beqvsLppsAAhjWDfhA+J3WYFatVrEjTYblxPnqGm8cEjNMXUdh3FxdNwYkAk2EE3Jvv8FGq1ZPEWJ5jFZPS+y+PFXDMft7bT/wqOZ/6q1DxzVD2Mw5GDozYkOdfk5ziD1JBmequu6PNfWQW2KRhSeW2OgrqRTbCWujwEIQgBCEIAQhCAEIQgBCEIAQoGZ5zQw4mrUa3pMk+QFyspjv4hgnTh6Lnng59h7hc/BRTuhDqyavT2WeyjdJL3gXJAHWy82fmePr+1WFFp4Nhvx9r4p5rQwadRc4+09xJLj5nYcgs/V9qRojlRy308i3Ds+T6y+htK+eYdhh1Vs8tz8FAzzFCt3VBvs1SS/cfhMguHkTDf8AksyytFQTeCCJ4FXpd+PTdxNFwbPPvKc/NqaHtF6nLksYI9TpVVjBKzCnTs57ZjYcB6Ewo2IzhlNv4Wl0ddvRUmYva+s0Eufw0gWkjobATPoqPF4YmTTEaTDiTab87+fmqdnadkm+7SS+/wDRZr0cMLc/6L+r2ueXFrQYaZfH6Zjjtb1T+W5+6q8w6Ggatp2IsspgMP4vxPFT063BgMutAbIuGzeei0HZel3dKqfZY58eLgNIBgn2gD+6qq21yy5v9/gnsqqUWlE0OHxmtsqBUoaX6i6Wb6et+G3x9FTNz+m1xAeHHeARPwTlXFGoAaVWkA7bXM7xsta22qdKVr5/kowqnGbwuCRmObMYQXm/5WjgCstmrqVV2otLJMmCJJ5xdTqnZuo4kisxxnrePUx/hNZhkGiTUxNJrALujiOhMAdZ9FlTtytqwl9zQrUIvOeTuU4fDsc2o5xeRBa0kENvZxsBb3XSc8zBzXFrnapJcDMghx+dlSVcfQY1wovr4gk30sOjpt1V/hsoAaypiQ3vCIFIjUGtN/GQfavw2Uck17XQl4T3SM2cyOoAb7ADmVr8m7NVawpMragCe9qX9lmzR/cbxy9FeZNgqLqgOHo02uAhz2tADWxZpIAPIxud1r8NhwwQPUncnmVqaDSvcp4wvyZ+t1SmtqHKbA0AAQAIAHADYJSELaMsEIQgBCEIAQhCAEIQgBCFjO0XbEhxoYMCpV/M/wDKzmZ2Mc9lxOyMFlkldUrHiJoc6zyjhW6qrwDwaLud5Bec5928xNaWYdjmNg2YC6oRzsPD6e9UmYVg1xc5/fVnG7ySRPJs7+a7kOI7mtTdUJl7xqcNtINm9GgwVlanWyxwa1OjhBZayyfS7LVSwVa9TQ9w1FpaXkdHO1C6k4bIq4LYLNJuHXBjq2J24XVvn+NsQTH7nkqqlmjiwiTtEeSxY66ak5NcFqKslHqOf/EtdiKLDXc8atTo8A8A1aReTMRw3UrMMfTBMM43uRG/E7yobM0d4C5rSWgAPgami4dpdEglphTKOBqV51tu10sJ0/iidUuaYI5EQBaei61E46jDisYOIqUHmbIuBc6oSWAuPyvG/wCZXeKw9Z1Jukfi0zqa2fbaRDmzwJHxAPBN0stbL303uY0kAxp8UTdu0Ek34K0r4vSARuG7/P1XektjR4n0IdRm3woyeGxlN1eQRSGksdqHibAJ8QOzpi/HgnqBY6xHgLiZaZJe0SJO4mPJWmMwuGxI1VhD4gPYS1483DcdCq13ZGu2HYfEseDsKzb+Wpu6uRopteap49zIXdOCxOJLp40F2zoBH9WrkOQ+91T5/mNYu0FgYz8p3neb+sQpjMHmDLGjTP8AY4Ee6ZTgbivzU486dU/JpU3/ABuY+1ycR1aTzgyJZIgzxVvgctfUguaGgCzgAHeVv3VpTwLw6dLWnpRrn/1CsKWHqRtVd/bRDPjVePkva+zEv/SR1PXt+yiDhcuawANAACj5jltInU54YTaZEnpB3VpUy2q4SdLGjjUqE/8A5pBvzTWHy2iSdVQu2kUwKYM8CW+J3qVK9Pp4rxNES1FreUZttSHaaXeVHzaxbfyHi98K6yrJHateNrFjT+Rpv/yI9ke89VpcPhKbRopgUt7NA9kcdpPmVis2zAd8+l3gcWmLfe/NR95p634IolrrtueJSPV8DSptY0Ug0Mjw6YiOdt/NPryTJc+rYV0tOqmT4qZNj1H6T1969NyfNaeJph9MyNiDu08nDgVpU3xsXvKl+mlU+ehOQhCnKwIQhACEIQAuErq45shAIFULveBJdR+ysf2/z80GijTP4r9/6W+nNcWTUI7mSVVOyW1EHtn2nfUJw+HkA2fUHLiByHMrLOkNFGi0gG7jxcRxceAHJMNJJDWtDnOsBe5ty4WTuJxzqQNKnTdVqvIa90QCZENEXAWXKTszJv8AfQ2UlSlFLn95Yz/IAVGtDH1ap9loB98D99uivKGRYh4h1KnSHMuaYHUMlXOMb/J0XvptZUr06c1XAHWRckNvsI2ngOKzDc1xeIZq1GkwXLW6YbN/EXC56XWXao9Xz+PkSVysnysJfcbbVrOqihXZpBI01Gw5rg0G7iDINoiBMj1mY0t0ggGAY1QYJHCdpVZUwmJqscaeqo3aZBvfYkCT71bZdjm16XdPa8Oa2G0mghzdIAOqbRx4bqKUIyWUd5cWULsQXv0iXEmABeSdgANyvQMBro4UvqmKrp332hoMbwBMeao8mynDUagdpxJe0Od/0iJ1DTEtkcTt6myss0xNJ2jWHDSCBTaRpabi5HtGI8r77rye2CI7G7GopcEitjhoYPCTDZE3DRBM+5V2KxNRzH1NJcNgGg3k2jnuLdU3VdTdJ0kTIsSQNXQ/VWDKOimXB1t2giLyL9PgDK4ahZ16HizDoiNQy6qAHOc2Y9k6oBPMgXjoo+b529tVgpy5tMtDoEajqvbkdgpNXOW3mAdwPvf5dFCq51qjQeIkD5k8V5CcYvhEijNvMkTKeePPiiGuPD3iee8eissLmRO5O3yWUGLubNgSRyBIv8b+ZQ3FNLYBGnSYmYtzvtP3wUvfN9GzyVEfQ0GJzwgnxHn5BGDxzqjXEv0tG7jyndZqjUqVyX06ZqaSGnkeZueFvJa/BZXSdS01Wvc4xqAhoBHlv6qzTTfa/D095Ba6q1z19xV5vmmzWsPdNPE+0eJJabKNgcxbTdLabrjbUXCYi8lTc37PECaJLmNAim65EcjMG3AhYXGmkXlxsafAzMmxECwNtyoraboS2zZPT3NkfCej4DHOxBOgbe060Wvcql7YdmGEGrTJZUF5E3Kl5RmLcNQY4AO70FwiIA/LGnhx9VG7WY2o1lGpTBdRqAHY+Azdpi/7WVrS2UQg4y5l55K842KxOHC8jLZBiq76ncvpOef1NHzW0yXAvw1cVRVDW7PbBIcP0nb0PDqmuy3cOZqpS0gaSDPhJ30+cqxxVBoaTWcxjBFneEA3FzPi5wOJ9/Pf4fh4OrJSl4ZGxwmN1TNo/wA/RSO9C88y3tc0Y1tOfwHAU9X9f5X9ASdPldeg9z1+wtvSW95Xlvkyr6XVLDQ410rqSxkJSskAIQhACEIQDOLxApsc92zQSfReHY3GuxFepWd+Y26DgF6b/EjGaMGWjd7g303K84ynBd5Up0+DiJ8uPwWbrJOUlBGv2fFQg7H+pGi7I4AAGs4XdZn9vP1+ShYjHfy2KD/ZfElhNhI3txuFrcXQ7qIBLdmhok9BAVNnOQHEtdqYxj9NnOI1jkLSR5FRauuKrUN2Mfc4qv3Wuc1nJNwRZUDq3d6WaD4nTLw4k7k7BoHBZnE1i9rMKwR7LBeLWknrxJVjUwNSngG4agQ+oGRULXfmdvBfAFrD3wFV4PLK7MVRrPa0NB8YNRpiWkc7wT8Fiygt+M8L7/vQvVNJOX0NbWqNa2Y8I8LWiw0ttPl9FQ4zOabCSWgAiCQSHQP6pn/aXj2VGtc5rS8EkgN8XHoqPJ8mfXjEViRSDpY0QTULXX8myCJO/wAVDXU34pcLzOoqCXqWzMojRXNauS5uoUy8aQ12xIaBJIvfaeih5pU08fmtQ51F8AOeXugWi02AAjYKmxmE7silUaCAfa/U08UnhvPl+D2ubzz1IeWMdVhoBiHGw5D6x71psdiGMApiBpDRzmAA6ZufVRsC1gANMmKbLiCQ4m5Fxt8VBxuHeWCqdMG+kG4532heSyl4TzKlPkkYXKsK495UaXEk6WOJ0j0G5PIyu4stPgFNrAy4AaGi+9o9UvJmVRTdUADRBjmBxLRySqzxouSTIgmfL7P0U3ideCPjfnqV4AE6GMcXH87GknpPNWGT5BSxDnd7RDG6dmuIM+h8PoUzisHAN9k52czSr+OHHSxmlrYgEuN7EXsPmpdJfBc2ZePocXQk14DY4bK2U2BrWtYxos0bBZ/FZqym46RJmNPLl1KMTnz2jxEG3JVralOo9uIqVIa2+iJlwiL8rq7d2hCcNtL249yK1emknmxZIPanE1KeI9siWBwEgaJmx02VPRpMxDqjDGqrHPxvAME8AYmXXOyYz/Euq13vNtR8J4BosGjrHxXMowHeva2nDXBzSXEmYm5AG8eio723uy+TRjBRguMMuaWEDqNNrnmm9jW0hTjUZptDSTHOLRbiLLRHDPGEY0m4YLxeCLiCd1TtDn5lqp+wIYT+prWjUT6iJ6LW42qGsc47NBM+Q+pK52ppyRBbJpxXzM5lWPoNeBSpgWJc42MASSTuSTw22CZ7Q9zjKdWg58OABYXD2agEggnhO99pVDUrCmC6+o2PQEqFisXNQnZxPv8A8LmE5rDRP3Kbyivo5TiCH+AwwgOd+W8wQeIMEhe49ksyNfC0nu9sDS/+9tifXf1Xime5jUFOnoc5skzpcQHRBGoCzoJO/M81v/4O5galKuxxuHNd/wBwIP8A4hbmgnlp+v5Kevjur3PqmeiIQhaxjAhCEAIQhAYL+Kr/AA0G8C537LK5FIrNcLX0g2gEgm/oJWu/ilSmnRd+lx+MfRYzK2Oe4MY0uLausgCYaKbhJA4Ake9ZOobjbJryWfsbNOHpUv3qbXHPovkv1AxZwe63UAmJ9FYYbEYPRAILg2DO569SsBmRqOedMmRPKBt6qup1HCqG7us6ZtAIJlYumushY5yxLPr1+pPLTRcMJtHo57tjPAAGnxep3+UeizOPqkn5KXTxXe0WnXpjUNjchzhYHhII9FHy3LHVXjVOkbwdt4HQyPWCoLoOy1v1Z7UlXHkkdn8KXPnUQGfvP36q2dhdVgfDBPOSZMlsQBPlsuUKLG62N9km51G5vfflb3KVmVYMpv4b8TuZiTwG3vU0IJR5+ZFObc+DN0f+u0M8LS6x4iN/vqpXaqpSZTpuq1RSGow7SXTN9un3uqj+cDHMIbrfI0t5mVF7e4nv30sNA1tBe8NMhvSR7R6RxC408FJZkixNPeiywFCnAqUcSx4MG5LQ6RYkQfcplTA1Xb02kEWcH6QJ8tz6Kq7IZPSYzWWNdodDNQnS7cuAPESI5cFqRjQZJN/NR3SjGWP38nMt2fDydzHHU6FHSDLyI8uu/wDtQKFDRR1vB1u9jVwbvqgW96dw2FaahqSxrACTMeB0bi0KPnuPbIkSwwG3Ow2IiIuJU0MzWX++8jSSe1fF/wBFfjcdO48R2CrMPWLdcb6oPC/XmpLcRLgxlLUbARcn1O6iZw/STqYWO9mSPCZFiCLE+R4r3/Gil1J1Zl4wdOJc+L+f2VIyat49MS1xEjgoBoQyQZWmygNeyk0NIcJLjG7p/wBLyqGZpI8tliJC7S5XpY7ugC4j2Ts4i8H6rL5JntWAIY2dgBsD8/NbfPMOTxOrYAcVW4HJ2UG66tNlSq+SdXiAFgAAbfXyV3WVV1p8cMh09zksPliOz2Lqd60kzqEEAbjlANuforXthmmik1khlSoZdNyGAmNjb/ah4N9Om4vLDpb4tIJvAtv1HOLLK4vFGtialapuSQAbgDYAdAFRrw4sn2brMvyG8wdUGpzHgiBPGxMX53UGjl7qpbLiD/TaPorrvwdnSDz+isME5gdLQAb7WmAFNXbt4ZJOTS4KnMMtFSm1ploo6nOfOwI4jjwWo/gmDqxH9rPm5eeZ/mprVXMaYYDLo4ngPIBeq/wcwmmhVqfqc1v/AGgn/wBlr6SDjKKZnal/9Un+9T0NCELWMcEIQgBccYXVwiUBnO2uH73DPEXHiG35T58pXnGQ03988NOl5AfTMg+JnSbg3B/wvYcbhtTCBc8Bz6dJFvVeP5mx2HxFrhrpbYXYeG1rcNlnaqMY2KT6M1dFJzqlBFxWbTru0uaabiC5zWmJtLrbCLec7KjzHMcNS1swdLvKz4DfE4xMRtYGeEXWpwbA/ECrEju3XtaQL9bCPVU+Bp9xjsS/u41EBpjoCSD1PPmsmyNdUpJ5fn8SxXNyQ7UwVejg2UWgd4Lv8TJc8mXdDvPqpWQ5iQGUXaG1CR4jMajPLiSYUCrUqVcQ2mHRJ3IBtEk89pnyV+cPQoubAbquS4gEmRxO/oICqpp+PpySy4W2XL68CsugPrAu1vb7WmwtIjUeBM8OCz3aHOWuJDzE7QCQ2/E8VLxuZOBImx8/SbqqbhqNXUzunOqO2Ie7c9AQIG91wpQl4fI6hW142JwobTcKjXl9W8cYBHAbDzlGUk4d9apUp96KoEuOkuYQTtIiL/AK2yfsyyg2aj3PdxAsG9J3dHOylYllCAC2RO2p152G6tS1GnitsepCu8lL1QYKox9OKAd7ROl3tEmNucqqxD3gjT+bhI+t1csHdie50NNwdMXiJbPs+nJQcypah4JGqSdLQ2/QgcY+apyUG8STTJYNp8dBrDMNQFtUDSeMix5hVHarGX8LhAbtI2A4jlPFMHHPEgOMSBAAG3psCn8Zl1SrhXVaTZLfA8hrZLdzECS1oO3yVrTba3hI9km3lsm5Vi3UqLQGwSdb/EL72nkNh/lWjaDa2GB8Ti+xuCG6SR69fPyWXxGKIjU4gAWECTHO1xda3s5ggMK19RwBqnU3wizZsdtzv6grx4eZHE1tS+JRUcKB7LtTJneYPzHkU3Wzx9Bst8J9L+igMpk4ytTBc3XqdTcCZHEGRwPEKdl+ErOIZWa2rTJnxBpNurh+y8jDxJ5JZrC5JPZXtBUxNY62+FjS7VzOwHKb7dFLxNUSQZ1TYDlxXBhXNqOcbMa0ADmJ4RsnxSDXtdEnTG8XI3EcY+a41Ut0sSfT5nFaS5SIuHfJvIDuexg7BbfDtpVaQD2MhzQLAC8X87rEU6jnvDWN1eIeHpx6QLq6zbGGjh6bZBcSTIAjSDy4GVa7OtjVulLpj9/JX1dbm0o9StzHsjh21m1A8hgN6bSCHxwF/D6e7ipuEw9JxLqdJrWhumW7wdwTPIb9VlcPWr1HaabS8A8gAB5xb03WqzjMP5XDN1ae9IMAbAnlPABcSl3k93T4HrjJJRzlmHpdmRQ7xzxqcXu0zFhqdB90X6L17sVg+4wlJhFyNZj+oyPhC857GYSri8QDUe5zPzTcaQZjyXsQoj7+7Lc0kOXNlXXWYSrFNdKUksbGyUrxmghCEAIQhACwXbvJpOpo3kjody39x6reqNmGFbVpuY4WPz5jqob6u8hgn09zqmpGB7D1BqLXEagPC08tyFpcbSom7w23OLLF5pgn0atrVBdrhbWBxHXmFaZPjHVS9z3NLtgzQCW+z+IZ2vaBxWcro0wanHn8l++lyl3kHwyI2lhxjqZpVJe5r26AR+kn5Ap2vSYDcvO5cRf5jaYtdUeYZI81O9oVD37H62xDYAF/CRtG8m8xCvsE84hgc9jadSAHsLL65voncG0RO4HNZVm2zDivl6FlJx5byUmNILiA1wd+UQTPO44KR2cwzm1XOc2DodExINrxvxj1VqMOAdNOfb8Qb4jJsdUTaPRLZkml4e/S1oJJlzi5wBtYQBcbQo1TnoSO5bcDWOx7dIBiSqSjjG0qg1jU0CfDeHE3JB+EdVdYzBUXP8JIabkRqjyiIHqs3nGJFOpooMDp4OIJtxhosoaIuqeVhtHS2yjtN1hntxdJpuW8Nx0vy5KnxdV2HklxLfEJEkBwFi4QQIPn0WbdjqzWkVKryDs0EhojgI3CeyPPqgfooNLn3kAEjSOgV7VWxukpRjyurIKtPKCfPHoXWHyylXGo0GODvz05aSSDfa2035q7y7KabS0NkNbEN1b83OBAmfdZdwdWW66lNrHmJuHO+AO3Lgm82xTywtpPDCeJmYvtayqd5FcNnDc5PCMpQys4qq9zNDaepxDjEaS4xYdIVvmOKYwMpUnahTphmq1tIi8cbLOuw4pxEtAPiPA8OHPmmcQHNYXMDgN5I+7I2pLCLmznLfBJrOkNcI7zxMDiD4QdzbjASqANMAtL3Oixc43PA72CndmsqPc95XBLn+JtOYhpuHGDMnla3mk4nDsJIaC10wGzI+NxzXMpqL25OU8sQ2u51y6wABJ8rn4oxD5gtdsQBMbRtbimqrZaKYiONuXBc8USRED/ACuJc8s6WETMDSc1+rwlxBHB0AuvwjVHHiJ2VxjMG15/D0e1IJcZtxgqiyE1Xl5a8NAGk7W8hzV7k9Wi5r+9dJb7XEk/08ZV3T6ZWxw3h/Yq3WOMsoXWxlPDNJkPqONmtjfkI2/ysXmxrYuuA8BobAhpmBy8z92Cer1R3jzTBkkgEmdIPARaVc5HgiS1rRLifnvfnzPorem07cvceyaqjufU1nYvKxSpkgRw+v35rSprC0AxjWjgE6t6MVFYRhzk5SbYIQhdHIIQhACEIQAhCEBRdpcqbVYZHWRuDzB4FebZgx9A+NxANhVbbyD429bFeyvbIgrGdo8sLSYEg8DcEciOKrX6eNi5Lum1Mq+DL5dmFQECo5jwPZe5sxPP33IWtp4Ss+C5lAs3EXB8l53isCWEmidPOm4+E/2n8vkp+Udr30DoMs/ofdvof3Cyno4wl402vcaDkrVmvCfozT53mDsO27msJkhtMC59Ba6zNDFV8RUDS68/Pz2U7Nq1HGwS80nD/k0/RWvZrJm0fGXtqctMQPNRPR95YlB+H3vn9+R47O5h4lz8BQyr8Tu2GNLR3j3OcZng0Tc7qBmGGoiG0mgX8R4u6k+8R0UTMM/czEVaRcWanAeTeDuouSpmDwDHsl7iQ4jRcttJJMbmREeaq6vDscILal9zqjKW6byZ3tGSGGBzJPIW4pf8OYbQxDmtd3usNL4MaIFmujnMjyVpmuV0Kg00nlpJIkulogbXuTY+8I7PZZWwralJzw6lOtl7y6JAHK0/7UaaVMop8k85bki1oAxLvcoGNq6328vJcxGP4RP3uq/+Yva/NZirl1wSLC5Y7iLcuR6ypOV0KTpdU4EbmIaLwBsZ681Q5vjy0zIjc+qi5YKuLPgGmgCNdZ1mjnfiegV6mieMnMmmjW4zNdUvHG4VS3EQ+m4zGoHr5f46qr7W9oKJq6KB0sptDBAgeGU12UzMuqF4BeWglu+5sDblysu1pHHMjlSW3g12Jxwa5wdSpv2Hi3AF43j3Kox1am8OioafmNXujr1UvGChol73iqdw3SQT8/RUNVzWmaZe08yQT7oVx6eLxjqRwjPnPA/hMGKQ1S4TfVUsSY4NFyJ4GEhlYgFrSYJlxO7ieJTD6xJlxJPX7suB8qzTpsPMjqVsYrw9SdhtwBv8/v4r0vsdlmhneOFzYeXFY/sdkZrVWud7LbnyNveeHqvVGNAAA2Gy1KILGTH1Nu54OoQhWioCEIQAhCEALjnQF1cIQDQrc+K6a33KUaYXdAQDTa3P785TOMpa2kEeXTzUruh9/f3C73YQJ4PN88ymCRYH/E/JZDGsc2WuAcOREjzE7L2nNMsFVtrO4fQrzjOcvLSQ4X4yopwLVdhivCPYc5h5bj6qVh82rM2Or+0/sjG4K9lWuYQqc6U+qL8L3jhl83tK0kd9Ta+P1tn47qzZnWDeINJzDa9Oo4bbeF+oLHd67jcLocOLR8vkoZaZP/fJIrV6fTg2ve0iG91iKgcNQaHBvI2Baeu8KbgarDBfXbqiAA13AXkxfrxlYJpbw1Cd4cUt1UkRrf7z0357LhaSKalg8c01jk2+IwtF48OJYJ/ofzjlz8lV4fCN44hoZBJLWukjYRPNZzvD+t/vKc72d3O96S00ZPOEIyx5v7FycjwveNc9765aCS2oZad9J0NAEA8JUx2JaGi3habNaBTaL3hsAcrn3rOfzB/U7/ud9U1UxBPE+88F73CR1uTLbGV6TzL6dEnm5us/KPimamZWgTHIQwD0b9VUGqkl697pefJ33mOFwTX4onp5fclNioo4KcYFLGBFKwfZcwrrKModVc0NgyY43PLZQcry99V7WU2lzjsB92HVev8AZvs+3DMuS6qQNTpNujZ4SrEKslK67HQlZRhG0KYaAJ3ceZ4nyUsV06KY+/u64aQVvoUBAq/VHfft8U53YR3Y5IApvlKXAF1ACEIQAhCEAIQhACEIQAsd229sf2/uUIXjOodTz/GbqorrqFDItQIP5j5JS4hQk50JQQheHaOhKQheHSGikuQhRnYhKCELpHjFhSaS4hdoikeifws/6tX+wf8AkvR0IVyHQzrfaBCELojBCEIAQhCAEIQg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AutoShape 8" descr="data:image/jpeg;base64,/9j/4AAQSkZJRgABAQAAAQABAAD/2wCEAAkGBxQTEhQUExQWFhQXGBoYGBgYGRgaIBgXGBgYHBsZGhsYHCghGBwlHRweIjEiJikrLi4uFyIzODMsNygtLisBCgoKDg0OGxAQGzgmICYsLC8uNzA3MTQsLSw0LCwvLywsMi8yNC80LC81LCwtLyw0LCwsLDQsLy80LCwsNDQtLP/AABEIANEA8QMBIgACEQEDEQH/xAAbAAABBQEBAAAAAAAAAAAAAAAAAgMEBQYBB//EAD0QAAEDAgQDBQYEBgEEAwAAAAEAAhEDIQQFEjFBUWEGEyJxgTKRobHR8CNCUsEHFGJy4fGCM5KywhUkov/EABoBAQADAQEBAAAAAAAAAAAAAAADBAUCAQb/xAAwEQACAgEDAQUIAgIDAAAAAAAAAQIDEQQSITEFEyJBUTJhcYGRobHwwdEU4RUjM//aAAwDAQACEQMRAD8A9xQhJeLIDoK6o5pn/S6aZ6IB4OlAKj90Rw+7bpXdH7+7oB8FCj90eieptgIBSEIQAhCEBxxhdTVRhJSG0z92+SAfJjdBKY7o22+yuMpnl99EBJJQmDSPRdbTMoB5CEIAQhCAFwFDhZMGmUBIXA5MimeiT3RHD79EBIBVZnWad0NLI7wj0aOZ/YcfJO4yoWNsBqNgP3PTosJn+O8Xdt8TyYMAEuPEep5coFggM32hxJq1NDJqPcd9ySfn/gbCFsexfYBlHTWxID6u4abhnnzPwCtuyXZduH/FqAGs7y8Fth16rToAQhCAEIQgBCEIAQhCAEIQgBCEIAQhCAEIQgBCEIAQhCAEIVfmebMojxGSeAUdt0Ko75vCOoQlN4iiwQsfW7WOEwG/fBGWdtGl2mrsSACBt1PRZ9fa+msltTfzXBZloborODYITFPG03ezUYfJwP7p9ahUBIqPgfJLTVYgAkoDO9pMyFJvOo8gCOpiyY7GZFH/ANiqJe67Ryn8306X5JvD4T+axWp12N/8dviZHkHdFsQEB1CEIAQhCAEIQgBCEIAQhCAEIQgBCEIAQhCAEIQgBCFQZtmhnSx2ngT9FV1err00N0/kvUlqqlZLCL9Ued9qKOHkSX1P0Mgwep2Hz6LM4/M6rZb3r9Lt7mY6HcKDRy2mG63OkHZosf8AkeHoqlXbFE4uT4x6/wAFiWhsi155LOj2pr1dbyAxjRIa3ieTnm8+QCos1zIvIdI/YfZUp+YU2CDSYbdeHQkj/aaZiKVTSwUWRo8RHhMtbeDzlY+q1P8AlTznjyRoaenuVyjO165BME/RPZdjQ17XEQAbnexsSOqs8xyunc0tYI8Tg/YbCL3kE8VWtnvWFzAQIcQSAHN3nkeaj2LoWd6kjUYvKDXJqMBbvAde/Mgqtw2CxdE+EReAGVNEz0kfYWibVqNaKjvaLgGgQfCTA+EmByCYxFIGo3vKhaXOIDREQJ3Mcf3Wku0Jwriorno8/Iy/8ZSk8vj3EPLO2D2vh7KhcbDVqPun9laYrPnVRezQJPpzVG5xokhtQvHAibSTblYb+YRpqV6FRjYBcx7Q93MWAEX3t71LDtdKSjOOPfk5loXhuLN/2cwuig0kQ5/jPTVs0+TYHmCeKtE3QfLQRxATi2U88meCEIXoBCEIAQhJe2QgONqA8UrUOaadTKDSPNALbUB4roeL9E0aR++G3Nd7ooBwPHNKBTPdHmnGNgIBSEIQAhCEAl7wF3UOaQ5l025ukEkwBck8kAzm2LFOk4yJiB1J5LEnEgu1SI4zfzsrTH1zUpGs7Z1qLZjwTOrzcB6COqydejiI8FGq4cwC7fiNPHqvn+1K52XLb0S/k1dDtjB582S64aSTItw6dFCr4yRpERMj3KQzLcZpkYapfhLRvuYJkFSKGR4jQ99Wi4H8rdTXHnJA+Sz1oJ9cP6MuvUQXmvqjM1sUT77LRUcG176dNrPYZLogEnTcl3mQoWXdm6rKneVmuAadQEAg8YmfCfRagUJY8AlgMS6bumBJ9T8F66nF7WhZbF+yyHl2F01KgaXyGX1HibgfO/QqZSoiC9/gaTLibF3Q9B1TVKkadKo4S4mQwCBq3vAtxI6LGZ5m1WqfESATsOA5Fe+zhY/o4rqdsuGbbGZq3u++a7wGWtjjDoLgTzj3Kmy38Z7XE2AMDjO1vviqitmJFGmyAGtAgC3w67rX4Jz6dIF0g+AkPPEgahOx++akSUuWeSi61wUef1WtqNaz2WDT04beqvsLppsAAhjWDfhA+J3WYFatVrEjTYblxPnqGm8cEjNMXUdh3FxdNwYkAk2EE3Jvv8FGq1ZPEWJ5jFZPS+y+PFXDMft7bT/wqOZ/6q1DxzVD2Mw5GDozYkOdfk5ziD1JBmequu6PNfWQW2KRhSeW2OgrqRTbCWujwEIQgBCEIAQhCAEIQgBCEIAQoGZ5zQw4mrUa3pMk+QFyspjv4hgnTh6Lnng59h7hc/BRTuhDqyavT2WeyjdJL3gXJAHWy82fmePr+1WFFp4Nhvx9r4p5rQwadRc4+09xJLj5nYcgs/V9qRojlRy308i3Ds+T6y+htK+eYdhh1Vs8tz8FAzzFCt3VBvs1SS/cfhMguHkTDf8AksyytFQTeCCJ4FXpd+PTdxNFwbPPvKc/NqaHtF6nLksYI9TpVVjBKzCnTs57ZjYcB6Ewo2IzhlNv4Wl0ddvRUmYva+s0Eufw0gWkjobATPoqPF4YmTTEaTDiTab87+fmqdnadkm+7SS+/wDRZr0cMLc/6L+r2ueXFrQYaZfH6Zjjtb1T+W5+6q8w6Ggatp2IsspgMP4vxPFT063BgMutAbIuGzeei0HZel3dKqfZY58eLgNIBgn2gD+6qq21yy5v9/gnsqqUWlE0OHxmtsqBUoaX6i6Wb6et+G3x9FTNz+m1xAeHHeARPwTlXFGoAaVWkA7bXM7xsta22qdKVr5/kowqnGbwuCRmObMYQXm/5WjgCstmrqVV2otLJMmCJJ5xdTqnZuo4kisxxnrePUx/hNZhkGiTUxNJrALujiOhMAdZ9FlTtytqwl9zQrUIvOeTuU4fDsc2o5xeRBa0kENvZxsBb3XSc8zBzXFrnapJcDMghx+dlSVcfQY1wovr4gk30sOjpt1V/hsoAaypiQ3vCIFIjUGtN/GQfavw2Uck17XQl4T3SM2cyOoAb7ADmVr8m7NVawpMragCe9qX9lmzR/cbxy9FeZNgqLqgOHo02uAhz2tADWxZpIAPIxud1r8NhwwQPUncnmVqaDSvcp4wvyZ+t1SmtqHKbA0AAQAIAHADYJSELaMsEIQgBCEIAQhCAEIQgBCFjO0XbEhxoYMCpV/M/wDKzmZ2Mc9lxOyMFlkldUrHiJoc6zyjhW6qrwDwaLud5Bec5928xNaWYdjmNg2YC6oRzsPD6e9UmYVg1xc5/fVnG7ySRPJs7+a7kOI7mtTdUJl7xqcNtINm9GgwVlanWyxwa1OjhBZayyfS7LVSwVa9TQ9w1FpaXkdHO1C6k4bIq4LYLNJuHXBjq2J24XVvn+NsQTH7nkqqlmjiwiTtEeSxY66ak5NcFqKslHqOf/EtdiKLDXc8atTo8A8A1aReTMRw3UrMMfTBMM43uRG/E7yobM0d4C5rSWgAPgami4dpdEglphTKOBqV51tu10sJ0/iidUuaYI5EQBaei61E46jDisYOIqUHmbIuBc6oSWAuPyvG/wCZXeKw9Z1Jukfi0zqa2fbaRDmzwJHxAPBN0stbL303uY0kAxp8UTdu0Ek34K0r4vSARuG7/P1XektjR4n0IdRm3woyeGxlN1eQRSGksdqHibAJ8QOzpi/HgnqBY6xHgLiZaZJe0SJO4mPJWmMwuGxI1VhD4gPYS1483DcdCq13ZGu2HYfEseDsKzb+Wpu6uRopteap49zIXdOCxOJLp40F2zoBH9WrkOQ+91T5/mNYu0FgYz8p3neb+sQpjMHmDLGjTP8AY4Ee6ZTgbivzU486dU/JpU3/ABuY+1ycR1aTzgyJZIgzxVvgctfUguaGgCzgAHeVv3VpTwLw6dLWnpRrn/1CsKWHqRtVd/bRDPjVePkva+zEv/SR1PXt+yiDhcuawANAACj5jltInU54YTaZEnpB3VpUy2q4SdLGjjUqE/8A5pBvzTWHy2iSdVQu2kUwKYM8CW+J3qVK9Pp4rxNES1FreUZttSHaaXeVHzaxbfyHi98K6yrJHateNrFjT+Rpv/yI9ke89VpcPhKbRopgUt7NA9kcdpPmVis2zAd8+l3gcWmLfe/NR95p634IolrrtueJSPV8DSptY0Ug0Mjw6YiOdt/NPryTJc+rYV0tOqmT4qZNj1H6T1969NyfNaeJph9MyNiDu08nDgVpU3xsXvKl+mlU+ehOQhCnKwIQhACEIQAuErq45shAIFULveBJdR+ysf2/z80GijTP4r9/6W+nNcWTUI7mSVVOyW1EHtn2nfUJw+HkA2fUHLiByHMrLOkNFGi0gG7jxcRxceAHJMNJJDWtDnOsBe5ty4WTuJxzqQNKnTdVqvIa90QCZENEXAWXKTszJv8AfQ2UlSlFLn95Yz/IAVGtDH1ap9loB98D99uivKGRYh4h1KnSHMuaYHUMlXOMb/J0XvptZUr06c1XAHWRckNvsI2ngOKzDc1xeIZq1GkwXLW6YbN/EXC56XWXao9Xz+PkSVysnysJfcbbVrOqihXZpBI01Gw5rg0G7iDINoiBMj1mY0t0ggGAY1QYJHCdpVZUwmJqscaeqo3aZBvfYkCT71bZdjm16XdPa8Oa2G0mghzdIAOqbRx4bqKUIyWUd5cWULsQXv0iXEmABeSdgANyvQMBro4UvqmKrp332hoMbwBMeao8mynDUagdpxJe0Od/0iJ1DTEtkcTt6myss0xNJ2jWHDSCBTaRpabi5HtGI8r77rye2CI7G7GopcEitjhoYPCTDZE3DRBM+5V2KxNRzH1NJcNgGg3k2jnuLdU3VdTdJ0kTIsSQNXQ/VWDKOimXB1t2giLyL9PgDK4ahZ16HizDoiNQy6qAHOc2Y9k6oBPMgXjoo+b529tVgpy5tMtDoEajqvbkdgpNXOW3mAdwPvf5dFCq51qjQeIkD5k8V5CcYvhEijNvMkTKeePPiiGuPD3iee8eissLmRO5O3yWUGLubNgSRyBIv8b+ZQ3FNLYBGnSYmYtzvtP3wUvfN9GzyVEfQ0GJzwgnxHn5BGDxzqjXEv0tG7jyndZqjUqVyX06ZqaSGnkeZueFvJa/BZXSdS01Wvc4xqAhoBHlv6qzTTfa/D095Ba6q1z19xV5vmmzWsPdNPE+0eJJabKNgcxbTdLabrjbUXCYi8lTc37PECaJLmNAim65EcjMG3AhYXGmkXlxsafAzMmxECwNtyoraboS2zZPT3NkfCej4DHOxBOgbe060Wvcql7YdmGEGrTJZUF5E3Kl5RmLcNQY4AO70FwiIA/LGnhx9VG7WY2o1lGpTBdRqAHY+Azdpi/7WVrS2UQg4y5l55K842KxOHC8jLZBiq76ncvpOef1NHzW0yXAvw1cVRVDW7PbBIcP0nb0PDqmuy3cOZqpS0gaSDPhJ30+cqxxVBoaTWcxjBFneEA3FzPi5wOJ9/Pf4fh4OrJSl4ZGxwmN1TNo/wA/RSO9C88y3tc0Y1tOfwHAU9X9f5X9ASdPldeg9z1+wtvSW95Xlvkyr6XVLDQ410rqSxkJSskAIQhACEIQDOLxApsc92zQSfReHY3GuxFepWd+Y26DgF6b/EjGaMGWjd7g303K84ynBd5Up0+DiJ8uPwWbrJOUlBGv2fFQg7H+pGi7I4AAGs4XdZn9vP1+ShYjHfy2KD/ZfElhNhI3txuFrcXQ7qIBLdmhok9BAVNnOQHEtdqYxj9NnOI1jkLSR5FRauuKrUN2Mfc4qv3Wuc1nJNwRZUDq3d6WaD4nTLw4k7k7BoHBZnE1i9rMKwR7LBeLWknrxJVjUwNSngG4agQ+oGRULXfmdvBfAFrD3wFV4PLK7MVRrPa0NB8YNRpiWkc7wT8Fiygt+M8L7/vQvVNJOX0NbWqNa2Y8I8LWiw0ttPl9FQ4zOabCSWgAiCQSHQP6pn/aXj2VGtc5rS8EkgN8XHoqPJ8mfXjEViRSDpY0QTULXX8myCJO/wAVDXU34pcLzOoqCXqWzMojRXNauS5uoUy8aQ12xIaBJIvfaeih5pU08fmtQ51F8AOeXugWi02AAjYKmxmE7silUaCAfa/U08UnhvPl+D2ubzz1IeWMdVhoBiHGw5D6x71psdiGMApiBpDRzmAA6ZufVRsC1gANMmKbLiCQ4m5Fxt8VBxuHeWCqdMG+kG4532heSyl4TzKlPkkYXKsK495UaXEk6WOJ0j0G5PIyu4stPgFNrAy4AaGi+9o9UvJmVRTdUADRBjmBxLRySqzxouSTIgmfL7P0U3ideCPjfnqV4AE6GMcXH87GknpPNWGT5BSxDnd7RDG6dmuIM+h8PoUzisHAN9k52czSr+OHHSxmlrYgEuN7EXsPmpdJfBc2ZePocXQk14DY4bK2U2BrWtYxos0bBZ/FZqym46RJmNPLl1KMTnz2jxEG3JVralOo9uIqVIa2+iJlwiL8rq7d2hCcNtL249yK1emknmxZIPanE1KeI9siWBwEgaJmx02VPRpMxDqjDGqrHPxvAME8AYmXXOyYz/Euq13vNtR8J4BosGjrHxXMowHeva2nDXBzSXEmYm5AG8eio723uy+TRjBRguMMuaWEDqNNrnmm9jW0hTjUZptDSTHOLRbiLLRHDPGEY0m4YLxeCLiCd1TtDn5lqp+wIYT+prWjUT6iJ6LW42qGsc47NBM+Q+pK52ppyRBbJpxXzM5lWPoNeBSpgWJc42MASSTuSTw22CZ7Q9zjKdWg58OABYXD2agEggnhO99pVDUrCmC6+o2PQEqFisXNQnZxPv8A8LmE5rDRP3Kbyivo5TiCH+AwwgOd+W8wQeIMEhe49ksyNfC0nu9sDS/+9tifXf1Xime5jUFOnoc5skzpcQHRBGoCzoJO/M81v/4O5galKuxxuHNd/wBwIP8A4hbmgnlp+v5Kevjur3PqmeiIQhaxjAhCEAIQhAYL+Kr/AA0G8C537LK5FIrNcLX0g2gEgm/oJWu/ilSmnRd+lx+MfRYzK2Oe4MY0uLausgCYaKbhJA4Ake9ZOobjbJryWfsbNOHpUv3qbXHPovkv1AxZwe63UAmJ9FYYbEYPRAILg2DO569SsBmRqOedMmRPKBt6qup1HCqG7us6ZtAIJlYumushY5yxLPr1+pPLTRcMJtHo57tjPAAGnxep3+UeizOPqkn5KXTxXe0WnXpjUNjchzhYHhII9FHy3LHVXjVOkbwdt4HQyPWCoLoOy1v1Z7UlXHkkdn8KXPnUQGfvP36q2dhdVgfDBPOSZMlsQBPlsuUKLG62N9km51G5vfflb3KVmVYMpv4b8TuZiTwG3vU0IJR5+ZFObc+DN0f+u0M8LS6x4iN/vqpXaqpSZTpuq1RSGow7SXTN9un3uqj+cDHMIbrfI0t5mVF7e4nv30sNA1tBe8NMhvSR7R6RxC408FJZkixNPeiywFCnAqUcSx4MG5LQ6RYkQfcplTA1Xb02kEWcH6QJ8tz6Kq7IZPSYzWWNdodDNQnS7cuAPESI5cFqRjQZJN/NR3SjGWP38nMt2fDydzHHU6FHSDLyI8uu/wDtQKFDRR1vB1u9jVwbvqgW96dw2FaahqSxrACTMeB0bi0KPnuPbIkSwwG3Ow2IiIuJU0MzWX++8jSSe1fF/wBFfjcdO48R2CrMPWLdcb6oPC/XmpLcRLgxlLUbARcn1O6iZw/STqYWO9mSPCZFiCLE+R4r3/Gil1J1Zl4wdOJc+L+f2VIyat49MS1xEjgoBoQyQZWmygNeyk0NIcJLjG7p/wBLyqGZpI8tliJC7S5XpY7ugC4j2Ts4i8H6rL5JntWAIY2dgBsD8/NbfPMOTxOrYAcVW4HJ2UG66tNlSq+SdXiAFgAAbfXyV3WVV1p8cMh09zksPliOz2Lqd60kzqEEAbjlANuforXthmmik1khlSoZdNyGAmNjb/ah4N9Om4vLDpb4tIJvAtv1HOLLK4vFGtialapuSQAbgDYAdAFRrw4sn2brMvyG8wdUGpzHgiBPGxMX53UGjl7qpbLiD/TaPorrvwdnSDz+isME5gdLQAb7WmAFNXbt4ZJOTS4KnMMtFSm1ploo6nOfOwI4jjwWo/gmDqxH9rPm5eeZ/mprVXMaYYDLo4ngPIBeq/wcwmmhVqfqc1v/AGgn/wBlr6SDjKKZnal/9Un+9T0NCELWMcEIQgBccYXVwiUBnO2uH73DPEXHiG35T58pXnGQ03988NOl5AfTMg+JnSbg3B/wvYcbhtTCBc8Bz6dJFvVeP5mx2HxFrhrpbYXYeG1rcNlnaqMY2KT6M1dFJzqlBFxWbTru0uaabiC5zWmJtLrbCLec7KjzHMcNS1swdLvKz4DfE4xMRtYGeEXWpwbA/ECrEju3XtaQL9bCPVU+Bp9xjsS/u41EBpjoCSD1PPmsmyNdUpJ5fn8SxXNyQ7UwVejg2UWgd4Lv8TJc8mXdDvPqpWQ5iQGUXaG1CR4jMajPLiSYUCrUqVcQ2mHRJ3IBtEk89pnyV+cPQoubAbquS4gEmRxO/oICqpp+PpySy4W2XL68CsugPrAu1vb7WmwtIjUeBM8OCz3aHOWuJDzE7QCQ2/E8VLxuZOBImx8/SbqqbhqNXUzunOqO2Ie7c9AQIG91wpQl4fI6hW142JwobTcKjXl9W8cYBHAbDzlGUk4d9apUp96KoEuOkuYQTtIiL/AK2yfsyyg2aj3PdxAsG9J3dHOylYllCAC2RO2p152G6tS1GnitsepCu8lL1QYKox9OKAd7ROl3tEmNucqqxD3gjT+bhI+t1csHdie50NNwdMXiJbPs+nJQcypah4JGqSdLQ2/QgcY+apyUG8STTJYNp8dBrDMNQFtUDSeMix5hVHarGX8LhAbtI2A4jlPFMHHPEgOMSBAAG3psCn8Zl1SrhXVaTZLfA8hrZLdzECS1oO3yVrTba3hI9km3lsm5Vi3UqLQGwSdb/EL72nkNh/lWjaDa2GB8Ti+xuCG6SR69fPyWXxGKIjU4gAWECTHO1xda3s5ggMK19RwBqnU3wizZsdtzv6grx4eZHE1tS+JRUcKB7LtTJneYPzHkU3Wzx9Bst8J9L+igMpk4ytTBc3XqdTcCZHEGRwPEKdl+ErOIZWa2rTJnxBpNurh+y8jDxJ5JZrC5JPZXtBUxNY62+FjS7VzOwHKb7dFLxNUSQZ1TYDlxXBhXNqOcbMa0ADmJ4RsnxSDXtdEnTG8XI3EcY+a41Ut0sSfT5nFaS5SIuHfJvIDuexg7BbfDtpVaQD2MhzQLAC8X87rEU6jnvDWN1eIeHpx6QLq6zbGGjh6bZBcSTIAjSDy4GVa7OtjVulLpj9/JX1dbm0o9StzHsjh21m1A8hgN6bSCHxwF/D6e7ipuEw9JxLqdJrWhumW7wdwTPIb9VlcPWr1HaabS8A8gAB5xb03WqzjMP5XDN1ae9IMAbAnlPABcSl3k93T4HrjJJRzlmHpdmRQ7xzxqcXu0zFhqdB90X6L17sVg+4wlJhFyNZj+oyPhC857GYSri8QDUe5zPzTcaQZjyXsQoj7+7Lc0kOXNlXXWYSrFNdKUksbGyUrxmghCEAIQhACwXbvJpOpo3kjody39x6reqNmGFbVpuY4WPz5jqob6u8hgn09zqmpGB7D1BqLXEagPC08tyFpcbSom7w23OLLF5pgn0atrVBdrhbWBxHXmFaZPjHVS9z3NLtgzQCW+z+IZ2vaBxWcro0wanHn8l++lyl3kHwyI2lhxjqZpVJe5r26AR+kn5Ap2vSYDcvO5cRf5jaYtdUeYZI81O9oVD37H62xDYAF/CRtG8m8xCvsE84hgc9jadSAHsLL65voncG0RO4HNZVm2zDivl6FlJx5byUmNILiA1wd+UQTPO44KR2cwzm1XOc2DodExINrxvxj1VqMOAdNOfb8Qb4jJsdUTaPRLZkml4e/S1oJJlzi5wBtYQBcbQo1TnoSO5bcDWOx7dIBiSqSjjG0qg1jU0CfDeHE3JB+EdVdYzBUXP8JIabkRqjyiIHqs3nGJFOpooMDp4OIJtxhosoaIuqeVhtHS2yjtN1hntxdJpuW8Nx0vy5KnxdV2HklxLfEJEkBwFi4QQIPn0WbdjqzWkVKryDs0EhojgI3CeyPPqgfooNLn3kAEjSOgV7VWxukpRjyurIKtPKCfPHoXWHyylXGo0GODvz05aSSDfa2035q7y7KabS0NkNbEN1b83OBAmfdZdwdWW66lNrHmJuHO+AO3Lgm82xTywtpPDCeJmYvtayqd5FcNnDc5PCMpQys4qq9zNDaepxDjEaS4xYdIVvmOKYwMpUnahTphmq1tIi8cbLOuw4pxEtAPiPA8OHPmmcQHNYXMDgN5I+7I2pLCLmznLfBJrOkNcI7zxMDiD4QdzbjASqANMAtL3Oixc43PA72CndmsqPc95XBLn+JtOYhpuHGDMnla3mk4nDsJIaC10wGzI+NxzXMpqL25OU8sQ2u51y6wABJ8rn4oxD5gtdsQBMbRtbimqrZaKYiONuXBc8USRED/ACuJc8s6WETMDSc1+rwlxBHB0AuvwjVHHiJ2VxjMG15/D0e1IJcZtxgqiyE1Xl5a8NAGk7W8hzV7k9Wi5r+9dJb7XEk/08ZV3T6ZWxw3h/Yq3WOMsoXWxlPDNJkPqONmtjfkI2/ysXmxrYuuA8BobAhpmBy8z92Cer1R3jzTBkkgEmdIPARaVc5HgiS1rRLifnvfnzPorem07cvceyaqjufU1nYvKxSpkgRw+v35rSprC0AxjWjgE6t6MVFYRhzk5SbYIQhdHIIQhACEIQAhCEBRdpcqbVYZHWRuDzB4FebZgx9A+NxANhVbbyD429bFeyvbIgrGdo8sLSYEg8DcEciOKrX6eNi5Lum1Mq+DL5dmFQECo5jwPZe5sxPP33IWtp4Ss+C5lAs3EXB8l53isCWEmidPOm4+E/2n8vkp+Udr30DoMs/ofdvof3Cyno4wl402vcaDkrVmvCfozT53mDsO27msJkhtMC59Ba6zNDFV8RUDS68/Pz2U7Nq1HGwS80nD/k0/RWvZrJm0fGXtqctMQPNRPR95YlB+H3vn9+R47O5h4lz8BQyr8Tu2GNLR3j3OcZng0Tc7qBmGGoiG0mgX8R4u6k+8R0UTMM/czEVaRcWanAeTeDuouSpmDwDHsl7iQ4jRcttJJMbmREeaq6vDscILal9zqjKW6byZ3tGSGGBzJPIW4pf8OYbQxDmtd3usNL4MaIFmujnMjyVpmuV0Kg00nlpJIkulogbXuTY+8I7PZZWwralJzw6lOtl7y6JAHK0/7UaaVMop8k85bki1oAxLvcoGNq6328vJcxGP4RP3uq/+Yva/NZirl1wSLC5Y7iLcuR6ypOV0KTpdU4EbmIaLwBsZ681Q5vjy0zIjc+qi5YKuLPgGmgCNdZ1mjnfiegV6mieMnMmmjW4zNdUvHG4VS3EQ+m4zGoHr5f46qr7W9oKJq6KB0sptDBAgeGU12UzMuqF4BeWglu+5sDblysu1pHHMjlSW3g12Jxwa5wdSpv2Hi3AF43j3Kox1am8OioafmNXujr1UvGChol73iqdw3SQT8/RUNVzWmaZe08yQT7oVx6eLxjqRwjPnPA/hMGKQ1S4TfVUsSY4NFyJ4GEhlYgFrSYJlxO7ieJTD6xJlxJPX7suB8qzTpsPMjqVsYrw9SdhtwBv8/v4r0vsdlmhneOFzYeXFY/sdkZrVWud7LbnyNveeHqvVGNAAA2Gy1KILGTH1Nu54OoQhWioCEIQAhCEALjnQF1cIQDQrc+K6a33KUaYXdAQDTa3P785TOMpa2kEeXTzUruh9/f3C73YQJ4PN88ymCRYH/E/JZDGsc2WuAcOREjzE7L2nNMsFVtrO4fQrzjOcvLSQ4X4yopwLVdhivCPYc5h5bj6qVh82rM2Or+0/sjG4K9lWuYQqc6U+qL8L3jhl83tK0kd9Ta+P1tn47qzZnWDeINJzDa9Oo4bbeF+oLHd67jcLocOLR8vkoZaZP/fJIrV6fTg2ve0iG91iKgcNQaHBvI2Baeu8KbgarDBfXbqiAA13AXkxfrxlYJpbw1Cd4cUt1UkRrf7z0357LhaSKalg8c01jk2+IwtF48OJYJ/ofzjlz8lV4fCN44hoZBJLWukjYRPNZzvD+t/vKc72d3O96S00ZPOEIyx5v7FycjwveNc9765aCS2oZad9J0NAEA8JUx2JaGi3habNaBTaL3hsAcrn3rOfzB/U7/ud9U1UxBPE+88F73CR1uTLbGV6TzL6dEnm5us/KPimamZWgTHIQwD0b9VUGqkl697pefJ33mOFwTX4onp5fclNioo4KcYFLGBFKwfZcwrrKModVc0NgyY43PLZQcry99V7WU2lzjsB92HVev8AZvs+3DMuS6qQNTpNujZ4SrEKslK67HQlZRhG0KYaAJ3ceZ4nyUsV06KY+/u64aQVvoUBAq/VHfft8U53YR3Y5IApvlKXAF1ACEIQAhCEAIQhACEIQAsd229sf2/uUIXjOodTz/GbqorrqFDItQIP5j5JS4hQk50JQQheHaOhKQheHSGikuQhRnYhKCELpHjFhSaS4hdoikeifws/6tX+wf8AkvR0IVyHQzrfaBCELojBCEIAQhCAEIQgP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480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and Drink</a:t>
            </a:r>
            <a:endParaRPr lang="vi-V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www.standardconcessionsupply.com/i/2013%20Images/3_qt_Popcorn_Bowl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5177926" cy="41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12776"/>
            <a:ext cx="1910257" cy="408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1484784"/>
            <a:ext cx="4283082" cy="405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28184" y="5733256"/>
            <a:ext cx="1883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Baby Corn</a:t>
            </a:r>
            <a:endParaRPr lang="vi-VN" sz="2800" dirty="0"/>
          </a:p>
        </p:txBody>
      </p:sp>
      <p:sp>
        <p:nvSpPr>
          <p:cNvPr id="5" name="Rectangle 4"/>
          <p:cNvSpPr/>
          <p:nvPr/>
        </p:nvSpPr>
        <p:spPr>
          <a:xfrm>
            <a:off x="2687184" y="5733256"/>
            <a:ext cx="1524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Popcorn</a:t>
            </a:r>
            <a:endParaRPr lang="vi-VN" sz="2800" dirty="0"/>
          </a:p>
        </p:txBody>
      </p:sp>
      <p:sp>
        <p:nvSpPr>
          <p:cNvPr id="7" name="Rectangle 6"/>
          <p:cNvSpPr/>
          <p:nvPr/>
        </p:nvSpPr>
        <p:spPr>
          <a:xfrm>
            <a:off x="59375" y="5733256"/>
            <a:ext cx="17043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Corn Milk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32560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upload.wikimedia.org/wikipedia/commons/thumb/9/94/A_process_of_Maize_dish_making_1.JPG/220px-A_process_of_Maize_dish_making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40968"/>
            <a:ext cx="5209628" cy="293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240" y="1412776"/>
            <a:ext cx="74991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Corn being roasted over an open flame with salt and spring onions</a:t>
            </a:r>
            <a:endParaRPr lang="vi-VN" sz="3600" dirty="0" smtClean="0"/>
          </a:p>
          <a:p>
            <a:endParaRPr lang="vi-VN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348" y="3140968"/>
            <a:ext cx="3629180" cy="293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140968"/>
            <a:ext cx="3854574" cy="293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55460" y="470575"/>
            <a:ext cx="35461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Roasted Corn</a:t>
            </a:r>
            <a:endParaRPr lang="vi-V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410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916832"/>
            <a:ext cx="5112568" cy="461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841964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Wines</a:t>
            </a:r>
            <a:r>
              <a:rPr lang="en-US" dirty="0" smtClean="0"/>
              <a:t> produced from Corn is traditionally </a:t>
            </a:r>
          </a:p>
          <a:p>
            <a:pPr marL="0" indent="0" algn="ctr">
              <a:buNone/>
            </a:pPr>
            <a:r>
              <a:rPr lang="en-US" dirty="0" smtClean="0"/>
              <a:t>the source of BOURBON WHISKEY</a:t>
            </a:r>
            <a:endParaRPr lang="vi-VN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918" y="1916832"/>
            <a:ext cx="5432710" cy="461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75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904" y="1412776"/>
            <a:ext cx="5810600" cy="3849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vi-V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Biofuel</a:t>
            </a:r>
            <a:endParaRPr lang="vi-V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1196752"/>
            <a:ext cx="3538736" cy="4525963"/>
          </a:xfrm>
        </p:spPr>
        <p:txBody>
          <a:bodyPr>
            <a:noAutofit/>
          </a:bodyPr>
          <a:lstStyle/>
          <a:p>
            <a:r>
              <a:rPr lang="en-US" sz="3000" dirty="0" smtClean="0"/>
              <a:t>Corn cobs are also used as a biomass fuel source. </a:t>
            </a:r>
          </a:p>
          <a:p>
            <a:r>
              <a:rPr lang="en-US" sz="3000" dirty="0" smtClean="0"/>
              <a:t>Corn is relatively cheap.</a:t>
            </a:r>
          </a:p>
          <a:p>
            <a:r>
              <a:rPr lang="en-US" sz="3000" dirty="0" smtClean="0"/>
              <a:t>Home-heating furnaces have been developed which use maize kernels as a fuel.</a:t>
            </a:r>
            <a:endParaRPr lang="vi-VN" sz="3000" dirty="0"/>
          </a:p>
        </p:txBody>
      </p:sp>
      <p:sp>
        <p:nvSpPr>
          <p:cNvPr id="4" name="Rectangle 3"/>
          <p:cNvSpPr/>
          <p:nvPr/>
        </p:nvSpPr>
        <p:spPr>
          <a:xfrm>
            <a:off x="4067944" y="53732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smtClean="0"/>
              <a:t>This South Dakota ethanol plant turns corn into burnable fuel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0350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vi-VN" b="1" i="1" dirty="0" smtClean="0"/>
              <a:t>Thank you for listening!</a:t>
            </a: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1028" name="Picture 4" descr="http://www.colourbox.com/preview/8299754-256250-cute-corn-cartoon-charac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827330"/>
            <a:ext cx="4824536" cy="603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43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6000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  <a:r>
              <a:rPr lang="en-US" sz="6000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vi-VN" sz="6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56950801"/>
              </p:ext>
            </p:extLst>
          </p:nvPr>
        </p:nvGraphicFramePr>
        <p:xfrm>
          <a:off x="683568" y="1340768"/>
          <a:ext cx="784887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984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448" y="973223"/>
            <a:ext cx="3717552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Species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Structure of Corn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9042" y="1091877"/>
            <a:ext cx="5917186" cy="5217443"/>
          </a:xfrm>
        </p:spPr>
        <p:txBody>
          <a:bodyPr>
            <a:noAutofit/>
          </a:bodyPr>
          <a:lstStyle/>
          <a:p>
            <a:pPr marL="0" lvl="1" indent="0" algn="r">
              <a:buNone/>
            </a:pPr>
            <a:r>
              <a:rPr lang="en-US" sz="2400" dirty="0" smtClean="0">
                <a:cs typeface="Arial" pitchFamily="34" charset="0"/>
              </a:rPr>
              <a:t>Scientific name: </a:t>
            </a:r>
            <a:r>
              <a:rPr lang="en-US" sz="2400" dirty="0" err="1" smtClean="0">
                <a:cs typeface="Arial" pitchFamily="34" charset="0"/>
              </a:rPr>
              <a:t>Zea</a:t>
            </a:r>
            <a:r>
              <a:rPr lang="en-US" sz="2400" dirty="0" smtClean="0">
                <a:cs typeface="Arial" pitchFamily="34" charset="0"/>
              </a:rPr>
              <a:t> mays sp.,</a:t>
            </a:r>
          </a:p>
          <a:p>
            <a:pPr marL="0" lvl="1" indent="0" algn="r">
              <a:buNone/>
            </a:pPr>
            <a:r>
              <a:rPr lang="en-US" sz="2400" dirty="0" smtClean="0">
                <a:cs typeface="Arial" pitchFamily="34" charset="0"/>
              </a:rPr>
              <a:t> from Spanish: Maize.</a:t>
            </a:r>
          </a:p>
          <a:p>
            <a:pPr marL="0" lvl="1" indent="0" algn="ctr">
              <a:buNone/>
            </a:pPr>
            <a:r>
              <a:rPr lang="en-US" sz="2400" dirty="0" smtClean="0">
                <a:cs typeface="Arial" pitchFamily="34" charset="0"/>
              </a:rPr>
              <a:t>Maize known in some English-speaking countries as “Corn”.</a:t>
            </a:r>
          </a:p>
          <a:p>
            <a:pPr marL="0" lvl="1" indent="0">
              <a:buNone/>
            </a:pPr>
            <a:r>
              <a:rPr lang="en-US" sz="2400" dirty="0" smtClean="0"/>
              <a:t>Morphological of Corn: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sz="2400" dirty="0" smtClean="0"/>
              <a:t>Root: Beam root system is divided into several layers</a:t>
            </a:r>
          </a:p>
          <a:p>
            <a:pPr marL="342900" lvl="1" indent="-342900">
              <a:buFont typeface="Wingdings" pitchFamily="2" charset="2"/>
              <a:buChar char="§"/>
            </a:pPr>
            <a:r>
              <a:rPr lang="en-US" sz="2400" dirty="0" smtClean="0"/>
              <a:t>Trunk: Herbaceous plant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Leaf: Monocots</a:t>
            </a:r>
            <a:endParaRPr lang="vi-VN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Flowers: Including both male flowers and female flowers =&gt; self-pollination</a:t>
            </a:r>
            <a:endParaRPr lang="vi-VN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Corn kernel: contain starch, protein, lipid and vitamin, good for health.</a:t>
            </a:r>
          </a:p>
          <a:p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230379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99389"/>
            <a:ext cx="9180512" cy="528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5285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vi-VN" b="1" i="1" smtClean="0"/>
              <a:t>A tractor is used to plough and rake </a:t>
            </a:r>
          </a:p>
          <a:p>
            <a:pPr marL="0" indent="0" algn="ctr">
              <a:buNone/>
            </a:pPr>
            <a:r>
              <a:rPr lang="vi-VN" b="1" i="1" smtClean="0"/>
              <a:t>that improve spongy soil</a:t>
            </a:r>
            <a:endParaRPr lang="vi-VN" b="1" i="1" dirty="0"/>
          </a:p>
        </p:txBody>
      </p:sp>
    </p:spTree>
    <p:extLst>
      <p:ext uri="{BB962C8B-B14F-4D97-AF65-F5344CB8AC3E}">
        <p14:creationId xmlns:p14="http://schemas.microsoft.com/office/powerpoint/2010/main" val="402924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415962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GB" b="1" i="1" smtClean="0"/>
              <a:t>Makes flat land</a:t>
            </a:r>
            <a:endParaRPr lang="vi-VN" i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91068"/>
            <a:ext cx="4968552" cy="417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 descr="Strawberry soilb(676 x 507) (338 x 25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535" y="1324415"/>
            <a:ext cx="3758385" cy="2824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5651973" y="1929343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i="1" dirty="0" smtClean="0"/>
              <a:t>Planting</a:t>
            </a:r>
            <a:endParaRPr lang="vi-VN" sz="3200" b="1" i="1" dirty="0"/>
          </a:p>
        </p:txBody>
      </p:sp>
    </p:spTree>
    <p:extLst>
      <p:ext uri="{BB962C8B-B14F-4D97-AF65-F5344CB8AC3E}">
        <p14:creationId xmlns:p14="http://schemas.microsoft.com/office/powerpoint/2010/main" val="36556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i="1" dirty="0" smtClean="0"/>
              <a:t>Agrochemicals are applied to weeding</a:t>
            </a:r>
            <a:endParaRPr lang="vi-VN" b="1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781" y="2204864"/>
            <a:ext cx="10116373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6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05650"/>
            <a:ext cx="9181083" cy="399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3342067"/>
            <a:ext cx="9181083" cy="4839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42067"/>
            <a:ext cx="8605019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 smtClean="0"/>
              <a:t>Installing drip irrigation system by machine</a:t>
            </a:r>
            <a:endParaRPr lang="vi-VN" b="1" i="1" dirty="0"/>
          </a:p>
        </p:txBody>
      </p:sp>
    </p:spTree>
    <p:extLst>
      <p:ext uri="{BB962C8B-B14F-4D97-AF65-F5344CB8AC3E}">
        <p14:creationId xmlns:p14="http://schemas.microsoft.com/office/powerpoint/2010/main" val="36556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0751"/>
            <a:ext cx="9180512" cy="417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18"/>
            <a:ext cx="9180512" cy="491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5088" y="99126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 smtClean="0"/>
              <a:t>Or by hand</a:t>
            </a:r>
            <a:endParaRPr lang="vi-VN" b="1" i="1" dirty="0"/>
          </a:p>
        </p:txBody>
      </p:sp>
      <p:sp>
        <p:nvSpPr>
          <p:cNvPr id="4" name="Rectangle 3"/>
          <p:cNvSpPr/>
          <p:nvPr/>
        </p:nvSpPr>
        <p:spPr>
          <a:xfrm>
            <a:off x="3491880" y="4005064"/>
            <a:ext cx="2940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i="1" dirty="0" smtClean="0"/>
              <a:t>Irrigation pipe</a:t>
            </a:r>
            <a:endParaRPr lang="vi-VN" sz="3200" b="1" i="1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6372200" y="3429000"/>
            <a:ext cx="1080120" cy="9361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283968" y="4441340"/>
            <a:ext cx="1146078" cy="12199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6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94" y="3573016"/>
            <a:ext cx="8248814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550861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-18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Growing it with drip irrigation</a:t>
            </a: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  <p:sp>
        <p:nvSpPr>
          <p:cNvPr id="4" name="TextBox 3"/>
          <p:cNvSpPr txBox="1"/>
          <p:nvPr/>
        </p:nvSpPr>
        <p:spPr>
          <a:xfrm>
            <a:off x="5433719" y="1623038"/>
            <a:ext cx="38908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 smtClean="0"/>
              <a:t>Removing irrigation pipe </a:t>
            </a:r>
          </a:p>
          <a:p>
            <a:pPr algn="ctr"/>
            <a:r>
              <a:rPr lang="en-US" sz="2400" b="1" i="1" smtClean="0"/>
              <a:t>before harvesting </a:t>
            </a:r>
            <a:r>
              <a:rPr lang="en-US" sz="2400" b="1" i="1" dirty="0" smtClean="0"/>
              <a:t>corn</a:t>
            </a:r>
            <a:endParaRPr lang="vi-VN" sz="2400" b="1" i="1" dirty="0"/>
          </a:p>
        </p:txBody>
      </p:sp>
    </p:spTree>
    <p:extLst>
      <p:ext uri="{BB962C8B-B14F-4D97-AF65-F5344CB8AC3E}">
        <p14:creationId xmlns:p14="http://schemas.microsoft.com/office/powerpoint/2010/main" val="36556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263</Words>
  <Application>Microsoft Office PowerPoint</Application>
  <PresentationFormat>On-screen Show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Presentation Corn: Growing it with drip irrigation </vt:lpstr>
      <vt:lpstr>Contents</vt:lpstr>
      <vt:lpstr>Species and Structure of Corn </vt:lpstr>
      <vt:lpstr>Growing it with drip irrigation </vt:lpstr>
      <vt:lpstr>Growing it with drip irrigation </vt:lpstr>
      <vt:lpstr>Growing it with drip irrigation </vt:lpstr>
      <vt:lpstr>Growing it with drip irrigation </vt:lpstr>
      <vt:lpstr>Growing it with drip irrigation </vt:lpstr>
      <vt:lpstr>Growing it with drip irrigation </vt:lpstr>
      <vt:lpstr>Growing it with drip irrigation </vt:lpstr>
      <vt:lpstr>Growing it with drip irrigation </vt:lpstr>
      <vt:lpstr>ENJOY VIDEO </vt:lpstr>
      <vt:lpstr>Uses </vt:lpstr>
      <vt:lpstr>Food and Drink</vt:lpstr>
      <vt:lpstr>PowerPoint Presentation</vt:lpstr>
      <vt:lpstr>PowerPoint Presentation</vt:lpstr>
      <vt:lpstr>Biofuel</vt:lpstr>
      <vt:lpstr>Thank you for listening!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Corn</dc:title>
  <dc:creator>Mikey_Bap</dc:creator>
  <cp:lastModifiedBy>ASUS K43E</cp:lastModifiedBy>
  <cp:revision>42</cp:revision>
  <dcterms:created xsi:type="dcterms:W3CDTF">2014-06-07T02:37:17Z</dcterms:created>
  <dcterms:modified xsi:type="dcterms:W3CDTF">2014-06-12T01:55:31Z</dcterms:modified>
</cp:coreProperties>
</file>