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68" r:id="rId2"/>
    <p:sldId id="271" r:id="rId3"/>
    <p:sldId id="269" r:id="rId4"/>
    <p:sldId id="257" r:id="rId5"/>
    <p:sldId id="260" r:id="rId6"/>
    <p:sldId id="256" r:id="rId7"/>
    <p:sldId id="258" r:id="rId8"/>
    <p:sldId id="259" r:id="rId9"/>
    <p:sldId id="261" r:id="rId10"/>
    <p:sldId id="262" r:id="rId11"/>
    <p:sldId id="263" r:id="rId12"/>
    <p:sldId id="264" r:id="rId13"/>
    <p:sldId id="265" r:id="rId14"/>
    <p:sldId id="267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026" y="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D54E26D-12BE-4CBA-9CC6-7EE16EB35CD6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5EA7E58-6EEA-4D37-9DB7-08C135A48E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4E26D-12BE-4CBA-9CC6-7EE16EB35CD6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7E58-6EEA-4D37-9DB7-08C135A48E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4E26D-12BE-4CBA-9CC6-7EE16EB35CD6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7E58-6EEA-4D37-9DB7-08C135A48E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D54E26D-12BE-4CBA-9CC6-7EE16EB35CD6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7E58-6EEA-4D37-9DB7-08C135A48E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D54E26D-12BE-4CBA-9CC6-7EE16EB35CD6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5EA7E58-6EEA-4D37-9DB7-08C135A48E6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D54E26D-12BE-4CBA-9CC6-7EE16EB35CD6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5EA7E58-6EEA-4D37-9DB7-08C135A48E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D54E26D-12BE-4CBA-9CC6-7EE16EB35CD6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5EA7E58-6EEA-4D37-9DB7-08C135A48E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4E26D-12BE-4CBA-9CC6-7EE16EB35CD6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7E58-6EEA-4D37-9DB7-08C135A48E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D54E26D-12BE-4CBA-9CC6-7EE16EB35CD6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5EA7E58-6EEA-4D37-9DB7-08C135A48E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D54E26D-12BE-4CBA-9CC6-7EE16EB35CD6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5EA7E58-6EEA-4D37-9DB7-08C135A48E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D54E26D-12BE-4CBA-9CC6-7EE16EB35CD6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5EA7E58-6EEA-4D37-9DB7-08C135A48E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D54E26D-12BE-4CBA-9CC6-7EE16EB35CD6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5EA7E58-6EEA-4D37-9DB7-08C135A48E6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3NTV-VTC16-+%20Israel-%20S&#7843;n%20xu&#7845;t%20r&#432;&#7907;u%20vang%20tr&#234;n%20sa%20m&#7841;c.mp4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translate.googleusercontent.com/translate_c?anno=2&amp;depth=1&amp;hl=vi&amp;rurl=translate.google.com.vn&amp;sl=en&amp;tl=vi&amp;u=http://en.wikipedia.org/wiki/Robert_M._Parker,_Jr&amp;usg=ALkJrhgMoEfNxrKl6N9kjcV3iUyHRjYON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translate.googleusercontent.com/translate_c?anno=2&amp;depth=1&amp;hl=vi&amp;rurl=translate.google.com.vn&amp;sl=en&amp;tl=vi&amp;u=http://en.wikipedia.org/wiki/Oz_Clarke&amp;usg=ALkJrhiPtbGBQT_Pn4WfFmRNfCAIMaHJx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228600"/>
            <a:ext cx="8534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KOSHER WINE FESTIVAL IN JERUSALEM</a:t>
            </a:r>
            <a:endParaRPr lang="en-US" sz="48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8200" y="3962400"/>
            <a:ext cx="2609850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wine-jerusalem-2014-invita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55700" y="2895600"/>
            <a:ext cx="4165567" cy="29654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1981200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en-US" dirty="0"/>
              <a:t>An entrance ticket will also allow you to see the entire museum at night time, a truly magnificent experience, as well as your own complimentary wine glass for you to re-fill throughout the night with wines of your </a:t>
            </a:r>
            <a:r>
              <a:rPr lang="en-US" dirty="0" smtClean="0"/>
              <a:t>choice</a:t>
            </a:r>
            <a:r>
              <a:rPr lang="en-US" dirty="0"/>
              <a:t>.</a:t>
            </a:r>
            <a:endParaRPr lang="en-US" dirty="0"/>
          </a:p>
        </p:txBody>
      </p:sp>
      <p:sp>
        <p:nvSpPr>
          <p:cNvPr id="4" name="AutoShape 2" descr="data:image/jpeg;base64,/9j/4AAQSkZJRgABAQAAAQABAAD/2wCEAAkGBxQTEhUUExQWFRUXGB0YGBgYGBgbGhcYGhoWGRwYGBocHCggGBwlHhccITEiJSkrLi4uFx8zODMsNygtLisBCgoKDg0OGxAQGywkICQ0LDQsLCwtLCwsLywsLCwsLCwsLCwsLCwsLCwsLCwsLCwsLCwsLCwsLCwsLCwsLCwsLP/AABEIALcBEwMBIgACEQEDEQH/xAAcAAACAgMBAQAAAAAAAAAAAAAFBgQHAAIDAQj/xABHEAACAQIEAggCCAIJAgUFAAABAhEAAwQSITEFQQYTIlFhcYGRMqEHI0JSYrHB0RTwJDNygpKissLhc/EVNENTY6Ozw9Lj/8QAGQEAAwEBAQAAAAAAAAAAAAAAAQIDBAAF/8QALxEAAgICAgAFAQcEAwAAAAAAAAECEQMhEjEEE0FRYSIycYGR0fDxI0KhwRRDsf/aAAwDAQACEQMRAD8AsXj/AAJMTh27I6wKSjRqCNQPI7R41Ua1c3BuMW7lsslxXUDUqQeW3/FU5duZmLbSSY7pMxXn+Gnao9XFytpg/F8ZtWyQWlhyAn/iumB4uj/h/tEfptUzD8Awz2iirF58xzkExrOnIafnUTg/Qd3W4c0Ms5VyzmCb+XhWiUopWJzy860Pv0dXfrbo71B9if3qwlYz4fMVWPQSLeIVROtsjXvEH9KspX0quOVxMfjF/Uv3CFk11qNhmqRTkT2kvjuICXbkk/FtPeAQfKTTnSr0hwCXr0MSCIJP4YpMnQk+gZgrhb6wad4BJ1E6k+tTTbmGIIgcv3mo9m9aBKABNAA3Jh3kVrexFwPlWWJOURG+n6VnEujw5gBEQdpnx3I/Wu4ZQucgxtp493tQ/GXbovKjK5BgOQvYA+8NI/7VNxJdrZTLkySe1oSOTAc66gbRJwnE1yhVAZ9JgwQD6amorsgBOYyZmToCNIqBw7hLsWkQojNDb8hUm8tu1IZs0Gckfz/IruwS5LtHXF3NshJmBlUHfnJ2iuWEvK+W2+rEyCNDHdO1Q/4YhUu9YUB1ABMmdIHOp/DPt6Q3wqwWQDAOukf966rZ1kfj/DFDJkJyk5WVYHiCYgxvQniWLyKdaK28Ncu3TmfkCW0Gg0JGkd9C8R0csnPcuX3e0kkjRZA/F3egpZqj0cHiUo1IReOKbqFzsuvpIoBw/EqlwZvgjUd4Gsaa6kUWx3FR1JWBbW4sKpDM2WTroIHrFK6NB0mNYJ5Cqxi+NMec1ytDyOkhyW7OGXISQxgRtnkbSTAUz4nvrbB8AvWns4gdsITcIJ7jJWe/uNAOHYM2rn1z9WCudW+9mGg8jt60yN0v6tUFpTdFpCbkjfNEx4AaTGkz41jlFp8cav3/AJNMWquemFumnSNjlWxc7D2wSJkNImYOmxAnwpJwRYyLkwRR/jNtcRg1xKLHVkKVGkIQANPT5UGwjl0kiCDv4VfDL+ml7aPP8TDjkb9zzMAYVR3eJrbEQDlkCTEjUehrpdw8jfc6RUXHYN+yD8IOhGxmqxVkaR3bDIo09Sa4XbcoWzZVXepOG4dcuZsmuWc2okEbyJnSDPlQfjOIibIYMJBJXaQNv57q5J2MonJsaQezoPDf3ozwE9e6ocrZiAZADCTuGpew2Fd5yjNAk+Apo6FcIudcrsOcBTMk/pTzkki0cbbGfjHBrFu1kaVdXdewom5lKmW10AB00G/OlPA2RnIyG4YMDXTuY+VWjdw1hwcRcdbd60erYkKZYLly6t906edIPHOJPdu9YrdXOkrCkjSAY/s1FNsWSSOtvFQAOoU+1ZQy4Gn4x71lGkKWJZytgL5ym2zMWJy5TPZnb9DSODVpdK8FGEcWwdhoI2FVWKXHBRWj1cM+dsK8M4gUBUkAQffeSfSmPor0mRVbTNrLOYAAA1E0lA0O6RYp0s5UMK5yt4jePlTPGp6FzwpOQ2YPpZhbuO6y0vUoDEkmH0YFhp2eWlWLhMcGEqQQeYMivmjAYllYZN5274O3rVidF+PEEMAQuodZ09R9lh8xNUaWPS6PObeVb7Rc/DcRLAUVpN4RxAC4pJAE6k7Ad9NWCx9u6CbbBgDBjkaeLEapIkUodM8ULdwdkliv2Znc8ue1N2cUr9LLZa7aCmAVIkbrrM6a0ZdEp9CiuLDXVO+sQdDG3dpRLh2LF6+yidRp4d+tQWs/Ww7/AFmYASNTtr56fOpmPw62SI+JmJYgkmZkHwiotURQQxt5YKZgcu8xpEfzFeccu2xctZ8xBtLtHeY5b6eFArnDbmNULZa39XPWC4XWJIymUBzaBqlpwW5hWwNq81u7LZNmiJEghpB+PupYwalZpu8SXySOF8Ut3LeKRH7YAaJE9l9wBrGg5QK5NiesMa9Zl1PcJprbAqEvZbaSbbAAIATodNKr/hF57GfrVPYgCVKtryg6gbb99M8fEl4iXJ8jriUIO4cKIGXSJ5+9EcLYupYbLdVJOxBIIIGoPeTQu1bztcc5lXVgOZO/Pl41Iw2Ka7lyv2QwGu4Okz71y0SQUfLkUsRCrqs6TuY79vnVWdOOKvcZVU5LRCmJMHMZzEDfcaGYirOxXCEdTkuZwhE9+u5B2nQVTXHsOQyqbrsBlUTl0ErAELyo41ykXgqVsica4W1i5lZkclVbMpJHbUEakDWDXfEcPtIAVuOxhsykDslc0THfA9626bJ1eJKZiwS1ZCMQoJXqbba5QBMkiYnStuK4BAgbtZihJOZt+14+FUjvsu9dEbGWUa1auAXQzEhs5BtwFQjIQAZGYyNdI8al8LxIU2z2FymC0kaEiZ9JHqa94rhUTDYQpm7YuMwLMRmBQSATppG3hXLhmHzGTGUEaHmSdvzPtT64iW2yZxPi9tTcWzcAt9YkBWYAoC+YETBGo3HdUjE4gsVaLQ7H/pxlYZ7kHs6ZogeSihuLtr1qjKI61Rt4mnDH2VnqwqKpW3DCJHYQnTxM1DLUUN32KrFtlknkB3+FczxMi0iZLhAYGYI+1MCmhbduznuEycpCjuMUvYj4bS+X+quxNS9P3sCVL9/BEw2OkXnPWLma4wMdmWDCGY85Kj+9UC1wq88HqnAYyDBA+Yp6+jbCJeFtHAK57jkHUHKbJGnnVu4/ApctZYGYarp3cqo4tRbiPBpyqRVPRTo8EEGNdXO+ndrufCnnotwhRdLEyAYGnM899I0qJa4eQrOoACnUc+X70a4PiVti3mMFznjmQTA+QrDBOUrn0ehNpRqBVXGLTnE3RdbUOQxj7umw8BQm84nLIPc3drOlOPSizc/jsQERjLk7aGRNQE6L3HMvCKdSDvPhVIwk3owNoA3FE6nMeZ7zWUyv0Stk/wBcR4QNK8p/IfuDmvYs/jN9BbdWIEqY9uVUnnkk0wY/ijYuyL5a4ikkKCAvZCrOxP2iwEHYeNAcVZCZSpJBnfwo1Wj0PCJJX7noNQeM4fOqyYAaSdzEGYHM0aucIuqQGUAmPtDSYiddNx71H6ScLu4draXAAXBYQZBBt3I18xXJvtF8rg48WxVx/R97DhMwfMlu6pRWnLdzRIiZBX5imixgzau3FntD6q6cpXtQClwqdRowrOOnMMHdBnPhEX1tXrikf5hRnEYRrnFLoB7F21YctuAWsoPWYqcskmt+xklghHcH6sIjE6Mv4SPlW/0bcT6svMiYBPLwrzpHwo4W4ozZg4zAxGugI/nvpY4VxLIXCzzEct96CbaTj2ZcqVq/ku+1jVbZgaE9KUZlVkBLLJAECTpoarzB4q89wMCQY8oimjpBxW5/D22RoJOWe8xI18xV4ZVP6X2Qy43GNg1i1x1dbZDAdrfeY0B1mpPEyUVCxhtQHPPlr5UJwPGrsAs5zkwToNfPnoKl3vr7LF2PWByAvfMHs66zvRaMiGXofaCveAAkJbDENMn6zlyNTulI+twB/wDmj3yn/bSDheLPYGSyShysXIg5ipQAyQfvmpSdI717A2bpctct4l1zwJzBXyGIj7LfKm5VE0wjaotHCfEfKljpjwd3vKyCQ4EiJ7Q0k+ke1LfB+leIPELSPdJt3FZckIJaRBnLPMVZWBIdFuAyWWQTykbfp6UZu3QeFx2Kl7hDpam9cBWNU0BJ5we7wqLh8HhwSbJKllInUsARy8u+teJ4+5FxGOqtoT8W/f4itcFhwF+I5iDodoMTHnM1llMRR9iNhDcWeocXWBi6v4eTDX+Zqp+kB7aeOT/bVhcSx5thmRSGRpzDQ5S0MSB51XXSM5TbJ+6jenZHvV8T2NFfST+lnBb9y4LiW2ZDZtEEEGctm0p0mTB5RXLjh7A/sN/vobx3iXWXrLKzhertgAmIYIqNAB0mKn8bP1ankbbR7NNU0qKK9mnErhbDYQdwuf8A4aK4awFw6EDe4uveYafmPYCgT30ezZCtJUuDoRBi13jX0ppvrGHw68+s28Y/WanklVL5HxrsWcQ31qf9Vfzp74tgvqrN8fat5GHiNQfYkegpBxbhbqZiBluDNPLzpqxfGbbqi5yWRECKNVIZVZmkCJlgN+VDxCbqgQrdg/FPmtsSeX70Pxx/q/AD8iakYl8quOUCfOdZqLxgwVnTs6ePYO1dhOCvQ/FC1bsktlkuAddzkgCOZKxVn8B4tdL21LSjErqJJOUn4p8uVUzhb6i1hgWAAujNqNASxk921WuuS1hrN5bi9WG6zOXEHMViDsdgKTLKUZJxv5KY+LjTD2Klr5tAhbREOANS57UzOggbRzrnxHDqL88gix4ZdIHvUFsYqF2uMA2Xrlhx2gCE0HcM+/hQ3onxL+MW4rN9apZ80xKjLoByGvyqXmOVpr1/wWjUWnYR6c4kWbiEb3Mx9QQBPoRQpMVOsyf1qR0zwJuXBLkdXhzeUbzoQRvpPV+O9B+BPmgD9qvhyXoy5IUFv/ED9we3/FZXO5hTJlkB8XE+utZWkmdOL9HT1OS1EKgCIICg/aOpA1pd6ScJu2cIly5bgIwU9pJAOgO+usCnLE4srvttoJ96prpZxBnuvmz25aQrSCAZGx2HPwrBjcm6Z6TfBWixOk+IFu4dZkrtrBCJoY21X50d6d4O3cwFm+wOdEhD/aBSD/in0pE4p07s3LdsoArgDMyKwJaFLaxLaiNfGuXEelX8RhcoL6OpMzqqqdRJ/BvzqsVLSfwRyu4395Ee6HwCJEut4ovgHIYj/Ein1NWTwjCo9/MqgdXFjTcrbY5JO57Jj0qq8DiVyYM8nvK7j8TXLaR6C2xqy+il4lsZlJDKrMNYhlA1B/v7+FaMri0/x/Qy47TsKfSHazWmIkmw6t5W7gyf61pft9Hl6i3fS2Czg6gk5WBBl55nurtdxb3bSLn7b2XS6SZzNLOobuiaBNaPU4vCi/GazaxFpmYAAqUZxpsSpYaa9kVilG1+hrhH6X8bCt5igOYrJ8YNB8NiwlkC/mZM3aCS+UtOVtNdz5zQjh3BrTx1uMIbwYR7mnroTwBbDOyXesFy9bC9qcirJ79yX+QoQUYNpWSd5NvoW+k4tLc6u3lJQkMQZ1n4SfCKF4nGyqCdR599edJrpOOxAUSxv3FAHM52/WtRwm9nCshVtCARMityjo81/S9hS1dLAyIIQf5mfT/6fzrzozjgMLiLR1P8SjL4ANcYn209a64a3pdH3WVPOLaMf8ztQ3o/Ym7c8Lp9ghB+dxajJ/T97NsFv7kdnvlMbhX+6zH2AYfMVa1lsVaNxbTWsgdsqsjEqCSwEhu5hVUcVt/X2PG6q/4mUflVqWuKhCGaYu2rV0GOZTIw9Mi/4qaSjKVMOO0gHi+EYh2Zi1kljJ/rB+9FLvDWFlwoQ3IQ2+0w1B7QkjsjKalHjNo848wajNikUtcVmbMNixygDeO6m/4+NILnJvoT+OreQf0lMqkRnzq2i65RGsnl78jVfca4gl57a5AApVZ5lFIkT3wPnTp0wxLYgZp0GgUT2QQG1/EQQT3aDlVf47DMBO0fI08McYq0SlO3XQe490eRWw1+1/5dgisZnq7wnMp8CBmX1HKoPGcbaKBEBJRCoM7kggsfXWKkYjDuLNssTOWY1gE7kDl3TvudiIX79kjU8tar5Sq6J+Y7qxlw3RsrYtXUbOhuEMCNbZKWyCfAkOJ0+HxozxNkmwC2UWznbxGykDnNCeiXSbqbd0MnWGChtaw06AnmBPPcGI1ig3EHb7RljufyUdwFSl4dTkneiizOMarZ7xDCJevqq3IN27EkdlRAgmNTrPpFH+G8AAxGGsPeVDcw6sWKMVDEdgA/aBUAzyJg6g0nW7uRgxnTw28fDl71Yl04bG4S3113qbtpGazdzFQ6L2nssRvIJjmDMTqC7xp2IptUZ0o6FthrBZbwuZ2CkEQSTJ01OmhPpS30psZ7ilXTKltuehI2VdNzOnrUPE4kSWTOE+wHYs2uhY6CJGw7jQtrpJgnTnr3UvkpbG819G38BcVUZrbZXAdTGjJ2xmHhOlPnGuN2m4XbwwM3QloFIMjYnlHLvrXgl2zew72b9wW1NsKtwrItMrSjnuQSwbwcnSJpP41gMThC6YgDMpyrrKxvKEbqQwIPcaLhQFKywcZirV7HkFc628GVbsk5D1tqZ07MKTrynxrn0Yw9teI3uotlsuFYqCuaGNyzzjs9kkepqvcF0guWbtu7AdlgtmLQ67FW8CNPDSiHA+lT2cYl4o1wto6546wMPhmNBMRM/CKhLFbstHJS6H7jr9fxK0LkqxwdwKCSpBC3AugIMyZI561M4FwbLrmJPjt7UhYPpswx1vFXM/3WVANLR3trJ109zTpe+kYqxnBXQsmC0gxykFIBjxoxhGLs6UnJ6GM4iwvZLWpG+grKVj9IVg6myR6rXtP5kTvKkM+h05H8qWelHQRcSM9pirgaAmVOsx3jX86M4a7mEe1T8PcM1hto9NwKYXgl7C3lF+2QMw5SrCdROx05GnngHArLW7t28qPbNxktr9pMj3JkCNCGER3U24+wt1SjrmB+XiO40sAWsB1l267G232QpYqSRr8vnVsU05bIZr4V7EXinQfrWRsNdSzbDKypkJAKz+Ic5PqaP8E6vEEX8NARLiW8TbJ7SAMQytrMQTrsYrlwni9m+nX2XItqxRsyldQATp/eFLHAeHLh8W+IW8+ZndsohUZHLHJcB+MQdtNfKa0y4pGKMZyYF6Y8TurjL1vN2Q5IBAPZbtL/AJSKB3MSYmB7UY6eEnFFyoUsi6DLHZGQRl0Gi0ABlRU+bXTNUMMHVoIYTE5QTlQnLzWYOtS/4251CEPcBz6C2co0I3iNKFWG0Pl+tFzh44eLxHw3wk/2gzRH9zfwNT5yZol4fElvXySOJ2jZxZVic2bNoDpOupUnfwJ33o5jekUZerYwV1PeJkKZ1oX0ox63MTbuKeybNsjQjT4p1id96FXFgxrAEz+vlVMM3KOzzPGeFjCUWnd2P/BbeeyW3LXLhPhDkAe0UP6LWJa4Tuqux8+tVD8rYqPwbihWxlVoKsx89f8AmofRbieR7h5kEf5m/WsSzpxr2f8As1LE+T+UdulzFLlo9zo3s/8AxT5w+7axIs2mn6u5iLMoxUgI+ZASPwqdKrHpVimuCW3UAH3Jph6F8X/puRjp1uYHXdrRkf56pGfPIvb+BPLcI/P8jzd6JKfgxF1fPIw/IH50H46zWmFp5yaSyjV10ny5+1ODY0DYE0H6QEXbTyo7KsQeY7J+Vbc0YcfpexMEpqX1LRTeA6Q3ltuphgWzaidTvr61CxvEGZ1LxlHICJEgmfamPpl0SOEs279pG6pwDcYvmyO8FUAgQg2B11aCTpSNizLoNBJ3OwkjU+AqflyjoHmRextwHSK09tlvKQ6sdREZTmhY8Oz6A0L4rxG0GUKpymZmNo0Ig+OxqJxPg97CsUvqEdpYLmVjlmA3ZJgEzHflNDeIHVf55VWMpx1ZGUYvdBnohdto2Z2GZ2yCeXMsfDl568qYOJ8GIJ2PiDI1AO/rVfWvh9aK2sU0gTIiI965ZJR66OlCMvvOvELMI7DXI2Q+ZER/mrbo5Ze8ptsx6pWDAfiOmmk8/mTyoJecy2u5qRgeIvbC5T8L5x5ii57ugcdUMePwRnbShV3CmDpRq50pD5c9sZoAJGkxOp8T6UHfiwGILFMy5SuUErqRo0wdjrHOI8adZlJbQvluL0wx0QugvlOsjY81MiD31t06dwBhXX/yw+reSS2HuNKK3ghYID4kUr4HiLWrq3E+Jdp22IqVxLjd/E3Ge6xZzaW2YAEqrq6ggbgED/CKRybSQ6jTZC4jh2VgpGsCNRrWtz+sHh+gqXxPirXbqXGtoMgAygEBspnWoS3ouBvGa7R2ztaWbqDxUflVyYXG3AR2zVXcQxtk4i01ssVGXNmEQQfnTxgePWWI7Y96pCkwNWhxGMbw9hXtC14pbj4l9xWU+w6AOA6Qrp+dEF46Zn8qq03WXVSRUvDcdYaMs+I0+VebLDe0eqs1Piy2MJxfMNtq3v4hXEEAg7iKr3CdJFH3h6ftRG30iB1Ok+BrO8c09FOUH2EMXgFtK3VDKjNmKjbNETHfAoebn8mteI8bXIQCaDvxlW0E+cfl31aDk1sjLjF6Zt0uJZbVzKQIKTyJGsa8/wB6AYUSAKcOkmJtXeH/AFakdXcRpcy5JXIxMaQS2w7hShw4VWgY5WSjZKjUVPVXfClFbsghiu0sDAY98AkD+0a5XCKY+jfBbt22+W1cMtp2GjlqDG1BQd6K5pxcakLXF3uXhYV1EphxZU/hS4SpnaYYjyAp2wnC7Zt9dbUsblkQoGhzKCCNOyddu+iuF6I22yButLKe0FHZnumJApnwWEt2VhVyouw5DXy/maeMq7Rgy4LemUtwu8cp75IqBhsRFz+eZr6UxOHtOSXtK869pFY/MTSXx76L7OIum/autZLR2BbUoMojsqCpXbx1qS8PSfyPLxKk1qq/UrfifaVp5/vXXolcH8fbMb3FjX8KrTtf+jFmI/pIA/6Rn/XQjo7wK3axjW2NxrtrEZUKgBWVGglwTI+GdKzKMsUkpLvS/E05MkMiTg+lssVqh8Sb6q5/Yb/SaLdWvdWmKw4a3cAUfAw5fdNan4LL/dJEF43F6RZWXAuPtjeGrg7ikXnUYa07gi1dZRmQh4MOuQSO8D7wisuIWmS9kdYdGIZD95Tqp9iK2OMuBUt52CWnZrYGmQllkgjWSVBmeVcsQS11ZJJJ1J1Jk8zzrW3ZhSpl2/SPgMPjMAcVaVc62het3ANTaBDNbJA1EMxg7MDVH43dfI03dH+kFvDWcNbe41+zcdmxWHIlbamAFWQJLTnMNEpykyr8bNvrm6nN1Utkz/EF5BoJ1A035V0t7BG1oZPov6P28bdu2rqZkFvPIYq6sHVRlYTurPIIgwJ2FcumHA3wmKIa0LdppNmGLBrY0BzHUtEFp1lu6Kj9AOkX8Bibd4gm2wa3dA3KMw1A5kEAxzgjnVifSNiExeDD2j12RhdVrctlTLD5okKIYE7QQNKKScQN1Ipa6d/OiPDeC371vPZtNdCvkYICzKSAVJUa5TqAe9TtQ25z86t76DbVs2sTMdYCja8li4B6TmnwNLFWxpOlZWN+yUcowhl0IkGCCQRI00OlRbh7Z8qdvpH6Kpg7yPZLGzdB+LUpcWCwnmCGketI7fEaDVMKdnM7009A+BfxmKuW8wWLRaSJHxIAN/H5UrnerH+hNZv4l+YtoPdj/wDrRirdM5ulaO/Hugb2Lb3mZCiKWOUmTAJiCOcUCPRl3nq0a5AUtlWYDTE+x9qsP6ROO2beHuYd3i46jKsGCGJB122nTfUVG6B8TtdZeVbqFnyBFDCSqBiSBvAzVzxR5Uh1mdWytn4L1bAsrLH3gw/Ou9nCJJMnXxIq9nuzoQCPGh2J4Thrnx2LZ8coB9xTeQ10zlmj6oqEcPt+HyrKs1uiWCJ/qv8AM/71lDyZ/A3nQ+SouIXkYdi2F8aGFdaL4zAtbYo4hhuKhNaqfHRdyXNM52RRNSf4cHml2PR1n80PvUBFohhBNm+vcEf/AAvlP/3KCQ02clYNofb9qlWcMDtr+dD1qVZvRv71OUDkw1h7VlbZS8jlWI1RhptukdoeTA+dOPRHo7w+52hYw99ANcvWu6H8du40gf3YpOw2NBEOAe5gNfXv/PzqXatZWFy2crDVXUkEHwI2NReZwe0UXh/MX0yLp4dwiwgBs2bajvRFH5CuuIxFtdGuIp7i4n2mapXEY7EtOe9dcHvcn3E134WxBqq8bJ+iJPwCW2yysZxrCje47H8Kt8thQnFdJbUQlm639p1X5ANQFzO5FaAr3ihPJOXqGOLHH+SymwcjsuyyBpp3DvBrkpKKAwZonUAEH9RvSNg/pZsrmW9YuBlJQm2VYNl0mGKx5a+dOvRrjaYzDJftBgjM4AaJBVipkKT3TvsRWlNNIxSTTZ5bxq51UB9Y3VwPmNKRsJiI4reH2euuAnu1dtParHuxI237qqL+IA4ziAQYGIdSx2GZmiTyms3iotuD9mW8K1Ul7lmYfFI/wMD5H9K7Octq4N5U/kaQ1tMpBU7fzvU88euIrBjIIIMidI5HenXjXLUl+RR+CUfsv8yhpknvk/nW7H6xI3BH50z35aCTYeYIa/aNtjmiMz5SH0Uah4186X76ZsQAOrWSQIPYmDEMTse+edXaMl7Ido6eo/SvcXv6GpVzhd638dpx45SQdSujDQiVI0PKomM3oHG2EuAG2WGZQwJX7wDKSvr+tM+F6XvaxdzEYe1btK1oWlskZrapCkiFyycwLcviNKa7D+e6pFn9B+lFNo5oi3juYAljoNh4Dwo/0P45fwuIR7Km4SuRrYBPWJJJWBrIjMDyI7ppfuHT3qdwriVzD3Eu2iA67EgMNZGx0Ncns5q0Wh0pJ4jauW8OpD4Ui9ctXJ6wZlYZBEjNEyJOoAmaqWZJ8qJ4HjN+3duXbd1ke5JcqYzZiWMxykzFCxu1GTsEVWjXmatH6ELWmLfxtr7dYf1qrRzq3foVSMNfbvvR7Ip/3UcX2jp9C99MUfxqQf8A0lkeMt+kVn0S4bNjnY727JiO9mRfymoP0o38/Ebg+6EX/KD+Zox9D4/pGJP4FHu7ftXLczpfZ/ItQmg/Sni5wuGe+FDFMsKZAMuqxprzoqTSv9I2Iy4C7+Iqvu6z8ga0y6Jx2xJf6ScQSSOyD9nKhjwkiTWUm2k0GprKy8n7laRc3Svggv4a3ftj6xbakx9tMoPuOVVlcq5ujt3PgrB77Kf6RVb9K+E9XdLKOyx2+6f2NUnH1BjnumLgqdwy+iswuTkdCjFdwDBzAc4IBioZTWtstZ0bpbRIxWENtip7Q0hhswIkEeYINaZaZeFspsL1q50Fp2yzEmy2mvLs3CPQUMx2AKO2UMyABg0fYcSpJ5aGPMGmkhMbvRAtuV2olg8WRsYncd9QMtegVOUFJFoumG+sJ2Y+RP5Hn5fnXTDIZ50LsYjk3vRKxiY31Hz9D+/yrM4cGVbckEw1eFqkYfIwkNI56ajzHKvXspyJqiyIzPExF4nwktcdtdTOlcsBxO9gz9W95P8Ap3CgJn7QAIb1p1dU5rUK/hkJnKKLkzlBe4Bu/SBxA6DFXPZZ/wBM1J6OYi9ce47q7tcdGa4eRDFixncnb1qcbJGwAonwfshx3x8qjlySa6KQxQXr/igsC3P864YxSEYyJCk8+QNaPdPfUTGXOw39k/kaCix3NCocVZcHsjWJ6tmUNO+YW2gmTOtpdoihV+2hxKC1bzgAyhLtJAYt9hW0GsATpzqF1hZQDEKdNFkf3omNdpivMNfyXUbu12nkeUj8we4g616F2jzK2Mdt0ALJeu21BHaR0vKNo5rdiToGGk+dLfFrha4xLF9T2joWA0BI5aAaUw3OKpcMuqXGB3ZbbNqp+/1dyBMwWYUC45cRrkooUBQIAI1EyYLNHoYoy6B6nTB8La6im2UZpAKZgHksAIB0IM7zW7cNvJIa04jT4Ty0Oo03FS+GoAii9aCgpNtw5s3HDSTleClzybvAqViFCLriL9oldAyAhiN4a20Ee+9clo5im9dG/n2Ncy06ncmT+tGG4G7DNZIurlLdkwyqoGbMrRtPKdppaCQbfOuM7+dS3wzoTnRljvUj86iWRJ9a441TY1dP0P2o4fP3rzn2Cr/tqnrlmE9f0p/4F0nOF4dYs2AGvNnYk6i2rXHgxzaNddBoTOgLwfF2wSVin0zxIfH4g8hdZf8ACcv+2m76Gh2sWfC2Pc3TSXiMNNwuxmdT4nmSfEyfWmPoBxhMFeZbpi3eVZY7K6lo9IOtLGSUrY0la0W4xpD+lvERhba/euz6Kj/qRT01Vh9MN/tYdPwu3uUA/I1pm/pZKK2IabCsrnmrKzFC/uhOuAw3/SA9tP0qJxvBKzEMJB0NS+gx/oVgH/2wfQyf1rvxi3zrV6Ge9lX8a4UbL5Ttup7x30OyVaXGOFDE2I+2uqHx7j4Gq2u2SpIIggwQeRFQlGmboZOSCbY4KttMsKMOygjm9wST5ZhHoak2+IPbs4d1Mqc1u4vJ1QkhT/duEUFttqockoNPIEyY/OjGIwrJg4YRGI07iDb3HeDA1oM6OiLxDhTLcuC2rMiw0gEwjDMpPofkaHAUw4jH3LSYa7bcqWt5TGzG0zABhzENtUTj+GUOty2It3lFxR90nRl9GB+VCiilsFAV0tXCu1a1lLJWi8WEbGI5gwfnRGxjZ0bQ9/L1HL00pfrvaxPI+9ZZY2tos4pjA7d/8+INcGTuqHaxBHiO47eY7qkq4Pw79x39PvfzpSxmRnjaNLjVMwDwDUF2muluRQnTQsdEu7eqJibsqR3giuTXKi4i5oaaKFbEacsg99cSdaMX7IJMiod7DAbCtClozvHs1a8zBczFso0kkwO4Ty0qLfOtdEbSuN00/oSGHhXFctsJKxlKlTlEyQZy3JtOeyBPZfbUxr3xDWO0zWUEwdEu2hEEEdhnUaiZ8T3Uv4O8VMiDpEMoYEdxBBFeXn3OgnkNBryA7qZSOaNHQNdy210Z4RQSdzAAJgn1pitW1uqGyNbuFu31MMoIYBusw51UwDEaUs2Xh1OmhB1kjfmBrHlrTacXbcq15EbX+sZmDHSBGJQGYCxDrOgk6muiBkfEXbi23ZcYG77bBkc6j7JBHjvypewI1FMf/htq4Cxe9sZaUvDSRAytmI0ABNL/AA+ufZyO+M/q/wC9WJiiqBV001PeDy/P3rnj7nZgedMvEeBpkUgbKASN5AFTnspAD8PljlmSxCqIOrHb+fGo9+7oVInmPA8/Qj5xXb/w9gew2o2nv8/+Ki38DfUSbbEd4GYfLb1qa2O012WNwjpouH4bZa5L3Ya2i82CMQGY8gBAnnSLx3HXcU/W3iM55DQKg2Ue5PrQqxfgSZJGi+Gs/qfeu2CVnY6yACTWlSvTIPRu625O+/hWV2GGzajY1lHiDki8+CWylm0u2VFHsoqXxESs1C4bixctW7g+0oJ841+c1Ke7IitJD1NeHN2aXemXBcw69BqPjA5j73mOfh5Ua4fc1I8anAzIpGrKKVbRUBqS+Odra22YlFMqO79am9KuE9RczKPq3On4T939v+KCq1RejVBp7DV85sHaP3Lrr/iVWqRbUXMHbLbWr5QmYhLgDbwY7Q3ih2BxINs2G0DXFYN91oK6+Go9qJYGyRgcYrCCr29DyYNBFBDPR5xHAquGtZVhzdZZKw7yPPZYAI1EkwYNA3UgwQQRyNWLwzGJjrARgQyhUkiV6zKxJ7tQsAyD2u8Cl7CcGS9cTZQ1gEIXhzcI7J13BkN5LypnH2Ox5atSFuvK8U6VlQaPQgze3dI/aplq6Dt7VArAajOCZWrDCXgfi18ftfs35+NdsukgyO8frzB86FW8Ryb3qVbuEaqf+35EVBprsnLGb3RNQcVIFT8wb8J+X/H5eVRsSpGh/n96aMjNKAv3qjkURxGHHKobJVk00TaaI1zDg8qjvhBU81xem6FaTB66E1l06VLewD4Go9zDHvp1JEnBkXnU/CX1VTowbUhleNYIAZYgj2OpqG1oiulvaimI0b37xZTMEnnlAO87gVwVyK9umudFnHawmZ1B+0wHuYqy+KpSBwS2GxFkf/ID6CD+hqwseJrkFAC3YltqZuFPkiRHjyoZhbOtHsORFcohlIVelPCFuMbgA13j/ilUYVkzBTEiD5VYvFLYgxSfjF12rpKthjT7ASrdGg28xWUWFuspLYeESweh2KItvbJ+FpHk3L3B96MnE/I0h8RvXbIZrTZTz0BketBn6X4oiMwB7womtcZpKmZZQt2Wphr0XD460Tt3NaSejnEHupbd4zEQY/Om+wNRT9i9HLiuFW6jI4kH5dxHiKrbF4BrVw223Gx+8ORFWrft0G41wgX0gaOuqn/afA0s42imKfGQiWbIKOdcy5fLKTBnxkr86KYjj7vhv4dlEyMz/aIWIDCNToNfCoaqYuCO3GVxzgMpzeYK6+/fU7iuFN24GTtE287EwJIOsa6mGXx2qRpteoe6OALw24wYqxuFiy7oUKtPmAsx40XwuAUX0KqEHVPbz5i3/tFREhgQiudxBPhSJwrFkKbSmOszhhyINtlX5mnDgF3r/wCFcwWBaZgEkW7ofReRYiZ11B51SLslki1bFbpNwU4Z4Iy7kCQQyg5Q69qe1vlOo11IFcOP8CuYVlDlWRxmR1+Fxp7HUaeIqd01LdaAbjOAXCholFzfAY3IbNr93LE0Ts2uu4I06nD3SV8BKyPLLcPsKlKKbaNWPJKMYtiTWUXv9GcUllb5tE2mUPmUhoUiQSAZAgztpQeotG+M0+mbV0S4RtXMV7SNFCZbvA+fd+1dQ2kHUdx/TuNDa728R3+/799Rlj9hXA2v4Wfg1/D9r0+96e1D3SiwM15cUN8Qn8Q+L1+9/OtLZBw9gFcs1EuWyN6N38MV13XvH691RWSadTJPGDVFauKm3MN3VFuLFUTTJuLRFe3NRWQrRICtigoqVCygmB3aa1os2HHdXi4YdwpuZPymTehlkHEBz9kEjzOn5E07XhNLfR61laRTKwp4u0K40zS2lSlNcFroTTAaIvEG0paxCSaYMWaFXLWtcwpURlt+FeVKFusoUGwtj7OYEd+nvQzCdEO3Nw6fdH6msrK0KKZkbaGjhuECiAAI/SmbD7A1lZToVkm8NKirvXlZXehy7F/pXwyP6Rb0ZYzePIN58j3iheBv9q04GZBmUJMZbhGbKDvlJAI7vSsrKj6mqPRAxfDyBccEDJdKlRMgSIYHaJIHfU3orxhrN1Zgoi3WI5wUDNHj9WInvPfWVld0yi+qOzp09X+lkzIa2jDwER+YJ9aLdEWzcMx6dwZ/e3//ADr2srv7g/8ASvw/9F/gvSnE4ZlK3GZBA6t2JQqNMoB+HTYjb5VN6Z8KtgWsXhxlsYgTk26t9yoHdvtoCDyisrKktpmuX0yi166FgVtWVlSZqRlZWVlAJiuRtUi3enzr2spJxVWLI6K0H+fn31yu4dW27J/ynzHL008KysqAlWQr1sqSp0Irhctg1lZTEiK1iK1isrKrF2SkjIrraWvKynFDnCxFGFavayqx6IS7Nga9LV5WUwCJeNRHWsrKATWKysrK4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0326" y="2880168"/>
            <a:ext cx="7162800" cy="329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0837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 smtClean="0"/>
              <a:t>For 70 shekels (the equivalent of $20 US), you gain entrance to the Jerusalem Wine Festival, which includes your glass and an unlimited number of tastings from the dozens of Israeli wine options being offered on-site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352800"/>
            <a:ext cx="6400799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0120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You'll also have the chance to snack on select cheeses with your wine (because what would wine be without the accompanying cheese tastings)?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09800"/>
            <a:ext cx="5943600" cy="4131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964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2218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 smtClean="0"/>
              <a:t> The Wine Festival takes place outdoors in the stunning Art Garden, which is worth a visit just for the views there alone, along with the accompanying artwork on display outside.</a:t>
            </a:r>
          </a:p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581400"/>
            <a:ext cx="57054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461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 smtClean="0"/>
              <a:t>The Israel Museum is most famously known for possessing the mysterious Dead Sea Scrolls, housed inside the Shrine of the Book.</a:t>
            </a:r>
          </a:p>
          <a:p>
            <a:pPr marL="0" indent="0" algn="just">
              <a:buNone/>
            </a:pPr>
            <a:r>
              <a:rPr lang="en-US" dirty="0"/>
              <a:t>Summer nights with a glass of wine, good company, classy music and views worth mentioning</a:t>
            </a:r>
          </a:p>
          <a:p>
            <a:pPr marL="0" indent="0" algn="just">
              <a:buNone/>
            </a:pP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657600"/>
            <a:ext cx="5388980" cy="2998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1037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images (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38400" y="2819400"/>
            <a:ext cx="4495800" cy="29718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1295400" y="1828800"/>
            <a:ext cx="6654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Thanks for listening!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600200"/>
            <a:ext cx="919744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2" action="ppaction://hlinkfile"/>
              </a:rPr>
              <a:t>Do you want to watch a video???</a:t>
            </a:r>
            <a:endParaRPr 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8686800" cy="838200"/>
          </a:xfrm>
        </p:spPr>
        <p:txBody>
          <a:bodyPr/>
          <a:lstStyle/>
          <a:p>
            <a:pPr algn="ctr"/>
            <a:r>
              <a:rPr lang="en-US" dirty="0" smtClean="0"/>
              <a:t>Members of my group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0800" y="1981200"/>
            <a:ext cx="4038600" cy="4525963"/>
          </a:xfrm>
        </p:spPr>
        <p:txBody>
          <a:bodyPr/>
          <a:lstStyle/>
          <a:p>
            <a:r>
              <a:rPr lang="en-US" b="1" dirty="0" smtClean="0"/>
              <a:t>Nguyen </a:t>
            </a:r>
            <a:r>
              <a:rPr lang="en-US" b="1" dirty="0" err="1" smtClean="0"/>
              <a:t>Thi</a:t>
            </a:r>
            <a:r>
              <a:rPr lang="en-US" b="1" dirty="0" smtClean="0"/>
              <a:t> </a:t>
            </a:r>
            <a:r>
              <a:rPr lang="en-US" b="1" dirty="0" err="1" smtClean="0"/>
              <a:t>Duyen</a:t>
            </a:r>
            <a:endParaRPr lang="en-US" b="1" dirty="0" smtClean="0"/>
          </a:p>
          <a:p>
            <a:r>
              <a:rPr lang="en-US" b="1" dirty="0" smtClean="0"/>
              <a:t>Nguyen </a:t>
            </a:r>
            <a:r>
              <a:rPr lang="en-US" b="1" dirty="0" err="1" smtClean="0"/>
              <a:t>Thi</a:t>
            </a:r>
            <a:r>
              <a:rPr lang="en-US" b="1" dirty="0" smtClean="0"/>
              <a:t> Van</a:t>
            </a:r>
          </a:p>
          <a:p>
            <a:r>
              <a:rPr lang="en-US" b="1" dirty="0" smtClean="0"/>
              <a:t>Tran </a:t>
            </a:r>
            <a:r>
              <a:rPr lang="en-US" b="1" dirty="0" err="1" smtClean="0"/>
              <a:t>Thi</a:t>
            </a:r>
            <a:r>
              <a:rPr lang="en-US" b="1" dirty="0" smtClean="0"/>
              <a:t> Y Yen</a:t>
            </a:r>
          </a:p>
          <a:p>
            <a:r>
              <a:rPr lang="en-US" b="1" dirty="0" smtClean="0"/>
              <a:t>Ngo </a:t>
            </a:r>
            <a:r>
              <a:rPr lang="en-US" b="1" dirty="0" err="1" smtClean="0"/>
              <a:t>Hai</a:t>
            </a:r>
            <a:r>
              <a:rPr lang="en-US" b="1" dirty="0" smtClean="0"/>
              <a:t> </a:t>
            </a:r>
            <a:r>
              <a:rPr lang="en-US" b="1" dirty="0" err="1" smtClean="0"/>
              <a:t>Thuan</a:t>
            </a:r>
            <a:endParaRPr lang="en-US" b="1" dirty="0" smtClean="0"/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5029200" cy="5794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Production figures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8800"/>
            <a:ext cx="4343400" cy="2971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Israel produces about 35 million bottles a year at over 250 wineries</a:t>
            </a:r>
          </a:p>
          <a:p>
            <a:pPr marL="0" indent="0">
              <a:buNone/>
            </a:pPr>
            <a:r>
              <a:rPr lang="en-US" b="1" dirty="0" smtClean="0"/>
              <a:t>Israel's 200-million-dollar wine industry is forecast to keep growing and keep collecting awards.</a:t>
            </a:r>
          </a:p>
          <a:p>
            <a:endParaRPr lang="en-US" b="1" dirty="0"/>
          </a:p>
        </p:txBody>
      </p:sp>
      <p:pic>
        <p:nvPicPr>
          <p:cNvPr id="4" name="Picture 3" descr="images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8200" y="762000"/>
            <a:ext cx="40386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336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7467600" cy="5794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Types 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3810000" cy="2895600"/>
          </a:xfrm>
        </p:spPr>
        <p:txBody>
          <a:bodyPr>
            <a:normAutofit/>
          </a:bodyPr>
          <a:lstStyle/>
          <a:p>
            <a:r>
              <a:rPr lang="en-US" b="1" dirty="0" smtClean="0"/>
              <a:t>Israel's </a:t>
            </a:r>
            <a:r>
              <a:rPr lang="en-US" b="1" dirty="0" smtClean="0"/>
              <a:t>reds.</a:t>
            </a:r>
          </a:p>
          <a:p>
            <a:r>
              <a:rPr lang="en-US" b="1" dirty="0" smtClean="0"/>
              <a:t>Israel’s </a:t>
            </a:r>
            <a:r>
              <a:rPr lang="en-US" b="1" dirty="0"/>
              <a:t>whites </a:t>
            </a:r>
            <a:endParaRPr lang="en-US" b="1" dirty="0" smtClean="0"/>
          </a:p>
          <a:p>
            <a:r>
              <a:rPr lang="en-US" b="1" dirty="0" smtClean="0"/>
              <a:t>Israel’s </a:t>
            </a:r>
            <a:r>
              <a:rPr lang="en-US" b="1" dirty="0" smtClean="0"/>
              <a:t>roses </a:t>
            </a:r>
          </a:p>
          <a:p>
            <a:r>
              <a:rPr lang="en-US" b="1" dirty="0" smtClean="0"/>
              <a:t>Israel’s </a:t>
            </a:r>
            <a:r>
              <a:rPr lang="en-US" b="1" dirty="0" smtClean="0"/>
              <a:t>still and sparkling.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295400"/>
            <a:ext cx="4595813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400" y="3886200"/>
            <a:ext cx="39624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They have been praised by </a:t>
            </a:r>
            <a:r>
              <a:rPr lang="en-US" sz="3200" b="1" dirty="0" smtClean="0">
                <a:hlinkClick r:id="rId3" tooltip="Robert M. Parker, Jr"/>
              </a:rPr>
              <a:t>Robert Parker</a:t>
            </a:r>
            <a:r>
              <a:rPr lang="en-US" sz="3200" b="1" dirty="0" smtClean="0"/>
              <a:t> and </a:t>
            </a:r>
            <a:r>
              <a:rPr lang="en-US" sz="3200" b="1" dirty="0" smtClean="0">
                <a:hlinkClick r:id="rId4" tooltip="Oz Clarke"/>
              </a:rPr>
              <a:t>Oz Clarke</a:t>
            </a:r>
            <a:endParaRPr lang="en-US" sz="3200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519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45719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Kosher Wine Festival in Jerusalem</a:t>
            </a:r>
            <a:r>
              <a:rPr lang="en-US" sz="3200" dirty="0" smtClean="0">
                <a:solidFill>
                  <a:srgbClr val="C00000"/>
                </a:solidFill>
              </a:rPr>
              <a:t/>
            </a:r>
            <a:br>
              <a:rPr lang="en-US" sz="3200" dirty="0" smtClean="0">
                <a:solidFill>
                  <a:srgbClr val="C00000"/>
                </a:solidFill>
              </a:rPr>
            </a:br>
            <a:r>
              <a:rPr lang="en-US" sz="3200" dirty="0" smtClean="0">
                <a:solidFill>
                  <a:srgbClr val="C00000"/>
                </a:solidFill>
              </a:rPr>
              <a:t/>
            </a:r>
            <a:br>
              <a:rPr lang="en-US" sz="3200" dirty="0" smtClean="0">
                <a:solidFill>
                  <a:srgbClr val="C00000"/>
                </a:solidFill>
              </a:rPr>
            </a:br>
            <a:r>
              <a:rPr lang="en-US" sz="3200" dirty="0" smtClean="0">
                <a:solidFill>
                  <a:srgbClr val="C00000"/>
                </a:solidFill>
              </a:rPr>
              <a:t>Kosher wine festival in Jerusalem 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362200"/>
            <a:ext cx="3429000" cy="1600200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Wine tasting brought Israelis to Jerusalem for the country's first kosher wine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festival.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600200"/>
            <a:ext cx="41910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5306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4343400" cy="2667000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Held in August , from 7:00 p.m. to 11:30 </a:t>
            </a:r>
            <a:r>
              <a:rPr lang="en-US" b="1" dirty="0" err="1" smtClean="0"/>
              <a:t>p.m</a:t>
            </a:r>
            <a:r>
              <a:rPr lang="en-US" b="1" dirty="0" smtClean="0"/>
              <a:t> each evening at the Israel Museum’s expanded Sculpture.</a:t>
            </a:r>
            <a:endParaRPr lang="en-US" b="1" dirty="0"/>
          </a:p>
        </p:txBody>
      </p:sp>
      <p:pic>
        <p:nvPicPr>
          <p:cNvPr id="3076" name="Picture 4" descr="http://www.carnifest.com/gallery/Israel/wide/israeli_wine_tasting_festiv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600200"/>
            <a:ext cx="38862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2702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3581400" cy="36576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F</a:t>
            </a:r>
            <a:r>
              <a:rPr lang="en-US" b="1" dirty="0" smtClean="0"/>
              <a:t>estival is Israel’s largest wine gathering, hosting thousands of visitors who will taste wines poured by more than two dozen </a:t>
            </a:r>
            <a:r>
              <a:rPr lang="en-US" b="1" dirty="0" smtClean="0"/>
              <a:t>wineries.</a:t>
            </a:r>
            <a:endParaRPr lang="en-US" b="1" dirty="0"/>
          </a:p>
        </p:txBody>
      </p:sp>
      <p:pic>
        <p:nvPicPr>
          <p:cNvPr id="2050" name="Picture 2" descr="http://cdn.timesofisrael.com/uploads/2012/07/F110816MA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1" y="1752600"/>
            <a:ext cx="4038600" cy="3725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0475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 The combination of live jazz, local wine, the Jerusalem night air and the sculpture garden can't be </a:t>
            </a:r>
            <a:r>
              <a:rPr lang="en-US" dirty="0" smtClean="0"/>
              <a:t>beat.</a:t>
            </a:r>
          </a:p>
        </p:txBody>
      </p:sp>
      <p:pic>
        <p:nvPicPr>
          <p:cNvPr id="5124" name="Picture 4" descr="http://1.bp.blogspot.com/-tsN-Qzd29kg/TkrW5KcYHBI/AAAAAAAAEAA/fBHfNLp2MM0/s640/Israel-WineFestiv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971800"/>
            <a:ext cx="5105400" cy="280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4582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252</TotalTime>
  <Words>324</Words>
  <Application>Microsoft Office PowerPoint</Application>
  <PresentationFormat>On-screen Show (4:3)</PresentationFormat>
  <Paragraphs>29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Verve</vt:lpstr>
      <vt:lpstr>Slide 1</vt:lpstr>
      <vt:lpstr>Slide 2</vt:lpstr>
      <vt:lpstr>Members of my group</vt:lpstr>
      <vt:lpstr>Production figures</vt:lpstr>
      <vt:lpstr>Types production</vt:lpstr>
      <vt:lpstr>Kosher Wine Festival in Jerusalem  Kosher wine festival in Jerusalem 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Can la co-Mo la thay!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Kosher Wine Festival in Jerusalem</dc:title>
  <dc:creator>Ngo Xuan Loc</dc:creator>
  <cp:lastModifiedBy>Bi T-ra</cp:lastModifiedBy>
  <cp:revision>22</cp:revision>
  <dcterms:created xsi:type="dcterms:W3CDTF">2014-05-30T02:36:42Z</dcterms:created>
  <dcterms:modified xsi:type="dcterms:W3CDTF">2014-06-12T02:31:08Z</dcterms:modified>
</cp:coreProperties>
</file>