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6" r:id="rId13"/>
    <p:sldId id="277" r:id="rId14"/>
    <p:sldId id="268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6912" autoAdjust="0"/>
    <p:restoredTop sz="94660"/>
  </p:normalViewPr>
  <p:slideViewPr>
    <p:cSldViewPr>
      <p:cViewPr>
        <p:scale>
          <a:sx n="73" d="100"/>
          <a:sy n="73" d="100"/>
        </p:scale>
        <p:origin x="624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472CE-EA76-43F6-A613-DBC00312AA21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C7A2F-34A8-4F5E-B93B-6A09B04CE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2614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C7A2F-34A8-4F5E-B93B-6A09B04CEA3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415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747318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50580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055527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553139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475670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051658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51318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928602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644118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168048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2762579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4B9D4-A77C-4D1E-8B30-6061D60627D9}" type="datetimeFigureOut">
              <a:rPr lang="en-US" smtClean="0"/>
              <a:pPr/>
              <a:t>10/19/2013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27F6F-CB86-4935-BE22-BF4D68FAF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849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8103" y="685800"/>
            <a:ext cx="7772400" cy="2133600"/>
          </a:xfrm>
        </p:spPr>
        <p:txBody>
          <a:bodyPr>
            <a:normAutofit fontScale="90000"/>
            <a:scene3d>
              <a:camera prst="perspectiveRelaxed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73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NHÓM 2</a:t>
            </a:r>
            <a:br>
              <a:rPr lang="en-US" sz="73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09800"/>
            <a:ext cx="6400800" cy="2133600"/>
          </a:xfrm>
        </p:spPr>
        <p:txBody>
          <a:bodyPr>
            <a:noAutofit/>
          </a:bodyPr>
          <a:lstStyle/>
          <a:p>
            <a:endParaRPr lang="en-US" sz="72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1828800"/>
            <a:ext cx="845523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Kính</a:t>
            </a:r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chào</a:t>
            </a:r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thầy</a:t>
            </a:r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các</a:t>
            </a:r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bạn</a:t>
            </a:r>
            <a:endParaRPr lang="en-US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15200" y="152400"/>
            <a:ext cx="17049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68644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3.Các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đột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60333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Lý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thuyết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tương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tác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biểu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trưng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Admin\Desktop\xhh\John_Dew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981200"/>
            <a:ext cx="2267812" cy="2971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" y="49530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John Dewey</a:t>
            </a:r>
          </a:p>
          <a:p>
            <a:pPr algn="ctr"/>
            <a:r>
              <a:rPr lang="en-US" dirty="0" smtClean="0"/>
              <a:t>1859-1952</a:t>
            </a:r>
            <a:endParaRPr lang="en-US" dirty="0"/>
          </a:p>
        </p:txBody>
      </p:sp>
      <p:pic>
        <p:nvPicPr>
          <p:cNvPr id="1027" name="Picture 3" descr="C:\Documents and Settings\Admin\Desktop\xhh\George_Herbert_Mea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2016658"/>
            <a:ext cx="2413000" cy="29744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352800" y="5029201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George Herbert Mead</a:t>
            </a:r>
          </a:p>
          <a:p>
            <a:pPr algn="ctr"/>
            <a:r>
              <a:rPr lang="en-US" dirty="0" smtClean="0"/>
              <a:t>1863-1931</a:t>
            </a:r>
            <a:endParaRPr lang="en-US" dirty="0"/>
          </a:p>
        </p:txBody>
      </p:sp>
      <p:pic>
        <p:nvPicPr>
          <p:cNvPr id="1028" name="Picture 4" descr="C:\Documents and Settings\Admin\Desktop\xhh\220px-Charles_Cooley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599" y="1981200"/>
            <a:ext cx="2472219" cy="30003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867400" y="50292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Charles Horton Cooley</a:t>
            </a:r>
          </a:p>
          <a:p>
            <a:pPr algn="ctr"/>
            <a:r>
              <a:rPr lang="en-US" dirty="0" smtClean="0"/>
              <a:t>1864 –1929</a:t>
            </a:r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97438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xhh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676400"/>
            <a:ext cx="3124200" cy="312420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Desktop\xhh\vtdamdon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1371600"/>
            <a:ext cx="4775200" cy="3581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438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276600"/>
            <a:ext cx="8229600" cy="304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Desktop\xhh\ng va 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838200"/>
            <a:ext cx="3255388" cy="2438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67200" y="914400"/>
            <a:ext cx="449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tác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người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người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biểu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tượng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tượng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Documents and Settings\Admin\Desktop\xhh\chu 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2600" y="2743200"/>
            <a:ext cx="3427035" cy="274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438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451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Lý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thuyết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vai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trò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6477000" cy="4525963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DUNG: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8000" y="1524000"/>
            <a:ext cx="2057400" cy="28575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110845" y="4381500"/>
            <a:ext cx="1804555" cy="533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Role Theory</a:t>
            </a:r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en-US" b="1" dirty="0" smtClean="0">
                <a:solidFill>
                  <a:schemeClr val="tx1"/>
                </a:solidFill>
              </a:rPr>
              <a:t>( )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6764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/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HẠN CHẾ: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14642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Tiếp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cận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hệ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thống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vẹn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2391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1)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tĩnh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2)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754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en-US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END</a:t>
            </a:r>
            <a:endParaRPr lang="en-US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099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543800" cy="5715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Times New Roman" pitchFamily="18" charset="0"/>
                <a:cs typeface="Times New Roman" pitchFamily="18" charset="0"/>
              </a:rPr>
              <a:t>CÁC LÝ THUYẾT XÃ HỘI HỌC</a:t>
            </a:r>
            <a: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810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I.LÝ THUYẾT CẤU TRÚC - CHỨC NĂNG</a:t>
            </a: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1.Lý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tầng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2.Lý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Talcott Parsons</a:t>
            </a:r>
          </a:p>
          <a:p>
            <a:pPr marL="0" indent="0">
              <a:buNone/>
            </a:pP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II.LÝ THUYẾT XUNG ĐỘT</a:t>
            </a: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1.Các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2.Khách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3.Các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800" b="1" u="sng" dirty="0" smtClean="0">
                <a:latin typeface="Times New Roman" pitchFamily="18" charset="0"/>
                <a:cs typeface="Times New Roman" pitchFamily="18" charset="0"/>
              </a:rPr>
              <a:t>III.LÝ THUYẾT TƯƠNG TÁC BIỂU TRƯNG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IV.LÝ THUYẾT VAI TRÒ</a:t>
            </a:r>
          </a:p>
          <a:p>
            <a:pPr marL="0" indent="0">
              <a:buNone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V.TIẾP CẬN HỆ THỐNG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1904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64670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05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LÝ THUYẾT CẤU TRÚC - CHỨC NĂNG</a:t>
            </a:r>
            <a:br>
              <a:rPr lang="en-US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00200"/>
            <a:ext cx="8229600" cy="4525963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E.Durkheim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nhằm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vĩ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kìm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hãm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85216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150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Durkheim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-organic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solidarity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Durkheim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hiển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6055" y="1447800"/>
            <a:ext cx="2755900" cy="3695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29400" y="5143500"/>
            <a:ext cx="2133600" cy="76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Emile Durkheim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(1858-1917)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6807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1.Lý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tầng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Là sự kết nối giữa hai nhà xã hội học Kingsley Davis và Wibert Moore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đẩy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đòi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downloa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905000"/>
            <a:ext cx="1676400" cy="1905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43000" y="2590800"/>
            <a:ext cx="24384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05000" y="3276600"/>
            <a:ext cx="19050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Kingsley Davis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(1908-1997)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 descr="moor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1905000"/>
            <a:ext cx="1752600" cy="1905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867400" y="3276600"/>
            <a:ext cx="1600200" cy="533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Wibert Moore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(1914-1989)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4997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2.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Lý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năng-cấu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Talcott Parsons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858000" cy="4525963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Parsons tin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(adaptation)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(Goal attainment)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(integration)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tiềm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khuôn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(latency)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6957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Lý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thuyết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xung</a:t>
            </a:r>
            <a:r>
              <a:rPr lang="en-US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đột</a:t>
            </a:r>
            <a:endParaRPr lang="en-US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lẻ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trị→đối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74242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.Các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đột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“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600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2.Khách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đột</a:t>
            </a:r>
            <a:endParaRPr lang="en-US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371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463</TotalTime>
  <Words>1164</Words>
  <Application>Microsoft Office PowerPoint</Application>
  <PresentationFormat>On-screen Show (4:3)</PresentationFormat>
  <Paragraphs>97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NHÓM 2   </vt:lpstr>
      <vt:lpstr>CÁC LÝ THUYẾT XÃ HỘI HỌC    </vt:lpstr>
      <vt:lpstr>LÝ THUYẾT CẤU TRÚC - CHỨC NĂNG </vt:lpstr>
      <vt:lpstr>Slide 4</vt:lpstr>
      <vt:lpstr>1.Lý thuyết chức năng về sự phân tầng</vt:lpstr>
      <vt:lpstr>2.Lý thuyết chức năng-cấu trúc của Talcott Parsons</vt:lpstr>
      <vt:lpstr>Lý thuyết xung đột</vt:lpstr>
      <vt:lpstr>1.Các chủ thể tham gia xung đột</vt:lpstr>
      <vt:lpstr>2.Khách thể của xung đột</vt:lpstr>
      <vt:lpstr>3.Các hình thức xung đột</vt:lpstr>
      <vt:lpstr>Lý thuyết tương tác biểu trưng</vt:lpstr>
      <vt:lpstr>Slide 12</vt:lpstr>
      <vt:lpstr>Slide 13</vt:lpstr>
      <vt:lpstr>Slide 14</vt:lpstr>
      <vt:lpstr>Lý thuyết vai trò</vt:lpstr>
      <vt:lpstr>Slide 16</vt:lpstr>
      <vt:lpstr>Tiếp cận hệ thống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NHÓM 2</dc:title>
  <dc:creator>asus</dc:creator>
  <cp:lastModifiedBy>Admin</cp:lastModifiedBy>
  <cp:revision>62</cp:revision>
  <dcterms:created xsi:type="dcterms:W3CDTF">2013-10-18T01:21:36Z</dcterms:created>
  <dcterms:modified xsi:type="dcterms:W3CDTF">2013-10-19T15:51:21Z</dcterms:modified>
</cp:coreProperties>
</file>