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 id="2147483713" r:id="rId2"/>
    <p:sldMasterId id="2147483725" r:id="rId3"/>
    <p:sldMasterId id="2147483740" r:id="rId4"/>
    <p:sldMasterId id="2147483752" r:id="rId5"/>
    <p:sldMasterId id="2147483764" r:id="rId6"/>
    <p:sldMasterId id="2147483776" r:id="rId7"/>
    <p:sldMasterId id="2147483788" r:id="rId8"/>
    <p:sldMasterId id="2147483800" r:id="rId9"/>
  </p:sldMasterIdLst>
  <p:notesMasterIdLst>
    <p:notesMasterId r:id="rId45"/>
  </p:notesMasterIdLst>
  <p:sldIdLst>
    <p:sldId id="262" r:id="rId10"/>
    <p:sldId id="256" r:id="rId11"/>
    <p:sldId id="261" r:id="rId12"/>
    <p:sldId id="265" r:id="rId13"/>
    <p:sldId id="264" r:id="rId14"/>
    <p:sldId id="267" r:id="rId15"/>
    <p:sldId id="268" r:id="rId16"/>
    <p:sldId id="271" r:id="rId17"/>
    <p:sldId id="266" r:id="rId18"/>
    <p:sldId id="269" r:id="rId19"/>
    <p:sldId id="282" r:id="rId20"/>
    <p:sldId id="278" r:id="rId21"/>
    <p:sldId id="279" r:id="rId22"/>
    <p:sldId id="280" r:id="rId23"/>
    <p:sldId id="281" r:id="rId24"/>
    <p:sldId id="277" r:id="rId25"/>
    <p:sldId id="272" r:id="rId26"/>
    <p:sldId id="260" r:id="rId27"/>
    <p:sldId id="275" r:id="rId28"/>
    <p:sldId id="286" r:id="rId29"/>
    <p:sldId id="274" r:id="rId30"/>
    <p:sldId id="283" r:id="rId31"/>
    <p:sldId id="288" r:id="rId32"/>
    <p:sldId id="287" r:id="rId33"/>
    <p:sldId id="285" r:id="rId34"/>
    <p:sldId id="257" r:id="rId35"/>
    <p:sldId id="289" r:id="rId36"/>
    <p:sldId id="290" r:id="rId37"/>
    <p:sldId id="291" r:id="rId38"/>
    <p:sldId id="292" r:id="rId39"/>
    <p:sldId id="293" r:id="rId40"/>
    <p:sldId id="294" r:id="rId41"/>
    <p:sldId id="295" r:id="rId42"/>
    <p:sldId id="296" r:id="rId43"/>
    <p:sldId id="297"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69" autoAdjust="0"/>
    <p:restoredTop sz="94660"/>
  </p:normalViewPr>
  <p:slideViewPr>
    <p:cSldViewPr>
      <p:cViewPr varScale="1">
        <p:scale>
          <a:sx n="58" d="100"/>
          <a:sy n="58" d="100"/>
        </p:scale>
        <p:origin x="-161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theme" Target="theme/theme1.xml"/><Relationship Id="rId8" Type="http://schemas.openxmlformats.org/officeDocument/2006/relationships/slideMaster" Target="slideMasters/slideMaster8.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a:lstStyle/>
          <a:p>
            <a:pPr>
              <a:defRPr/>
            </a:pPr>
            <a:r>
              <a:rPr lang="vi-VN" dirty="0"/>
              <a:t>SỰ GIA TĂNG ĐÔ </a:t>
            </a:r>
            <a:r>
              <a:rPr lang="vi-VN" dirty="0" smtClean="0"/>
              <a:t>THỊ CẢ</a:t>
            </a:r>
            <a:r>
              <a:rPr lang="vi-VN" baseline="0" dirty="0" smtClean="0"/>
              <a:t> NƯỚC</a:t>
            </a:r>
            <a:r>
              <a:rPr lang="vi-VN" dirty="0" smtClean="0"/>
              <a:t> </a:t>
            </a:r>
            <a:r>
              <a:rPr lang="vi-VN" dirty="0"/>
              <a:t>QUA CÁC NĂM</a:t>
            </a:r>
          </a:p>
        </c:rich>
      </c:tx>
      <c:layout/>
      <c:overlay val="0"/>
    </c:title>
    <c:autoTitleDeleted val="0"/>
    <c:plotArea>
      <c:layout/>
      <c:barChart>
        <c:barDir val="col"/>
        <c:grouping val="clustered"/>
        <c:varyColors val="0"/>
        <c:ser>
          <c:idx val="0"/>
          <c:order val="0"/>
          <c:tx>
            <c:strRef>
              <c:f>Sheet1!$B$1</c:f>
              <c:strCache>
                <c:ptCount val="1"/>
                <c:pt idx="0">
                  <c:v>số đô thị</c:v>
                </c:pt>
              </c:strCache>
            </c:strRef>
          </c:tx>
          <c:invertIfNegative val="0"/>
          <c:dLbls>
            <c:showLegendKey val="0"/>
            <c:showVal val="1"/>
            <c:showCatName val="0"/>
            <c:showSerName val="0"/>
            <c:showPercent val="0"/>
            <c:showBubbleSize val="0"/>
            <c:showLeaderLines val="0"/>
          </c:dLbls>
          <c:cat>
            <c:numRef>
              <c:f>Sheet1!$A$2:$A$5</c:f>
              <c:numCache>
                <c:formatCode>General</c:formatCode>
                <c:ptCount val="4"/>
                <c:pt idx="0">
                  <c:v>1986</c:v>
                </c:pt>
                <c:pt idx="1">
                  <c:v>1990</c:v>
                </c:pt>
                <c:pt idx="2">
                  <c:v>2007</c:v>
                </c:pt>
                <c:pt idx="3">
                  <c:v>2012</c:v>
                </c:pt>
              </c:numCache>
            </c:numRef>
          </c:cat>
          <c:val>
            <c:numRef>
              <c:f>Sheet1!$B$2:$B$5</c:f>
              <c:numCache>
                <c:formatCode>General</c:formatCode>
                <c:ptCount val="4"/>
                <c:pt idx="0">
                  <c:v>480</c:v>
                </c:pt>
                <c:pt idx="1">
                  <c:v>500</c:v>
                </c:pt>
                <c:pt idx="2">
                  <c:v>729</c:v>
                </c:pt>
                <c:pt idx="3">
                  <c:v>755</c:v>
                </c:pt>
              </c:numCache>
            </c:numRef>
          </c:val>
        </c:ser>
        <c:dLbls>
          <c:showLegendKey val="0"/>
          <c:showVal val="0"/>
          <c:showCatName val="0"/>
          <c:showSerName val="0"/>
          <c:showPercent val="0"/>
          <c:showBubbleSize val="0"/>
        </c:dLbls>
        <c:gapWidth val="150"/>
        <c:axId val="89355392"/>
        <c:axId val="89356928"/>
      </c:barChart>
      <c:catAx>
        <c:axId val="89355392"/>
        <c:scaling>
          <c:orientation val="minMax"/>
        </c:scaling>
        <c:delete val="0"/>
        <c:axPos val="b"/>
        <c:numFmt formatCode="General" sourceLinked="1"/>
        <c:majorTickMark val="out"/>
        <c:minorTickMark val="none"/>
        <c:tickLblPos val="nextTo"/>
        <c:crossAx val="89356928"/>
        <c:crosses val="autoZero"/>
        <c:auto val="1"/>
        <c:lblAlgn val="ctr"/>
        <c:lblOffset val="100"/>
        <c:noMultiLvlLbl val="0"/>
      </c:catAx>
      <c:valAx>
        <c:axId val="89356928"/>
        <c:scaling>
          <c:orientation val="minMax"/>
        </c:scaling>
        <c:delete val="0"/>
        <c:axPos val="l"/>
        <c:majorGridlines/>
        <c:numFmt formatCode="General" sourceLinked="1"/>
        <c:majorTickMark val="out"/>
        <c:minorTickMark val="none"/>
        <c:tickLblPos val="nextTo"/>
        <c:crossAx val="89355392"/>
        <c:crosses val="autoZero"/>
        <c:crossBetween val="between"/>
      </c:valAx>
    </c:plotArea>
    <c:legend>
      <c:legendPos val="r"/>
      <c:layout>
        <c:manualLayout>
          <c:xMode val="edge"/>
          <c:yMode val="edge"/>
          <c:x val="0.7969563931098792"/>
          <c:y val="0.46974619307532139"/>
          <c:w val="0.19313521968220759"/>
          <c:h val="7.7461599248828977E-2"/>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1"/>
    </mc:Choice>
    <mc:Fallback>
      <c:style val="41"/>
    </mc:Fallback>
  </mc:AlternateContent>
  <c:chart>
    <c:title>
      <c:tx>
        <c:rich>
          <a:bodyPr/>
          <a:lstStyle/>
          <a:p>
            <a:pPr>
              <a:defRPr/>
            </a:pPr>
            <a:r>
              <a:rPr lang="vi-VN" dirty="0" smtClean="0"/>
              <a:t>DÂN</a:t>
            </a:r>
            <a:r>
              <a:rPr lang="vi-VN" baseline="0" dirty="0" smtClean="0"/>
              <a:t> SỐ TP</a:t>
            </a:r>
            <a:r>
              <a:rPr lang="en-US" dirty="0" smtClean="0"/>
              <a:t>.HCM</a:t>
            </a:r>
            <a:endParaRPr lang="en-US" dirty="0"/>
          </a:p>
        </c:rich>
      </c:tx>
      <c:layout/>
      <c:overlay val="0"/>
    </c:title>
    <c:autoTitleDeleted val="0"/>
    <c:plotArea>
      <c:layout/>
      <c:lineChart>
        <c:grouping val="standard"/>
        <c:varyColors val="0"/>
        <c:ser>
          <c:idx val="0"/>
          <c:order val="0"/>
          <c:tx>
            <c:strRef>
              <c:f>Sheet1!$B$19</c:f>
              <c:strCache>
                <c:ptCount val="1"/>
                <c:pt idx="0">
                  <c:v>dân số tp.HCM</c:v>
                </c:pt>
              </c:strCache>
            </c:strRef>
          </c:tx>
          <c:dLbls>
            <c:dLbl>
              <c:idx val="0"/>
              <c:layout>
                <c:manualLayout>
                  <c:x val="-1.2223614317881104E-2"/>
                  <c:y val="7.2151074123077238E-2"/>
                </c:manualLayout>
              </c:layout>
              <c:showLegendKey val="0"/>
              <c:showVal val="1"/>
              <c:showCatName val="0"/>
              <c:showSerName val="0"/>
              <c:showPercent val="0"/>
              <c:showBubbleSize val="0"/>
            </c:dLbl>
            <c:dLbl>
              <c:idx val="1"/>
              <c:layout>
                <c:manualLayout>
                  <c:x val="1.5716075551561379E-2"/>
                  <c:y val="2.672262004558416E-2"/>
                </c:manualLayout>
              </c:layout>
              <c:showLegendKey val="0"/>
              <c:showVal val="1"/>
              <c:showCatName val="0"/>
              <c:showSerName val="0"/>
              <c:showPercent val="0"/>
              <c:showBubbleSize val="0"/>
            </c:dLbl>
            <c:dLbl>
              <c:idx val="2"/>
              <c:layout>
                <c:manualLayout>
                  <c:x val="1.5716075551561379E-2"/>
                  <c:y val="2.6722620045584112E-2"/>
                </c:manualLayout>
              </c:layout>
              <c:showLegendKey val="0"/>
              <c:showVal val="1"/>
              <c:showCatName val="0"/>
              <c:showSerName val="0"/>
              <c:showPercent val="0"/>
              <c:showBubbleSize val="0"/>
            </c:dLbl>
            <c:dLbl>
              <c:idx val="3"/>
              <c:layout>
                <c:manualLayout>
                  <c:x val="2.4447228635762142E-2"/>
                  <c:y val="4.2756192072934657E-2"/>
                </c:manualLayout>
              </c:layout>
              <c:showLegendKey val="0"/>
              <c:showVal val="1"/>
              <c:showCatName val="0"/>
              <c:showSerName val="0"/>
              <c:showPercent val="0"/>
              <c:showBubbleSize val="0"/>
            </c:dLbl>
            <c:dLbl>
              <c:idx val="4"/>
              <c:layout>
                <c:manualLayout>
                  <c:x val="-0.18371801281339112"/>
                  <c:y val="-1.8705834031908914E-2"/>
                </c:manualLayout>
              </c:layout>
              <c:showLegendKey val="0"/>
              <c:showVal val="1"/>
              <c:showCatName val="0"/>
              <c:showSerName val="0"/>
              <c:showPercent val="0"/>
              <c:showBubbleSize val="0"/>
            </c:dLbl>
            <c:dLbl>
              <c:idx val="5"/>
              <c:layout>
                <c:manualLayout>
                  <c:x val="0"/>
                  <c:y val="5.8789764100285129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numRef>
              <c:f>Sheet1!$A$20:$A$25</c:f>
              <c:numCache>
                <c:formatCode>General</c:formatCode>
                <c:ptCount val="6"/>
                <c:pt idx="0">
                  <c:v>1979</c:v>
                </c:pt>
                <c:pt idx="1">
                  <c:v>1989</c:v>
                </c:pt>
                <c:pt idx="2">
                  <c:v>1999</c:v>
                </c:pt>
                <c:pt idx="3">
                  <c:v>2004</c:v>
                </c:pt>
                <c:pt idx="4">
                  <c:v>2009</c:v>
                </c:pt>
                <c:pt idx="5">
                  <c:v>2010</c:v>
                </c:pt>
              </c:numCache>
            </c:numRef>
          </c:cat>
          <c:val>
            <c:numRef>
              <c:f>Sheet1!$B$20:$B$25</c:f>
              <c:numCache>
                <c:formatCode>General</c:formatCode>
                <c:ptCount val="6"/>
                <c:pt idx="0">
                  <c:v>3419977</c:v>
                </c:pt>
                <c:pt idx="1">
                  <c:v>3988124</c:v>
                </c:pt>
                <c:pt idx="2">
                  <c:v>5037155</c:v>
                </c:pt>
                <c:pt idx="3">
                  <c:v>6117251</c:v>
                </c:pt>
                <c:pt idx="4">
                  <c:v>7162864</c:v>
                </c:pt>
                <c:pt idx="5">
                  <c:v>7382287</c:v>
                </c:pt>
              </c:numCache>
            </c:numRef>
          </c:val>
          <c:smooth val="0"/>
        </c:ser>
        <c:dLbls>
          <c:showLegendKey val="0"/>
          <c:showVal val="0"/>
          <c:showCatName val="0"/>
          <c:showSerName val="0"/>
          <c:showPercent val="0"/>
          <c:showBubbleSize val="0"/>
        </c:dLbls>
        <c:marker val="1"/>
        <c:smooth val="0"/>
        <c:axId val="99749248"/>
        <c:axId val="99751040"/>
      </c:lineChart>
      <c:catAx>
        <c:axId val="99749248"/>
        <c:scaling>
          <c:orientation val="minMax"/>
        </c:scaling>
        <c:delete val="0"/>
        <c:axPos val="b"/>
        <c:numFmt formatCode="General" sourceLinked="1"/>
        <c:majorTickMark val="none"/>
        <c:minorTickMark val="none"/>
        <c:tickLblPos val="nextTo"/>
        <c:crossAx val="99751040"/>
        <c:crosses val="autoZero"/>
        <c:auto val="1"/>
        <c:lblAlgn val="ctr"/>
        <c:lblOffset val="100"/>
        <c:noMultiLvlLbl val="0"/>
      </c:catAx>
      <c:valAx>
        <c:axId val="99751040"/>
        <c:scaling>
          <c:orientation val="minMax"/>
        </c:scaling>
        <c:delete val="0"/>
        <c:axPos val="l"/>
        <c:majorGridlines/>
        <c:numFmt formatCode="General" sourceLinked="1"/>
        <c:majorTickMark val="none"/>
        <c:minorTickMark val="none"/>
        <c:tickLblPos val="nextTo"/>
        <c:spPr>
          <a:ln w="9525">
            <a:noFill/>
          </a:ln>
        </c:spPr>
        <c:crossAx val="99749248"/>
        <c:crosses val="autoZero"/>
        <c:crossBetween val="between"/>
      </c:valAx>
    </c:plotArea>
    <c:legend>
      <c:legendPos val="b"/>
      <c:layout/>
      <c:overlay val="0"/>
    </c:legend>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636ADA-83D7-4719-96D6-58E7D0DB7DED}" type="datetimeFigureOut">
              <a:rPr lang="en-US" smtClean="0"/>
              <a:t>10/1/2013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4E5D82-91C3-4AF1-97DD-513F7A49C0EF}" type="slidenum">
              <a:rPr lang="en-US" smtClean="0"/>
              <a:t>‹#›</a:t>
            </a:fld>
            <a:endParaRPr lang="en-US"/>
          </a:p>
        </p:txBody>
      </p:sp>
    </p:spTree>
    <p:extLst>
      <p:ext uri="{BB962C8B-B14F-4D97-AF65-F5344CB8AC3E}">
        <p14:creationId xmlns:p14="http://schemas.microsoft.com/office/powerpoint/2010/main" val="202176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4E5D82-91C3-4AF1-97DD-513F7A49C0EF}" type="slidenum">
              <a:rPr lang="en-US" smtClean="0"/>
              <a:t>1</a:t>
            </a:fld>
            <a:endParaRPr lang="en-US"/>
          </a:p>
        </p:txBody>
      </p:sp>
    </p:spTree>
    <p:extLst>
      <p:ext uri="{BB962C8B-B14F-4D97-AF65-F5344CB8AC3E}">
        <p14:creationId xmlns:p14="http://schemas.microsoft.com/office/powerpoint/2010/main" val="492002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4E5D82-91C3-4AF1-97DD-513F7A49C0EF}" type="slidenum">
              <a:rPr lang="en-US" smtClean="0"/>
              <a:t>10</a:t>
            </a:fld>
            <a:endParaRPr lang="en-US"/>
          </a:p>
        </p:txBody>
      </p:sp>
    </p:spTree>
    <p:extLst>
      <p:ext uri="{BB962C8B-B14F-4D97-AF65-F5344CB8AC3E}">
        <p14:creationId xmlns:p14="http://schemas.microsoft.com/office/powerpoint/2010/main" val="3752801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4E5D82-91C3-4AF1-97DD-513F7A49C0EF}" type="slidenum">
              <a:rPr lang="en-US" smtClean="0"/>
              <a:t>18</a:t>
            </a:fld>
            <a:endParaRPr lang="en-US"/>
          </a:p>
        </p:txBody>
      </p:sp>
    </p:spTree>
    <p:extLst>
      <p:ext uri="{BB962C8B-B14F-4D97-AF65-F5344CB8AC3E}">
        <p14:creationId xmlns:p14="http://schemas.microsoft.com/office/powerpoint/2010/main" val="3752801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4E5D82-91C3-4AF1-97DD-513F7A49C0EF}" type="slidenum">
              <a:rPr lang="en-US" smtClean="0"/>
              <a:t>26</a:t>
            </a:fld>
            <a:endParaRPr lang="en-US"/>
          </a:p>
        </p:txBody>
      </p:sp>
    </p:spTree>
    <p:extLst>
      <p:ext uri="{BB962C8B-B14F-4D97-AF65-F5344CB8AC3E}">
        <p14:creationId xmlns:p14="http://schemas.microsoft.com/office/powerpoint/2010/main" val="37528018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2" name="Title 1"/>
          <p:cNvSpPr>
            <a:spLocks noGrp="1"/>
          </p:cNvSpPr>
          <p:nvPr>
            <p:ph type="ctrTitle"/>
          </p:nvPr>
        </p:nvSpPr>
        <p:spPr>
          <a:xfrm>
            <a:off x="1828800" y="1"/>
            <a:ext cx="7315200" cy="1219200"/>
          </a:xfrm>
        </p:spPr>
        <p:txBody>
          <a:bodyPr/>
          <a:lstStyle>
            <a:lvl1pPr>
              <a:defRPr b="1" cap="none" spc="0">
                <a:ln w="12700">
                  <a:solidFill>
                    <a:schemeClr val="tx2">
                      <a:satMod val="155000"/>
                    </a:schemeClr>
                  </a:solidFill>
                  <a:prstDash val="solid"/>
                </a:ln>
                <a:solidFill>
                  <a:schemeClr val="bg1"/>
                </a:solidFill>
                <a:effectLst>
                  <a:outerShdw blurRad="41275" dist="20320" dir="1800000" algn="tl" rotWithShape="0">
                    <a:srgbClr val="000000">
                      <a:alpha val="40000"/>
                    </a:srgb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Subtitle 2"/>
          <p:cNvSpPr>
            <a:spLocks noGrp="1"/>
          </p:cNvSpPr>
          <p:nvPr>
            <p:ph type="subTitle" idx="1"/>
          </p:nvPr>
        </p:nvSpPr>
        <p:spPr>
          <a:xfrm>
            <a:off x="2819400" y="1295400"/>
            <a:ext cx="6324600" cy="762000"/>
          </a:xfrm>
        </p:spPr>
        <p:txBody>
          <a:bodyPr vert="horz" lIns="91440" tIns="45720" rIns="91440" bIns="45720" rtlCol="0" anchor="ctr">
            <a:noAutofit/>
          </a:bodyPr>
          <a:lstStyle>
            <a:lvl1pPr marL="0" indent="0" algn="ctr" defTabSz="914400" rtl="0" eaLnBrk="1" latinLnBrk="0" hangingPunct="1">
              <a:spcBef>
                <a:spcPct val="0"/>
              </a:spcBef>
              <a:buNone/>
              <a:defRPr lang="en-US" sz="3600" b="0" kern="1200" cap="none" spc="0"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792F13-316F-484D-95FF-4E848EDE947B}" type="datetimeFigureOut">
              <a:rPr lang="en-US" smtClean="0"/>
              <a:t>10/1/2013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fld id="{76792F13-316F-484D-95FF-4E848EDE947B}" type="datetimeFigureOut">
              <a:rPr lang="en-US" smtClean="0"/>
              <a:t>10/1/2013</a:t>
            </a:fld>
            <a:endParaRPr lang="en-US"/>
          </a:p>
        </p:txBody>
      </p:sp>
      <p:sp>
        <p:nvSpPr>
          <p:cNvPr id="8" name="Rectangle 5"/>
          <p:cNvSpPr>
            <a:spLocks noGrp="1" noChangeArrowheads="1"/>
          </p:cNvSpPr>
          <p:nvPr>
            <p:ph type="ftr" sz="quarter" idx="11"/>
          </p:nvPr>
        </p:nvSpPr>
        <p:spPr>
          <a:ln/>
        </p:spPr>
        <p:txBody>
          <a:bodyPr/>
          <a:lstStyle>
            <a:lvl1pPr>
              <a:defRPr/>
            </a:lvl1pPr>
          </a:lstStyle>
          <a:p>
            <a:endParaRPr lang="en-US"/>
          </a:p>
        </p:txBody>
      </p:sp>
      <p:sp>
        <p:nvSpPr>
          <p:cNvPr id="9" name="Rectangle 6"/>
          <p:cNvSpPr>
            <a:spLocks noGrp="1" noChangeArrowheads="1"/>
          </p:cNvSpPr>
          <p:nvPr>
            <p:ph type="sldNum" sz="quarter" idx="12"/>
          </p:nvPr>
        </p:nvSpPr>
        <p:spPr>
          <a:ln/>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21731520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fld id="{76792F13-316F-484D-95FF-4E848EDE947B}" type="datetimeFigureOut">
              <a:rPr lang="en-US" smtClean="0"/>
              <a:t>10/1/2013</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Rectangle 6"/>
          <p:cNvSpPr>
            <a:spLocks noGrp="1" noChangeArrowheads="1"/>
          </p:cNvSpPr>
          <p:nvPr>
            <p:ph type="sldNum" sz="quarter" idx="12"/>
          </p:nvPr>
        </p:nvSpPr>
        <p:spPr>
          <a:ln/>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12785015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76792F13-316F-484D-95FF-4E848EDE947B}" type="datetimeFigureOut">
              <a:rPr lang="en-US" smtClean="0"/>
              <a:t>10/1/2013</a:t>
            </a:fld>
            <a:endParaRPr lang="en-US"/>
          </a:p>
        </p:txBody>
      </p:sp>
      <p:sp>
        <p:nvSpPr>
          <p:cNvPr id="3" name="Rectangle 5"/>
          <p:cNvSpPr>
            <a:spLocks noGrp="1" noChangeArrowheads="1"/>
          </p:cNvSpPr>
          <p:nvPr>
            <p:ph type="ftr" sz="quarter" idx="11"/>
          </p:nvPr>
        </p:nvSpPr>
        <p:spPr>
          <a:ln/>
        </p:spPr>
        <p:txBody>
          <a:bodyPr/>
          <a:lstStyle>
            <a:lvl1pPr>
              <a:defRPr/>
            </a:lvl1pPr>
          </a:lstStyle>
          <a:p>
            <a:endParaRPr lang="en-US"/>
          </a:p>
        </p:txBody>
      </p:sp>
      <p:sp>
        <p:nvSpPr>
          <p:cNvPr id="4" name="Rectangle 6"/>
          <p:cNvSpPr>
            <a:spLocks noGrp="1" noChangeArrowheads="1"/>
          </p:cNvSpPr>
          <p:nvPr>
            <p:ph type="sldNum" sz="quarter" idx="12"/>
          </p:nvPr>
        </p:nvSpPr>
        <p:spPr>
          <a:ln/>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140382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76792F13-316F-484D-95FF-4E848EDE947B}" type="datetimeFigureOut">
              <a:rPr lang="en-US" smtClean="0"/>
              <a:t>10/1/2013</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10352113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76792F13-316F-484D-95FF-4E848EDE947B}" type="datetimeFigureOut">
              <a:rPr lang="en-US" smtClean="0"/>
              <a:t>10/1/2013</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21572611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76792F13-316F-484D-95FF-4E848EDE947B}" type="datetimeFigureOut">
              <a:rPr lang="en-US" smtClean="0"/>
              <a:t>10/1/2013</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18527377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76792F13-316F-484D-95FF-4E848EDE947B}" type="datetimeFigureOut">
              <a:rPr lang="en-US" smtClean="0"/>
              <a:t>10/1/2013</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32287770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792F13-316F-484D-95FF-4E848EDE947B}" type="datetimeFigureOut">
              <a:rPr lang="en-US" smtClean="0"/>
              <a:t>10/1/2013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2" name="Vertical Title 1"/>
          <p:cNvSpPr>
            <a:spLocks noGrp="1"/>
          </p:cNvSpPr>
          <p:nvPr>
            <p:ph type="title" orient="vert"/>
          </p:nvPr>
        </p:nvSpPr>
        <p:spPr>
          <a:xfrm>
            <a:off x="7772400" y="274638"/>
            <a:ext cx="13716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7086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5" name="Rectangle 3"/>
          <p:cNvSpPr>
            <a:spLocks noGrp="1" noChangeArrowheads="1"/>
          </p:cNvSpPr>
          <p:nvPr>
            <p:ph type="ctrTitle"/>
          </p:nvPr>
        </p:nvSpPr>
        <p:spPr>
          <a:xfrm>
            <a:off x="1443038" y="2971800"/>
            <a:ext cx="7313612" cy="990600"/>
          </a:xfrm>
        </p:spPr>
        <p:txBody>
          <a:bodyPr/>
          <a:lstStyle>
            <a:lvl1pPr>
              <a:defRPr/>
            </a:lvl1pPr>
          </a:lstStyle>
          <a:p>
            <a:pPr lvl="0"/>
            <a:r>
              <a:rPr lang="en-US" noProof="0" smtClean="0"/>
              <a:t>Click to edit Master title style</a:t>
            </a:r>
          </a:p>
        </p:txBody>
      </p:sp>
      <p:sp>
        <p:nvSpPr>
          <p:cNvPr id="3076" name="Rectangle 4"/>
          <p:cNvSpPr>
            <a:spLocks noGrp="1" noChangeArrowheads="1"/>
          </p:cNvSpPr>
          <p:nvPr>
            <p:ph type="subTitle" idx="1"/>
          </p:nvPr>
        </p:nvSpPr>
        <p:spPr>
          <a:xfrm>
            <a:off x="1443038" y="4191000"/>
            <a:ext cx="7313612" cy="1447800"/>
          </a:xfrm>
        </p:spPr>
        <p:txBody>
          <a:bodyPr/>
          <a:lstStyle>
            <a:lvl1pPr marL="0" indent="0">
              <a:buFontTx/>
              <a:buNone/>
              <a:defRPr/>
            </a:lvl1pPr>
          </a:lstStyle>
          <a:p>
            <a:pPr lvl="0"/>
            <a:r>
              <a:rPr lang="en-US" noProof="0" smtClean="0"/>
              <a:t>Click to edit Master subtitle style</a:t>
            </a:r>
          </a:p>
        </p:txBody>
      </p:sp>
      <p:sp>
        <p:nvSpPr>
          <p:cNvPr id="3080" name="Rectangle 8"/>
          <p:cNvSpPr>
            <a:spLocks noGrp="1" noChangeArrowheads="1"/>
          </p:cNvSpPr>
          <p:nvPr>
            <p:ph type="dt" sz="half" idx="2"/>
          </p:nvPr>
        </p:nvSpPr>
        <p:spPr/>
        <p:txBody>
          <a:bodyPr/>
          <a:lstStyle>
            <a:lvl1pPr>
              <a:defRPr/>
            </a:lvl1pPr>
          </a:lstStyle>
          <a:p>
            <a:fld id="{76792F13-316F-484D-95FF-4E848EDE947B}" type="datetimeFigureOut">
              <a:rPr lang="en-US" smtClean="0"/>
              <a:t>10/1/2013</a:t>
            </a:fld>
            <a:endParaRPr lang="en-US"/>
          </a:p>
        </p:txBody>
      </p:sp>
      <p:sp>
        <p:nvSpPr>
          <p:cNvPr id="3081" name="Rectangle 9"/>
          <p:cNvSpPr>
            <a:spLocks noGrp="1" noChangeArrowheads="1"/>
          </p:cNvSpPr>
          <p:nvPr>
            <p:ph type="ftr" sz="quarter" idx="3"/>
          </p:nvPr>
        </p:nvSpPr>
        <p:spPr/>
        <p:txBody>
          <a:bodyPr/>
          <a:lstStyle>
            <a:lvl1pPr>
              <a:defRPr/>
            </a:lvl1pPr>
          </a:lstStyle>
          <a:p>
            <a:endParaRPr lang="en-US"/>
          </a:p>
        </p:txBody>
      </p:sp>
      <p:sp>
        <p:nvSpPr>
          <p:cNvPr id="3082" name="Rectangle 10"/>
          <p:cNvSpPr>
            <a:spLocks noGrp="1" noChangeArrowheads="1"/>
          </p:cNvSpPr>
          <p:nvPr>
            <p:ph type="sldNum" sz="quarter" idx="4"/>
          </p:nvPr>
        </p:nvSpPr>
        <p:spPr/>
        <p:txBody>
          <a:bodyPr/>
          <a:lstStyle>
            <a:lvl1pPr>
              <a:defRPr/>
            </a:lvl1pPr>
          </a:lstStyle>
          <a:p>
            <a:fld id="{33818C72-1743-490B-9C6D-D26E90C56412}"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32456646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21134318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7800" y="1600200"/>
            <a:ext cx="35798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80013" y="1600200"/>
            <a:ext cx="35814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1464225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28023767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33573313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12874114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39986667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15083046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11974986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34200" y="274638"/>
            <a:ext cx="1827213"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7800" y="274638"/>
            <a:ext cx="53340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42168952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2" name="Title 1"/>
          <p:cNvSpPr>
            <a:spLocks noGrp="1"/>
          </p:cNvSpPr>
          <p:nvPr>
            <p:ph type="ctrTitle"/>
          </p:nvPr>
        </p:nvSpPr>
        <p:spPr>
          <a:xfrm>
            <a:off x="762000" y="685800"/>
            <a:ext cx="7772400" cy="1470025"/>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Subtitle 2"/>
          <p:cNvSpPr>
            <a:spLocks noGrp="1"/>
          </p:cNvSpPr>
          <p:nvPr>
            <p:ph type="subTitle" idx="1"/>
          </p:nvPr>
        </p:nvSpPr>
        <p:spPr>
          <a:xfrm>
            <a:off x="3886200" y="3200400"/>
            <a:ext cx="5257800" cy="990600"/>
          </a:xfrm>
        </p:spPr>
        <p:txBody>
          <a:bodyPr anchor="ctr" anchorCtr="0"/>
          <a:lstStyle>
            <a:lvl1pPr marL="0" indent="0" algn="ctr">
              <a:buNone/>
              <a:defRPr b="0">
                <a:solidFill>
                  <a:schemeClr val="bg1"/>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obj" preserve="1">
  <p:cSld name="2_Title and Content">
    <p:spTree>
      <p:nvGrpSpPr>
        <p:cNvPr id="1" name=""/>
        <p:cNvGrpSpPr/>
        <p:nvPr/>
      </p:nvGrpSpPr>
      <p:grpSpPr>
        <a:xfrm>
          <a:off x="0" y="0"/>
          <a:ext cx="0" cy="0"/>
          <a:chOff x="0" y="0"/>
          <a:chExt cx="0" cy="0"/>
        </a:xfrm>
      </p:grpSpPr>
      <p:sp>
        <p:nvSpPr>
          <p:cNvPr id="9" name="Rectangle 8"/>
          <p:cNvSpPr/>
          <p:nvPr/>
        </p:nvSpPr>
        <p:spPr>
          <a:xfrm>
            <a:off x="15876" y="635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p:cNvPicPr>
            <a:picLocks noChangeAspect="1" noChangeArrowheads="1"/>
          </p:cNvPicPr>
          <p:nvPr/>
        </p:nvPicPr>
        <p:blipFill>
          <a:blip r:embed="rId2"/>
          <a:srcRect/>
          <a:stretch>
            <a:fillRect/>
          </a:stretch>
        </p:blipFill>
        <p:spPr bwMode="auto">
          <a:xfrm>
            <a:off x="-228600" y="-6350"/>
            <a:ext cx="9388476" cy="6870700"/>
          </a:xfrm>
          <a:prstGeom prst="rect">
            <a:avLst/>
          </a:prstGeom>
          <a:noFill/>
          <a:ln w="9525">
            <a:noFill/>
            <a:miter lim="800000"/>
            <a:headEnd/>
            <a:tailEnd/>
          </a:ln>
          <a:effectLst/>
        </p:spPr>
      </p:pic>
      <p:sp>
        <p:nvSpPr>
          <p:cNvPr id="2" name="Title 1"/>
          <p:cNvSpPr>
            <a:spLocks noGrp="1"/>
          </p:cNvSpPr>
          <p:nvPr>
            <p:ph type="title"/>
          </p:nvPr>
        </p:nvSpPr>
        <p:spPr>
          <a:xfrm>
            <a:off x="1066800" y="228600"/>
            <a:ext cx="7620000" cy="1143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828800"/>
            <a:ext cx="8229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obj" preserve="1">
  <p:cSld name="1_Title and Content">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2"/>
          <a:srcRect l="2472"/>
          <a:stretch>
            <a:fillRect/>
          </a:stretch>
        </p:blipFill>
        <p:spPr bwMode="auto">
          <a:xfrm>
            <a:off x="0" y="0"/>
            <a:ext cx="9144000" cy="6858000"/>
          </a:xfrm>
          <a:prstGeom prst="rect">
            <a:avLst/>
          </a:prstGeom>
          <a:noFill/>
          <a:ln w="9525">
            <a:noFill/>
            <a:miter lim="800000"/>
            <a:headEnd/>
            <a:tailEnd/>
          </a:ln>
          <a:effectLst/>
        </p:spPr>
      </p:pic>
      <p:sp>
        <p:nvSpPr>
          <p:cNvPr id="2" name="Title 1"/>
          <p:cNvSpPr>
            <a:spLocks noGrp="1"/>
          </p:cNvSpPr>
          <p:nvPr>
            <p:ph type="title"/>
          </p:nvPr>
        </p:nvSpPr>
        <p:spPr>
          <a:xfrm>
            <a:off x="1066800" y="228600"/>
            <a:ext cx="7620000" cy="1143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828800"/>
            <a:ext cx="8229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1_Title and Content">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 preserve="1">
  <p:cSld name="3_Title and Content">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PPP_SGLOB_TLE_Western_Hemishpere.png"/>
          <p:cNvPicPr>
            <a:picLocks noChangeAspect="1"/>
          </p:cNvPicPr>
          <p:nvPr/>
        </p:nvPicPr>
        <p:blipFill>
          <a:blip r:embed="rId2"/>
          <a:stretch>
            <a:fillRect/>
          </a:stretch>
        </p:blipFill>
        <p:spPr>
          <a:xfrm>
            <a:off x="0" y="0"/>
            <a:ext cx="9143999" cy="6858000"/>
          </a:xfrm>
          <a:prstGeom prst="rect">
            <a:avLst/>
          </a:prstGeom>
          <a:noFill/>
          <a:ln>
            <a:noFill/>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6792F13-316F-484D-95FF-4E848EDE947B}" type="datetimeFigureOut">
              <a:rPr lang="en-US" smtClean="0"/>
              <a:t>10/1/2013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792F13-316F-484D-95FF-4E848EDE947B}" type="datetimeFigureOut">
              <a:rPr lang="en-US" smtClean="0"/>
              <a:t>10/1/2013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792F13-316F-484D-95FF-4E848EDE947B}" type="datetimeFigureOut">
              <a:rPr lang="en-US" smtClean="0"/>
              <a:t>10/1/2013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pic>
        <p:nvPicPr>
          <p:cNvPr id="7" name="Picture 6" descr="Microsoft_2007__TXT_04 copy.png"/>
          <p:cNvPicPr>
            <a:picLocks noChangeAspect="1"/>
          </p:cNvPicPr>
          <p:nvPr/>
        </p:nvPicPr>
        <p:blipFill>
          <a:blip r:embed="rId2"/>
          <a:stretch>
            <a:fillRect/>
          </a:stretch>
        </p:blipFill>
        <p:spPr>
          <a:xfrm>
            <a:off x="0" y="0"/>
            <a:ext cx="9143999" cy="6858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p:cNvPicPr>
            <a:picLocks noChangeAspect="1" noChangeArrowheads="1"/>
          </p:cNvPicPr>
          <p:nvPr/>
        </p:nvPicPr>
        <p:blipFill>
          <a:blip r:embed="rId2"/>
          <a:srcRect/>
          <a:stretch>
            <a:fillRect/>
          </a:stretch>
        </p:blipFill>
        <p:spPr bwMode="auto">
          <a:xfrm>
            <a:off x="-9525" y="-6350"/>
            <a:ext cx="9163050" cy="6870700"/>
          </a:xfrm>
          <a:prstGeom prst="rect">
            <a:avLst/>
          </a:prstGeom>
          <a:noFill/>
          <a:ln w="9525">
            <a:noFill/>
            <a:miter lim="800000"/>
            <a:headEnd/>
            <a:tailEnd/>
          </a:ln>
          <a:effectLst/>
        </p:spPr>
      </p:pic>
      <p:sp>
        <p:nvSpPr>
          <p:cNvPr id="2" name="Vertical Title 1"/>
          <p:cNvSpPr>
            <a:spLocks noGrp="1"/>
          </p:cNvSpPr>
          <p:nvPr>
            <p:ph type="title" orient="vert"/>
          </p:nvPr>
        </p:nvSpPr>
        <p:spPr>
          <a:xfrm>
            <a:off x="7315200" y="274638"/>
            <a:ext cx="1676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274638"/>
            <a:ext cx="7010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279525" y="1600200"/>
            <a:ext cx="7085013" cy="1066800"/>
          </a:xfrm>
        </p:spPr>
        <p:txBody>
          <a:bodyPr/>
          <a:lstStyle>
            <a:lvl1pPr>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1279525" y="2819400"/>
            <a:ext cx="5256213" cy="1143000"/>
          </a:xfrm>
        </p:spPr>
        <p:txBody>
          <a:bodyPr/>
          <a:lstStyle>
            <a:lvl1pPr marL="0" indent="0">
              <a:buFontTx/>
              <a:buNone/>
              <a:defRPr/>
            </a:lvl1pPr>
          </a:lstStyle>
          <a:p>
            <a:pPr lvl="0"/>
            <a:r>
              <a:rPr lang="en-US" noProof="0" smtClean="0"/>
              <a:t>Click to edit Master subtitle style</a:t>
            </a:r>
          </a:p>
        </p:txBody>
      </p:sp>
      <p:sp>
        <p:nvSpPr>
          <p:cNvPr id="3076" name="Rectangle 4"/>
          <p:cNvSpPr>
            <a:spLocks noGrp="1" noChangeArrowheads="1"/>
          </p:cNvSpPr>
          <p:nvPr>
            <p:ph type="dt" sz="half" idx="2"/>
          </p:nvPr>
        </p:nvSpPr>
        <p:spPr/>
        <p:txBody>
          <a:bodyPr/>
          <a:lstStyle>
            <a:lvl1pPr>
              <a:defRPr/>
            </a:lvl1pPr>
          </a:lstStyle>
          <a:p>
            <a:fld id="{76792F13-316F-484D-95FF-4E848EDE947B}" type="datetimeFigureOut">
              <a:rPr lang="en-US" smtClean="0"/>
              <a:t>10/1/2013</a:t>
            </a:fld>
            <a:endParaRPr lang="en-US"/>
          </a:p>
        </p:txBody>
      </p:sp>
      <p:sp>
        <p:nvSpPr>
          <p:cNvPr id="3077" name="Rectangle 5"/>
          <p:cNvSpPr>
            <a:spLocks noGrp="1" noChangeArrowheads="1"/>
          </p:cNvSpPr>
          <p:nvPr>
            <p:ph type="ftr" sz="quarter" idx="3"/>
          </p:nvPr>
        </p:nvSpPr>
        <p:spPr/>
        <p:txBody>
          <a:bodyPr/>
          <a:lstStyle>
            <a:lvl1pPr>
              <a:defRPr/>
            </a:lvl1pPr>
          </a:lstStyle>
          <a:p>
            <a:endParaRPr lang="en-US"/>
          </a:p>
        </p:txBody>
      </p:sp>
      <p:sp>
        <p:nvSpPr>
          <p:cNvPr id="3078" name="Rectangle 6"/>
          <p:cNvSpPr>
            <a:spLocks noGrp="1" noChangeArrowheads="1"/>
          </p:cNvSpPr>
          <p:nvPr>
            <p:ph type="sldNum" sz="quarter" idx="4"/>
          </p:nvPr>
        </p:nvSpPr>
        <p:spPr/>
        <p:txBody>
          <a:bodyPr/>
          <a:lstStyle>
            <a:lvl1pPr>
              <a:defRPr/>
            </a:lvl1pPr>
          </a:lstStyle>
          <a:p>
            <a:fld id="{33818C72-1743-490B-9C6D-D26E90C56412}" type="slidenum">
              <a:rPr lang="en-US" smtClean="0"/>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42380868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383786654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9525" y="1600200"/>
            <a:ext cx="25527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984625" y="1600200"/>
            <a:ext cx="25527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20230474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6917776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201281629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30872023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50997191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24866792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151333223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94475" y="685800"/>
            <a:ext cx="1771650" cy="54403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9525" y="685800"/>
            <a:ext cx="5162550" cy="54403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88403316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sz="quarter"/>
          </p:nvPr>
        </p:nvSpPr>
        <p:spPr>
          <a:xfrm>
            <a:off x="3581400" y="685800"/>
            <a:ext cx="5561013" cy="3352800"/>
          </a:xfrm>
        </p:spPr>
        <p:txBody>
          <a:bodyPr/>
          <a:lstStyle>
            <a:lvl1pPr>
              <a:defRPr>
                <a:solidFill>
                  <a:schemeClr val="bg2"/>
                </a:solidFill>
                <a:effectLst>
                  <a:outerShdw blurRad="38100" dist="38100" dir="2700000" algn="tl">
                    <a:srgbClr val="FFFFFF"/>
                  </a:outerShdw>
                </a:effectLst>
              </a:defRPr>
            </a:lvl1pPr>
          </a:lstStyle>
          <a:p>
            <a:pPr lvl="0"/>
            <a:r>
              <a:rPr lang="en-US" noProof="0" smtClean="0"/>
              <a:t>Click to edit Master title style</a:t>
            </a:r>
          </a:p>
        </p:txBody>
      </p:sp>
      <p:sp>
        <p:nvSpPr>
          <p:cNvPr id="3075" name="Rectangle 3"/>
          <p:cNvSpPr>
            <a:spLocks noGrp="1" noChangeArrowheads="1"/>
          </p:cNvSpPr>
          <p:nvPr>
            <p:ph type="subTitle" sz="quarter" idx="1"/>
          </p:nvPr>
        </p:nvSpPr>
        <p:spPr>
          <a:xfrm>
            <a:off x="5181600" y="4038600"/>
            <a:ext cx="3960813" cy="1752600"/>
          </a:xfrm>
        </p:spPr>
        <p:txBody>
          <a:bodyPr anchor="ctr" anchorCtr="0"/>
          <a:lstStyle>
            <a:lvl1pPr marL="0" indent="0" algn="ctr">
              <a:buFontTx/>
              <a:buNone/>
              <a:defRPr>
                <a:solidFill>
                  <a:schemeClr val="bg2"/>
                </a:solidFill>
              </a:defRPr>
            </a:lvl1pPr>
          </a:lstStyle>
          <a:p>
            <a:pPr lvl="0"/>
            <a:r>
              <a:rPr lang="en-US" noProof="0" smtClean="0"/>
              <a:t>Click to edit Master subtitle style</a:t>
            </a:r>
          </a:p>
        </p:txBody>
      </p:sp>
      <p:sp>
        <p:nvSpPr>
          <p:cNvPr id="3076" name="Rectangle 4"/>
          <p:cNvSpPr>
            <a:spLocks noGrp="1" noChangeArrowheads="1"/>
          </p:cNvSpPr>
          <p:nvPr>
            <p:ph type="dt" sz="quarter" idx="2"/>
          </p:nvPr>
        </p:nvSpPr>
        <p:spPr/>
        <p:txBody>
          <a:bodyPr/>
          <a:lstStyle>
            <a:lvl1pPr>
              <a:defRPr>
                <a:solidFill>
                  <a:srgbClr val="EAEAEA"/>
                </a:solidFill>
              </a:defRPr>
            </a:lvl1pPr>
          </a:lstStyle>
          <a:p>
            <a:fld id="{76792F13-316F-484D-95FF-4E848EDE947B}" type="datetimeFigureOut">
              <a:rPr lang="en-US" smtClean="0"/>
              <a:t>10/1/2013</a:t>
            </a:fld>
            <a:endParaRPr lang="en-US"/>
          </a:p>
        </p:txBody>
      </p:sp>
      <p:sp>
        <p:nvSpPr>
          <p:cNvPr id="3077" name="Rectangle 5"/>
          <p:cNvSpPr>
            <a:spLocks noGrp="1" noChangeArrowheads="1"/>
          </p:cNvSpPr>
          <p:nvPr>
            <p:ph type="ftr" sz="quarter" idx="3"/>
          </p:nvPr>
        </p:nvSpPr>
        <p:spPr/>
        <p:txBody>
          <a:bodyPr/>
          <a:lstStyle>
            <a:lvl1pPr>
              <a:defRPr>
                <a:solidFill>
                  <a:srgbClr val="EAEAEA"/>
                </a:solidFill>
              </a:defRPr>
            </a:lvl1pPr>
          </a:lstStyle>
          <a:p>
            <a:endParaRPr lang="en-US"/>
          </a:p>
        </p:txBody>
      </p:sp>
      <p:sp>
        <p:nvSpPr>
          <p:cNvPr id="3078" name="Rectangle 6"/>
          <p:cNvSpPr>
            <a:spLocks noGrp="1" noChangeArrowheads="1"/>
          </p:cNvSpPr>
          <p:nvPr>
            <p:ph type="sldNum" sz="quarter" idx="4"/>
          </p:nvPr>
        </p:nvSpPr>
        <p:spPr/>
        <p:txBody>
          <a:bodyPr/>
          <a:lstStyle>
            <a:lvl1pPr>
              <a:defRPr>
                <a:solidFill>
                  <a:srgbClr val="EAEAEA"/>
                </a:solidFill>
              </a:defRPr>
            </a:lvl1pPr>
          </a:lstStyle>
          <a:p>
            <a:fld id="{33818C72-1743-490B-9C6D-D26E90C56412}" type="slidenum">
              <a:rPr lang="en-US" smtClean="0"/>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175291720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378517993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716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3340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48682169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22274244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18631415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315447580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2234484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 preserve="1">
  <p:cSld name="3_Title and Content">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pic>
        <p:nvPicPr>
          <p:cNvPr id="12" name="Picture 11" descr="Microsoft_2007__TXT_04.png"/>
          <p:cNvPicPr>
            <a:picLocks noChangeAspect="1"/>
          </p:cNvPicPr>
          <p:nvPr/>
        </p:nvPicPr>
        <p:blipFill>
          <a:blip r:embed="rId2"/>
          <a:stretch>
            <a:fillRect/>
          </a:stretch>
        </p:blipFill>
        <p:spPr>
          <a:xfrm>
            <a:off x="0" y="0"/>
            <a:ext cx="9143999" cy="6858000"/>
          </a:xfrm>
          <a:prstGeom prst="rect">
            <a:avLst/>
          </a:prstGeom>
          <a:noFill/>
          <a:ln>
            <a:noFill/>
          </a:ln>
        </p:spPr>
      </p:pic>
      <p:sp>
        <p:nvSpPr>
          <p:cNvPr id="13" name="Freeform 12"/>
          <p:cNvSpPr/>
          <p:nvPr/>
        </p:nvSpPr>
        <p:spPr>
          <a:xfrm>
            <a:off x="0" y="1219200"/>
            <a:ext cx="9144000" cy="5513832"/>
          </a:xfrm>
          <a:custGeom>
            <a:avLst/>
            <a:gdLst>
              <a:gd name="connsiteX0" fmla="*/ 0 w 9144000"/>
              <a:gd name="connsiteY0" fmla="*/ 0 h 5285232"/>
              <a:gd name="connsiteX1" fmla="*/ 9144000 w 9144000"/>
              <a:gd name="connsiteY1" fmla="*/ 0 h 5285232"/>
              <a:gd name="connsiteX2" fmla="*/ 9144000 w 9144000"/>
              <a:gd name="connsiteY2" fmla="*/ 5285232 h 5285232"/>
              <a:gd name="connsiteX3" fmla="*/ 0 w 9144000"/>
              <a:gd name="connsiteY3" fmla="*/ 5285232 h 5285232"/>
              <a:gd name="connsiteX4" fmla="*/ 0 w 9144000"/>
              <a:gd name="connsiteY4" fmla="*/ 0 h 5285232"/>
              <a:gd name="connsiteX0" fmla="*/ 0 w 9144000"/>
              <a:gd name="connsiteY0" fmla="*/ 19050 h 5304282"/>
              <a:gd name="connsiteX1" fmla="*/ 4114800 w 9144000"/>
              <a:gd name="connsiteY1" fmla="*/ 0 h 5304282"/>
              <a:gd name="connsiteX2" fmla="*/ 9144000 w 9144000"/>
              <a:gd name="connsiteY2" fmla="*/ 19050 h 5304282"/>
              <a:gd name="connsiteX3" fmla="*/ 9144000 w 9144000"/>
              <a:gd name="connsiteY3" fmla="*/ 5304282 h 5304282"/>
              <a:gd name="connsiteX4" fmla="*/ 0 w 9144000"/>
              <a:gd name="connsiteY4" fmla="*/ 5304282 h 5304282"/>
              <a:gd name="connsiteX5" fmla="*/ 0 w 9144000"/>
              <a:gd name="connsiteY5" fmla="*/ 19050 h 5304282"/>
              <a:gd name="connsiteX0" fmla="*/ 0 w 9144000"/>
              <a:gd name="connsiteY0" fmla="*/ 228600 h 5513832"/>
              <a:gd name="connsiteX1" fmla="*/ 4114800 w 9144000"/>
              <a:gd name="connsiteY1" fmla="*/ 209550 h 5513832"/>
              <a:gd name="connsiteX2" fmla="*/ 9144000 w 9144000"/>
              <a:gd name="connsiteY2" fmla="*/ 0 h 5513832"/>
              <a:gd name="connsiteX3" fmla="*/ 9144000 w 9144000"/>
              <a:gd name="connsiteY3" fmla="*/ 5513832 h 5513832"/>
              <a:gd name="connsiteX4" fmla="*/ 0 w 9144000"/>
              <a:gd name="connsiteY4" fmla="*/ 5513832 h 5513832"/>
              <a:gd name="connsiteX5" fmla="*/ 0 w 9144000"/>
              <a:gd name="connsiteY5" fmla="*/ 228600 h 5513832"/>
              <a:gd name="connsiteX0" fmla="*/ 0 w 9144000"/>
              <a:gd name="connsiteY0" fmla="*/ 76200 h 5513832"/>
              <a:gd name="connsiteX1" fmla="*/ 4114800 w 9144000"/>
              <a:gd name="connsiteY1" fmla="*/ 209550 h 5513832"/>
              <a:gd name="connsiteX2" fmla="*/ 9144000 w 9144000"/>
              <a:gd name="connsiteY2" fmla="*/ 0 h 5513832"/>
              <a:gd name="connsiteX3" fmla="*/ 9144000 w 9144000"/>
              <a:gd name="connsiteY3" fmla="*/ 5513832 h 5513832"/>
              <a:gd name="connsiteX4" fmla="*/ 0 w 9144000"/>
              <a:gd name="connsiteY4" fmla="*/ 5513832 h 5513832"/>
              <a:gd name="connsiteX5" fmla="*/ 0 w 9144000"/>
              <a:gd name="connsiteY5" fmla="*/ 76200 h 5513832"/>
              <a:gd name="connsiteX0" fmla="*/ 0 w 9144000"/>
              <a:gd name="connsiteY0" fmla="*/ 76200 h 5513832"/>
              <a:gd name="connsiteX1" fmla="*/ 4114800 w 9144000"/>
              <a:gd name="connsiteY1" fmla="*/ 209550 h 5513832"/>
              <a:gd name="connsiteX2" fmla="*/ 9144000 w 9144000"/>
              <a:gd name="connsiteY2" fmla="*/ 0 h 5513832"/>
              <a:gd name="connsiteX3" fmla="*/ 9144000 w 9144000"/>
              <a:gd name="connsiteY3" fmla="*/ 5513832 h 5513832"/>
              <a:gd name="connsiteX4" fmla="*/ 0 w 9144000"/>
              <a:gd name="connsiteY4" fmla="*/ 5513832 h 5513832"/>
              <a:gd name="connsiteX5" fmla="*/ 0 w 9144000"/>
              <a:gd name="connsiteY5" fmla="*/ 76200 h 5513832"/>
              <a:gd name="connsiteX0" fmla="*/ 0 w 9144000"/>
              <a:gd name="connsiteY0" fmla="*/ 76200 h 5513832"/>
              <a:gd name="connsiteX1" fmla="*/ 4114800 w 9144000"/>
              <a:gd name="connsiteY1" fmla="*/ 209550 h 5513832"/>
              <a:gd name="connsiteX2" fmla="*/ 9144000 w 9144000"/>
              <a:gd name="connsiteY2" fmla="*/ 0 h 5513832"/>
              <a:gd name="connsiteX3" fmla="*/ 9144000 w 9144000"/>
              <a:gd name="connsiteY3" fmla="*/ 5513832 h 5513832"/>
              <a:gd name="connsiteX4" fmla="*/ 0 w 9144000"/>
              <a:gd name="connsiteY4" fmla="*/ 5513832 h 5513832"/>
              <a:gd name="connsiteX5" fmla="*/ 0 w 9144000"/>
              <a:gd name="connsiteY5" fmla="*/ 76200 h 5513832"/>
              <a:gd name="connsiteX0" fmla="*/ 0 w 9144000"/>
              <a:gd name="connsiteY0" fmla="*/ 76200 h 5513832"/>
              <a:gd name="connsiteX1" fmla="*/ 4114800 w 9144000"/>
              <a:gd name="connsiteY1" fmla="*/ 209550 h 5513832"/>
              <a:gd name="connsiteX2" fmla="*/ 9144000 w 9144000"/>
              <a:gd name="connsiteY2" fmla="*/ 0 h 5513832"/>
              <a:gd name="connsiteX3" fmla="*/ 9144000 w 9144000"/>
              <a:gd name="connsiteY3" fmla="*/ 5513832 h 5513832"/>
              <a:gd name="connsiteX4" fmla="*/ 0 w 9144000"/>
              <a:gd name="connsiteY4" fmla="*/ 5513832 h 5513832"/>
              <a:gd name="connsiteX5" fmla="*/ 0 w 9144000"/>
              <a:gd name="connsiteY5" fmla="*/ 76200 h 5513832"/>
              <a:gd name="connsiteX0" fmla="*/ 0 w 9144000"/>
              <a:gd name="connsiteY0" fmla="*/ 76200 h 5513832"/>
              <a:gd name="connsiteX1" fmla="*/ 4114800 w 9144000"/>
              <a:gd name="connsiteY1" fmla="*/ 209550 h 5513832"/>
              <a:gd name="connsiteX2" fmla="*/ 9144000 w 9144000"/>
              <a:gd name="connsiteY2" fmla="*/ 0 h 5513832"/>
              <a:gd name="connsiteX3" fmla="*/ 9144000 w 9144000"/>
              <a:gd name="connsiteY3" fmla="*/ 5513832 h 5513832"/>
              <a:gd name="connsiteX4" fmla="*/ 0 w 9144000"/>
              <a:gd name="connsiteY4" fmla="*/ 5513832 h 5513832"/>
              <a:gd name="connsiteX5" fmla="*/ 0 w 9144000"/>
              <a:gd name="connsiteY5" fmla="*/ 76200 h 5513832"/>
              <a:gd name="connsiteX0" fmla="*/ 0 w 9144000"/>
              <a:gd name="connsiteY0" fmla="*/ 76200 h 5513832"/>
              <a:gd name="connsiteX1" fmla="*/ 4114800 w 9144000"/>
              <a:gd name="connsiteY1" fmla="*/ 209550 h 5513832"/>
              <a:gd name="connsiteX2" fmla="*/ 9144000 w 9144000"/>
              <a:gd name="connsiteY2" fmla="*/ 0 h 5513832"/>
              <a:gd name="connsiteX3" fmla="*/ 9144000 w 9144000"/>
              <a:gd name="connsiteY3" fmla="*/ 5513832 h 5513832"/>
              <a:gd name="connsiteX4" fmla="*/ 0 w 9144000"/>
              <a:gd name="connsiteY4" fmla="*/ 5513832 h 5513832"/>
              <a:gd name="connsiteX5" fmla="*/ 0 w 9144000"/>
              <a:gd name="connsiteY5" fmla="*/ 76200 h 5513832"/>
              <a:gd name="connsiteX0" fmla="*/ 0 w 9144000"/>
              <a:gd name="connsiteY0" fmla="*/ 76200 h 5513832"/>
              <a:gd name="connsiteX1" fmla="*/ 4114800 w 9144000"/>
              <a:gd name="connsiteY1" fmla="*/ 209550 h 5513832"/>
              <a:gd name="connsiteX2" fmla="*/ 9144000 w 9144000"/>
              <a:gd name="connsiteY2" fmla="*/ 0 h 5513832"/>
              <a:gd name="connsiteX3" fmla="*/ 9144000 w 9144000"/>
              <a:gd name="connsiteY3" fmla="*/ 5513832 h 5513832"/>
              <a:gd name="connsiteX4" fmla="*/ 0 w 9144000"/>
              <a:gd name="connsiteY4" fmla="*/ 5513832 h 5513832"/>
              <a:gd name="connsiteX5" fmla="*/ 0 w 9144000"/>
              <a:gd name="connsiteY5" fmla="*/ 76200 h 551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5513832">
                <a:moveTo>
                  <a:pt x="0" y="76200"/>
                </a:moveTo>
                <a:cubicBezTo>
                  <a:pt x="0" y="34925"/>
                  <a:pt x="1490663" y="227013"/>
                  <a:pt x="4114800" y="209550"/>
                </a:cubicBezTo>
                <a:cubicBezTo>
                  <a:pt x="7791451" y="168275"/>
                  <a:pt x="7467600" y="69850"/>
                  <a:pt x="9144000" y="0"/>
                </a:cubicBezTo>
                <a:lnTo>
                  <a:pt x="9144000" y="5513832"/>
                </a:lnTo>
                <a:lnTo>
                  <a:pt x="0" y="5513832"/>
                </a:lnTo>
                <a:lnTo>
                  <a:pt x="0" y="762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33818C72-1743-490B-9C6D-D26E90C56412}" type="slidenum">
              <a:rPr lang="en-US" smtClean="0"/>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21874985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176696827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533400"/>
            <a:ext cx="1943100" cy="5562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71600" y="533400"/>
            <a:ext cx="5676900" cy="5562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316790952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76792F13-316F-484D-95FF-4E848EDE947B}" type="datetimeFigureOut">
              <a:rPr lang="en-US" smtClean="0"/>
              <a:t>10/1/2013</a:t>
            </a:fld>
            <a:endParaRPr lang="en-US"/>
          </a:p>
        </p:txBody>
      </p:sp>
      <p:sp>
        <p:nvSpPr>
          <p:cNvPr id="17" name="Footer Placeholder 16"/>
          <p:cNvSpPr>
            <a:spLocks noGrp="1"/>
          </p:cNvSpPr>
          <p:nvPr>
            <p:ph type="ftr" sz="quarter" idx="11"/>
          </p:nvPr>
        </p:nvSpPr>
        <p:spPr>
          <a:xfrm>
            <a:off x="2898648" y="6355080"/>
            <a:ext cx="3474720" cy="365760"/>
          </a:xfr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33818C72-1743-490B-9C6D-D26E90C56412}" type="slidenum">
              <a:rPr lang="en-US" smtClean="0"/>
              <a:t>‹#›</a:t>
            </a:fld>
            <a:endParaRPr lang="en-US"/>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a:xfrm>
            <a:off x="2898648" y="6355080"/>
            <a:ext cx="3474720" cy="365760"/>
          </a:xfrm>
        </p:spPr>
        <p:txBody>
          <a:bodyPr/>
          <a:lstStyle/>
          <a:p>
            <a:endParaRPr lang="en-US"/>
          </a:p>
        </p:txBody>
      </p:sp>
      <p:sp>
        <p:nvSpPr>
          <p:cNvPr id="6" name="Slide Number Placeholder 5"/>
          <p:cNvSpPr>
            <a:spLocks noGrp="1"/>
          </p:cNvSpPr>
          <p:nvPr>
            <p:ph type="sldNum" sz="quarter" idx="12"/>
          </p:nvPr>
        </p:nvSpPr>
        <p:spPr>
          <a:xfrm>
            <a:off x="1069848" y="6355080"/>
            <a:ext cx="1520952" cy="365760"/>
          </a:xfrm>
        </p:spPr>
        <p:txBody>
          <a:bodyPr/>
          <a:lstStyle/>
          <a:p>
            <a:fld id="{33818C72-1743-490B-9C6D-D26E90C56412}" type="slidenum">
              <a:rPr lang="en-US" smtClean="0"/>
              <a:t>‹#›</a:t>
            </a:fld>
            <a:endParaRPr lang="en-US"/>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18C72-1743-490B-9C6D-D26E90C56412}" type="slidenum">
              <a:rPr lang="en-US" smtClean="0"/>
              <a:t>‹#›</a:t>
            </a:fld>
            <a:endParaRPr lang="en-US"/>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76792F13-316F-484D-95FF-4E848EDE947B}" type="datetimeFigureOut">
              <a:rPr lang="en-US" smtClean="0"/>
              <a:t>10/1/2013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818C72-1743-490B-9C6D-D26E90C56412}" type="slidenum">
              <a:rPr lang="en-US" smtClean="0"/>
              <a:t>‹#›</a:t>
            </a:fld>
            <a:endParaRPr lang="en-US"/>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6792F13-316F-484D-95FF-4E848EDE947B}" type="datetimeFigureOut">
              <a:rPr lang="en-US" smtClean="0"/>
              <a:t>10/1/2013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818C72-1743-490B-9C6D-D26E90C56412}" type="slidenum">
              <a:rPr lang="en-US" smtClean="0"/>
              <a:t>‹#›</a:t>
            </a:fld>
            <a:endParaRPr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792F13-316F-484D-95FF-4E848EDE947B}" type="datetimeFigureOut">
              <a:rPr lang="en-US" smtClean="0"/>
              <a:t>10/1/2013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818C72-1743-490B-9C6D-D26E90C56412}" type="slidenum">
              <a:rPr lang="en-US" smtClean="0"/>
              <a:t>‹#›</a:t>
            </a:fld>
            <a:endParaRPr lang="en-US"/>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Microsoft_2007__TXT_04a.png"/>
          <p:cNvPicPr>
            <a:picLocks noChangeAspect="1"/>
          </p:cNvPicPr>
          <p:nvPr/>
        </p:nvPicPr>
        <p:blipFill>
          <a:blip r:embed="rId2"/>
          <a:stretch>
            <a:fillRect/>
          </a:stretch>
        </p:blipFill>
        <p:spPr>
          <a:xfrm>
            <a:off x="1981200" y="0"/>
            <a:ext cx="7152679" cy="6858000"/>
          </a:xfrm>
          <a:prstGeom prst="rect">
            <a:avLst/>
          </a:prstGeom>
          <a:noFill/>
          <a:ln>
            <a:noFill/>
          </a:ln>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18C72-1743-490B-9C6D-D26E90C56412}" type="slidenum">
              <a:rPr lang="en-US" smtClean="0"/>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18C72-1743-490B-9C6D-D26E90C56412}" type="slidenum">
              <a:rPr lang="en-US" smtClean="0"/>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Title Slide">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279525" y="1600200"/>
            <a:ext cx="7085013" cy="1066800"/>
          </a:xfrm>
        </p:spPr>
        <p:txBody>
          <a:bodyPr/>
          <a:lstStyle>
            <a:lvl1pPr>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1279525" y="2819400"/>
            <a:ext cx="5256213" cy="1143000"/>
          </a:xfrm>
        </p:spPr>
        <p:txBody>
          <a:bodyPr/>
          <a:lstStyle>
            <a:lvl1pPr marL="0" indent="0">
              <a:buFontTx/>
              <a:buNone/>
              <a:defRPr/>
            </a:lvl1pPr>
          </a:lstStyle>
          <a:p>
            <a:pPr lvl="0"/>
            <a:r>
              <a:rPr lang="en-US" noProof="0" smtClean="0"/>
              <a:t>Click to edit Master subtitle style</a:t>
            </a:r>
          </a:p>
        </p:txBody>
      </p:sp>
      <p:sp>
        <p:nvSpPr>
          <p:cNvPr id="3076" name="Rectangle 4"/>
          <p:cNvSpPr>
            <a:spLocks noGrp="1" noChangeArrowheads="1"/>
          </p:cNvSpPr>
          <p:nvPr>
            <p:ph type="dt" sz="half" idx="2"/>
          </p:nvPr>
        </p:nvSpPr>
        <p:spPr/>
        <p:txBody>
          <a:bodyPr/>
          <a:lstStyle>
            <a:lvl1pPr>
              <a:defRPr/>
            </a:lvl1pPr>
          </a:lstStyle>
          <a:p>
            <a:fld id="{76792F13-316F-484D-95FF-4E848EDE947B}" type="datetimeFigureOut">
              <a:rPr lang="en-US" smtClean="0"/>
              <a:t>10/1/2013</a:t>
            </a:fld>
            <a:endParaRPr lang="en-US"/>
          </a:p>
        </p:txBody>
      </p:sp>
      <p:sp>
        <p:nvSpPr>
          <p:cNvPr id="3077" name="Rectangle 5"/>
          <p:cNvSpPr>
            <a:spLocks noGrp="1" noChangeArrowheads="1"/>
          </p:cNvSpPr>
          <p:nvPr>
            <p:ph type="ftr" sz="quarter" idx="3"/>
          </p:nvPr>
        </p:nvSpPr>
        <p:spPr/>
        <p:txBody>
          <a:bodyPr/>
          <a:lstStyle>
            <a:lvl1pPr>
              <a:defRPr/>
            </a:lvl1pPr>
          </a:lstStyle>
          <a:p>
            <a:endParaRPr lang="en-US"/>
          </a:p>
        </p:txBody>
      </p:sp>
      <p:sp>
        <p:nvSpPr>
          <p:cNvPr id="3078" name="Rectangle 6"/>
          <p:cNvSpPr>
            <a:spLocks noGrp="1" noChangeArrowheads="1"/>
          </p:cNvSpPr>
          <p:nvPr>
            <p:ph type="sldNum" sz="quarter" idx="4"/>
          </p:nvPr>
        </p:nvSpPr>
        <p:spPr/>
        <p:txBody>
          <a:bodyPr/>
          <a:lstStyle>
            <a:lvl1pPr>
              <a:defRPr/>
            </a:lvl1pPr>
          </a:lstStyle>
          <a:p>
            <a:fld id="{33818C72-1743-490B-9C6D-D26E90C56412}" type="slidenum">
              <a:rPr lang="en-US" smtClean="0"/>
              <a:t>‹#›</a:t>
            </a:fld>
            <a:endParaRPr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423808687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383786654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9525" y="1600200"/>
            <a:ext cx="25527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984625" y="1600200"/>
            <a:ext cx="25527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202304745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69177767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201281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308720233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50997191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248667924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151333223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94475" y="685800"/>
            <a:ext cx="1771650" cy="54403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9525" y="685800"/>
            <a:ext cx="5162550" cy="54403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88403316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accent4">
                    <a:lumMod val="20000"/>
                    <a:lumOff val="8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accent4">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6792F13-316F-484D-95FF-4E848EDE947B}" type="datetimeFigureOut">
              <a:rPr lang="en-US" smtClean="0"/>
              <a:t>10/1/2013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6792F13-316F-484D-95FF-4E848EDE947B}" type="datetimeFigureOut">
              <a:rPr lang="en-US" smtClean="0"/>
              <a:t>10/1/2013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792F13-316F-484D-95FF-4E848EDE947B}" type="datetimeFigureOut">
              <a:rPr lang="en-US" smtClean="0"/>
              <a:t>10/1/2013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792F13-316F-484D-95FF-4E848EDE947B}" type="datetimeFigureOut">
              <a:rPr lang="en-US" smtClean="0"/>
              <a:t>10/1/2013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792F13-316F-484D-95FF-4E848EDE947B}" type="datetimeFigureOut">
              <a:rPr lang="en-US" smtClean="0"/>
              <a:t>10/1/2013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792F13-316F-484D-95FF-4E848EDE947B}" type="datetimeFigureOut">
              <a:rPr lang="en-US" smtClean="0"/>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18C72-1743-490B-9C6D-D26E90C56412}" type="slidenum">
              <a:rPr lang="en-US" smtClean="0"/>
              <a:t>‹#›</a:t>
            </a:fld>
            <a:endParaRPr 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fld id="{76792F13-316F-484D-95FF-4E848EDE947B}" type="datetimeFigureOut">
              <a:rPr lang="en-US" smtClean="0"/>
              <a:t>10/1/2013</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2409471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76792F13-316F-484D-95FF-4E848EDE947B}" type="datetimeFigureOut">
              <a:rPr lang="en-US" smtClean="0"/>
              <a:t>10/1/2013</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900308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76792F13-316F-484D-95FF-4E848EDE947B}" type="datetimeFigureOut">
              <a:rPr lang="en-US" smtClean="0"/>
              <a:t>10/1/2013</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25126829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76792F13-316F-484D-95FF-4E848EDE947B}" type="datetimeFigureOut">
              <a:rPr lang="en-US" smtClean="0"/>
              <a:t>10/1/2013</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33818C72-1743-490B-9C6D-D26E90C56412}" type="slidenum">
              <a:rPr lang="en-US" smtClean="0"/>
              <a:t>‹#›</a:t>
            </a:fld>
            <a:endParaRPr lang="en-US"/>
          </a:p>
        </p:txBody>
      </p:sp>
    </p:spTree>
    <p:extLst>
      <p:ext uri="{BB962C8B-B14F-4D97-AF65-F5344CB8AC3E}">
        <p14:creationId xmlns:p14="http://schemas.microsoft.com/office/powerpoint/2010/main" val="32744175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8.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image" Target="../media/image9.png"/><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heme" Target="../theme/theme3.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15.png"/><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4.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image" Target="../media/image16.png"/><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theme" Target="../theme/theme5.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theme" Target="../theme/theme6.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image" Target="../media/image15.png"/><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theme" Target="../theme/theme7.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image" Target="../media/image19.jpeg"/><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theme" Target="../theme/theme8.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image" Target="../media/image20.jpeg"/><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theme" Target="../theme/theme9.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pic>
        <p:nvPicPr>
          <p:cNvPr id="8" name="Picture 7" descr="Microsoft_2007__TXT_04.png"/>
          <p:cNvPicPr>
            <a:picLocks noChangeAspect="1"/>
          </p:cNvPicPr>
          <p:nvPr/>
        </p:nvPicPr>
        <p:blipFill>
          <a:blip r:embed="rId17"/>
          <a:stretch>
            <a:fillRect/>
          </a:stretch>
        </p:blipFill>
        <p:spPr>
          <a:xfrm>
            <a:off x="0" y="0"/>
            <a:ext cx="9143999" cy="6858000"/>
          </a:xfrm>
          <a:prstGeom prst="rect">
            <a:avLst/>
          </a:prstGeom>
          <a:noFill/>
          <a:ln>
            <a:noFill/>
          </a:ln>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itchFamily="34" charset="0"/>
                <a:cs typeface="Arial" pitchFamily="34" charset="0"/>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cs typeface="Arial"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pitchFamily="34" charset="0"/>
                <a:cs typeface="Arial" pitchFamily="34" charset="0"/>
              </a:defRPr>
            </a:lvl1pPr>
          </a:lstStyle>
          <a:p>
            <a:fld id="{33818C72-1743-490B-9C6D-D26E90C5641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Lst>
  <p:txStyles>
    <p:titleStyle>
      <a:lvl1pPr algn="ctr" defTabSz="914400" rtl="0" eaLnBrk="1" latinLnBrk="0" hangingPunct="1">
        <a:spcBef>
          <a:spcPct val="0"/>
        </a:spcBef>
        <a:buNone/>
        <a:defRPr lang="en-US" sz="4400" b="1" kern="1200" cap="none" spc="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reflection blurRad="6350" stA="55000" endA="300" endPos="45500" dir="5400000" sy="-100000" algn="bl" rotWithShape="0"/>
          </a:effectLst>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47800" y="274638"/>
            <a:ext cx="7313613"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1447800" y="1600200"/>
            <a:ext cx="7313613"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5" name="Rectangle 11"/>
          <p:cNvSpPr>
            <a:spLocks noGrp="1" noChangeArrowheads="1"/>
          </p:cNvSpPr>
          <p:nvPr>
            <p:ph type="dt" sz="half" idx="2"/>
          </p:nvPr>
        </p:nvSpPr>
        <p:spPr bwMode="auto">
          <a:xfrm>
            <a:off x="1443038" y="6524625"/>
            <a:ext cx="2133600"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fld id="{76792F13-316F-484D-95FF-4E848EDE947B}" type="datetimeFigureOut">
              <a:rPr lang="en-US" smtClean="0"/>
              <a:t>10/1/2013</a:t>
            </a:fld>
            <a:endParaRPr lang="en-US"/>
          </a:p>
        </p:txBody>
      </p:sp>
      <p:sp>
        <p:nvSpPr>
          <p:cNvPr id="1036" name="Rectangle 12"/>
          <p:cNvSpPr>
            <a:spLocks noGrp="1" noChangeArrowheads="1"/>
          </p:cNvSpPr>
          <p:nvPr>
            <p:ph type="ftr" sz="quarter" idx="3"/>
          </p:nvPr>
        </p:nvSpPr>
        <p:spPr bwMode="auto">
          <a:xfrm>
            <a:off x="3733800" y="6524625"/>
            <a:ext cx="2895600"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a:lvl1pPr>
          </a:lstStyle>
          <a:p>
            <a:endParaRPr lang="en-US"/>
          </a:p>
        </p:txBody>
      </p:sp>
      <p:sp>
        <p:nvSpPr>
          <p:cNvPr id="1037" name="Rectangle 13"/>
          <p:cNvSpPr>
            <a:spLocks noGrp="1" noChangeArrowheads="1"/>
          </p:cNvSpPr>
          <p:nvPr>
            <p:ph type="sldNum" sz="quarter" idx="4"/>
          </p:nvPr>
        </p:nvSpPr>
        <p:spPr bwMode="auto">
          <a:xfrm>
            <a:off x="6781800" y="6524625"/>
            <a:ext cx="2133600"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fld id="{33818C72-1743-490B-9C6D-D26E90C5641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l" rtl="0" eaLnBrk="1" fontAlgn="base" hangingPunct="1">
        <a:spcBef>
          <a:spcPct val="0"/>
        </a:spcBef>
        <a:spcAft>
          <a:spcPct val="0"/>
        </a:spcAft>
        <a:defRPr sz="3600">
          <a:solidFill>
            <a:schemeClr val="tx2"/>
          </a:solidFill>
          <a:latin typeface="+mj-lt"/>
          <a:ea typeface="+mj-ea"/>
          <a:cs typeface="+mj-cs"/>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p:titleStyle>
    <p:bodyStyle>
      <a:lvl1pPr marL="342900" indent="-342900" algn="l" rtl="0" eaLnBrk="1" fontAlgn="base" hangingPunct="1">
        <a:spcBef>
          <a:spcPct val="20000"/>
        </a:spcBef>
        <a:spcAft>
          <a:spcPct val="0"/>
        </a:spcAft>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a:solidFill>
            <a:schemeClr val="tx1"/>
          </a:solidFill>
          <a:latin typeface="+mn-lt"/>
        </a:defRPr>
      </a:lvl4pPr>
      <a:lvl5pPr marL="2057400" indent="-228600" algn="l" rtl="0" eaLnBrk="1" fontAlgn="base" hangingPunct="1">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Microsoft_2007__TXT_02.png"/>
          <p:cNvPicPr>
            <a:picLocks noChangeAspect="1"/>
          </p:cNvPicPr>
          <p:nvPr/>
        </p:nvPicPr>
        <p:blipFill>
          <a:blip r:embed="rId16"/>
          <a:stretch>
            <a:fillRect/>
          </a:stretch>
        </p:blipFill>
        <p:spPr>
          <a:xfrm>
            <a:off x="0" y="0"/>
            <a:ext cx="9143999" cy="6858000"/>
          </a:xfrm>
          <a:prstGeom prst="rect">
            <a:avLst/>
          </a:prstGeom>
        </p:spPr>
      </p:pic>
      <p:sp>
        <p:nvSpPr>
          <p:cNvPr id="2" name="Title Placeholder 1"/>
          <p:cNvSpPr>
            <a:spLocks noGrp="1"/>
          </p:cNvSpPr>
          <p:nvPr>
            <p:ph type="title"/>
          </p:nvPr>
        </p:nvSpPr>
        <p:spPr>
          <a:xfrm>
            <a:off x="457200" y="2286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76400"/>
            <a:ext cx="8229600" cy="44497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818C72-1743-490B-9C6D-D26E90C5641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Lst>
  <p:txStyles>
    <p:titleStyle>
      <a:lvl1pPr algn="ctr" defTabSz="914400" rtl="0" eaLnBrk="1" latinLnBrk="0" hangingPunct="1">
        <a:spcBef>
          <a:spcPct val="0"/>
        </a:spcBef>
        <a:buNone/>
        <a:defRPr lang="en-US" sz="4400" b="1" kern="1200" smtClean="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279525" y="685800"/>
            <a:ext cx="7086600"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1279525" y="1600200"/>
            <a:ext cx="5257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1" name="Rectangle 7"/>
          <p:cNvSpPr>
            <a:spLocks noGrp="1" noChangeArrowheads="1"/>
          </p:cNvSpPr>
          <p:nvPr>
            <p:ph type="dt" sz="half" idx="2"/>
          </p:nvPr>
        </p:nvSpPr>
        <p:spPr bwMode="auto">
          <a:xfrm>
            <a:off x="457200" y="6429375"/>
            <a:ext cx="21336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mn-lt"/>
              </a:defRPr>
            </a:lvl1pPr>
          </a:lstStyle>
          <a:p>
            <a:fld id="{76792F13-316F-484D-95FF-4E848EDE947B}" type="datetimeFigureOut">
              <a:rPr lang="en-US" smtClean="0"/>
              <a:t>10/1/2013</a:t>
            </a:fld>
            <a:endParaRPr lang="en-US"/>
          </a:p>
        </p:txBody>
      </p:sp>
      <p:sp>
        <p:nvSpPr>
          <p:cNvPr id="1032" name="Rectangle 8"/>
          <p:cNvSpPr>
            <a:spLocks noGrp="1" noChangeArrowheads="1"/>
          </p:cNvSpPr>
          <p:nvPr>
            <p:ph type="ftr" sz="quarter" idx="3"/>
          </p:nvPr>
        </p:nvSpPr>
        <p:spPr bwMode="auto">
          <a:xfrm>
            <a:off x="3124200" y="6429375"/>
            <a:ext cx="28956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a:latin typeface="+mn-lt"/>
              </a:defRPr>
            </a:lvl1pPr>
          </a:lstStyle>
          <a:p>
            <a:endParaRPr lang="en-US"/>
          </a:p>
        </p:txBody>
      </p:sp>
      <p:sp>
        <p:nvSpPr>
          <p:cNvPr id="1033" name="Rectangle 9"/>
          <p:cNvSpPr>
            <a:spLocks noGrp="1" noChangeArrowheads="1"/>
          </p:cNvSpPr>
          <p:nvPr>
            <p:ph type="sldNum" sz="quarter" idx="4"/>
          </p:nvPr>
        </p:nvSpPr>
        <p:spPr bwMode="auto">
          <a:xfrm>
            <a:off x="6553200" y="6429375"/>
            <a:ext cx="21336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mn-lt"/>
              </a:defRPr>
            </a:lvl1pPr>
          </a:lstStyle>
          <a:p>
            <a:fld id="{33818C72-1743-490B-9C6D-D26E90C5641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txStyles>
    <p:titleStyle>
      <a:lvl1pPr algn="l" rtl="0" eaLnBrk="1" fontAlgn="base" hangingPunct="1">
        <a:spcBef>
          <a:spcPct val="0"/>
        </a:spcBef>
        <a:spcAft>
          <a:spcPct val="0"/>
        </a:spcAft>
        <a:defRPr sz="3600">
          <a:solidFill>
            <a:schemeClr val="tx2"/>
          </a:solidFill>
          <a:latin typeface="+mj-lt"/>
          <a:ea typeface="+mj-ea"/>
          <a:cs typeface="+mj-cs"/>
        </a:defRPr>
      </a:lvl1pPr>
      <a:lvl2pPr algn="l" rtl="0" eaLnBrk="1" fontAlgn="base" hangingPunct="1">
        <a:spcBef>
          <a:spcPct val="0"/>
        </a:spcBef>
        <a:spcAft>
          <a:spcPct val="0"/>
        </a:spcAft>
        <a:defRPr sz="3600">
          <a:solidFill>
            <a:schemeClr val="tx2"/>
          </a:solidFill>
          <a:latin typeface="Century Gothic" pitchFamily="34" charset="0"/>
        </a:defRPr>
      </a:lvl2pPr>
      <a:lvl3pPr algn="l" rtl="0" eaLnBrk="1" fontAlgn="base" hangingPunct="1">
        <a:spcBef>
          <a:spcPct val="0"/>
        </a:spcBef>
        <a:spcAft>
          <a:spcPct val="0"/>
        </a:spcAft>
        <a:defRPr sz="3600">
          <a:solidFill>
            <a:schemeClr val="tx2"/>
          </a:solidFill>
          <a:latin typeface="Century Gothic" pitchFamily="34" charset="0"/>
        </a:defRPr>
      </a:lvl3pPr>
      <a:lvl4pPr algn="l" rtl="0" eaLnBrk="1" fontAlgn="base" hangingPunct="1">
        <a:spcBef>
          <a:spcPct val="0"/>
        </a:spcBef>
        <a:spcAft>
          <a:spcPct val="0"/>
        </a:spcAft>
        <a:defRPr sz="3600">
          <a:solidFill>
            <a:schemeClr val="tx2"/>
          </a:solidFill>
          <a:latin typeface="Century Gothic" pitchFamily="34" charset="0"/>
        </a:defRPr>
      </a:lvl4pPr>
      <a:lvl5pPr algn="l" rtl="0" eaLnBrk="1" fontAlgn="base" hangingPunct="1">
        <a:spcBef>
          <a:spcPct val="0"/>
        </a:spcBef>
        <a:spcAft>
          <a:spcPct val="0"/>
        </a:spcAft>
        <a:defRPr sz="3600">
          <a:solidFill>
            <a:schemeClr val="tx2"/>
          </a:solidFill>
          <a:latin typeface="Century Gothic" pitchFamily="34" charset="0"/>
        </a:defRPr>
      </a:lvl5pPr>
      <a:lvl6pPr marL="457200" algn="l" rtl="0" eaLnBrk="1" fontAlgn="base" hangingPunct="1">
        <a:spcBef>
          <a:spcPct val="0"/>
        </a:spcBef>
        <a:spcAft>
          <a:spcPct val="0"/>
        </a:spcAft>
        <a:defRPr sz="3600">
          <a:solidFill>
            <a:schemeClr val="tx2"/>
          </a:solidFill>
          <a:latin typeface="Century Gothic" pitchFamily="34" charset="0"/>
        </a:defRPr>
      </a:lvl6pPr>
      <a:lvl7pPr marL="914400" algn="l" rtl="0" eaLnBrk="1" fontAlgn="base" hangingPunct="1">
        <a:spcBef>
          <a:spcPct val="0"/>
        </a:spcBef>
        <a:spcAft>
          <a:spcPct val="0"/>
        </a:spcAft>
        <a:defRPr sz="3600">
          <a:solidFill>
            <a:schemeClr val="tx2"/>
          </a:solidFill>
          <a:latin typeface="Century Gothic" pitchFamily="34" charset="0"/>
        </a:defRPr>
      </a:lvl7pPr>
      <a:lvl8pPr marL="1371600" algn="l" rtl="0" eaLnBrk="1" fontAlgn="base" hangingPunct="1">
        <a:spcBef>
          <a:spcPct val="0"/>
        </a:spcBef>
        <a:spcAft>
          <a:spcPct val="0"/>
        </a:spcAft>
        <a:defRPr sz="3600">
          <a:solidFill>
            <a:schemeClr val="tx2"/>
          </a:solidFill>
          <a:latin typeface="Century Gothic" pitchFamily="34" charset="0"/>
        </a:defRPr>
      </a:lvl8pPr>
      <a:lvl9pPr marL="1828800" algn="l" rtl="0" eaLnBrk="1" fontAlgn="base" hangingPunct="1">
        <a:spcBef>
          <a:spcPct val="0"/>
        </a:spcBef>
        <a:spcAft>
          <a:spcPct val="0"/>
        </a:spcAft>
        <a:defRPr sz="3600">
          <a:solidFill>
            <a:schemeClr val="tx2"/>
          </a:solidFill>
          <a:latin typeface="Century Gothic" pitchFamily="34" charset="0"/>
        </a:defRPr>
      </a:lvl9pPr>
    </p:titleStyle>
    <p:bodyStyle>
      <a:lvl1pPr marL="342900" indent="-342900" algn="l" rtl="0" eaLnBrk="1" fontAlgn="base" hangingPunct="1">
        <a:spcBef>
          <a:spcPct val="20000"/>
        </a:spcBef>
        <a:spcAft>
          <a:spcPct val="0"/>
        </a:spcAft>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a:solidFill>
            <a:schemeClr val="tx1"/>
          </a:solidFill>
          <a:latin typeface="+mn-lt"/>
        </a:defRPr>
      </a:lvl4pPr>
      <a:lvl5pPr marL="2057400" indent="-228600" algn="l" rtl="0" eaLnBrk="1" fontAlgn="base" hangingPunct="1">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0" y="0"/>
            <a:ext cx="1573213" cy="6858000"/>
            <a:chOff x="0" y="0"/>
            <a:chExt cx="991" cy="4320"/>
          </a:xfrm>
        </p:grpSpPr>
        <p:sp>
          <p:nvSpPr>
            <p:cNvPr id="2051" name="Rectangle 3"/>
            <p:cNvSpPr>
              <a:spLocks noChangeArrowheads="1"/>
            </p:cNvSpPr>
            <p:nvPr/>
          </p:nvSpPr>
          <p:spPr bwMode="auto">
            <a:xfrm>
              <a:off x="799" y="1"/>
              <a:ext cx="192" cy="4319"/>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pic>
          <p:nvPicPr>
            <p:cNvPr id="2052" name="Picture 4"/>
            <p:cNvPicPr>
              <a:picLocks noChangeArrowheads="1"/>
            </p:cNvPicPr>
            <p:nvPr/>
          </p:nvPicPr>
          <p:blipFill>
            <a:blip r:embed="rId13">
              <a:extLst>
                <a:ext uri="{28A0092B-C50C-407E-A947-70E740481C1C}">
                  <a14:useLocalDpi xmlns:a14="http://schemas.microsoft.com/office/drawing/2010/main" val="0"/>
                </a:ext>
              </a:extLst>
            </a:blip>
            <a:srcRect l="8099"/>
            <a:stretch>
              <a:fillRect/>
            </a:stretch>
          </p:blipFill>
          <p:spPr bwMode="auto">
            <a:xfrm>
              <a:off x="0" y="0"/>
              <a:ext cx="794" cy="4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2053" name="Rectangle 5"/>
          <p:cNvSpPr>
            <a:spLocks noGrp="1" noChangeArrowheads="1"/>
          </p:cNvSpPr>
          <p:nvPr>
            <p:ph type="title"/>
          </p:nvPr>
        </p:nvSpPr>
        <p:spPr bwMode="auto">
          <a:xfrm>
            <a:off x="1371600" y="5334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4" name="Rectangle 6"/>
          <p:cNvSpPr>
            <a:spLocks noGrp="1" noChangeArrowheads="1"/>
          </p:cNvSpPr>
          <p:nvPr>
            <p:ph type="body" idx="1"/>
          </p:nvPr>
        </p:nvSpPr>
        <p:spPr bwMode="auto">
          <a:xfrm>
            <a:off x="13716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075" tIns="46038" rIns="92075" bIns="46038" numCol="1" anchor="t" anchorCtr="1"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spcBef>
                <a:spcPct val="50000"/>
              </a:spcBef>
              <a:defRPr sz="1400"/>
            </a:lvl1pPr>
          </a:lstStyle>
          <a:p>
            <a:fld id="{76792F13-316F-484D-95FF-4E848EDE947B}" type="datetimeFigureOut">
              <a:rPr lang="en-US" smtClean="0"/>
              <a:t>10/1/2013</a:t>
            </a:fld>
            <a:endParaRPr lang="en-US"/>
          </a:p>
        </p:txBody>
      </p:sp>
      <p:sp>
        <p:nvSpPr>
          <p:cNvPr id="2056" name="Rectangle 8"/>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ctr">
              <a:spcBef>
                <a:spcPct val="50000"/>
              </a:spcBef>
              <a:defRPr sz="1400"/>
            </a:lvl1pPr>
          </a:lstStyle>
          <a:p>
            <a:endParaRPr lang="en-US"/>
          </a:p>
        </p:txBody>
      </p:sp>
      <p:sp>
        <p:nvSpPr>
          <p:cNvPr id="2057" name="Rectangle 9"/>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r">
              <a:spcBef>
                <a:spcPct val="50000"/>
              </a:spcBef>
              <a:defRPr sz="1400"/>
            </a:lvl1pPr>
          </a:lstStyle>
          <a:p>
            <a:fld id="{33818C72-1743-490B-9C6D-D26E90C56412}" type="slidenum">
              <a:rPr lang="en-US" smtClean="0"/>
              <a:t>‹#›</a:t>
            </a:fld>
            <a:endParaRPr lang="en-US"/>
          </a:p>
        </p:txBody>
      </p:sp>
    </p:spTree>
  </p:cSld>
  <p:clrMap bg1="dk2" tx1="lt1" bg2="dk1" tx2="lt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Times New Roman" pitchFamily="18" charset="0"/>
        </a:defRPr>
      </a:lvl2pPr>
      <a:lvl3pPr algn="ctr" rtl="0" eaLnBrk="1" fontAlgn="base" hangingPunct="1">
        <a:spcBef>
          <a:spcPct val="0"/>
        </a:spcBef>
        <a:spcAft>
          <a:spcPct val="0"/>
        </a:spcAft>
        <a:defRPr kumimoji="1" sz="4400">
          <a:solidFill>
            <a:schemeClr val="tx2"/>
          </a:solidFill>
          <a:latin typeface="Times New Roman" pitchFamily="18" charset="0"/>
        </a:defRPr>
      </a:lvl3pPr>
      <a:lvl4pPr algn="ctr" rtl="0" eaLnBrk="1" fontAlgn="base" hangingPunct="1">
        <a:spcBef>
          <a:spcPct val="0"/>
        </a:spcBef>
        <a:spcAft>
          <a:spcPct val="0"/>
        </a:spcAft>
        <a:defRPr kumimoji="1" sz="4400">
          <a:solidFill>
            <a:schemeClr val="tx2"/>
          </a:solidFill>
          <a:latin typeface="Times New Roman" pitchFamily="18" charset="0"/>
        </a:defRPr>
      </a:lvl4pPr>
      <a:lvl5pPr algn="ctr" rtl="0" eaLnBrk="1" fontAlgn="base" hangingPunct="1">
        <a:spcBef>
          <a:spcPct val="0"/>
        </a:spcBef>
        <a:spcAft>
          <a:spcPct val="0"/>
        </a:spcAft>
        <a:defRPr kumimoji="1" sz="4400">
          <a:solidFill>
            <a:schemeClr val="tx2"/>
          </a:solidFill>
          <a:latin typeface="Times New Roman" pitchFamily="18" charset="0"/>
        </a:defRPr>
      </a:lvl5pPr>
      <a:lvl6pPr marL="457200" algn="ctr" rtl="0" eaLnBrk="1" fontAlgn="base" hangingPunct="1">
        <a:spcBef>
          <a:spcPct val="0"/>
        </a:spcBef>
        <a:spcAft>
          <a:spcPct val="0"/>
        </a:spcAft>
        <a:defRPr kumimoji="1" sz="4400">
          <a:solidFill>
            <a:schemeClr val="tx2"/>
          </a:solidFill>
          <a:latin typeface="Times New Roman" pitchFamily="18" charset="0"/>
        </a:defRPr>
      </a:lvl6pPr>
      <a:lvl7pPr marL="914400" algn="ctr" rtl="0" eaLnBrk="1" fontAlgn="base" hangingPunct="1">
        <a:spcBef>
          <a:spcPct val="0"/>
        </a:spcBef>
        <a:spcAft>
          <a:spcPct val="0"/>
        </a:spcAft>
        <a:defRPr kumimoji="1" sz="4400">
          <a:solidFill>
            <a:schemeClr val="tx2"/>
          </a:solidFill>
          <a:latin typeface="Times New Roman" pitchFamily="18" charset="0"/>
        </a:defRPr>
      </a:lvl7pPr>
      <a:lvl8pPr marL="1371600" algn="ctr" rtl="0" eaLnBrk="1" fontAlgn="base" hangingPunct="1">
        <a:spcBef>
          <a:spcPct val="0"/>
        </a:spcBef>
        <a:spcAft>
          <a:spcPct val="0"/>
        </a:spcAft>
        <a:defRPr kumimoji="1" sz="4400">
          <a:solidFill>
            <a:schemeClr val="tx2"/>
          </a:solidFill>
          <a:latin typeface="Times New Roman" pitchFamily="18" charset="0"/>
        </a:defRPr>
      </a:lvl8pPr>
      <a:lvl9pPr marL="1828800" algn="ctr" rtl="0" eaLnBrk="1" fontAlgn="base" hangingPunct="1">
        <a:spcBef>
          <a:spcPct val="0"/>
        </a:spcBef>
        <a:spcAft>
          <a:spcPct val="0"/>
        </a:spcAft>
        <a:defRPr kumimoji="1" sz="4400">
          <a:solidFill>
            <a:schemeClr val="tx2"/>
          </a:solidFill>
          <a:latin typeface="Times New Roman" pitchFamily="18" charset="0"/>
        </a:defRPr>
      </a:lvl9pPr>
    </p:titleStyle>
    <p:bodyStyle>
      <a:lvl1pPr marL="342900" indent="-342900" algn="l" rtl="0" eaLnBrk="1" fontAlgn="base" hangingPunct="1">
        <a:spcBef>
          <a:spcPct val="20000"/>
        </a:spcBef>
        <a:spcAft>
          <a:spcPct val="0"/>
        </a:spcAft>
        <a:buClr>
          <a:schemeClr val="tx2"/>
        </a:buClr>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defRPr>
      </a:lvl2pPr>
      <a:lvl3pPr marL="1143000" indent="-228600" algn="l" rtl="0" eaLnBrk="1" fontAlgn="base" hangingPunct="1">
        <a:spcBef>
          <a:spcPct val="20000"/>
        </a:spcBef>
        <a:spcAft>
          <a:spcPct val="0"/>
        </a:spcAft>
        <a:buChar char="•"/>
        <a:defRPr kumimoji="1" sz="2400">
          <a:solidFill>
            <a:schemeClr val="tx1"/>
          </a:solidFill>
          <a:latin typeface="+mn-lt"/>
        </a:defRPr>
      </a:lvl3pPr>
      <a:lvl4pPr marL="1600200" indent="-228600" algn="l" rtl="0" eaLnBrk="1" fontAlgn="base" hangingPunct="1">
        <a:spcBef>
          <a:spcPct val="20000"/>
        </a:spcBef>
        <a:spcAft>
          <a:spcPct val="0"/>
        </a:spcAft>
        <a:buChar char="•"/>
        <a:defRPr kumimoji="1" sz="2000">
          <a:solidFill>
            <a:schemeClr val="tx1"/>
          </a:solidFill>
          <a:latin typeface="+mn-lt"/>
        </a:defRPr>
      </a:lvl4pPr>
      <a:lvl5pPr marL="2057400" indent="-228600" algn="l" rtl="0" eaLnBrk="1" fontAlgn="base" hangingPunct="1">
        <a:spcBef>
          <a:spcPct val="20000"/>
        </a:spcBef>
        <a:spcAft>
          <a:spcPct val="0"/>
        </a:spcAft>
        <a:buChar char="•"/>
        <a:defRPr kumimoji="1" sz="2000">
          <a:solidFill>
            <a:schemeClr val="tx1"/>
          </a:solidFill>
          <a:latin typeface="+mn-lt"/>
        </a:defRPr>
      </a:lvl5pPr>
      <a:lvl6pPr marL="2514600" indent="-228600" algn="l" rtl="0" eaLnBrk="1" fontAlgn="base" hangingPunct="1">
        <a:spcBef>
          <a:spcPct val="20000"/>
        </a:spcBef>
        <a:spcAft>
          <a:spcPct val="0"/>
        </a:spcAft>
        <a:buChar char="•"/>
        <a:defRPr kumimoji="1" sz="2000">
          <a:solidFill>
            <a:schemeClr val="tx1"/>
          </a:solidFill>
          <a:latin typeface="+mn-lt"/>
        </a:defRPr>
      </a:lvl6pPr>
      <a:lvl7pPr marL="2971800" indent="-228600" algn="l" rtl="0" eaLnBrk="1" fontAlgn="base" hangingPunct="1">
        <a:spcBef>
          <a:spcPct val="20000"/>
        </a:spcBef>
        <a:spcAft>
          <a:spcPct val="0"/>
        </a:spcAft>
        <a:buChar char="•"/>
        <a:defRPr kumimoji="1" sz="2000">
          <a:solidFill>
            <a:schemeClr val="tx1"/>
          </a:solidFill>
          <a:latin typeface="+mn-lt"/>
        </a:defRPr>
      </a:lvl7pPr>
      <a:lvl8pPr marL="3429000" indent="-228600" algn="l" rtl="0" eaLnBrk="1" fontAlgn="base" hangingPunct="1">
        <a:spcBef>
          <a:spcPct val="20000"/>
        </a:spcBef>
        <a:spcAft>
          <a:spcPct val="0"/>
        </a:spcAft>
        <a:buChar char="•"/>
        <a:defRPr kumimoji="1" sz="2000">
          <a:solidFill>
            <a:schemeClr val="tx1"/>
          </a:solidFill>
          <a:latin typeface="+mn-lt"/>
        </a:defRPr>
      </a:lvl8pPr>
      <a:lvl9pPr marL="3886200" indent="-228600" algn="l" rtl="0" eaLnBrk="1" fontAlgn="base" hangingPunct="1">
        <a:spcBef>
          <a:spcPct val="20000"/>
        </a:spcBef>
        <a:spcAft>
          <a:spcPct val="0"/>
        </a:spcAft>
        <a:buChar char="•"/>
        <a:defRPr kumimoji="1"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76792F13-316F-484D-95FF-4E848EDE947B}" type="datetimeFigureOut">
              <a:rPr lang="en-US" smtClean="0"/>
              <a:t>10/1/2013</a:t>
            </a:fld>
            <a:endParaRPr lang="en-US"/>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33818C72-1743-490B-9C6D-D26E90C56412}" type="slidenum">
              <a:rPr lang="en-US" smtClean="0"/>
              <a:t>‹#›</a:t>
            </a:fld>
            <a:endParaRPr lang="en-US"/>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279525" y="685800"/>
            <a:ext cx="7086600"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1279525" y="1600200"/>
            <a:ext cx="5257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1" name="Rectangle 7"/>
          <p:cNvSpPr>
            <a:spLocks noGrp="1" noChangeArrowheads="1"/>
          </p:cNvSpPr>
          <p:nvPr>
            <p:ph type="dt" sz="half" idx="2"/>
          </p:nvPr>
        </p:nvSpPr>
        <p:spPr bwMode="auto">
          <a:xfrm>
            <a:off x="457200" y="6429375"/>
            <a:ext cx="21336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mn-lt"/>
              </a:defRPr>
            </a:lvl1pPr>
          </a:lstStyle>
          <a:p>
            <a:fld id="{76792F13-316F-484D-95FF-4E848EDE947B}" type="datetimeFigureOut">
              <a:rPr lang="en-US" smtClean="0"/>
              <a:t>10/1/2013</a:t>
            </a:fld>
            <a:endParaRPr lang="en-US"/>
          </a:p>
        </p:txBody>
      </p:sp>
      <p:sp>
        <p:nvSpPr>
          <p:cNvPr id="1032" name="Rectangle 8"/>
          <p:cNvSpPr>
            <a:spLocks noGrp="1" noChangeArrowheads="1"/>
          </p:cNvSpPr>
          <p:nvPr>
            <p:ph type="ftr" sz="quarter" idx="3"/>
          </p:nvPr>
        </p:nvSpPr>
        <p:spPr bwMode="auto">
          <a:xfrm>
            <a:off x="3124200" y="6429375"/>
            <a:ext cx="28956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a:latin typeface="+mn-lt"/>
              </a:defRPr>
            </a:lvl1pPr>
          </a:lstStyle>
          <a:p>
            <a:endParaRPr lang="en-US"/>
          </a:p>
        </p:txBody>
      </p:sp>
      <p:sp>
        <p:nvSpPr>
          <p:cNvPr id="1033" name="Rectangle 9"/>
          <p:cNvSpPr>
            <a:spLocks noGrp="1" noChangeArrowheads="1"/>
          </p:cNvSpPr>
          <p:nvPr>
            <p:ph type="sldNum" sz="quarter" idx="4"/>
          </p:nvPr>
        </p:nvSpPr>
        <p:spPr bwMode="auto">
          <a:xfrm>
            <a:off x="6553200" y="6429375"/>
            <a:ext cx="21336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mn-lt"/>
              </a:defRPr>
            </a:lvl1pPr>
          </a:lstStyle>
          <a:p>
            <a:fld id="{33818C72-1743-490B-9C6D-D26E90C5641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xStyles>
    <p:titleStyle>
      <a:lvl1pPr algn="l" rtl="0" eaLnBrk="1" fontAlgn="base" hangingPunct="1">
        <a:spcBef>
          <a:spcPct val="0"/>
        </a:spcBef>
        <a:spcAft>
          <a:spcPct val="0"/>
        </a:spcAft>
        <a:defRPr sz="3600">
          <a:solidFill>
            <a:schemeClr val="tx2"/>
          </a:solidFill>
          <a:latin typeface="+mj-lt"/>
          <a:ea typeface="+mj-ea"/>
          <a:cs typeface="+mj-cs"/>
        </a:defRPr>
      </a:lvl1pPr>
      <a:lvl2pPr algn="l" rtl="0" eaLnBrk="1" fontAlgn="base" hangingPunct="1">
        <a:spcBef>
          <a:spcPct val="0"/>
        </a:spcBef>
        <a:spcAft>
          <a:spcPct val="0"/>
        </a:spcAft>
        <a:defRPr sz="3600">
          <a:solidFill>
            <a:schemeClr val="tx2"/>
          </a:solidFill>
          <a:latin typeface="Century Gothic" pitchFamily="34" charset="0"/>
        </a:defRPr>
      </a:lvl2pPr>
      <a:lvl3pPr algn="l" rtl="0" eaLnBrk="1" fontAlgn="base" hangingPunct="1">
        <a:spcBef>
          <a:spcPct val="0"/>
        </a:spcBef>
        <a:spcAft>
          <a:spcPct val="0"/>
        </a:spcAft>
        <a:defRPr sz="3600">
          <a:solidFill>
            <a:schemeClr val="tx2"/>
          </a:solidFill>
          <a:latin typeface="Century Gothic" pitchFamily="34" charset="0"/>
        </a:defRPr>
      </a:lvl3pPr>
      <a:lvl4pPr algn="l" rtl="0" eaLnBrk="1" fontAlgn="base" hangingPunct="1">
        <a:spcBef>
          <a:spcPct val="0"/>
        </a:spcBef>
        <a:spcAft>
          <a:spcPct val="0"/>
        </a:spcAft>
        <a:defRPr sz="3600">
          <a:solidFill>
            <a:schemeClr val="tx2"/>
          </a:solidFill>
          <a:latin typeface="Century Gothic" pitchFamily="34" charset="0"/>
        </a:defRPr>
      </a:lvl4pPr>
      <a:lvl5pPr algn="l" rtl="0" eaLnBrk="1" fontAlgn="base" hangingPunct="1">
        <a:spcBef>
          <a:spcPct val="0"/>
        </a:spcBef>
        <a:spcAft>
          <a:spcPct val="0"/>
        </a:spcAft>
        <a:defRPr sz="3600">
          <a:solidFill>
            <a:schemeClr val="tx2"/>
          </a:solidFill>
          <a:latin typeface="Century Gothic" pitchFamily="34" charset="0"/>
        </a:defRPr>
      </a:lvl5pPr>
      <a:lvl6pPr marL="457200" algn="l" rtl="0" eaLnBrk="1" fontAlgn="base" hangingPunct="1">
        <a:spcBef>
          <a:spcPct val="0"/>
        </a:spcBef>
        <a:spcAft>
          <a:spcPct val="0"/>
        </a:spcAft>
        <a:defRPr sz="3600">
          <a:solidFill>
            <a:schemeClr val="tx2"/>
          </a:solidFill>
          <a:latin typeface="Century Gothic" pitchFamily="34" charset="0"/>
        </a:defRPr>
      </a:lvl6pPr>
      <a:lvl7pPr marL="914400" algn="l" rtl="0" eaLnBrk="1" fontAlgn="base" hangingPunct="1">
        <a:spcBef>
          <a:spcPct val="0"/>
        </a:spcBef>
        <a:spcAft>
          <a:spcPct val="0"/>
        </a:spcAft>
        <a:defRPr sz="3600">
          <a:solidFill>
            <a:schemeClr val="tx2"/>
          </a:solidFill>
          <a:latin typeface="Century Gothic" pitchFamily="34" charset="0"/>
        </a:defRPr>
      </a:lvl7pPr>
      <a:lvl8pPr marL="1371600" algn="l" rtl="0" eaLnBrk="1" fontAlgn="base" hangingPunct="1">
        <a:spcBef>
          <a:spcPct val="0"/>
        </a:spcBef>
        <a:spcAft>
          <a:spcPct val="0"/>
        </a:spcAft>
        <a:defRPr sz="3600">
          <a:solidFill>
            <a:schemeClr val="tx2"/>
          </a:solidFill>
          <a:latin typeface="Century Gothic" pitchFamily="34" charset="0"/>
        </a:defRPr>
      </a:lvl8pPr>
      <a:lvl9pPr marL="1828800" algn="l" rtl="0" eaLnBrk="1" fontAlgn="base" hangingPunct="1">
        <a:spcBef>
          <a:spcPct val="0"/>
        </a:spcBef>
        <a:spcAft>
          <a:spcPct val="0"/>
        </a:spcAft>
        <a:defRPr sz="3600">
          <a:solidFill>
            <a:schemeClr val="tx2"/>
          </a:solidFill>
          <a:latin typeface="Century Gothic" pitchFamily="34" charset="0"/>
        </a:defRPr>
      </a:lvl9pPr>
    </p:titleStyle>
    <p:bodyStyle>
      <a:lvl1pPr marL="342900" indent="-342900" algn="l" rtl="0" eaLnBrk="1" fontAlgn="base" hangingPunct="1">
        <a:spcBef>
          <a:spcPct val="20000"/>
        </a:spcBef>
        <a:spcAft>
          <a:spcPct val="0"/>
        </a:spcAft>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a:solidFill>
            <a:schemeClr val="tx1"/>
          </a:solidFill>
          <a:latin typeface="+mn-lt"/>
        </a:defRPr>
      </a:lvl4pPr>
      <a:lvl5pPr marL="2057400" indent="-228600" algn="l" rtl="0" eaLnBrk="1" fontAlgn="base" hangingPunct="1">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accent3">
                    <a:lumMod val="20000"/>
                    <a:lumOff val="80000"/>
                  </a:schemeClr>
                </a:solidFill>
                <a:effectLst>
                  <a:outerShdw blurRad="50800" dist="38100" dir="2700000" algn="tl" rotWithShape="0">
                    <a:prstClr val="black">
                      <a:alpha val="40000"/>
                    </a:prstClr>
                  </a:outerShdw>
                </a:effectLst>
              </a:defRPr>
            </a:lvl1pPr>
          </a:lstStyle>
          <a:p>
            <a:fld id="{76792F13-316F-484D-95FF-4E848EDE947B}" type="datetimeFigureOut">
              <a:rPr lang="en-US" smtClean="0"/>
              <a:t>10/1/2013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accent3">
                    <a:lumMod val="20000"/>
                    <a:lumOff val="80000"/>
                  </a:schemeClr>
                </a:solidFill>
                <a:effectLst>
                  <a:outerShdw blurRad="50800" dist="38100" dir="2700000" algn="tl" rotWithShape="0">
                    <a:prstClr val="black">
                      <a:alpha val="40000"/>
                    </a:prstClr>
                  </a:outerShdw>
                </a:effectLst>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accent3">
                    <a:lumMod val="20000"/>
                    <a:lumOff val="80000"/>
                  </a:schemeClr>
                </a:solidFill>
                <a:effectLst>
                  <a:outerShdw blurRad="50800" dist="38100" dir="2700000" algn="tl" rotWithShape="0">
                    <a:prstClr val="black">
                      <a:alpha val="40000"/>
                    </a:prstClr>
                  </a:outerShdw>
                </a:effectLst>
              </a:defRPr>
            </a:lvl1pPr>
          </a:lstStyle>
          <a:p>
            <a:fld id="{33818C72-1743-490B-9C6D-D26E90C5641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xStyles>
    <p:titleStyle>
      <a:lvl1pPr algn="ctr" defTabSz="914400" rtl="0" eaLnBrk="1" latinLnBrk="0" hangingPunct="1">
        <a:spcBef>
          <a:spcPct val="0"/>
        </a:spcBef>
        <a:buNone/>
        <a:defRPr sz="4400" kern="1200">
          <a:solidFill>
            <a:schemeClr val="tx1">
              <a:lumMod val="95000"/>
              <a:lumOff val="5000"/>
            </a:schemeClr>
          </a:solidFill>
          <a:effectLst>
            <a:glow rad="228600">
              <a:schemeClr val="accent5">
                <a:satMod val="175000"/>
                <a:alpha val="40000"/>
              </a:schemeClr>
            </a:glow>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2">
              <a:lumMod val="90000"/>
            </a:schemeClr>
          </a:solidFill>
          <a:effectLst>
            <a:outerShdw blurRad="50800" dist="38100" dir="2700000" algn="tl" rotWithShape="0">
              <a:prstClr val="black">
                <a:alpha val="40000"/>
              </a:prstClr>
            </a:outerShdw>
          </a:effectLst>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2">
              <a:lumMod val="90000"/>
            </a:schemeClr>
          </a:solidFill>
          <a:effectLst>
            <a:outerShdw blurRad="50800" dist="38100" dir="2700000" algn="tl" rotWithShape="0">
              <a:prstClr val="black">
                <a:alpha val="40000"/>
              </a:prstClr>
            </a:outerShdw>
          </a:effectLst>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2">
              <a:lumMod val="90000"/>
            </a:schemeClr>
          </a:solidFill>
          <a:effectLst>
            <a:outerShdw blurRad="50800" dist="38100" dir="2700000" algn="tl" rotWithShape="0">
              <a:prstClr val="black">
                <a:alpha val="40000"/>
              </a:prstClr>
            </a:outerShdw>
          </a:effectLst>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2">
              <a:lumMod val="90000"/>
            </a:schemeClr>
          </a:solidFill>
          <a:effectLst>
            <a:outerShdw blurRad="50800" dist="38100" dir="2700000" algn="tl" rotWithShape="0">
              <a:prstClr val="black">
                <a:alpha val="40000"/>
              </a:prstClr>
            </a:outerShdw>
          </a:effectLst>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2">
              <a:lumMod val="90000"/>
            </a:schemeClr>
          </a:solidFill>
          <a:effectLst>
            <a:outerShdw blurRad="50800" dist="38100" dir="2700000" algn="tl" rotWithShape="0">
              <a:prstClr val="black">
                <a:alpha val="40000"/>
              </a:prst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fld id="{76792F13-316F-484D-95FF-4E848EDE947B}" type="datetimeFigureOut">
              <a:rPr lang="en-US" smtClean="0"/>
              <a:t>10/1/2013</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fld id="{33818C72-1743-490B-9C6D-D26E90C5641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30.xml"/><Relationship Id="rId4" Type="http://schemas.openxmlformats.org/officeDocument/2006/relationships/image" Target="../media/image2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75.xml"/><Relationship Id="rId4" Type="http://schemas.openxmlformats.org/officeDocument/2006/relationships/image" Target="../media/image27.jpg"/></Relationships>
</file>

<file path=ppt/slides/_rels/slide1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8.jpg"/><Relationship Id="rId1" Type="http://schemas.openxmlformats.org/officeDocument/2006/relationships/slideLayout" Target="../slideLayouts/slideLayout7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e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17.xml"/><Relationship Id="rId4" Type="http://schemas.openxmlformats.org/officeDocument/2006/relationships/image" Target="../media/image34.jpg"/></Relationships>
</file>

<file path=ppt/slides/_rels/slide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86.xml"/></Relationships>
</file>

<file path=ppt/slides/_rels/slide33.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6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526"/>
            <a:ext cx="9144000" cy="686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itle 1"/>
          <p:cNvSpPr txBox="1">
            <a:spLocks/>
          </p:cNvSpPr>
          <p:nvPr/>
        </p:nvSpPr>
        <p:spPr>
          <a:xfrm>
            <a:off x="-684584" y="332656"/>
            <a:ext cx="651276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lang="en-US" sz="4400" b="1" kern="1200" smtClean="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mj-lt"/>
                <a:ea typeface="+mj-ea"/>
                <a:cs typeface="+mj-cs"/>
              </a:defRPr>
            </a:lvl1pPr>
          </a:lstStyle>
          <a:p>
            <a:r>
              <a:rPr lang="vi-VN" dirty="0" smtClean="0"/>
              <a:t>XÃ HỘI HỌC</a:t>
            </a:r>
            <a:endParaRPr lang="vi-VN" dirty="0"/>
          </a:p>
        </p:txBody>
      </p:sp>
      <p:sp>
        <p:nvSpPr>
          <p:cNvPr id="8" name="Subtitle 2"/>
          <p:cNvSpPr txBox="1">
            <a:spLocks/>
          </p:cNvSpPr>
          <p:nvPr/>
        </p:nvSpPr>
        <p:spPr>
          <a:xfrm>
            <a:off x="3886200" y="3192895"/>
            <a:ext cx="4713784" cy="990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vi-VN" dirty="0" smtClean="0">
                <a:solidFill>
                  <a:schemeClr val="bg1"/>
                </a:solidFill>
                <a:latin typeface="+mj-lt"/>
              </a:rPr>
              <a:t>NHÓM 7: </a:t>
            </a:r>
          </a:p>
        </p:txBody>
      </p:sp>
      <p:sp>
        <p:nvSpPr>
          <p:cNvPr id="3" name="TextBox 2"/>
          <p:cNvSpPr txBox="1"/>
          <p:nvPr/>
        </p:nvSpPr>
        <p:spPr>
          <a:xfrm>
            <a:off x="4118856" y="4183495"/>
            <a:ext cx="4845632" cy="1938992"/>
          </a:xfrm>
          <a:prstGeom prst="rect">
            <a:avLst/>
          </a:prstGeom>
          <a:noFill/>
        </p:spPr>
        <p:txBody>
          <a:bodyPr wrap="square" rtlCol="0">
            <a:spAutoFit/>
          </a:bodyPr>
          <a:lstStyle/>
          <a:p>
            <a:r>
              <a:rPr lang="vi-VN" sz="2000" dirty="0">
                <a:solidFill>
                  <a:schemeClr val="bg1"/>
                </a:solidFill>
              </a:rPr>
              <a:t>TRẦN QUỐC </a:t>
            </a:r>
            <a:r>
              <a:rPr lang="vi-VN" sz="2000" dirty="0" smtClean="0">
                <a:solidFill>
                  <a:schemeClr val="bg1"/>
                </a:solidFill>
              </a:rPr>
              <a:t>THẮNG	         12113058</a:t>
            </a:r>
            <a:endParaRPr lang="vi-VN" sz="2000" dirty="0">
              <a:solidFill>
                <a:schemeClr val="bg1"/>
              </a:solidFill>
            </a:endParaRPr>
          </a:p>
          <a:p>
            <a:r>
              <a:rPr lang="vi-VN" sz="2000" dirty="0">
                <a:solidFill>
                  <a:schemeClr val="bg1"/>
                </a:solidFill>
              </a:rPr>
              <a:t>NGUYỄN VƯƠNG </a:t>
            </a:r>
            <a:r>
              <a:rPr lang="vi-VN" sz="2000" dirty="0" smtClean="0">
                <a:solidFill>
                  <a:schemeClr val="bg1"/>
                </a:solidFill>
              </a:rPr>
              <a:t>LONG      12115208</a:t>
            </a:r>
            <a:endParaRPr lang="vi-VN" sz="2000" dirty="0">
              <a:solidFill>
                <a:schemeClr val="bg1"/>
              </a:solidFill>
            </a:endParaRPr>
          </a:p>
          <a:p>
            <a:r>
              <a:rPr lang="vi-VN" sz="2000" dirty="0">
                <a:solidFill>
                  <a:schemeClr val="bg1"/>
                </a:solidFill>
              </a:rPr>
              <a:t>NGUYỄN </a:t>
            </a:r>
            <a:r>
              <a:rPr lang="vi-VN" sz="2000" dirty="0" smtClean="0">
                <a:solidFill>
                  <a:schemeClr val="bg1"/>
                </a:solidFill>
              </a:rPr>
              <a:t>THỊ THÚY </a:t>
            </a:r>
            <a:r>
              <a:rPr lang="vi-VN" sz="2000" dirty="0">
                <a:solidFill>
                  <a:schemeClr val="bg1"/>
                </a:solidFill>
              </a:rPr>
              <a:t>AN </a:t>
            </a:r>
            <a:r>
              <a:rPr lang="vi-VN" sz="2000" dirty="0" smtClean="0">
                <a:solidFill>
                  <a:schemeClr val="bg1"/>
                </a:solidFill>
              </a:rPr>
              <a:t>        12123098</a:t>
            </a:r>
            <a:endParaRPr lang="vi-VN" sz="2000" dirty="0">
              <a:solidFill>
                <a:schemeClr val="bg1"/>
              </a:solidFill>
            </a:endParaRPr>
          </a:p>
          <a:p>
            <a:r>
              <a:rPr lang="vi-VN" sz="2000" dirty="0">
                <a:solidFill>
                  <a:schemeClr val="bg1"/>
                </a:solidFill>
              </a:rPr>
              <a:t>LÊ QUỐC ANH  </a:t>
            </a:r>
            <a:r>
              <a:rPr lang="vi-VN" sz="2000" dirty="0" smtClean="0">
                <a:solidFill>
                  <a:schemeClr val="bg1"/>
                </a:solidFill>
              </a:rPr>
              <a:t>	         12124128</a:t>
            </a:r>
            <a:endParaRPr lang="vi-VN" sz="2000" dirty="0">
              <a:solidFill>
                <a:schemeClr val="bg1"/>
              </a:solidFill>
            </a:endParaRPr>
          </a:p>
          <a:p>
            <a:r>
              <a:rPr lang="vi-VN" sz="2000" dirty="0">
                <a:solidFill>
                  <a:schemeClr val="bg1"/>
                </a:solidFill>
              </a:rPr>
              <a:t>LÊ THỊ THÚY ĐÀO </a:t>
            </a:r>
            <a:r>
              <a:rPr lang="vi-VN" sz="2000" dirty="0" smtClean="0">
                <a:solidFill>
                  <a:schemeClr val="bg1"/>
                </a:solidFill>
              </a:rPr>
              <a:t>	         12125441</a:t>
            </a:r>
            <a:endParaRPr lang="en-US" sz="2000" dirty="0">
              <a:solidFill>
                <a:schemeClr val="bg1"/>
              </a:solidFill>
            </a:endParaRPr>
          </a:p>
          <a:p>
            <a:r>
              <a:rPr lang="vi-VN" sz="2000" dirty="0" smtClean="0">
                <a:solidFill>
                  <a:schemeClr val="bg1"/>
                </a:solidFill>
              </a:rPr>
              <a:t>TÔ </a:t>
            </a:r>
            <a:r>
              <a:rPr lang="vi-VN" sz="2000" dirty="0" smtClean="0">
                <a:solidFill>
                  <a:schemeClr val="bg1"/>
                </a:solidFill>
              </a:rPr>
              <a:t>VĂN </a:t>
            </a:r>
            <a:r>
              <a:rPr lang="vi-VN" sz="2000" dirty="0" smtClean="0">
                <a:solidFill>
                  <a:schemeClr val="bg1"/>
                </a:solidFill>
              </a:rPr>
              <a:t>QUÝ		          12113350</a:t>
            </a:r>
            <a:endParaRPr lang="en-US" sz="2000" dirty="0">
              <a:solidFill>
                <a:schemeClr val="bg1"/>
              </a:solidFill>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1955" y="332655"/>
            <a:ext cx="2188029" cy="2188029"/>
          </a:xfrm>
          <a:prstGeom prst="rect">
            <a:avLst/>
          </a:prstGeom>
        </p:spPr>
      </p:pic>
    </p:spTree>
    <p:extLst>
      <p:ext uri="{BB962C8B-B14F-4D97-AF65-F5344CB8AC3E}">
        <p14:creationId xmlns:p14="http://schemas.microsoft.com/office/powerpoint/2010/main" val="9608834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0224" y="116632"/>
            <a:ext cx="8229600" cy="1143000"/>
          </a:xfrm>
        </p:spPr>
        <p:txBody>
          <a:bodyPr/>
          <a:lstStyle/>
          <a:p>
            <a:r>
              <a:rPr lang="vi-VN" dirty="0" smtClean="0"/>
              <a:t>DÂN SỐ</a:t>
            </a:r>
            <a:endParaRPr lang="en-US" dirty="0"/>
          </a:p>
        </p:txBody>
      </p:sp>
      <p:sp>
        <p:nvSpPr>
          <p:cNvPr id="4" name="Right Arrow 3"/>
          <p:cNvSpPr/>
          <p:nvPr/>
        </p:nvSpPr>
        <p:spPr>
          <a:xfrm>
            <a:off x="8335788" y="6383254"/>
            <a:ext cx="648072" cy="360040"/>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chemeClr val="tx1"/>
              </a:solidFill>
            </a:endParaRPr>
          </a:p>
        </p:txBody>
      </p:sp>
      <p:sp>
        <p:nvSpPr>
          <p:cNvPr id="3" name="TextBox 2"/>
          <p:cNvSpPr txBox="1"/>
          <p:nvPr/>
        </p:nvSpPr>
        <p:spPr>
          <a:xfrm>
            <a:off x="1331640" y="2492896"/>
            <a:ext cx="7004148" cy="1200329"/>
          </a:xfrm>
          <a:prstGeom prst="rect">
            <a:avLst/>
          </a:prstGeom>
          <a:noFill/>
        </p:spPr>
        <p:txBody>
          <a:bodyPr wrap="square" rtlCol="0">
            <a:spAutoFit/>
          </a:bodyPr>
          <a:lstStyle/>
          <a:p>
            <a:pPr marL="285750" indent="-285750">
              <a:buFont typeface="Wingdings" pitchFamily="2" charset="2"/>
              <a:buChar char="Ø"/>
            </a:pPr>
            <a:r>
              <a:rPr lang="vi-VN" sz="2400" dirty="0" smtClean="0">
                <a:solidFill>
                  <a:schemeClr val="bg1"/>
                </a:solidFill>
              </a:rPr>
              <a:t>Mật độ dân số cao</a:t>
            </a:r>
          </a:p>
          <a:p>
            <a:pPr marL="285750" indent="-285750">
              <a:buFont typeface="Wingdings" pitchFamily="2" charset="2"/>
              <a:buChar char="Ø"/>
            </a:pPr>
            <a:endParaRPr lang="vi-VN" sz="2400" dirty="0" smtClean="0">
              <a:solidFill>
                <a:schemeClr val="bg1"/>
              </a:solidFill>
            </a:endParaRPr>
          </a:p>
          <a:p>
            <a:pPr marL="285750" indent="-285750">
              <a:buFont typeface="Wingdings" pitchFamily="2" charset="2"/>
              <a:buChar char="Ø"/>
            </a:pPr>
            <a:r>
              <a:rPr lang="vi-VN" sz="2400" dirty="0" smtClean="0">
                <a:solidFill>
                  <a:schemeClr val="bg1"/>
                </a:solidFill>
              </a:rPr>
              <a:t>Chuyển dịch cơ cấu lao động.</a:t>
            </a:r>
          </a:p>
        </p:txBody>
      </p:sp>
    </p:spTree>
    <p:extLst>
      <p:ext uri="{BB962C8B-B14F-4D97-AF65-F5344CB8AC3E}">
        <p14:creationId xmlns:p14="http://schemas.microsoft.com/office/powerpoint/2010/main" val="364419115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3648" y="692696"/>
            <a:ext cx="7313613" cy="4525963"/>
          </a:xfrm>
        </p:spPr>
        <p:txBody>
          <a:bodyPr/>
          <a:lstStyle/>
          <a:p>
            <a:r>
              <a:rPr lang="vi-VN" dirty="0" smtClean="0">
                <a:latin typeface="+mj-lt"/>
              </a:rPr>
              <a:t>Theo thống kê </a:t>
            </a:r>
            <a:r>
              <a:rPr lang="vi-VN" dirty="0">
                <a:latin typeface="+mj-lt"/>
                <a:cs typeface="Times New Roman" pitchFamily="18" charset="0"/>
              </a:rPr>
              <a:t>Diện tích, dân số và mật độ dân số </a:t>
            </a:r>
            <a:r>
              <a:rPr lang="vi-VN" dirty="0" smtClean="0">
                <a:latin typeface="+mj-lt"/>
                <a:cs typeface="Times New Roman" pitchFamily="18" charset="0"/>
              </a:rPr>
              <a:t>năm </a:t>
            </a:r>
            <a:r>
              <a:rPr lang="vi-VN" dirty="0">
                <a:latin typeface="+mj-lt"/>
                <a:cs typeface="Times New Roman" pitchFamily="18" charset="0"/>
              </a:rPr>
              <a:t>2011 phân theo địa </a:t>
            </a:r>
            <a:r>
              <a:rPr lang="vi-VN" dirty="0" smtClean="0">
                <a:latin typeface="+mj-lt"/>
                <a:cs typeface="Times New Roman" pitchFamily="18" charset="0"/>
              </a:rPr>
              <a:t>phương. tp.HCM  có số dân trung bình  và mật độ dân số lớn nhất cả nước: </a:t>
            </a:r>
          </a:p>
          <a:p>
            <a:pPr lvl="1"/>
            <a:r>
              <a:rPr lang="vi-VN" dirty="0" smtClean="0"/>
              <a:t>1/4/2009</a:t>
            </a:r>
            <a:r>
              <a:rPr lang="vi-VN" dirty="0"/>
              <a:t>, tổng số dân của Thành phố Hồ Chí Minh là </a:t>
            </a:r>
            <a:r>
              <a:rPr lang="vi-VN" dirty="0">
                <a:solidFill>
                  <a:srgbClr val="FF0000"/>
                </a:solidFill>
              </a:rPr>
              <a:t>7.123.340 người</a:t>
            </a:r>
            <a:r>
              <a:rPr lang="vi-VN" dirty="0"/>
              <a:t>, so với tổng điều tra dân số ngày 1/4/1999, dân số tăng thêm 2,086 triệu người, tăng 41,4% và chiếm 22% số dân tăng thêm của cả nước trong vòng 10 năm.</a:t>
            </a:r>
            <a:endParaRPr lang="en-US" dirty="0">
              <a:latin typeface="+mj-lt"/>
              <a:cs typeface="Times New Roman" pitchFamily="18" charset="0"/>
            </a:endParaRPr>
          </a:p>
        </p:txBody>
      </p:sp>
    </p:spTree>
    <p:extLst>
      <p:ext uri="{BB962C8B-B14F-4D97-AF65-F5344CB8AC3E}">
        <p14:creationId xmlns:p14="http://schemas.microsoft.com/office/powerpoint/2010/main" val="2600949696"/>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3648" y="836712"/>
            <a:ext cx="7313613" cy="4525963"/>
          </a:xfrm>
        </p:spPr>
        <p:txBody>
          <a:bodyPr>
            <a:normAutofit/>
          </a:bodyPr>
          <a:lstStyle/>
          <a:p>
            <a:pPr marL="0" indent="0">
              <a:buNone/>
            </a:pPr>
            <a:r>
              <a:rPr lang="vi-VN" sz="2800" dirty="0"/>
              <a:t>Theo tính toán sơ bộ xu thế gia tăng của dân nhập cư qua các thời kỳ như sau:</a:t>
            </a:r>
            <a:endParaRPr lang="vi-VN" sz="2800" dirty="0" smtClean="0"/>
          </a:p>
          <a:p>
            <a:pPr marL="0" indent="0">
              <a:buNone/>
            </a:pPr>
            <a:r>
              <a:rPr lang="vi-VN" sz="2800" dirty="0" smtClean="0"/>
              <a:t>	- </a:t>
            </a:r>
            <a:r>
              <a:rPr lang="vi-VN" sz="2800" dirty="0"/>
              <a:t>Số người nhập cư bình quân hàng năm thời kỳ 1984-1989 là: 27.154 người</a:t>
            </a:r>
          </a:p>
          <a:p>
            <a:pPr marL="0" indent="0">
              <a:buNone/>
            </a:pPr>
            <a:r>
              <a:rPr lang="vi-VN" sz="2800" dirty="0" smtClean="0"/>
              <a:t>	- </a:t>
            </a:r>
            <a:r>
              <a:rPr lang="vi-VN" sz="2800" dirty="0"/>
              <a:t>Số người nhập cư bình quân hàng năm thời kỳ 1994-1999 là: 86.753 người</a:t>
            </a:r>
          </a:p>
          <a:p>
            <a:pPr marL="0" indent="0">
              <a:buNone/>
            </a:pPr>
            <a:r>
              <a:rPr lang="vi-VN" sz="2800" dirty="0" smtClean="0"/>
              <a:t>	- </a:t>
            </a:r>
            <a:r>
              <a:rPr lang="vi-VN" sz="2800" dirty="0"/>
              <a:t>Số người nhập cư bình quân hàng năm thời kỳ 1999-2004 là: 126.200 người</a:t>
            </a:r>
          </a:p>
          <a:p>
            <a:endParaRPr lang="en-US" sz="2800" dirty="0"/>
          </a:p>
        </p:txBody>
      </p:sp>
    </p:spTree>
    <p:extLst>
      <p:ext uri="{BB962C8B-B14F-4D97-AF65-F5344CB8AC3E}">
        <p14:creationId xmlns:p14="http://schemas.microsoft.com/office/powerpoint/2010/main" val="2820196952"/>
      </p:ext>
    </p:extLst>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9632" y="620688"/>
            <a:ext cx="7313613" cy="4525963"/>
          </a:xfrm>
        </p:spPr>
        <p:txBody>
          <a:bodyPr/>
          <a:lstStyle/>
          <a:p>
            <a:pPr marL="0" indent="0">
              <a:buNone/>
            </a:pPr>
            <a:r>
              <a:rPr lang="vi-VN" dirty="0"/>
              <a:t>Trong số dân nhập cư vào TP, có một bộ phận là sinh viên các tỉnh sau khi tốt nghiệp đại học có xu hướng muốn ở lại thành phố tìm việc làm. Đây là một bộ phận dân nhập cư thường xuyên, hàng năm</a:t>
            </a:r>
            <a:r>
              <a:rPr lang="vi-VN" dirty="0" smtClean="0"/>
              <a:t>.</a:t>
            </a:r>
          </a:p>
          <a:p>
            <a:pPr marL="0" indent="0">
              <a:buNone/>
            </a:pPr>
            <a:endParaRPr lang="en-US" dirty="0"/>
          </a:p>
        </p:txBody>
      </p:sp>
    </p:spTree>
    <p:extLst>
      <p:ext uri="{BB962C8B-B14F-4D97-AF65-F5344CB8AC3E}">
        <p14:creationId xmlns:p14="http://schemas.microsoft.com/office/powerpoint/2010/main" val="648643538"/>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KINH TẾ</a:t>
            </a:r>
            <a:endParaRPr lang="en-US" dirty="0"/>
          </a:p>
        </p:txBody>
      </p:sp>
      <p:sp>
        <p:nvSpPr>
          <p:cNvPr id="3" name="Content Placeholder 2"/>
          <p:cNvSpPr>
            <a:spLocks noGrp="1"/>
          </p:cNvSpPr>
          <p:nvPr>
            <p:ph idx="1"/>
          </p:nvPr>
        </p:nvSpPr>
        <p:spPr/>
        <p:txBody>
          <a:bodyPr/>
          <a:lstStyle/>
          <a:p>
            <a:pPr>
              <a:buFont typeface="Wingdings" pitchFamily="2" charset="2"/>
              <a:buChar char="Ø"/>
            </a:pPr>
            <a:r>
              <a:rPr lang="vi-VN" dirty="0" smtClean="0"/>
              <a:t>Thu nhập tăng.</a:t>
            </a:r>
          </a:p>
          <a:p>
            <a:pPr>
              <a:buFont typeface="Wingdings" pitchFamily="2" charset="2"/>
              <a:buChar char="Ø"/>
            </a:pPr>
            <a:r>
              <a:rPr lang="vi-VN" dirty="0" smtClean="0"/>
              <a:t>Nội, ngoại thương phát triển.</a:t>
            </a:r>
          </a:p>
          <a:p>
            <a:pPr>
              <a:buFont typeface="Wingdings" pitchFamily="2" charset="2"/>
              <a:buChar char="Ø"/>
            </a:pPr>
            <a:r>
              <a:rPr lang="vi-VN" dirty="0" smtClean="0"/>
              <a:t>Hạ tầng cải thiện.</a:t>
            </a:r>
          </a:p>
          <a:p>
            <a:pPr>
              <a:buFont typeface="Wingdings" pitchFamily="2" charset="2"/>
              <a:buChar char="Ø"/>
            </a:pPr>
            <a:r>
              <a:rPr lang="vi-VN" dirty="0" smtClean="0"/>
              <a:t>Đầu tư nước ngoài tăng.</a:t>
            </a:r>
          </a:p>
          <a:p>
            <a:pPr>
              <a:buFont typeface="Wingdings" pitchFamily="2" charset="2"/>
              <a:buChar char="Ø"/>
            </a:pPr>
            <a:endParaRPr lang="vi-VN" dirty="0" smtClean="0"/>
          </a:p>
        </p:txBody>
      </p:sp>
    </p:spTree>
    <p:extLst>
      <p:ext uri="{BB962C8B-B14F-4D97-AF65-F5344CB8AC3E}">
        <p14:creationId xmlns:p14="http://schemas.microsoft.com/office/powerpoint/2010/main" val="38555795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31640" y="548680"/>
            <a:ext cx="7632848" cy="4525963"/>
          </a:xfrm>
        </p:spPr>
        <p:txBody>
          <a:bodyPr/>
          <a:lstStyle/>
          <a:p>
            <a:pPr marL="0" indent="0">
              <a:buNone/>
            </a:pPr>
            <a:r>
              <a:rPr lang="vi-VN" sz="2400" dirty="0" smtClean="0">
                <a:latin typeface="Arial (Body)"/>
              </a:rPr>
              <a:t>	 </a:t>
            </a:r>
            <a:r>
              <a:rPr lang="vi-VN" sz="2400" dirty="0">
                <a:latin typeface="Arial (Body)"/>
              </a:rPr>
              <a:t>T</a:t>
            </a:r>
            <a:r>
              <a:rPr lang="vi-VN" sz="2400" dirty="0" smtClean="0">
                <a:latin typeface="Arial (Body)"/>
              </a:rPr>
              <a:t>p.hcm Là </a:t>
            </a:r>
            <a:r>
              <a:rPr lang="vi-VN" sz="2400" dirty="0">
                <a:latin typeface="Arial (Body)"/>
              </a:rPr>
              <a:t>trung tâm kinh tế nhiều mặt của cả nước, trong những năm qua, thành phố luôn là một trong những địa phương đi đầu về tốc độ tăng trưởng </a:t>
            </a:r>
            <a:r>
              <a:rPr lang="vi-VN" sz="2400" dirty="0" smtClean="0">
                <a:latin typeface="Arial (Body)"/>
              </a:rPr>
              <a:t>GDP.</a:t>
            </a:r>
          </a:p>
          <a:p>
            <a:pPr marL="0" indent="0">
              <a:buNone/>
            </a:pPr>
            <a:r>
              <a:rPr lang="vi-VN" sz="2400" dirty="0" smtClean="0">
                <a:latin typeface="Arial (Body)"/>
              </a:rPr>
              <a:t> 	Trung </a:t>
            </a:r>
            <a:r>
              <a:rPr lang="vi-VN" sz="2400" dirty="0">
                <a:latin typeface="Arial (Body)"/>
              </a:rPr>
              <a:t>bình hàng năm đóng góp khoảng 22% tổng sản phẩm quốc nội, 28% sản lượng công nghiệp, 1/3 ngân sách quốc gia. </a:t>
            </a:r>
            <a:endParaRPr lang="vi-VN" sz="2400" dirty="0" smtClean="0">
              <a:latin typeface="Arial (Body)"/>
            </a:endParaRPr>
          </a:p>
          <a:p>
            <a:pPr marL="0" indent="0">
              <a:buNone/>
            </a:pPr>
            <a:r>
              <a:rPr lang="vi-VN" sz="2400" dirty="0" smtClean="0">
                <a:latin typeface="Arial (Body)"/>
              </a:rPr>
              <a:t>Tám </a:t>
            </a:r>
            <a:r>
              <a:rPr lang="vi-VN" sz="2400" dirty="0">
                <a:latin typeface="Arial (Body)"/>
              </a:rPr>
              <a:t>tháng vừa qua, trên địa bàn thành phố có 344 dự án đầu tư nước ngoài được cấp mới và điều chỉnh tăng vốn đầu tư 1,17 tỷ USD, đưa tổng vốn đầu tư nước ngoài còn hiệu lực đến nay là 34 tỷ USD</a:t>
            </a:r>
            <a:r>
              <a:rPr lang="vi-VN" sz="2400" dirty="0" smtClean="0">
                <a:latin typeface="Arial (Body)"/>
              </a:rPr>
              <a:t>.</a:t>
            </a:r>
          </a:p>
          <a:p>
            <a:pPr marL="0" indent="0">
              <a:buNone/>
            </a:pPr>
            <a:r>
              <a:rPr lang="vi-VN" sz="2400" dirty="0">
                <a:latin typeface="Arial (Body)"/>
              </a:rPr>
              <a:t>	</a:t>
            </a:r>
            <a:r>
              <a:rPr lang="vi-VN" sz="2400" dirty="0" smtClean="0">
                <a:latin typeface="Arial (Body)"/>
              </a:rPr>
              <a:t>		</a:t>
            </a:r>
            <a:r>
              <a:rPr lang="vi-VN" sz="2400" i="1" dirty="0" smtClean="0">
                <a:latin typeface="Arial (Body)"/>
              </a:rPr>
              <a:t>(</a:t>
            </a:r>
            <a:r>
              <a:rPr lang="en-US" sz="2400" b="1" i="1" dirty="0" err="1"/>
              <a:t>Hoàng</a:t>
            </a:r>
            <a:r>
              <a:rPr lang="en-US" sz="2400" b="1" i="1" dirty="0"/>
              <a:t> </a:t>
            </a:r>
            <a:r>
              <a:rPr lang="en-US" sz="2400" b="1" i="1" dirty="0" err="1"/>
              <a:t>Anh</a:t>
            </a:r>
            <a:r>
              <a:rPr lang="en-US" sz="2400" b="1" i="1" dirty="0"/>
              <a:t> </a:t>
            </a:r>
            <a:r>
              <a:rPr lang="en-US" sz="2400" b="1" i="1" dirty="0" err="1"/>
              <a:t>Tuấn</a:t>
            </a:r>
            <a:r>
              <a:rPr lang="en-US" sz="2400" b="1" i="1" dirty="0"/>
              <a:t> </a:t>
            </a:r>
            <a:r>
              <a:rPr lang="en-US" sz="2400" i="1" dirty="0" smtClean="0"/>
              <a:t>01/09/2013</a:t>
            </a:r>
            <a:r>
              <a:rPr lang="vi-VN" sz="2400" i="1" dirty="0" smtClean="0"/>
              <a:t>)</a:t>
            </a:r>
            <a:endParaRPr lang="en-US" sz="2400" i="1" dirty="0">
              <a:latin typeface="Arial (Body)"/>
            </a:endParaRPr>
          </a:p>
        </p:txBody>
      </p:sp>
    </p:spTree>
    <p:extLst>
      <p:ext uri="{BB962C8B-B14F-4D97-AF65-F5344CB8AC3E}">
        <p14:creationId xmlns:p14="http://schemas.microsoft.com/office/powerpoint/2010/main" val="25478824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43608" y="777213"/>
            <a:ext cx="7560840" cy="3539430"/>
          </a:xfrm>
          <a:prstGeom prst="rect">
            <a:avLst/>
          </a:prstGeom>
          <a:noFill/>
        </p:spPr>
        <p:txBody>
          <a:bodyPr wrap="square" rtlCol="0">
            <a:spAutoFit/>
          </a:bodyPr>
          <a:lstStyle/>
          <a:p>
            <a:r>
              <a:rPr lang="vi-VN" sz="2800" dirty="0" smtClean="0">
                <a:latin typeface="Times New Roman" pitchFamily="18" charset="0"/>
                <a:cs typeface="Times New Roman" pitchFamily="18" charset="0"/>
              </a:rPr>
              <a:t>Các </a:t>
            </a:r>
            <a:r>
              <a:rPr lang="vi-VN" sz="2800" dirty="0">
                <a:latin typeface="Times New Roman" pitchFamily="18" charset="0"/>
                <a:cs typeface="Times New Roman" pitchFamily="18" charset="0"/>
              </a:rPr>
              <a:t>đô thị không chỉ là nơi tạo ra nhiều việc làm và thu nhập cho người lao </a:t>
            </a:r>
            <a:r>
              <a:rPr lang="vi-VN" sz="2800" dirty="0" smtClean="0">
                <a:latin typeface="Times New Roman" pitchFamily="18" charset="0"/>
                <a:cs typeface="Times New Roman" pitchFamily="18" charset="0"/>
              </a:rPr>
              <a:t>động mà còn là nơi tiêu thụ sản phẩm hàng hóa lớn và đa dạng, là nơi sử dụng lực lượng lao động có chất lượng cao.</a:t>
            </a:r>
          </a:p>
          <a:p>
            <a:r>
              <a:rPr lang="vi-VN" sz="2800" dirty="0" smtClean="0">
                <a:latin typeface="Times New Roman" pitchFamily="18" charset="0"/>
                <a:cs typeface="Times New Roman" pitchFamily="18" charset="0"/>
              </a:rPr>
              <a:t>Cơ </a:t>
            </a:r>
            <a:r>
              <a:rPr lang="vi-VN" sz="2800" dirty="0">
                <a:latin typeface="Times New Roman" pitchFamily="18" charset="0"/>
                <a:cs typeface="Times New Roman" pitchFamily="18" charset="0"/>
              </a:rPr>
              <a:t>sở kĩ thuật hạ tầng cơ sở hiện đại có sức hút đầu tư mạnh trong nước và nước </a:t>
            </a:r>
            <a:r>
              <a:rPr lang="vi-VN" sz="2800" dirty="0" smtClean="0">
                <a:latin typeface="Times New Roman" pitchFamily="18" charset="0"/>
                <a:cs typeface="Times New Roman" pitchFamily="18" charset="0"/>
              </a:rPr>
              <a:t>ngoài. </a:t>
            </a:r>
          </a:p>
          <a:p>
            <a:endParaRPr lang="vi-VN" sz="28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pic>
        <p:nvPicPr>
          <p:cNvPr id="8"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26573" y="-51927"/>
            <a:ext cx="5077433" cy="3389064"/>
          </a:xfr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9663" y="0"/>
            <a:ext cx="6154337" cy="4488987"/>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3608" y="1844824"/>
            <a:ext cx="7560840" cy="5014416"/>
          </a:xfrm>
          <a:prstGeom prst="rect">
            <a:avLst/>
          </a:prstGeom>
        </p:spPr>
      </p:pic>
    </p:spTree>
    <p:extLst>
      <p:ext uri="{BB962C8B-B14F-4D97-AF65-F5344CB8AC3E}">
        <p14:creationId xmlns:p14="http://schemas.microsoft.com/office/powerpoint/2010/main" val="464275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43608" y="777213"/>
            <a:ext cx="7560840" cy="1815882"/>
          </a:xfrm>
          <a:prstGeom prst="rect">
            <a:avLst/>
          </a:prstGeom>
          <a:noFill/>
        </p:spPr>
        <p:txBody>
          <a:bodyPr wrap="square" rtlCol="0">
            <a:spAutoFit/>
          </a:bodyPr>
          <a:lstStyle/>
          <a:p>
            <a:endParaRPr lang="vi-VN" sz="2800" dirty="0" smtClean="0">
              <a:latin typeface="Times New Roman" pitchFamily="18" charset="0"/>
              <a:cs typeface="Times New Roman" pitchFamily="18" charset="0"/>
            </a:endParaRPr>
          </a:p>
          <a:p>
            <a:r>
              <a:rPr lang="vi-VN" sz="2800" dirty="0" smtClean="0">
                <a:latin typeface="Times New Roman" pitchFamily="18" charset="0"/>
                <a:cs typeface="Times New Roman" pitchFamily="18" charset="0"/>
              </a:rPr>
              <a:t>Thành thị phải chịu áp lực thất nghiệp, quá tải cho cơ sở hạ tầng</a:t>
            </a:r>
          </a:p>
          <a:p>
            <a:endParaRPr lang="en-US" sz="2800" dirty="0">
              <a:latin typeface="Times New Roman" pitchFamily="18" charset="0"/>
              <a:cs typeface="Times New Roman" pitchFamily="18" charset="0"/>
            </a:endParaRPr>
          </a:p>
        </p:txBody>
      </p:sp>
      <p:sp>
        <p:nvSpPr>
          <p:cNvPr id="7" name="Rectangle 6"/>
          <p:cNvSpPr/>
          <p:nvPr/>
        </p:nvSpPr>
        <p:spPr>
          <a:xfrm>
            <a:off x="1024804" y="2586992"/>
            <a:ext cx="7560840" cy="954107"/>
          </a:xfrm>
          <a:prstGeom prst="rect">
            <a:avLst/>
          </a:prstGeom>
        </p:spPr>
        <p:txBody>
          <a:bodyPr wrap="square">
            <a:spAutoFit/>
          </a:bodyPr>
          <a:lstStyle/>
          <a:p>
            <a:r>
              <a:rPr lang="vi-VN" sz="2800" dirty="0">
                <a:latin typeface="Times New Roman" pitchFamily="18" charset="0"/>
                <a:cs typeface="Times New Roman" pitchFamily="18" charset="0"/>
              </a:rPr>
              <a:t>Đô thị hóa làm sản xuất ở nông thôn bị đình trệ do lao động chuyển đến thành phố. </a:t>
            </a:r>
            <a:endParaRPr lang="en-US" sz="2800" dirty="0">
              <a:latin typeface="Times New Roman" pitchFamily="18" charset="0"/>
              <a:cs typeface="Times New Roman" pitchFamily="18" charset="0"/>
            </a:endParaRP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20" y="-30687"/>
            <a:ext cx="9177469" cy="6875806"/>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20" y="1685154"/>
            <a:ext cx="9166820" cy="3297560"/>
          </a:xfrm>
          <a:prstGeom prst="rect">
            <a:avLst/>
          </a:prstGeom>
        </p:spPr>
      </p:pic>
    </p:spTree>
    <p:extLst>
      <p:ext uri="{BB962C8B-B14F-4D97-AF65-F5344CB8AC3E}">
        <p14:creationId xmlns:p14="http://schemas.microsoft.com/office/powerpoint/2010/main" val="4024248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1000"/>
                                        <p:tgtEl>
                                          <p:spTgt spid="7">
                                            <p:txEl>
                                              <p:pRg st="0" end="0"/>
                                            </p:txEl>
                                          </p:spTgt>
                                        </p:tgtEl>
                                      </p:cBhvr>
                                    </p:animEffect>
                                    <p:anim calcmode="lin" valueType="num">
                                      <p:cBhvr>
                                        <p:cTn id="15"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0224" y="0"/>
            <a:ext cx="8229600" cy="1143000"/>
          </a:xfrm>
        </p:spPr>
        <p:txBody>
          <a:bodyPr/>
          <a:lstStyle/>
          <a:p>
            <a:r>
              <a:rPr lang="vi-VN" dirty="0" smtClean="0"/>
              <a:t>MÔI TRƯỜNG</a:t>
            </a:r>
            <a:endParaRPr lang="en-US" dirty="0"/>
          </a:p>
        </p:txBody>
      </p:sp>
      <p:sp>
        <p:nvSpPr>
          <p:cNvPr id="4" name="Right Arrow 3"/>
          <p:cNvSpPr/>
          <p:nvPr/>
        </p:nvSpPr>
        <p:spPr>
          <a:xfrm>
            <a:off x="8335788" y="6383254"/>
            <a:ext cx="648072" cy="360040"/>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chemeClr val="tx1"/>
              </a:solidFill>
            </a:endParaRPr>
          </a:p>
        </p:txBody>
      </p:sp>
      <p:sp>
        <p:nvSpPr>
          <p:cNvPr id="3" name="TextBox 2"/>
          <p:cNvSpPr txBox="1"/>
          <p:nvPr/>
        </p:nvSpPr>
        <p:spPr>
          <a:xfrm>
            <a:off x="899592" y="3253661"/>
            <a:ext cx="6970171" cy="3539430"/>
          </a:xfrm>
          <a:prstGeom prst="rect">
            <a:avLst/>
          </a:prstGeom>
          <a:noFill/>
        </p:spPr>
        <p:txBody>
          <a:bodyPr wrap="square" rtlCol="0">
            <a:spAutoFit/>
          </a:bodyPr>
          <a:lstStyle/>
          <a:p>
            <a:pPr marL="285750" indent="-285750">
              <a:buFont typeface="Wingdings" pitchFamily="2" charset="2"/>
              <a:buChar char="Ø"/>
            </a:pPr>
            <a:r>
              <a:rPr lang="vi-VN" sz="2800" dirty="0" smtClean="0">
                <a:solidFill>
                  <a:schemeClr val="bg1"/>
                </a:solidFill>
              </a:rPr>
              <a:t>Ô nhiễm nguồn nước.</a:t>
            </a:r>
          </a:p>
          <a:p>
            <a:pPr marL="285750" indent="-285750">
              <a:buFont typeface="Wingdings" pitchFamily="2" charset="2"/>
              <a:buChar char="Ø"/>
            </a:pPr>
            <a:endParaRPr lang="vi-VN" sz="2800" dirty="0" smtClean="0">
              <a:solidFill>
                <a:schemeClr val="bg1"/>
              </a:solidFill>
            </a:endParaRPr>
          </a:p>
          <a:p>
            <a:pPr marL="285750" indent="-285750">
              <a:buFont typeface="Wingdings" pitchFamily="2" charset="2"/>
              <a:buChar char="Ø"/>
            </a:pPr>
            <a:r>
              <a:rPr lang="vi-VN" sz="2800" dirty="0" smtClean="0">
                <a:solidFill>
                  <a:schemeClr val="bg1"/>
                </a:solidFill>
              </a:rPr>
              <a:t>Ô nhiễm không khí.</a:t>
            </a:r>
          </a:p>
          <a:p>
            <a:pPr marL="285750" indent="-285750">
              <a:buFont typeface="Wingdings" pitchFamily="2" charset="2"/>
              <a:buChar char="Ø"/>
            </a:pPr>
            <a:endParaRPr lang="vi-VN" sz="2800" dirty="0" smtClean="0">
              <a:solidFill>
                <a:schemeClr val="bg1"/>
              </a:solidFill>
            </a:endParaRPr>
          </a:p>
          <a:p>
            <a:pPr marL="285750" indent="-285750">
              <a:buFont typeface="Wingdings" pitchFamily="2" charset="2"/>
              <a:buChar char="Ø"/>
            </a:pPr>
            <a:r>
              <a:rPr lang="vi-VN" sz="2800" dirty="0" smtClean="0">
                <a:solidFill>
                  <a:schemeClr val="bg1"/>
                </a:solidFill>
              </a:rPr>
              <a:t>Ô nhiễm ánh sáng.</a:t>
            </a:r>
          </a:p>
          <a:p>
            <a:pPr marL="285750" indent="-285750">
              <a:buFont typeface="Wingdings" pitchFamily="2" charset="2"/>
              <a:buChar char="Ø"/>
            </a:pPr>
            <a:endParaRPr lang="vi-VN" sz="2800" dirty="0" smtClean="0">
              <a:solidFill>
                <a:schemeClr val="bg1"/>
              </a:solidFill>
            </a:endParaRPr>
          </a:p>
          <a:p>
            <a:pPr marL="285750" indent="-285750">
              <a:buFont typeface="Wingdings" pitchFamily="2" charset="2"/>
              <a:buChar char="Ø"/>
            </a:pPr>
            <a:r>
              <a:rPr lang="vi-VN" sz="2800" dirty="0" smtClean="0">
                <a:solidFill>
                  <a:schemeClr val="bg1"/>
                </a:solidFill>
              </a:rPr>
              <a:t>Ô nhiễm âm thanh.</a:t>
            </a:r>
          </a:p>
          <a:p>
            <a:endParaRPr lang="en-US" sz="2800" dirty="0">
              <a:solidFill>
                <a:schemeClr val="bg1"/>
              </a:solidFill>
            </a:endParaRPr>
          </a:p>
        </p:txBody>
      </p:sp>
      <p:sp>
        <p:nvSpPr>
          <p:cNvPr id="5" name="TextBox 4"/>
          <p:cNvSpPr txBox="1"/>
          <p:nvPr/>
        </p:nvSpPr>
        <p:spPr>
          <a:xfrm>
            <a:off x="698173" y="1342593"/>
            <a:ext cx="7940252" cy="1815882"/>
          </a:xfrm>
          <a:prstGeom prst="rect">
            <a:avLst/>
          </a:prstGeom>
          <a:noFill/>
        </p:spPr>
        <p:txBody>
          <a:bodyPr wrap="square" rtlCol="0">
            <a:spAutoFit/>
          </a:bodyPr>
          <a:lstStyle/>
          <a:p>
            <a:r>
              <a:rPr lang="vi-VN" sz="2800" b="1" dirty="0" smtClean="0">
                <a:solidFill>
                  <a:schemeClr val="bg1"/>
                </a:solidFill>
                <a:latin typeface="+mj-lt"/>
              </a:rPr>
              <a:t>	Ô </a:t>
            </a:r>
            <a:r>
              <a:rPr lang="vi-VN" sz="2800" b="1" dirty="0">
                <a:solidFill>
                  <a:schemeClr val="bg1"/>
                </a:solidFill>
                <a:latin typeface="+mj-lt"/>
              </a:rPr>
              <a:t>nhiễm môi trường</a:t>
            </a:r>
            <a:r>
              <a:rPr lang="vi-VN" sz="2800" dirty="0">
                <a:solidFill>
                  <a:schemeClr val="bg1"/>
                </a:solidFill>
                <a:latin typeface="+mj-lt"/>
              </a:rPr>
              <a:t> là tình trạng môi trường bị ô nhiễm bởi các chất hóa học, sinh học, bức xạ, tiếng ồn,... gây ảnh hưởng đến sức khỏe con </a:t>
            </a:r>
            <a:r>
              <a:rPr lang="vi-VN" sz="2800" dirty="0" smtClean="0">
                <a:solidFill>
                  <a:schemeClr val="bg1"/>
                </a:solidFill>
                <a:latin typeface="+mj-lt"/>
              </a:rPr>
              <a:t>người</a:t>
            </a:r>
            <a:r>
              <a:rPr lang="vi-VN" sz="2800" dirty="0">
                <a:solidFill>
                  <a:schemeClr val="bg1"/>
                </a:solidFill>
                <a:latin typeface="+mj-lt"/>
              </a:rPr>
              <a:t> và các cơ thể sống </a:t>
            </a:r>
            <a:r>
              <a:rPr lang="vi-VN" sz="2800" dirty="0" smtClean="0">
                <a:solidFill>
                  <a:schemeClr val="bg1"/>
                </a:solidFill>
                <a:latin typeface="+mj-lt"/>
              </a:rPr>
              <a:t>khác</a:t>
            </a:r>
            <a:r>
              <a:rPr lang="vi-VN" sz="2800" baseline="30000" dirty="0">
                <a:solidFill>
                  <a:schemeClr val="bg1"/>
                </a:solidFill>
                <a:latin typeface="+mj-lt"/>
              </a:rPr>
              <a:t>.</a:t>
            </a:r>
            <a:endParaRPr lang="en-US" sz="2800" dirty="0">
              <a:solidFill>
                <a:schemeClr val="bg1"/>
              </a:solidFill>
              <a:latin typeface="+mj-lt"/>
            </a:endParaRPr>
          </a:p>
        </p:txBody>
      </p:sp>
    </p:spTree>
    <p:extLst>
      <p:ext uri="{BB962C8B-B14F-4D97-AF65-F5344CB8AC3E}">
        <p14:creationId xmlns:p14="http://schemas.microsoft.com/office/powerpoint/2010/main" val="100685986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 calcmode="lin" valueType="num">
                                      <p:cBhvr additive="base">
                                        <p:cTn id="2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0-#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5656" y="476672"/>
            <a:ext cx="7313613" cy="5721499"/>
          </a:xfrm>
        </p:spPr>
        <p:txBody>
          <a:bodyPr/>
          <a:lstStyle/>
          <a:p>
            <a:r>
              <a:rPr lang="en-US" sz="2400" dirty="0">
                <a:latin typeface="Times New Roman" pitchFamily="18" charset="0"/>
                <a:cs typeface="Times New Roman" pitchFamily="18" charset="0"/>
              </a:rPr>
              <a:t>TPHCM: </a:t>
            </a:r>
            <a:r>
              <a:rPr lang="en-US" sz="2400" dirty="0" err="1">
                <a:latin typeface="Times New Roman" pitchFamily="18" charset="0"/>
                <a:cs typeface="Times New Roman" pitchFamily="18" charset="0"/>
              </a:rPr>
              <a:t>Chỉ</a:t>
            </a:r>
            <a:r>
              <a:rPr lang="en-US" sz="2400" dirty="0">
                <a:latin typeface="Times New Roman" pitchFamily="18" charset="0"/>
                <a:cs typeface="Times New Roman" pitchFamily="18" charset="0"/>
              </a:rPr>
              <a:t> 7% </a:t>
            </a:r>
            <a:r>
              <a:rPr lang="en-US" sz="2400" dirty="0" err="1">
                <a:latin typeface="Times New Roman" pitchFamily="18" charset="0"/>
                <a:cs typeface="Times New Roman" pitchFamily="18" charset="0"/>
              </a:rPr>
              <a:t>nước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đô</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lý</a:t>
            </a:r>
            <a:endParaRPr lang="en-US" sz="2400" dirty="0">
              <a:latin typeface="Times New Roman" pitchFamily="18" charset="0"/>
              <a:cs typeface="Times New Roman" pitchFamily="18" charset="0"/>
            </a:endParaRPr>
          </a:p>
          <a:p>
            <a:pPr marL="0" indent="0">
              <a:buNone/>
            </a:pPr>
            <a:r>
              <a:rPr lang="vi-VN" sz="24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   </a:t>
            </a:r>
            <a:r>
              <a:rPr lang="vi-VN" sz="2000" i="1"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21/08/2013 </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Thời</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báo</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Kinh</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tế</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Sài</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Gòn</a:t>
            </a:r>
            <a:r>
              <a:rPr lang="en-US" sz="2000" i="1" dirty="0">
                <a:latin typeface="Times New Roman" pitchFamily="18" charset="0"/>
                <a:cs typeface="Times New Roman" pitchFamily="18" charset="0"/>
              </a:rPr>
              <a:t> </a:t>
            </a:r>
            <a:r>
              <a:rPr lang="vi-VN" sz="2000" i="1" dirty="0" smtClean="0">
                <a:latin typeface="Times New Roman" pitchFamily="18" charset="0"/>
                <a:cs typeface="Times New Roman" pitchFamily="18" charset="0"/>
              </a:rPr>
              <a:t>)</a:t>
            </a:r>
            <a:endParaRPr lang="en-US" sz="2000" i="1" dirty="0">
              <a:latin typeface="Times New Roman" pitchFamily="18" charset="0"/>
              <a:cs typeface="Times New Roman" pitchFamily="18" charset="0"/>
            </a:endParaRPr>
          </a:p>
          <a:p>
            <a:r>
              <a:rPr lang="vi-VN" sz="2400" dirty="0" smtClean="0">
                <a:latin typeface="Times New Roman" pitchFamily="18" charset="0"/>
                <a:cs typeface="Times New Roman" pitchFamily="18" charset="0"/>
              </a:rPr>
              <a:t> H</a:t>
            </a:r>
            <a:r>
              <a:rPr lang="en-US" sz="2400" dirty="0" err="1" smtClean="0">
                <a:latin typeface="Times New Roman" pitchFamily="18" charset="0"/>
                <a:cs typeface="Times New Roman" pitchFamily="18" charset="0"/>
              </a:rPr>
              <a:t>iện</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nay </a:t>
            </a:r>
            <a:r>
              <a:rPr lang="en-US" sz="2400" dirty="0" err="1">
                <a:latin typeface="Times New Roman" pitchFamily="18" charset="0"/>
                <a:cs typeface="Times New Roman" pitchFamily="18" charset="0"/>
              </a:rPr>
              <a:t>lượng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nước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đô</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hữu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máy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nước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Hưng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suất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lý</a:t>
            </a:r>
            <a:r>
              <a:rPr lang="en-US" sz="2400" dirty="0">
                <a:latin typeface="Times New Roman" pitchFamily="18" charset="0"/>
                <a:cs typeface="Times New Roman" pitchFamily="18" charset="0"/>
              </a:rPr>
              <a:t> 141.000 m</a:t>
            </a:r>
            <a:r>
              <a:rPr lang="en-US" sz="2400" baseline="30000" dirty="0">
                <a:latin typeface="Times New Roman" pitchFamily="18" charset="0"/>
                <a:cs typeface="Times New Roman" pitchFamily="18" charset="0"/>
              </a:rPr>
              <a:t>3</a:t>
            </a:r>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ngày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đêm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tổng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lượng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nước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thải</a:t>
            </a:r>
            <a:r>
              <a:rPr lang="en-US" sz="2400" dirty="0">
                <a:latin typeface="Times New Roman" pitchFamily="18" charset="0"/>
                <a:cs typeface="Times New Roman" pitchFamily="18" charset="0"/>
              </a:rPr>
              <a:t> 13 </a:t>
            </a:r>
            <a:r>
              <a:rPr lang="en-US" sz="2400" dirty="0" err="1">
                <a:latin typeface="Times New Roman" pitchFamily="18" charset="0"/>
                <a:cs typeface="Times New Roman" pitchFamily="18" charset="0"/>
              </a:rPr>
              <a:t>quận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nội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hiện</a:t>
            </a:r>
            <a:r>
              <a:rPr lang="en-US" sz="2400" dirty="0">
                <a:latin typeface="Times New Roman" pitchFamily="18" charset="0"/>
                <a:cs typeface="Times New Roman" pitchFamily="18" charset="0"/>
              </a:rPr>
              <a:t> nay </a:t>
            </a:r>
            <a:r>
              <a:rPr lang="en-US" sz="2400" dirty="0" err="1">
                <a:latin typeface="Times New Roman" pitchFamily="18" charset="0"/>
                <a:cs typeface="Times New Roman" pitchFamily="18" charset="0"/>
              </a:rPr>
              <a:t>lên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2 </a:t>
            </a:r>
            <a:r>
              <a:rPr lang="en-US" sz="2400" dirty="0" err="1">
                <a:latin typeface="Times New Roman" pitchFamily="18" charset="0"/>
                <a:cs typeface="Times New Roman" pitchFamily="18" charset="0"/>
              </a:rPr>
              <a:t>triệu</a:t>
            </a:r>
            <a:r>
              <a:rPr lang="en-US" sz="2400" dirty="0">
                <a:latin typeface="Times New Roman" pitchFamily="18" charset="0"/>
                <a:cs typeface="Times New Roman" pitchFamily="18" charset="0"/>
              </a:rPr>
              <a:t> m</a:t>
            </a:r>
            <a:r>
              <a:rPr lang="en-US" sz="2400" baseline="30000" dirty="0">
                <a:latin typeface="Times New Roman" pitchFamily="18" charset="0"/>
                <a:cs typeface="Times New Roman" pitchFamily="18" charset="0"/>
              </a:rPr>
              <a:t>3</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mỗi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ngày</a:t>
            </a:r>
            <a:r>
              <a:rPr lang="en-US" sz="2400" dirty="0" smtClean="0">
                <a:latin typeface="Times New Roman" pitchFamily="18" charset="0"/>
                <a:cs typeface="Times New Roman" pitchFamily="18" charset="0"/>
              </a:rPr>
              <a:t>.</a:t>
            </a:r>
            <a:endParaRPr lang="vi-VN" sz="2400" dirty="0" smtClean="0">
              <a:latin typeface="Times New Roman" pitchFamily="18" charset="0"/>
              <a:cs typeface="Times New Roman" pitchFamily="18" charset="0"/>
            </a:endParaRPr>
          </a:p>
          <a:p>
            <a:r>
              <a:rPr lang="en-US" sz="2400" dirty="0" err="1">
                <a:latin typeface="Times New Roman" pitchFamily="18" charset="0"/>
                <a:cs typeface="Times New Roman" pitchFamily="18" charset="0"/>
              </a:rPr>
              <a:t>Hiện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16 </a:t>
            </a:r>
            <a:r>
              <a:rPr lang="en-US" sz="2400" dirty="0" err="1">
                <a:latin typeface="Times New Roman" pitchFamily="18" charset="0"/>
                <a:cs typeface="Times New Roman" pitchFamily="18" charset="0"/>
              </a:rPr>
              <a:t>cụm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nghiệp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hoạt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nhưng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chỉ</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2 </a:t>
            </a:r>
            <a:r>
              <a:rPr lang="en-US" sz="2400" dirty="0" err="1">
                <a:latin typeface="Times New Roman" pitchFamily="18" charset="0"/>
                <a:cs typeface="Times New Roman" pitchFamily="18" charset="0"/>
              </a:rPr>
              <a:t>cụm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nước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cụm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nghiệp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Lê</a:t>
            </a:r>
            <a:r>
              <a:rPr lang="en-US" sz="2400" dirty="0">
                <a:latin typeface="Times New Roman" pitchFamily="18" charset="0"/>
                <a:cs typeface="Times New Roman" pitchFamily="18" charset="0"/>
              </a:rPr>
              <a:t> Minh </a:t>
            </a:r>
            <a:r>
              <a:rPr lang="en-US" sz="2400" dirty="0" err="1">
                <a:latin typeface="Times New Roman" pitchFamily="18" charset="0"/>
                <a:cs typeface="Times New Roman" pitchFamily="18" charset="0"/>
              </a:rPr>
              <a:t>Xuân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cụm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nghiệp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Xuân</a:t>
            </a:r>
            <a:r>
              <a:rPr lang="en-US" sz="2400" dirty="0">
                <a:latin typeface="Times New Roman" pitchFamily="18" charset="0"/>
                <a:cs typeface="Times New Roman" pitchFamily="18" charset="0"/>
              </a:rPr>
              <a:t>. </a:t>
            </a:r>
          </a:p>
          <a:p>
            <a:pPr marL="0" indent="0">
              <a:buNone/>
            </a:pPr>
            <a:r>
              <a:rPr lang="vi-VN" sz="2400" dirty="0" smtClean="0">
                <a:latin typeface="Times New Roman" pitchFamily="18" charset="0"/>
                <a:cs typeface="Times New Roman" pitchFamily="18" charset="0"/>
              </a:rPr>
              <a:t>			</a:t>
            </a:r>
            <a:r>
              <a:rPr lang="vi-VN" sz="2000" i="1" dirty="0" smtClean="0">
                <a:latin typeface="Times New Roman" pitchFamily="18" charset="0"/>
                <a:cs typeface="Times New Roman" pitchFamily="18" charset="0"/>
              </a:rPr>
              <a:t>(theo </a:t>
            </a:r>
            <a:r>
              <a:rPr lang="en-US" sz="2000" i="1" dirty="0" err="1" smtClean="0">
                <a:latin typeface="Times New Roman" pitchFamily="18" charset="0"/>
                <a:cs typeface="Times New Roman" pitchFamily="18" charset="0"/>
              </a:rPr>
              <a:t>ông</a:t>
            </a:r>
            <a:r>
              <a:rPr lang="en-US" sz="2000" i="1" dirty="0" smtClean="0">
                <a:latin typeface="Times New Roman" pitchFamily="18" charset="0"/>
                <a:cs typeface="Times New Roman" pitchFamily="18" charset="0"/>
              </a:rPr>
              <a:t> </a:t>
            </a:r>
            <a:r>
              <a:rPr lang="en-US" sz="2000" i="1" dirty="0" err="1">
                <a:latin typeface="Times New Roman" pitchFamily="18" charset="0"/>
                <a:cs typeface="Times New Roman" pitchFamily="18" charset="0"/>
              </a:rPr>
              <a:t>Đào</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Anh</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Kiệt</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Giám</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đốc</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Sở</a:t>
            </a:r>
            <a:r>
              <a:rPr lang="en-US" sz="2000" i="1" dirty="0">
                <a:latin typeface="Times New Roman" pitchFamily="18" charset="0"/>
                <a:cs typeface="Times New Roman" pitchFamily="18" charset="0"/>
              </a:rPr>
              <a:t> </a:t>
            </a:r>
            <a:r>
              <a:rPr lang="vi-VN"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Tài</a:t>
            </a:r>
            <a:r>
              <a:rPr lang="en-US" sz="2000" i="1" dirty="0" smtClean="0">
                <a:latin typeface="Times New Roman" pitchFamily="18" charset="0"/>
                <a:cs typeface="Times New Roman" pitchFamily="18" charset="0"/>
              </a:rPr>
              <a:t> </a:t>
            </a:r>
            <a:r>
              <a:rPr lang="en-US" sz="2000" i="1" dirty="0" err="1">
                <a:latin typeface="Times New Roman" pitchFamily="18" charset="0"/>
                <a:cs typeface="Times New Roman" pitchFamily="18" charset="0"/>
              </a:rPr>
              <a:t>nguyên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và</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Môi</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trường</a:t>
            </a:r>
            <a:r>
              <a:rPr lang="en-US" sz="2000" i="1" dirty="0">
                <a:latin typeface="Times New Roman" pitchFamily="18" charset="0"/>
                <a:cs typeface="Times New Roman" pitchFamily="18" charset="0"/>
              </a:rPr>
              <a:t> TPHCM </a:t>
            </a:r>
            <a:r>
              <a:rPr lang="vi-VN" sz="2000" i="1" dirty="0" smtClean="0">
                <a:latin typeface="Times New Roman" pitchFamily="18" charset="0"/>
                <a:cs typeface="Times New Roman" pitchFamily="18" charset="0"/>
              </a:rPr>
              <a:t>)</a:t>
            </a:r>
            <a:endParaRPr lang="en-US" sz="2000" i="1" dirty="0">
              <a:latin typeface="Times New Roman" pitchFamily="18" charset="0"/>
              <a:cs typeface="Times New Roman" pitchFamily="18" charset="0"/>
            </a:endParaRPr>
          </a:p>
        </p:txBody>
      </p:sp>
    </p:spTree>
    <p:extLst>
      <p:ext uri="{BB962C8B-B14F-4D97-AF65-F5344CB8AC3E}">
        <p14:creationId xmlns:p14="http://schemas.microsoft.com/office/powerpoint/2010/main" val="1901452253"/>
      </p:ext>
    </p:extLst>
  </p:cSld>
  <p:clrMapOvr>
    <a:masterClrMapping/>
  </p:clrMapOvr>
  <p:transition spd="slow">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99792" y="3429000"/>
            <a:ext cx="6248400" cy="1143000"/>
          </a:xfrm>
        </p:spPr>
        <p:txBody>
          <a:bodyPr/>
          <a:lstStyle/>
          <a:p>
            <a:r>
              <a:rPr lang="vi-VN" dirty="0" smtClean="0"/>
              <a:t>ĐÔ THỊ HÓA TP. HCM</a:t>
            </a:r>
            <a:endParaRPr lang="en-US" dirty="0"/>
          </a:p>
        </p:txBody>
      </p:sp>
      <p:sp>
        <p:nvSpPr>
          <p:cNvPr id="3" name="Subtitle 2"/>
          <p:cNvSpPr>
            <a:spLocks noGrp="1"/>
          </p:cNvSpPr>
          <p:nvPr>
            <p:ph type="subTitle" idx="1"/>
          </p:nvPr>
        </p:nvSpPr>
        <p:spPr>
          <a:xfrm>
            <a:off x="2771800" y="4581128"/>
            <a:ext cx="6248400" cy="762000"/>
          </a:xfrm>
        </p:spPr>
        <p:txBody>
          <a:bodyPr/>
          <a:lstStyle/>
          <a:p>
            <a:r>
              <a:rPr lang="vi-VN" dirty="0" smtClean="0"/>
              <a:t>CÁC VẤN ĐỀ XÃ HỘI CẦN QUAN TÂM</a:t>
            </a:r>
            <a:endParaRPr lang="en-US" dirty="0"/>
          </a:p>
        </p:txBody>
      </p:sp>
    </p:spTree>
    <p:extLst>
      <p:ext uri="{BB962C8B-B14F-4D97-AF65-F5344CB8AC3E}">
        <p14:creationId xmlns:p14="http://schemas.microsoft.com/office/powerpoint/2010/main" val="424797683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694" y="7504"/>
            <a:ext cx="7373618" cy="4133695"/>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92" y="0"/>
            <a:ext cx="9202592" cy="6858000"/>
          </a:xfrm>
          <a:prstGeom prst="rect">
            <a:avLst/>
          </a:prstGeom>
        </p:spPr>
      </p:pic>
    </p:spTree>
    <p:extLst>
      <p:ext uri="{BB962C8B-B14F-4D97-AF65-F5344CB8AC3E}">
        <p14:creationId xmlns:p14="http://schemas.microsoft.com/office/powerpoint/2010/main" val="242631919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75656" y="463285"/>
            <a:ext cx="6840760" cy="1938992"/>
          </a:xfrm>
          <a:prstGeom prst="rect">
            <a:avLst/>
          </a:prstGeom>
        </p:spPr>
        <p:txBody>
          <a:bodyPr wrap="square">
            <a:spAutoFit/>
          </a:bodyPr>
          <a:lstStyle/>
          <a:p>
            <a:r>
              <a:rPr lang="vi-VN"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Ngày</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18/2, </a:t>
            </a:r>
            <a:r>
              <a:rPr lang="en-US" sz="2400" dirty="0" err="1">
                <a:latin typeface="Times New Roman" pitchFamily="18" charset="0"/>
                <a:cs typeface="Times New Roman" pitchFamily="18" charset="0"/>
              </a:rPr>
              <a:t>Sở</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Tài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nguyên</a:t>
            </a:r>
            <a:r>
              <a:rPr lang="en-US" sz="2400" dirty="0">
                <a:latin typeface="Times New Roman" pitchFamily="18" charset="0"/>
                <a:cs typeface="Times New Roman" pitchFamily="18" charset="0"/>
              </a:rPr>
              <a:t> - </a:t>
            </a:r>
            <a:r>
              <a:rPr lang="en-US" sz="2400" dirty="0" err="1">
                <a:latin typeface="Times New Roman" pitchFamily="18" charset="0"/>
                <a:cs typeface="Times New Roman" pitchFamily="18" charset="0"/>
              </a:rPr>
              <a:t>Môi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trường</a:t>
            </a:r>
            <a:r>
              <a:rPr lang="en-US" sz="2400" dirty="0">
                <a:latin typeface="Times New Roman" pitchFamily="18" charset="0"/>
                <a:cs typeface="Times New Roman" pitchFamily="18" charset="0"/>
              </a:rPr>
              <a:t> TP.HCM </a:t>
            </a:r>
            <a:r>
              <a:rPr lang="en-US" sz="2400" dirty="0" err="1">
                <a:latin typeface="Times New Roman" pitchFamily="18" charset="0"/>
                <a:cs typeface="Times New Roman" pitchFamily="18" charset="0"/>
              </a:rPr>
              <a:t>cho</a:t>
            </a:r>
            <a:r>
              <a:rPr lang="en-US" sz="2400" dirty="0">
                <a:latin typeface="Times New Roman" pitchFamily="18" charset="0"/>
                <a:cs typeface="Times New Roman" pitchFamily="18" charset="0"/>
              </a:rPr>
              <a:t> hay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hiện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mỗi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ngày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thành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phố</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thải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ra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trên</a:t>
            </a:r>
            <a:r>
              <a:rPr lang="en-US" sz="2400" b="1" dirty="0">
                <a:latin typeface="Times New Roman" pitchFamily="18" charset="0"/>
                <a:cs typeface="Times New Roman" pitchFamily="18" charset="0"/>
              </a:rPr>
              <a:t> 6.700 </a:t>
            </a:r>
            <a:r>
              <a:rPr lang="en-US" sz="2400" b="1" dirty="0" err="1">
                <a:latin typeface="Times New Roman" pitchFamily="18" charset="0"/>
                <a:cs typeface="Times New Roman" pitchFamily="18" charset="0"/>
              </a:rPr>
              <a:t>tấn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chất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thải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rắn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đô</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thị</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trong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đó</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trung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bình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có</a:t>
            </a:r>
            <a:r>
              <a:rPr lang="en-US" sz="2400" b="1" dirty="0">
                <a:latin typeface="Times New Roman" pitchFamily="18" charset="0"/>
                <a:cs typeface="Times New Roman" pitchFamily="18" charset="0"/>
              </a:rPr>
              <a:t> 1.500 -2.000 </a:t>
            </a:r>
            <a:r>
              <a:rPr lang="en-US" sz="2400" b="1" dirty="0" err="1">
                <a:latin typeface="Times New Roman" pitchFamily="18" charset="0"/>
                <a:cs typeface="Times New Roman" pitchFamily="18" charset="0"/>
              </a:rPr>
              <a:t>tấn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chất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thải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công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nghiệp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và</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chất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thải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nguy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hại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cần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xử</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lý</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tái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chế</a:t>
            </a:r>
            <a:r>
              <a:rPr lang="en-US" sz="2400" b="1" dirty="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pic>
        <p:nvPicPr>
          <p:cNvPr id="3" name="Picture 2" descr="http://moitruong.xaydung.gov.vn/moitruong/webimages/admini/21021_m.jpg"/>
          <p:cNvPicPr/>
          <p:nvPr/>
        </p:nvPicPr>
        <p:blipFill>
          <a:blip r:embed="rId2"/>
          <a:srcRect/>
          <a:stretch>
            <a:fillRect/>
          </a:stretch>
        </p:blipFill>
        <p:spPr bwMode="auto">
          <a:xfrm>
            <a:off x="2699792" y="2402276"/>
            <a:ext cx="5904656" cy="4195075"/>
          </a:xfrm>
          <a:prstGeom prst="rect">
            <a:avLst/>
          </a:prstGeom>
          <a:noFill/>
          <a:ln w="9525">
            <a:noFill/>
            <a:miter lim="800000"/>
            <a:headEnd/>
            <a:tailEnd/>
          </a:ln>
        </p:spPr>
      </p:pic>
    </p:spTree>
    <p:extLst>
      <p:ext uri="{BB962C8B-B14F-4D97-AF65-F5344CB8AC3E}">
        <p14:creationId xmlns:p14="http://schemas.microsoft.com/office/powerpoint/2010/main" val="3671511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259632" y="620688"/>
            <a:ext cx="7313613" cy="4525963"/>
          </a:xfrm>
        </p:spPr>
        <p:txBody>
          <a:bodyPr/>
          <a:lstStyle/>
          <a:p>
            <a:pPr marL="0" indent="0">
              <a:buNone/>
            </a:pPr>
            <a:r>
              <a:rPr lang="vi-VN" dirty="0" smtClean="0"/>
              <a:t>	Hoạt </a:t>
            </a:r>
            <a:r>
              <a:rPr lang="vi-VN" dirty="0"/>
              <a:t>động giao thông và sản xuất công nghiệp khiến tình trạng ô nhiễm ngày càng gia tăng, nồng độ bụi đo được tại một số địa điểm trong thành phố luôn vượt quá ngưỡng chuẩn từ 90 - 100</a:t>
            </a:r>
            <a:r>
              <a:rPr lang="vi-VN" dirty="0" smtClean="0"/>
              <a:t>%.</a:t>
            </a:r>
          </a:p>
          <a:p>
            <a:pPr marL="0" indent="0">
              <a:buNone/>
            </a:pPr>
            <a:r>
              <a:rPr lang="vi-VN" dirty="0"/>
              <a:t>	</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70" y="0"/>
            <a:ext cx="5631866" cy="371703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5856" y="2783604"/>
            <a:ext cx="5867130" cy="4074396"/>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60" y="476672"/>
            <a:ext cx="8064896" cy="6048672"/>
          </a:xfrm>
          <a:prstGeom prst="rect">
            <a:avLst/>
          </a:prstGeom>
        </p:spPr>
      </p:pic>
    </p:spTree>
    <p:extLst>
      <p:ext uri="{BB962C8B-B14F-4D97-AF65-F5344CB8AC3E}">
        <p14:creationId xmlns:p14="http://schemas.microsoft.com/office/powerpoint/2010/main" val="460188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2576"/>
            <a:ext cx="9144000" cy="6299076"/>
          </a:xfrm>
        </p:spPr>
      </p:pic>
      <p:sp>
        <p:nvSpPr>
          <p:cNvPr id="5" name="Rectangle 4"/>
          <p:cNvSpPr/>
          <p:nvPr/>
        </p:nvSpPr>
        <p:spPr>
          <a:xfrm>
            <a:off x="0" y="6237312"/>
            <a:ext cx="9144000" cy="620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b="1" dirty="0" smtClean="0">
                <a:solidFill>
                  <a:schemeClr val="tx1"/>
                </a:solidFill>
              </a:rPr>
              <a:t>THỰC TRẠNG Ô NHIỄM KHÔNG KHÍ ĐÔ THỊ Ở  VIỆT NAM</a:t>
            </a:r>
          </a:p>
        </p:txBody>
      </p:sp>
    </p:spTree>
    <p:extLst>
      <p:ext uri="{BB962C8B-B14F-4D97-AF65-F5344CB8AC3E}">
        <p14:creationId xmlns:p14="http://schemas.microsoft.com/office/powerpoint/2010/main" val="20054407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2366" cy="6237312"/>
          </a:xfrm>
        </p:spPr>
      </p:pic>
      <p:sp>
        <p:nvSpPr>
          <p:cNvPr id="5" name="Rectangle 4"/>
          <p:cNvSpPr/>
          <p:nvPr/>
        </p:nvSpPr>
        <p:spPr>
          <a:xfrm>
            <a:off x="0" y="6237312"/>
            <a:ext cx="9144000" cy="620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smtClean="0">
                <a:solidFill>
                  <a:schemeClr val="tx1"/>
                </a:solidFill>
              </a:rPr>
              <a:t>Ô nhiễm ánh sáng tại tp. HCM</a:t>
            </a:r>
            <a:endParaRPr lang="en-US" sz="2400" b="1" dirty="0">
              <a:solidFill>
                <a:schemeClr val="tx1"/>
              </a:solidFill>
            </a:endParaRPr>
          </a:p>
        </p:txBody>
      </p:sp>
    </p:spTree>
    <p:extLst>
      <p:ext uri="{BB962C8B-B14F-4D97-AF65-F5344CB8AC3E}">
        <p14:creationId xmlns:p14="http://schemas.microsoft.com/office/powerpoint/2010/main" val="27988072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22312"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981219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XÃ HỘI</a:t>
            </a:r>
            <a:endParaRPr lang="en-US" dirty="0"/>
          </a:p>
        </p:txBody>
      </p:sp>
      <p:sp>
        <p:nvSpPr>
          <p:cNvPr id="3" name="Content Placeholder 2"/>
          <p:cNvSpPr>
            <a:spLocks noGrp="1"/>
          </p:cNvSpPr>
          <p:nvPr>
            <p:ph idx="1"/>
          </p:nvPr>
        </p:nvSpPr>
        <p:spPr/>
        <p:txBody>
          <a:bodyPr/>
          <a:lstStyle/>
          <a:p>
            <a:pPr>
              <a:buFont typeface="Wingdings" pitchFamily="2" charset="2"/>
              <a:buChar char="Ø"/>
            </a:pPr>
            <a:r>
              <a:rPr lang="vi-VN" dirty="0" smtClean="0"/>
              <a:t> y tế .</a:t>
            </a:r>
          </a:p>
          <a:p>
            <a:pPr>
              <a:buFont typeface="Wingdings" pitchFamily="2" charset="2"/>
              <a:buChar char="Ø"/>
            </a:pPr>
            <a:endParaRPr lang="vi-VN" dirty="0" smtClean="0"/>
          </a:p>
          <a:p>
            <a:pPr>
              <a:buFont typeface="Wingdings" pitchFamily="2" charset="2"/>
              <a:buChar char="Ø"/>
            </a:pPr>
            <a:r>
              <a:rPr lang="vi-VN" dirty="0" smtClean="0"/>
              <a:t>Giáo dục.</a:t>
            </a:r>
          </a:p>
          <a:p>
            <a:pPr>
              <a:buFont typeface="Wingdings" pitchFamily="2" charset="2"/>
              <a:buChar char="Ø"/>
            </a:pPr>
            <a:endParaRPr lang="vi-VN" dirty="0"/>
          </a:p>
          <a:p>
            <a:pPr>
              <a:buFont typeface="Wingdings" pitchFamily="2" charset="2"/>
              <a:buChar char="Ø"/>
            </a:pPr>
            <a:r>
              <a:rPr lang="vi-VN" dirty="0" smtClean="0"/>
              <a:t>Phân hóa giàu nghèo.</a:t>
            </a:r>
          </a:p>
          <a:p>
            <a:pPr>
              <a:buFont typeface="Wingdings" pitchFamily="2" charset="2"/>
              <a:buChar char="Ø"/>
            </a:pPr>
            <a:endParaRPr lang="vi-VN" dirty="0" smtClean="0"/>
          </a:p>
          <a:p>
            <a:pPr>
              <a:buFont typeface="Wingdings" pitchFamily="2" charset="2"/>
              <a:buChar char="Ø"/>
            </a:pPr>
            <a:r>
              <a:rPr lang="vi-VN" dirty="0" smtClean="0"/>
              <a:t>Văn hóa.</a:t>
            </a:r>
          </a:p>
          <a:p>
            <a:pPr>
              <a:buFont typeface="Wingdings" pitchFamily="2" charset="2"/>
              <a:buChar char="Ø"/>
            </a:pPr>
            <a:endParaRPr lang="en-US" dirty="0"/>
          </a:p>
        </p:txBody>
      </p:sp>
      <p:sp>
        <p:nvSpPr>
          <p:cNvPr id="4" name="Right Arrow 3"/>
          <p:cNvSpPr/>
          <p:nvPr/>
        </p:nvSpPr>
        <p:spPr>
          <a:xfrm>
            <a:off x="8335788" y="6383254"/>
            <a:ext cx="648072" cy="360040"/>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113857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Y tế </a:t>
            </a:r>
            <a:endParaRPr lang="en-US" dirty="0"/>
          </a:p>
        </p:txBody>
      </p:sp>
      <p:sp>
        <p:nvSpPr>
          <p:cNvPr id="3" name="Content Placeholder 2"/>
          <p:cNvSpPr>
            <a:spLocks noGrp="1"/>
          </p:cNvSpPr>
          <p:nvPr>
            <p:ph idx="1"/>
          </p:nvPr>
        </p:nvSpPr>
        <p:spPr>
          <a:xfrm>
            <a:off x="1259632" y="1844824"/>
            <a:ext cx="6820867" cy="2404863"/>
          </a:xfrm>
        </p:spPr>
        <p:txBody>
          <a:bodyPr/>
          <a:lstStyle/>
          <a:p>
            <a:r>
              <a:rPr lang="vi-VN" dirty="0" smtClean="0">
                <a:latin typeface="Times New Roman" pitchFamily="18" charset="0"/>
                <a:cs typeface="Times New Roman" pitchFamily="18" charset="0"/>
              </a:rPr>
              <a:t>Cơ sở hạ tầng phát triển.</a:t>
            </a:r>
          </a:p>
          <a:p>
            <a:r>
              <a:rPr lang="vi-VN" dirty="0" smtClean="0">
                <a:latin typeface="Times New Roman" pitchFamily="18" charset="0"/>
                <a:cs typeface="Times New Roman" pitchFamily="18" charset="0"/>
              </a:rPr>
              <a:t>Đội ngũ nhân viên trẻ có chuyên môn cao và được cải thiện.</a:t>
            </a:r>
          </a:p>
          <a:p>
            <a:r>
              <a:rPr lang="vi-VN" dirty="0" smtClean="0">
                <a:latin typeface="Times New Roman" pitchFamily="18" charset="0"/>
                <a:cs typeface="Times New Roman" pitchFamily="18" charset="0"/>
              </a:rPr>
              <a:t>Tuổi thọ trung bình được nâng lên.</a:t>
            </a:r>
          </a:p>
          <a:p>
            <a:r>
              <a:rPr lang="vi-VN" dirty="0">
                <a:latin typeface="Times New Roman" pitchFamily="18" charset="0"/>
                <a:cs typeface="Times New Roman" pitchFamily="18" charset="0"/>
              </a:rPr>
              <a:t>Nguy cơ chấn thương và dịch bệnh</a:t>
            </a:r>
            <a:endParaRPr lang="vi-VN" dirty="0" smtClean="0">
              <a:latin typeface="Times New Roman" pitchFamily="18" charset="0"/>
              <a:cs typeface="Times New Roman" pitchFamily="18" charset="0"/>
            </a:endParaRPr>
          </a:p>
          <a:p>
            <a:endParaRPr lang="vi-VN"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2788104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9632" y="836712"/>
            <a:ext cx="7313613" cy="4525963"/>
          </a:xfrm>
        </p:spPr>
        <p:txBody>
          <a:bodyPr/>
          <a:lstStyle/>
          <a:p>
            <a:pPr marL="0" indent="0">
              <a:buNone/>
            </a:pPr>
            <a:r>
              <a:rPr lang="vi-VN" dirty="0" smtClean="0"/>
              <a:t>	- tỉ </a:t>
            </a:r>
            <a:r>
              <a:rPr lang="vi-VN" dirty="0"/>
              <a:t>lệ người mắc các bệnh cấp và mạn tính liên quan đến ô nhiễm nước như viêm màng kết, tiêu chảy, ung thư… ngày càng </a:t>
            </a:r>
            <a:r>
              <a:rPr lang="vi-VN" dirty="0" smtClean="0"/>
              <a:t>tăng</a:t>
            </a:r>
          </a:p>
          <a:p>
            <a:pPr marL="0" indent="0">
              <a:buNone/>
            </a:pPr>
            <a:r>
              <a:rPr lang="vi-VN" dirty="0"/>
              <a:t>	</a:t>
            </a:r>
            <a:r>
              <a:rPr lang="vi-VN" dirty="0" smtClean="0"/>
              <a:t>- Dân số đông, tình trạng bệnh viện quá tải.</a:t>
            </a:r>
            <a:endParaRPr lang="en-US" dirty="0"/>
          </a:p>
        </p:txBody>
      </p:sp>
    </p:spTree>
    <p:extLst>
      <p:ext uri="{BB962C8B-B14F-4D97-AF65-F5344CB8AC3E}">
        <p14:creationId xmlns:p14="http://schemas.microsoft.com/office/powerpoint/2010/main" val="26672005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810"/>
            <a:ext cx="5613217" cy="3284173"/>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9752" y="2132856"/>
            <a:ext cx="6627108" cy="4612467"/>
          </a:xfrm>
          <a:prstGeom prst="rect">
            <a:avLst/>
          </a:prstGeom>
        </p:spPr>
      </p:pic>
    </p:spTree>
    <p:extLst>
      <p:ext uri="{BB962C8B-B14F-4D97-AF65-F5344CB8AC3E}">
        <p14:creationId xmlns:p14="http://schemas.microsoft.com/office/powerpoint/2010/main" val="2960071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t>ĐÔ THỊ HÓA LÀ GÌ?</a:t>
            </a:r>
            <a:br>
              <a:rPr lang="vi-VN" dirty="0" smtClean="0"/>
            </a:br>
            <a:endParaRPr lang="en-US" dirty="0"/>
          </a:p>
        </p:txBody>
      </p:sp>
      <p:sp>
        <p:nvSpPr>
          <p:cNvPr id="3" name="Rectangle 2"/>
          <p:cNvSpPr/>
          <p:nvPr/>
        </p:nvSpPr>
        <p:spPr>
          <a:xfrm>
            <a:off x="539552" y="1732693"/>
            <a:ext cx="7560840" cy="3416320"/>
          </a:xfrm>
          <a:prstGeom prst="rect">
            <a:avLst/>
          </a:prstGeom>
        </p:spPr>
        <p:txBody>
          <a:bodyPr wrap="square">
            <a:spAutoFit/>
          </a:bodyPr>
          <a:lstStyle/>
          <a:p>
            <a:r>
              <a:rPr lang="vi-VN" sz="3600" b="1" dirty="0">
                <a:solidFill>
                  <a:schemeClr val="bg1"/>
                </a:solidFill>
                <a:latin typeface="+mj-lt"/>
              </a:rPr>
              <a:t>Đô thị hóa</a:t>
            </a:r>
            <a:r>
              <a:rPr lang="vi-VN" sz="3600" dirty="0">
                <a:solidFill>
                  <a:schemeClr val="bg1"/>
                </a:solidFill>
                <a:latin typeface="+mj-lt"/>
              </a:rPr>
              <a:t> là sự mở rộng của </a:t>
            </a:r>
            <a:r>
              <a:rPr lang="vi-VN" sz="3600" dirty="0" smtClean="0">
                <a:solidFill>
                  <a:schemeClr val="bg1"/>
                </a:solidFill>
                <a:latin typeface="+mj-lt"/>
              </a:rPr>
              <a:t>đô thị, </a:t>
            </a:r>
            <a:r>
              <a:rPr lang="vi-VN" sz="3600" dirty="0">
                <a:solidFill>
                  <a:schemeClr val="bg1"/>
                </a:solidFill>
                <a:latin typeface="+mj-lt"/>
              </a:rPr>
              <a:t>tính theo tỉ lệ </a:t>
            </a:r>
            <a:r>
              <a:rPr lang="vi-VN" sz="3600" dirty="0" smtClean="0">
                <a:solidFill>
                  <a:schemeClr val="bg1"/>
                </a:solidFill>
                <a:latin typeface="+mj-lt"/>
              </a:rPr>
              <a:t>phần trăm</a:t>
            </a:r>
            <a:r>
              <a:rPr lang="vi-VN" sz="3600" dirty="0">
                <a:solidFill>
                  <a:schemeClr val="bg1"/>
                </a:solidFill>
                <a:latin typeface="+mj-lt"/>
              </a:rPr>
              <a:t> giữa số dân đô thị hay diện tích đô thị trên tổng số dân hay diện tích của một vùng hay khu vực. Nó cũng có thể tính theo tỉ lệ gia tăng của hai yếu tố đó theo thời gian.</a:t>
            </a:r>
            <a:endParaRPr lang="en-US" sz="3600" dirty="0">
              <a:solidFill>
                <a:schemeClr val="bg1"/>
              </a:solidFill>
              <a:latin typeface="+mj-lt"/>
            </a:endParaRPr>
          </a:p>
        </p:txBody>
      </p:sp>
    </p:spTree>
    <p:extLst>
      <p:ext uri="{BB962C8B-B14F-4D97-AF65-F5344CB8AC3E}">
        <p14:creationId xmlns:p14="http://schemas.microsoft.com/office/powerpoint/2010/main" val="156659560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1600" y="188640"/>
            <a:ext cx="7632848" cy="6321989"/>
          </a:xfrm>
        </p:spPr>
      </p:pic>
    </p:spTree>
    <p:extLst>
      <p:ext uri="{BB962C8B-B14F-4D97-AF65-F5344CB8AC3E}">
        <p14:creationId xmlns:p14="http://schemas.microsoft.com/office/powerpoint/2010/main" val="20470555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623"/>
            <a:ext cx="5652120" cy="3761229"/>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908720"/>
            <a:ext cx="8446051" cy="5616624"/>
          </a:xfrm>
          <a:prstGeom prst="rect">
            <a:avLst/>
          </a:prstGeom>
        </p:spPr>
      </p:pic>
    </p:spTree>
    <p:extLst>
      <p:ext uri="{BB962C8B-B14F-4D97-AF65-F5344CB8AC3E}">
        <p14:creationId xmlns:p14="http://schemas.microsoft.com/office/powerpoint/2010/main" val="315028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15616" y="0"/>
            <a:ext cx="6984776" cy="6942868"/>
          </a:xfrm>
        </p:spPr>
      </p:pic>
    </p:spTree>
    <p:extLst>
      <p:ext uri="{BB962C8B-B14F-4D97-AF65-F5344CB8AC3E}">
        <p14:creationId xmlns:p14="http://schemas.microsoft.com/office/powerpoint/2010/main" val="294837098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79712" y="1196752"/>
            <a:ext cx="6048672" cy="4536504"/>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10" y="5882"/>
            <a:ext cx="9159010" cy="6879434"/>
          </a:xfrm>
          <a:prstGeom prst="rect">
            <a:avLst/>
          </a:prstGeom>
        </p:spPr>
      </p:pic>
    </p:spTree>
    <p:extLst>
      <p:ext uri="{BB962C8B-B14F-4D97-AF65-F5344CB8AC3E}">
        <p14:creationId xmlns:p14="http://schemas.microsoft.com/office/powerpoint/2010/main" val="14688875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60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043608" y="332656"/>
            <a:ext cx="7313613"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a:solidFill>
                  <a:schemeClr val="tx2"/>
                </a:solidFill>
                <a:latin typeface="+mj-lt"/>
                <a:ea typeface="+mj-ea"/>
                <a:cs typeface="+mj-cs"/>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pPr algn="ctr"/>
            <a:r>
              <a:rPr lang="vi-VN" kern="0" dirty="0" smtClean="0">
                <a:solidFill>
                  <a:schemeClr val="bg1"/>
                </a:solidFill>
              </a:rPr>
              <a:t>Biện pháp</a:t>
            </a:r>
            <a:endParaRPr lang="en-US" kern="0" dirty="0">
              <a:solidFill>
                <a:schemeClr val="bg1"/>
              </a:solidFill>
            </a:endParaRPr>
          </a:p>
        </p:txBody>
      </p:sp>
      <p:sp>
        <p:nvSpPr>
          <p:cNvPr id="8" name="Content Placeholder 2"/>
          <p:cNvSpPr txBox="1">
            <a:spLocks/>
          </p:cNvSpPr>
          <p:nvPr/>
        </p:nvSpPr>
        <p:spPr bwMode="auto">
          <a:xfrm>
            <a:off x="611559" y="1687116"/>
            <a:ext cx="7848873"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a:solidFill>
                  <a:schemeClr val="tx1"/>
                </a:solidFill>
                <a:latin typeface="+mn-lt"/>
              </a:defRPr>
            </a:lvl4pPr>
            <a:lvl5pPr marL="2057400" indent="-228600" algn="l" rtl="0" eaLnBrk="1" fontAlgn="base" hangingPunct="1">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a:lstStyle>
          <a:p>
            <a:r>
              <a:rPr lang="en-US" sz="2400" kern="0" dirty="0" err="1" smtClean="0">
                <a:solidFill>
                  <a:schemeClr val="bg1"/>
                </a:solidFill>
                <a:latin typeface="Times New Roman" pitchFamily="18" charset="0"/>
                <a:cs typeface="Times New Roman" pitchFamily="18" charset="0"/>
              </a:rPr>
              <a:t>Tăng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cường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công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tác</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giáo</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dục</a:t>
            </a:r>
            <a:r>
              <a:rPr lang="vi-VN" sz="2400" kern="0" dirty="0" smtClean="0">
                <a:solidFill>
                  <a:schemeClr val="bg1"/>
                </a:solidFill>
                <a:latin typeface="Times New Roman" pitchFamily="18" charset="0"/>
                <a:cs typeface="Times New Roman" pitchFamily="18" charset="0"/>
              </a:rPr>
              <a:t>.</a:t>
            </a:r>
          </a:p>
          <a:p>
            <a:r>
              <a:rPr lang="vi-VN" sz="2400" kern="0" dirty="0" smtClean="0">
                <a:solidFill>
                  <a:schemeClr val="bg1"/>
                </a:solidFill>
                <a:latin typeface="Times New Roman" pitchFamily="18" charset="0"/>
                <a:cs typeface="Times New Roman" pitchFamily="18" charset="0"/>
              </a:rPr>
              <a:t>T</a:t>
            </a:r>
            <a:r>
              <a:rPr lang="en-US" sz="2400" kern="0" dirty="0" err="1" smtClean="0">
                <a:solidFill>
                  <a:schemeClr val="bg1"/>
                </a:solidFill>
                <a:latin typeface="Times New Roman" pitchFamily="18" charset="0"/>
                <a:cs typeface="Times New Roman" pitchFamily="18" charset="0"/>
              </a:rPr>
              <a:t>iến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hành</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quy</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hoạch</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phân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bổ</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đồng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đều</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các</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khu</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công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nghiệp</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khu</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đô</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thị</a:t>
            </a:r>
            <a:r>
              <a:rPr lang="vi-VN" sz="2400" kern="0" dirty="0" smtClean="0">
                <a:solidFill>
                  <a:schemeClr val="bg1"/>
                </a:solidFill>
                <a:latin typeface="Times New Roman" pitchFamily="18" charset="0"/>
                <a:cs typeface="Times New Roman" pitchFamily="18" charset="0"/>
              </a:rPr>
              <a:t>.</a:t>
            </a:r>
          </a:p>
          <a:p>
            <a:r>
              <a:rPr lang="en-US" sz="2400" kern="0" dirty="0" err="1" smtClean="0">
                <a:solidFill>
                  <a:schemeClr val="bg1"/>
                </a:solidFill>
                <a:latin typeface="Times New Roman" pitchFamily="18" charset="0"/>
                <a:cs typeface="Times New Roman" pitchFamily="18" charset="0"/>
              </a:rPr>
              <a:t>Hạn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chế</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và</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quản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lý</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tốt</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hơn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đối</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với</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dân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nhập</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cư</a:t>
            </a:r>
            <a:r>
              <a:rPr lang="en-US" sz="2400" kern="0" dirty="0" smtClean="0">
                <a:solidFill>
                  <a:schemeClr val="bg1"/>
                </a:solidFill>
                <a:latin typeface="Times New Roman" pitchFamily="18" charset="0"/>
                <a:cs typeface="Times New Roman" pitchFamily="18" charset="0"/>
              </a:rPr>
              <a:t> </a:t>
            </a:r>
            <a:r>
              <a:rPr lang="vi-VN" sz="2400" kern="0" dirty="0" smtClean="0">
                <a:solidFill>
                  <a:schemeClr val="bg1"/>
                </a:solidFill>
                <a:latin typeface="Times New Roman" pitchFamily="18" charset="0"/>
                <a:cs typeface="Times New Roman" pitchFamily="18" charset="0"/>
              </a:rPr>
              <a:t>.</a:t>
            </a:r>
          </a:p>
          <a:p>
            <a:r>
              <a:rPr lang="en-US" sz="2400" kern="0" dirty="0" err="1" smtClean="0">
                <a:solidFill>
                  <a:schemeClr val="bg1"/>
                </a:solidFill>
                <a:latin typeface="Times New Roman" pitchFamily="18" charset="0"/>
                <a:cs typeface="Times New Roman" pitchFamily="18" charset="0"/>
              </a:rPr>
              <a:t>Hoàn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thiện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và</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phát</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triển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mạng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lưới</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cơ</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sở</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hạ</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tầng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đô</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thị</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giao</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thông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đường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bộ</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thuận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tiện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không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ách</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tắc</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và</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ít</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gây</a:t>
            </a:r>
            <a:r>
              <a:rPr lang="en-US" sz="2400" kern="0" dirty="0" smtClean="0">
                <a:solidFill>
                  <a:schemeClr val="bg1"/>
                </a:solidFill>
                <a:latin typeface="Times New Roman" pitchFamily="18" charset="0"/>
                <a:cs typeface="Times New Roman" pitchFamily="18" charset="0"/>
              </a:rPr>
              <a:t> ô </a:t>
            </a:r>
            <a:r>
              <a:rPr lang="en-US" sz="2400" kern="0" dirty="0" err="1" smtClean="0">
                <a:solidFill>
                  <a:schemeClr val="bg1"/>
                </a:solidFill>
                <a:latin typeface="Times New Roman" pitchFamily="18" charset="0"/>
                <a:cs typeface="Times New Roman" pitchFamily="18" charset="0"/>
              </a:rPr>
              <a:t>nhiễm</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môi</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trường</a:t>
            </a:r>
            <a:r>
              <a:rPr lang="en-US" sz="2400" kern="0" dirty="0" smtClean="0">
                <a:solidFill>
                  <a:schemeClr val="bg1"/>
                </a:solidFill>
                <a:latin typeface="Times New Roman" pitchFamily="18" charset="0"/>
                <a:cs typeface="Times New Roman" pitchFamily="18" charset="0"/>
              </a:rPr>
              <a:t>.</a:t>
            </a:r>
            <a:endParaRPr lang="vi-VN" sz="2400" kern="0" dirty="0" smtClean="0">
              <a:solidFill>
                <a:schemeClr val="bg1"/>
              </a:solidFill>
              <a:latin typeface="Times New Roman" pitchFamily="18" charset="0"/>
              <a:cs typeface="Times New Roman" pitchFamily="18" charset="0"/>
            </a:endParaRPr>
          </a:p>
          <a:p>
            <a:r>
              <a:rPr lang="en-US" sz="2400" kern="0" dirty="0" err="1" smtClean="0">
                <a:solidFill>
                  <a:schemeClr val="bg1"/>
                </a:solidFill>
                <a:latin typeface="Times New Roman" pitchFamily="18" charset="0"/>
                <a:cs typeface="Times New Roman" pitchFamily="18" charset="0"/>
              </a:rPr>
              <a:t>Tích</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cực</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thực</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hiện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các</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biện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pháp</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tuyên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truyền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khuyến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khích</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cộng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đồng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sử</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dụng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các</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nhiên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liệu</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sạch</a:t>
            </a:r>
            <a:r>
              <a:rPr lang="vi-VN" sz="2400" kern="0" dirty="0" smtClean="0">
                <a:solidFill>
                  <a:schemeClr val="bg1"/>
                </a:solidFill>
                <a:latin typeface="Times New Roman" pitchFamily="18" charset="0"/>
                <a:cs typeface="Times New Roman" pitchFamily="18" charset="0"/>
              </a:rPr>
              <a:t>.</a:t>
            </a:r>
          </a:p>
          <a:p>
            <a:r>
              <a:rPr lang="vi-VN" sz="2400" kern="0" dirty="0" smtClean="0">
                <a:solidFill>
                  <a:schemeClr val="bg1"/>
                </a:solidFill>
                <a:latin typeface="Times New Roman" pitchFamily="18" charset="0"/>
                <a:cs typeface="Times New Roman" pitchFamily="18" charset="0"/>
              </a:rPr>
              <a:t>P</a:t>
            </a:r>
            <a:r>
              <a:rPr lang="en-US" sz="2400" kern="0" dirty="0" err="1" smtClean="0">
                <a:solidFill>
                  <a:schemeClr val="bg1"/>
                </a:solidFill>
                <a:latin typeface="Times New Roman" pitchFamily="18" charset="0"/>
                <a:cs typeface="Times New Roman" pitchFamily="18" charset="0"/>
              </a:rPr>
              <a:t>hát</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triển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phương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tiện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vận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chuyển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công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cộng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là</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giải</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pháp</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trọng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tâm</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để</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giảm</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nguy</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cơ</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tắc</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nghẽn</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giao</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thông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và</a:t>
            </a:r>
            <a:r>
              <a:rPr lang="en-US" sz="2400" kern="0" dirty="0" smtClean="0">
                <a:solidFill>
                  <a:schemeClr val="bg1"/>
                </a:solidFill>
                <a:latin typeface="Times New Roman" pitchFamily="18" charset="0"/>
                <a:cs typeface="Times New Roman" pitchFamily="18" charset="0"/>
              </a:rPr>
              <a:t> ô </a:t>
            </a:r>
            <a:r>
              <a:rPr lang="en-US" sz="2400" kern="0" dirty="0" err="1" smtClean="0">
                <a:solidFill>
                  <a:schemeClr val="bg1"/>
                </a:solidFill>
                <a:latin typeface="Times New Roman" pitchFamily="18" charset="0"/>
                <a:cs typeface="Times New Roman" pitchFamily="18" charset="0"/>
              </a:rPr>
              <a:t>nhiễm</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môi</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trường</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đô</a:t>
            </a:r>
            <a:r>
              <a:rPr lang="en-US" sz="2400" kern="0" dirty="0" smtClean="0">
                <a:solidFill>
                  <a:schemeClr val="bg1"/>
                </a:solidFill>
                <a:latin typeface="Times New Roman" pitchFamily="18" charset="0"/>
                <a:cs typeface="Times New Roman" pitchFamily="18" charset="0"/>
              </a:rPr>
              <a:t> </a:t>
            </a:r>
            <a:r>
              <a:rPr lang="en-US" sz="2400" kern="0" dirty="0" err="1" smtClean="0">
                <a:solidFill>
                  <a:schemeClr val="bg1"/>
                </a:solidFill>
                <a:latin typeface="Times New Roman" pitchFamily="18" charset="0"/>
                <a:cs typeface="Times New Roman" pitchFamily="18" charset="0"/>
              </a:rPr>
              <a:t>thị</a:t>
            </a:r>
            <a:r>
              <a:rPr lang="en-US" sz="2400" kern="0" dirty="0" smtClean="0">
                <a:solidFill>
                  <a:schemeClr val="bg1"/>
                </a:solidFill>
                <a:latin typeface="Times New Roman" pitchFamily="18" charset="0"/>
                <a:cs typeface="Times New Roman" pitchFamily="18" charset="0"/>
              </a:rPr>
              <a:t>.</a:t>
            </a:r>
            <a:br>
              <a:rPr lang="en-US" sz="2400" kern="0" dirty="0" smtClean="0">
                <a:solidFill>
                  <a:schemeClr val="bg1"/>
                </a:solidFill>
                <a:latin typeface="Times New Roman" pitchFamily="18" charset="0"/>
                <a:cs typeface="Times New Roman" pitchFamily="18" charset="0"/>
              </a:rPr>
            </a:br>
            <a:endParaRPr lang="en-US" sz="2400" kern="0"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219954168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420888"/>
            <a:ext cx="8229600" cy="1143000"/>
          </a:xfrm>
        </p:spPr>
        <p:txBody>
          <a:bodyPr/>
          <a:lstStyle/>
          <a:p>
            <a:r>
              <a:rPr lang="vi-VN" dirty="0" smtClean="0"/>
              <a:t>Cảm ơn thầy và các bạn đã chú ý lắng nghe!</a:t>
            </a:r>
            <a:endParaRPr lang="en-US" dirty="0"/>
          </a:p>
        </p:txBody>
      </p:sp>
    </p:spTree>
    <p:extLst>
      <p:ext uri="{BB962C8B-B14F-4D97-AF65-F5344CB8AC3E}">
        <p14:creationId xmlns:p14="http://schemas.microsoft.com/office/powerpoint/2010/main" val="127263376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THỰC TRẠNG ĐÔ THỊ HÓA CỦA CẢ NƯỚC.</a:t>
            </a:r>
            <a:endParaRPr lang="en-US" dirty="0"/>
          </a:p>
        </p:txBody>
      </p:sp>
      <p:sp>
        <p:nvSpPr>
          <p:cNvPr id="4" name="TextBox 3"/>
          <p:cNvSpPr txBox="1"/>
          <p:nvPr/>
        </p:nvSpPr>
        <p:spPr>
          <a:xfrm>
            <a:off x="1733770" y="2132856"/>
            <a:ext cx="6840760" cy="1200329"/>
          </a:xfrm>
          <a:prstGeom prst="rect">
            <a:avLst/>
          </a:prstGeom>
          <a:noFill/>
        </p:spPr>
        <p:txBody>
          <a:bodyPr wrap="square" rtlCol="0">
            <a:spAutoFit/>
          </a:bodyPr>
          <a:lstStyle/>
          <a:p>
            <a:pPr marL="285750" indent="-285750">
              <a:buFont typeface="Wingdings" pitchFamily="2" charset="2"/>
              <a:buChar char="Ø"/>
            </a:pPr>
            <a:r>
              <a:rPr lang="vi-VN" sz="2400" i="1" dirty="0" smtClean="0">
                <a:solidFill>
                  <a:schemeClr val="bg2"/>
                </a:solidFill>
              </a:rPr>
              <a:t>Số </a:t>
            </a:r>
            <a:r>
              <a:rPr lang="vi-VN" sz="2400" i="1" dirty="0">
                <a:solidFill>
                  <a:schemeClr val="bg2"/>
                </a:solidFill>
              </a:rPr>
              <a:t>lượng các đô thị tăng lên nhanh </a:t>
            </a:r>
            <a:r>
              <a:rPr lang="vi-VN" sz="2400" i="1" dirty="0" smtClean="0">
                <a:solidFill>
                  <a:schemeClr val="bg2"/>
                </a:solidFill>
              </a:rPr>
              <a:t>chóng.</a:t>
            </a:r>
          </a:p>
          <a:p>
            <a:endParaRPr lang="vi-VN" sz="2400" i="1" dirty="0" smtClean="0">
              <a:solidFill>
                <a:schemeClr val="bg2"/>
              </a:solidFill>
            </a:endParaRPr>
          </a:p>
          <a:p>
            <a:pPr marL="285750" indent="-285750">
              <a:buFont typeface="Wingdings" pitchFamily="2" charset="2"/>
              <a:buChar char="Ø"/>
            </a:pPr>
            <a:endParaRPr lang="en-US" sz="2400" dirty="0">
              <a:solidFill>
                <a:schemeClr val="bg2"/>
              </a:solidFill>
            </a:endParaRPr>
          </a:p>
        </p:txBody>
      </p:sp>
      <p:sp>
        <p:nvSpPr>
          <p:cNvPr id="5" name="Right Arrow 4"/>
          <p:cNvSpPr/>
          <p:nvPr/>
        </p:nvSpPr>
        <p:spPr bwMode="auto">
          <a:xfrm>
            <a:off x="8028384" y="6381328"/>
            <a:ext cx="720080" cy="288032"/>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537163222"/>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p:cNvGraphicFramePr>
          <p:nvPr>
            <p:extLst>
              <p:ext uri="{D42A27DB-BD31-4B8C-83A1-F6EECF244321}">
                <p14:modId xmlns:p14="http://schemas.microsoft.com/office/powerpoint/2010/main" val="632845811"/>
              </p:ext>
            </p:extLst>
          </p:nvPr>
        </p:nvGraphicFramePr>
        <p:xfrm>
          <a:off x="1187624" y="836712"/>
          <a:ext cx="6408712" cy="446449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992627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THỰC TRẠNG</a:t>
            </a:r>
            <a:endParaRPr lang="en-US" dirty="0"/>
          </a:p>
        </p:txBody>
      </p:sp>
      <p:sp>
        <p:nvSpPr>
          <p:cNvPr id="4" name="TextBox 3"/>
          <p:cNvSpPr txBox="1"/>
          <p:nvPr/>
        </p:nvSpPr>
        <p:spPr>
          <a:xfrm>
            <a:off x="1763688" y="2132856"/>
            <a:ext cx="6840760" cy="830997"/>
          </a:xfrm>
          <a:prstGeom prst="rect">
            <a:avLst/>
          </a:prstGeom>
          <a:noFill/>
        </p:spPr>
        <p:txBody>
          <a:bodyPr wrap="square" rtlCol="0">
            <a:spAutoFit/>
          </a:bodyPr>
          <a:lstStyle/>
          <a:p>
            <a:pPr marL="285750" indent="-285750">
              <a:buFont typeface="Wingdings" pitchFamily="2" charset="2"/>
              <a:buChar char="Ø"/>
            </a:pPr>
            <a:r>
              <a:rPr lang="vi-VN" sz="2400" i="1" dirty="0" smtClean="0">
                <a:solidFill>
                  <a:schemeClr val="bg2"/>
                </a:solidFill>
              </a:rPr>
              <a:t>Số lượng các đô thị tăng lên nhanh chóng</a:t>
            </a:r>
          </a:p>
          <a:p>
            <a:pPr marL="285750" indent="-285750">
              <a:buFont typeface="Wingdings" pitchFamily="2" charset="2"/>
              <a:buChar char="Ø"/>
            </a:pPr>
            <a:r>
              <a:rPr lang="vi-VN" sz="2400" i="1" dirty="0" smtClean="0">
                <a:solidFill>
                  <a:schemeClr val="bg2"/>
                </a:solidFill>
              </a:rPr>
              <a:t>Sự gia tăng dân số đô thị.</a:t>
            </a:r>
          </a:p>
        </p:txBody>
      </p:sp>
    </p:spTree>
    <p:extLst>
      <p:ext uri="{BB962C8B-B14F-4D97-AF65-F5344CB8AC3E}">
        <p14:creationId xmlns:p14="http://schemas.microsoft.com/office/powerpoint/2010/main" val="4993666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a:graphicFrameLocks/>
          </p:cNvGraphicFramePr>
          <p:nvPr>
            <p:extLst>
              <p:ext uri="{D42A27DB-BD31-4B8C-83A1-F6EECF244321}">
                <p14:modId xmlns:p14="http://schemas.microsoft.com/office/powerpoint/2010/main" val="3169263313"/>
              </p:ext>
            </p:extLst>
          </p:nvPr>
        </p:nvGraphicFramePr>
        <p:xfrm>
          <a:off x="1331640" y="1196752"/>
          <a:ext cx="7272808" cy="475252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880167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THỰC TRẠNG</a:t>
            </a:r>
            <a:endParaRPr lang="en-US" dirty="0"/>
          </a:p>
        </p:txBody>
      </p:sp>
      <p:sp>
        <p:nvSpPr>
          <p:cNvPr id="4" name="TextBox 3"/>
          <p:cNvSpPr txBox="1"/>
          <p:nvPr/>
        </p:nvSpPr>
        <p:spPr>
          <a:xfrm>
            <a:off x="1763688" y="2132856"/>
            <a:ext cx="6840760" cy="1477328"/>
          </a:xfrm>
          <a:prstGeom prst="rect">
            <a:avLst/>
          </a:prstGeom>
          <a:noFill/>
        </p:spPr>
        <p:txBody>
          <a:bodyPr wrap="square" rtlCol="0">
            <a:spAutoFit/>
          </a:bodyPr>
          <a:lstStyle/>
          <a:p>
            <a:pPr marL="285750" indent="-285750">
              <a:buFont typeface="Wingdings" pitchFamily="2" charset="2"/>
              <a:buChar char="Ø"/>
            </a:pPr>
            <a:r>
              <a:rPr lang="vi-VN" sz="2400" i="1" dirty="0" smtClean="0">
                <a:solidFill>
                  <a:schemeClr val="bg2"/>
                </a:solidFill>
              </a:rPr>
              <a:t>Số </a:t>
            </a:r>
            <a:r>
              <a:rPr lang="vi-VN" sz="2400" i="1" dirty="0">
                <a:solidFill>
                  <a:schemeClr val="bg2"/>
                </a:solidFill>
              </a:rPr>
              <a:t>lượng các đô thị tăng lên nhanh </a:t>
            </a:r>
            <a:r>
              <a:rPr lang="vi-VN" sz="2400" i="1" dirty="0" smtClean="0">
                <a:solidFill>
                  <a:schemeClr val="bg2"/>
                </a:solidFill>
              </a:rPr>
              <a:t>chóng</a:t>
            </a:r>
          </a:p>
          <a:p>
            <a:pPr marL="285750" indent="-285750">
              <a:buFont typeface="Wingdings" pitchFamily="2" charset="2"/>
              <a:buChar char="Ø"/>
            </a:pPr>
            <a:r>
              <a:rPr lang="vi-VN" sz="2400" i="1" dirty="0" smtClean="0">
                <a:solidFill>
                  <a:schemeClr val="bg2"/>
                </a:solidFill>
              </a:rPr>
              <a:t>Sự gia tăng dân số đô thị.</a:t>
            </a:r>
          </a:p>
          <a:p>
            <a:pPr marL="285750" indent="-285750">
              <a:buFont typeface="Wingdings" pitchFamily="2" charset="2"/>
              <a:buChar char="Ø"/>
            </a:pPr>
            <a:r>
              <a:rPr lang="vi-VN" sz="2400" i="1" dirty="0">
                <a:solidFill>
                  <a:schemeClr val="bg2"/>
                </a:solidFill>
              </a:rPr>
              <a:t>Kết cấu hạ tầng kỹ thuật đô thị</a:t>
            </a:r>
            <a:endParaRPr lang="vi-VN" i="1" dirty="0" smtClean="0">
              <a:solidFill>
                <a:schemeClr val="bg2"/>
              </a:solidFill>
            </a:endParaRPr>
          </a:p>
          <a:p>
            <a:pPr marL="285750" indent="-285750">
              <a:buFont typeface="Wingdings" pitchFamily="2" charset="2"/>
              <a:buChar char="Ø"/>
            </a:pPr>
            <a:endParaRPr lang="en-US" dirty="0">
              <a:solidFill>
                <a:schemeClr val="bg2"/>
              </a:solidFill>
            </a:endParaRPr>
          </a:p>
        </p:txBody>
      </p:sp>
    </p:spTree>
    <p:extLst>
      <p:ext uri="{BB962C8B-B14F-4D97-AF65-F5344CB8AC3E}">
        <p14:creationId xmlns:p14="http://schemas.microsoft.com/office/powerpoint/2010/main" val="23134411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5736" y="3861048"/>
            <a:ext cx="6623298" cy="247344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332657"/>
            <a:ext cx="4512707" cy="2664296"/>
          </a:xfrm>
          <a:prstGeom prst="rect">
            <a:avLst/>
          </a:prstGeom>
        </p:spPr>
      </p:pic>
    </p:spTree>
    <p:extLst>
      <p:ext uri="{BB962C8B-B14F-4D97-AF65-F5344CB8AC3E}">
        <p14:creationId xmlns:p14="http://schemas.microsoft.com/office/powerpoint/2010/main" val="1538422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6.xml.rels><?xml version="1.0" encoding="UTF-8" standalone="yes"?>
<Relationships xmlns="http://schemas.openxmlformats.org/package/2006/relationships"><Relationship Id="rId1" Type="http://schemas.openxmlformats.org/officeDocument/2006/relationships/image" Target="../media/image18.jpeg"/></Relationships>
</file>

<file path=ppt/theme/theme1.xml><?xml version="1.0" encoding="utf-8"?>
<a:theme xmlns:a="http://schemas.openxmlformats.org/drawingml/2006/main" name="Theme14">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eme13">
  <a:themeElements>
    <a:clrScheme name="WritingDesign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fontScheme name="WritingDesign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ritingDesign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WritingDesign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WritingDesign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WritingDesign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WritingDesign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WritingDesign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WritingDesign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WritingDesign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WritingDesign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WritingDesign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WritingDesign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WritingDesign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eme11">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4.xml><?xml version="1.0" encoding="utf-8"?>
<a:theme xmlns:a="http://schemas.openxmlformats.org/drawingml/2006/main" name="kien thuc">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Theme10">
  <a:themeElements>
    <a:clrScheme name="Office Theme 1">
      <a:dk1>
        <a:srgbClr val="000000"/>
      </a:dk1>
      <a:lt1>
        <a:srgbClr val="EAEAEA"/>
      </a:lt1>
      <a:dk2>
        <a:srgbClr val="819E81"/>
      </a:dk2>
      <a:lt2>
        <a:srgbClr val="FFCC66"/>
      </a:lt2>
      <a:accent1>
        <a:srgbClr val="727DE0"/>
      </a:accent1>
      <a:accent2>
        <a:srgbClr val="D54F41"/>
      </a:accent2>
      <a:accent3>
        <a:srgbClr val="C1CCC1"/>
      </a:accent3>
      <a:accent4>
        <a:srgbClr val="C8C8C8"/>
      </a:accent4>
      <a:accent5>
        <a:srgbClr val="BCBFED"/>
      </a:accent5>
      <a:accent6>
        <a:srgbClr val="C1473A"/>
      </a:accent6>
      <a:hlink>
        <a:srgbClr val="71AF96"/>
      </a:hlink>
      <a:folHlink>
        <a:srgbClr val="CC9900"/>
      </a:folHlink>
    </a:clrScheme>
    <a:fontScheme name="Office Them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Office Theme 1">
        <a:dk1>
          <a:srgbClr val="000000"/>
        </a:dk1>
        <a:lt1>
          <a:srgbClr val="EAEAEA"/>
        </a:lt1>
        <a:dk2>
          <a:srgbClr val="819E81"/>
        </a:dk2>
        <a:lt2>
          <a:srgbClr val="FFCC66"/>
        </a:lt2>
        <a:accent1>
          <a:srgbClr val="727DE0"/>
        </a:accent1>
        <a:accent2>
          <a:srgbClr val="D54F41"/>
        </a:accent2>
        <a:accent3>
          <a:srgbClr val="C1CCC1"/>
        </a:accent3>
        <a:accent4>
          <a:srgbClr val="C8C8C8"/>
        </a:accent4>
        <a:accent5>
          <a:srgbClr val="BCBFED"/>
        </a:accent5>
        <a:accent6>
          <a:srgbClr val="C1473A"/>
        </a:accent6>
        <a:hlink>
          <a:srgbClr val="71AF96"/>
        </a:hlink>
        <a:folHlink>
          <a:srgbClr val="CC9900"/>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E9E2B6"/>
        </a:lt1>
        <a:dk2>
          <a:srgbClr val="996600"/>
        </a:dk2>
        <a:lt2>
          <a:srgbClr val="786950"/>
        </a:lt2>
        <a:accent1>
          <a:srgbClr val="727DE0"/>
        </a:accent1>
        <a:accent2>
          <a:srgbClr val="D54F41"/>
        </a:accent2>
        <a:accent3>
          <a:srgbClr val="F2EED7"/>
        </a:accent3>
        <a:accent4>
          <a:srgbClr val="000000"/>
        </a:accent4>
        <a:accent5>
          <a:srgbClr val="BCBFED"/>
        </a:accent5>
        <a:accent6>
          <a:srgbClr val="C1473A"/>
        </a:accent6>
        <a:hlink>
          <a:srgbClr val="71AF96"/>
        </a:hlink>
        <a:folHlink>
          <a:srgbClr val="EAEAEA"/>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5F5F5F"/>
        </a:lt2>
        <a:accent1>
          <a:srgbClr val="CBCBCB"/>
        </a:accent1>
        <a:accent2>
          <a:srgbClr val="5F5F5F"/>
        </a:accent2>
        <a:accent3>
          <a:srgbClr val="FFFFFF"/>
        </a:accent3>
        <a:accent4>
          <a:srgbClr val="000000"/>
        </a:accent4>
        <a:accent5>
          <a:srgbClr val="E2E2E2"/>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EAEAEA"/>
        </a:lt1>
        <a:dk2>
          <a:srgbClr val="BC6262"/>
        </a:dk2>
        <a:lt2>
          <a:srgbClr val="FFCC66"/>
        </a:lt2>
        <a:accent1>
          <a:srgbClr val="727DE0"/>
        </a:accent1>
        <a:accent2>
          <a:srgbClr val="D54F41"/>
        </a:accent2>
        <a:accent3>
          <a:srgbClr val="DAB7B7"/>
        </a:accent3>
        <a:accent4>
          <a:srgbClr val="C8C8C8"/>
        </a:accent4>
        <a:accent5>
          <a:srgbClr val="BCBFED"/>
        </a:accent5>
        <a:accent6>
          <a:srgbClr val="C1473A"/>
        </a:accent6>
        <a:hlink>
          <a:srgbClr val="71AF96"/>
        </a:hlink>
        <a:folHlink>
          <a:srgbClr val="CC9900"/>
        </a:folHlink>
      </a:clrScheme>
      <a:clrMap bg1="dk2" tx1="lt1" bg2="dk1" tx2="lt2" accent1="accent1" accent2="accent2" accent3="accent3" accent4="accent4" accent5="accent5" accent6="accent6" hlink="hlink" folHlink="folHlink"/>
    </a:extraClrScheme>
    <a:extraClrScheme>
      <a:clrScheme name="Office Theme 5">
        <a:dk1>
          <a:srgbClr val="000000"/>
        </a:dk1>
        <a:lt1>
          <a:srgbClr val="EAEAEA"/>
        </a:lt1>
        <a:dk2>
          <a:srgbClr val="5C74A4"/>
        </a:dk2>
        <a:lt2>
          <a:srgbClr val="FFCC99"/>
        </a:lt2>
        <a:accent1>
          <a:srgbClr val="727DE0"/>
        </a:accent1>
        <a:accent2>
          <a:srgbClr val="D54F41"/>
        </a:accent2>
        <a:accent3>
          <a:srgbClr val="B5BCCF"/>
        </a:accent3>
        <a:accent4>
          <a:srgbClr val="C8C8C8"/>
        </a:accent4>
        <a:accent5>
          <a:srgbClr val="BCBFED"/>
        </a:accent5>
        <a:accent6>
          <a:srgbClr val="C1473A"/>
        </a:accent6>
        <a:hlink>
          <a:srgbClr val="71AF96"/>
        </a:hlink>
        <a:folHlink>
          <a:srgbClr val="CC9900"/>
        </a:folHlink>
      </a:clrScheme>
      <a:clrMap bg1="dk2" tx1="lt1" bg2="dk1" tx2="lt2" accent1="accent1" accent2="accent2" accent3="accent3" accent4="accent4" accent5="accent5" accent6="accent6" hlink="hlink" folHlink="folHlink"/>
    </a:extraClrScheme>
    <a:extraClrScheme>
      <a:clrScheme name="Office Theme 6">
        <a:dk1>
          <a:srgbClr val="000000"/>
        </a:dk1>
        <a:lt1>
          <a:srgbClr val="EAEAEA"/>
        </a:lt1>
        <a:dk2>
          <a:srgbClr val="996600"/>
        </a:dk2>
        <a:lt2>
          <a:srgbClr val="FFCC99"/>
        </a:lt2>
        <a:accent1>
          <a:srgbClr val="727DE0"/>
        </a:accent1>
        <a:accent2>
          <a:srgbClr val="D54F41"/>
        </a:accent2>
        <a:accent3>
          <a:srgbClr val="CAB8AA"/>
        </a:accent3>
        <a:accent4>
          <a:srgbClr val="C8C8C8"/>
        </a:accent4>
        <a:accent5>
          <a:srgbClr val="BCBFED"/>
        </a:accent5>
        <a:accent6>
          <a:srgbClr val="C1473A"/>
        </a:accent6>
        <a:hlink>
          <a:srgbClr val="71AF96"/>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7.xml><?xml version="1.0" encoding="utf-8"?>
<a:theme xmlns:a="http://schemas.openxmlformats.org/drawingml/2006/main" name="1_kien thuc">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ngsm ha">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Theme1">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Theme14</Template>
  <TotalTime>2353</TotalTime>
  <Words>664</Words>
  <Application>Microsoft Office PowerPoint</Application>
  <PresentationFormat>On-screen Show (4:3)</PresentationFormat>
  <Paragraphs>100</Paragraphs>
  <Slides>35</Slides>
  <Notes>4</Notes>
  <HiddenSlides>0</HiddenSlides>
  <MMClips>0</MMClips>
  <ScaleCrop>false</ScaleCrop>
  <HeadingPairs>
    <vt:vector size="4" baseType="variant">
      <vt:variant>
        <vt:lpstr>Theme</vt:lpstr>
      </vt:variant>
      <vt:variant>
        <vt:i4>9</vt:i4>
      </vt:variant>
      <vt:variant>
        <vt:lpstr>Slide Titles</vt:lpstr>
      </vt:variant>
      <vt:variant>
        <vt:i4>35</vt:i4>
      </vt:variant>
    </vt:vector>
  </HeadingPairs>
  <TitlesOfParts>
    <vt:vector size="44" baseType="lpstr">
      <vt:lpstr>Theme14</vt:lpstr>
      <vt:lpstr>Theme13</vt:lpstr>
      <vt:lpstr>Theme11</vt:lpstr>
      <vt:lpstr>kien thuc</vt:lpstr>
      <vt:lpstr>Theme10</vt:lpstr>
      <vt:lpstr>Origin</vt:lpstr>
      <vt:lpstr>1_kien thuc</vt:lpstr>
      <vt:lpstr>ngsm ha</vt:lpstr>
      <vt:lpstr>Theme1</vt:lpstr>
      <vt:lpstr>PowerPoint Presentation</vt:lpstr>
      <vt:lpstr>ĐÔ THỊ HÓA TP. HCM</vt:lpstr>
      <vt:lpstr>ĐÔ THỊ HÓA LÀ GÌ? </vt:lpstr>
      <vt:lpstr>THỰC TRẠNG ĐÔ THỊ HÓA CỦA CẢ NƯỚC.</vt:lpstr>
      <vt:lpstr>PowerPoint Presentation</vt:lpstr>
      <vt:lpstr>THỰC TRẠNG</vt:lpstr>
      <vt:lpstr>PowerPoint Presentation</vt:lpstr>
      <vt:lpstr>THỰC TRẠNG</vt:lpstr>
      <vt:lpstr>PowerPoint Presentation</vt:lpstr>
      <vt:lpstr>DÂN SỐ</vt:lpstr>
      <vt:lpstr>PowerPoint Presentation</vt:lpstr>
      <vt:lpstr>PowerPoint Presentation</vt:lpstr>
      <vt:lpstr>PowerPoint Presentation</vt:lpstr>
      <vt:lpstr>KINH TẾ</vt:lpstr>
      <vt:lpstr>PowerPoint Presentation</vt:lpstr>
      <vt:lpstr>PowerPoint Presentation</vt:lpstr>
      <vt:lpstr>PowerPoint Presentation</vt:lpstr>
      <vt:lpstr>MÔI TRƯỜNG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XÃ HỘI</vt:lpstr>
      <vt:lpstr>Y tế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Cảm ơn thầy và các bạn đã chú ý lắng nghe!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ĐÔ THỊ HÓA TP. HCM</dc:title>
  <dc:creator>QuocThang</dc:creator>
  <cp:lastModifiedBy>QuocThang</cp:lastModifiedBy>
  <cp:revision>52</cp:revision>
  <dcterms:created xsi:type="dcterms:W3CDTF">2013-09-27T07:34:06Z</dcterms:created>
  <dcterms:modified xsi:type="dcterms:W3CDTF">2013-10-01T09:40:23Z</dcterms:modified>
</cp:coreProperties>
</file>