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83" r:id="rId2"/>
    <p:sldId id="281" r:id="rId3"/>
    <p:sldId id="256" r:id="rId4"/>
    <p:sldId id="290" r:id="rId5"/>
    <p:sldId id="259" r:id="rId6"/>
    <p:sldId id="284" r:id="rId7"/>
    <p:sldId id="288" r:id="rId8"/>
    <p:sldId id="289" r:id="rId9"/>
    <p:sldId id="258" r:id="rId10"/>
    <p:sldId id="260" r:id="rId11"/>
    <p:sldId id="291" r:id="rId12"/>
    <p:sldId id="298" r:id="rId13"/>
    <p:sldId id="292" r:id="rId14"/>
    <p:sldId id="293" r:id="rId15"/>
    <p:sldId id="294" r:id="rId16"/>
    <p:sldId id="295" r:id="rId17"/>
    <p:sldId id="296" r:id="rId18"/>
    <p:sldId id="297" r:id="rId19"/>
    <p:sldId id="262" r:id="rId20"/>
    <p:sldId id="287" r:id="rId21"/>
    <p:sldId id="300" r:id="rId22"/>
    <p:sldId id="299" r:id="rId23"/>
    <p:sldId id="271" r:id="rId24"/>
    <p:sldId id="269" r:id="rId25"/>
    <p:sldId id="286" r:id="rId26"/>
    <p:sldId id="301" r:id="rId27"/>
    <p:sldId id="302" r:id="rId28"/>
    <p:sldId id="303" r:id="rId29"/>
    <p:sldId id="304" r:id="rId30"/>
    <p:sldId id="272" r:id="rId31"/>
    <p:sldId id="265" r:id="rId32"/>
    <p:sldId id="305" r:id="rId33"/>
    <p:sldId id="276" r:id="rId34"/>
    <p:sldId id="306" r:id="rId35"/>
    <p:sldId id="275" r:id="rId36"/>
    <p:sldId id="307" r:id="rId37"/>
    <p:sldId id="279" r:id="rId38"/>
    <p:sldId id="266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13B4ED"/>
    <a:srgbClr val="00FF00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6" autoAdjust="0"/>
    <p:restoredTop sz="94640" autoAdjust="0"/>
  </p:normalViewPr>
  <p:slideViewPr>
    <p:cSldViewPr>
      <p:cViewPr>
        <p:scale>
          <a:sx n="66" d="100"/>
          <a:sy n="66" d="100"/>
        </p:scale>
        <p:origin x="-1506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1F574C-D4C0-4F20-AC1C-7DF239B9AA74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2595D543-5082-41D7-9109-1B225CD6FDC1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Đô thị hóa</a:t>
          </a:r>
          <a:endParaRPr lang="en-US" sz="24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8D13F20-2DD7-453A-9841-7AA40F1912F6}" type="parTrans" cxnId="{B6EAF57C-4E38-4263-B596-77C551D5F18F}">
      <dgm:prSet/>
      <dgm:spPr/>
      <dgm:t>
        <a:bodyPr/>
        <a:lstStyle/>
        <a:p>
          <a:endParaRPr lang="en-US"/>
        </a:p>
      </dgm:t>
    </dgm:pt>
    <dgm:pt modelId="{B1814582-10E8-4A70-85B2-E958598BE137}" type="sibTrans" cxnId="{B6EAF57C-4E38-4263-B596-77C551D5F18F}">
      <dgm:prSet/>
      <dgm:spPr/>
      <dgm:t>
        <a:bodyPr/>
        <a:lstStyle/>
        <a:p>
          <a:endParaRPr lang="en-US"/>
        </a:p>
      </dgm:t>
    </dgm:pt>
    <dgm:pt modelId="{D41D82CD-9443-4CF2-AE1D-E6174D6F0AFD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Sự mở rộng của đô thị</a:t>
          </a:r>
          <a:endParaRPr lang="en-US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BFF74C9-8040-4258-B592-42A53C118410}" type="parTrans" cxnId="{F32FAA93-E172-4E5C-B094-FA54F42EBFD8}">
      <dgm:prSet custT="1"/>
      <dgm:spPr/>
      <dgm:t>
        <a:bodyPr/>
        <a:lstStyle/>
        <a:p>
          <a:endParaRPr lang="en-US" sz="1800">
            <a:latin typeface="Arial" pitchFamily="34" charset="0"/>
            <a:cs typeface="Arial" pitchFamily="34" charset="0"/>
          </a:endParaRPr>
        </a:p>
      </dgm:t>
    </dgm:pt>
    <dgm:pt modelId="{4A941010-9B95-4A58-9627-B8862F17A01D}" type="sibTrans" cxnId="{F32FAA93-E172-4E5C-B094-FA54F42EBFD8}">
      <dgm:prSet/>
      <dgm:spPr/>
      <dgm:t>
        <a:bodyPr/>
        <a:lstStyle/>
        <a:p>
          <a:endParaRPr lang="en-US"/>
        </a:p>
      </dgm:t>
    </dgm:pt>
    <dgm:pt modelId="{5433A109-C1FE-4A28-B030-34703EF407AD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Tính theo diện tích đô thị trên tổng số dân của vùng hoặc khu vực ( Mức độ đô thị hóa)</a:t>
          </a:r>
          <a:endParaRPr lang="en-US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042C252-E65E-4DC4-9702-075FF85E5A8E}" type="parTrans" cxnId="{6C35C662-E0C8-4EBD-B4A5-1F644993B73A}">
      <dgm:prSet custT="1"/>
      <dgm:spPr/>
      <dgm:t>
        <a:bodyPr/>
        <a:lstStyle/>
        <a:p>
          <a:endParaRPr lang="en-US" sz="1800">
            <a:latin typeface="Arial" pitchFamily="34" charset="0"/>
            <a:cs typeface="Arial" pitchFamily="34" charset="0"/>
          </a:endParaRPr>
        </a:p>
      </dgm:t>
    </dgm:pt>
    <dgm:pt modelId="{F064C0B2-E590-4D5D-AA6A-B32F4EAA5DCD}" type="sibTrans" cxnId="{6C35C662-E0C8-4EBD-B4A5-1F644993B73A}">
      <dgm:prSet/>
      <dgm:spPr/>
      <dgm:t>
        <a:bodyPr/>
        <a:lstStyle/>
        <a:p>
          <a:endParaRPr lang="en-US"/>
        </a:p>
      </dgm:t>
    </dgm:pt>
    <dgm:pt modelId="{E7BA754C-EA04-4738-85E0-B9689E74839C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Tính theo diện tic đô thị hóa và dân số thành thị ( Tốc độ đô thị hóa)</a:t>
          </a:r>
          <a:endParaRPr lang="en-US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A1C29A2-4E15-4DD3-9286-4BE64DAFA10A}" type="parTrans" cxnId="{7B90F022-6566-4392-9D60-438F82151EF6}">
      <dgm:prSet custT="1"/>
      <dgm:spPr/>
      <dgm:t>
        <a:bodyPr/>
        <a:lstStyle/>
        <a:p>
          <a:endParaRPr lang="en-US" sz="1800">
            <a:latin typeface="Arial" pitchFamily="34" charset="0"/>
            <a:cs typeface="Arial" pitchFamily="34" charset="0"/>
          </a:endParaRPr>
        </a:p>
      </dgm:t>
    </dgm:pt>
    <dgm:pt modelId="{09FBB7CA-2D2C-4312-9322-5E42243ECC14}" type="sibTrans" cxnId="{7B90F022-6566-4392-9D60-438F82151EF6}">
      <dgm:prSet/>
      <dgm:spPr/>
      <dgm:t>
        <a:bodyPr/>
        <a:lstStyle/>
        <a:p>
          <a:endParaRPr lang="en-US"/>
        </a:p>
      </dgm:t>
    </dgm:pt>
    <dgm:pt modelId="{21ADECA4-AE38-4F93-9A2A-4008ABE30DF1}">
      <dgm:prSet phldrT="[Text]" custT="1"/>
      <dgm:spPr/>
      <dgm:t>
        <a:bodyPr/>
        <a:lstStyle/>
        <a:p>
          <a:pPr algn="ctr"/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Sự phát triển rộng rãi lối sống thành thị.</a:t>
          </a:r>
          <a:endParaRPr lang="en-US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A99D785-0A40-4B66-BE11-00BFA5D616EA}" type="parTrans" cxnId="{E1C9E54E-B830-458E-B837-F9A71B7EF8B9}">
      <dgm:prSet custT="1"/>
      <dgm:spPr/>
      <dgm:t>
        <a:bodyPr/>
        <a:lstStyle/>
        <a:p>
          <a:endParaRPr lang="en-US" sz="1800">
            <a:latin typeface="Arial" pitchFamily="34" charset="0"/>
            <a:cs typeface="Arial" pitchFamily="34" charset="0"/>
          </a:endParaRPr>
        </a:p>
      </dgm:t>
    </dgm:pt>
    <dgm:pt modelId="{2FF77F80-C931-442B-9FAF-89F4268F3862}" type="sibTrans" cxnId="{E1C9E54E-B830-458E-B837-F9A71B7EF8B9}">
      <dgm:prSet/>
      <dgm:spPr/>
      <dgm:t>
        <a:bodyPr/>
        <a:lstStyle/>
        <a:p>
          <a:endParaRPr lang="en-US"/>
        </a:p>
      </dgm:t>
    </dgm:pt>
    <dgm:pt modelId="{071F3D66-7195-4045-9DE2-A7402404DFAC}">
      <dgm:prSet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Thể </a:t>
          </a:r>
          <a:r>
            <a:rPr lang="en-US" b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hiện qua mật </a:t>
          </a:r>
          <a:r>
            <a:rPr lang="en-U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độ dân số, chất lượng cuộc sống,....</a:t>
          </a:r>
          <a:endParaRPr lang="en-US" dirty="0"/>
        </a:p>
      </dgm:t>
    </dgm:pt>
    <dgm:pt modelId="{980BC260-A09B-4491-8361-137423E34A52}" type="parTrans" cxnId="{8D192CBB-3313-4E44-890E-1BD20489A91F}">
      <dgm:prSet/>
      <dgm:spPr/>
      <dgm:t>
        <a:bodyPr/>
        <a:lstStyle/>
        <a:p>
          <a:endParaRPr lang="en-US"/>
        </a:p>
      </dgm:t>
    </dgm:pt>
    <dgm:pt modelId="{9D295B74-A2D7-4D89-AEBA-457D8D9591D7}" type="sibTrans" cxnId="{8D192CBB-3313-4E44-890E-1BD20489A91F}">
      <dgm:prSet/>
      <dgm:spPr/>
      <dgm:t>
        <a:bodyPr/>
        <a:lstStyle/>
        <a:p>
          <a:endParaRPr lang="en-US"/>
        </a:p>
      </dgm:t>
    </dgm:pt>
    <dgm:pt modelId="{3FE51261-820A-4FCB-8C54-6A404B262418}" type="pres">
      <dgm:prSet presAssocID="{571F574C-D4C0-4F20-AC1C-7DF239B9AA7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1B5C29-0C6D-4CB7-9709-30ECAD4661B3}" type="pres">
      <dgm:prSet presAssocID="{2595D543-5082-41D7-9109-1B225CD6FDC1}" presName="root1" presStyleCnt="0"/>
      <dgm:spPr/>
    </dgm:pt>
    <dgm:pt modelId="{8BBFB238-5122-44C3-BC52-EE67ED98B8CC}" type="pres">
      <dgm:prSet presAssocID="{2595D543-5082-41D7-9109-1B225CD6FDC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E86432-92EC-489B-A85D-2AD233F2C370}" type="pres">
      <dgm:prSet presAssocID="{2595D543-5082-41D7-9109-1B225CD6FDC1}" presName="level2hierChild" presStyleCnt="0"/>
      <dgm:spPr/>
    </dgm:pt>
    <dgm:pt modelId="{1E94733F-B18A-4D72-8132-2B5C9B442D0F}" type="pres">
      <dgm:prSet presAssocID="{6BFF74C9-8040-4258-B592-42A53C118410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465CAE54-C0CE-47C3-B211-E61108849EC5}" type="pres">
      <dgm:prSet presAssocID="{6BFF74C9-8040-4258-B592-42A53C118410}" presName="connTx" presStyleLbl="parChTrans1D2" presStyleIdx="0" presStyleCnt="2"/>
      <dgm:spPr/>
      <dgm:t>
        <a:bodyPr/>
        <a:lstStyle/>
        <a:p>
          <a:endParaRPr lang="en-US"/>
        </a:p>
      </dgm:t>
    </dgm:pt>
    <dgm:pt modelId="{02EF87F6-5509-4635-84C8-F08E8873F590}" type="pres">
      <dgm:prSet presAssocID="{D41D82CD-9443-4CF2-AE1D-E6174D6F0AFD}" presName="root2" presStyleCnt="0"/>
      <dgm:spPr/>
    </dgm:pt>
    <dgm:pt modelId="{4CE6FD8F-517A-4B19-9621-0E41C80DFA09}" type="pres">
      <dgm:prSet presAssocID="{D41D82CD-9443-4CF2-AE1D-E6174D6F0AFD}" presName="LevelTwoTextNode" presStyleLbl="node2" presStyleIdx="0" presStyleCnt="2" custScaleX="99155" custScaleY="1422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8563BA3-7403-4B03-8446-EBE48166048B}" type="pres">
      <dgm:prSet presAssocID="{D41D82CD-9443-4CF2-AE1D-E6174D6F0AFD}" presName="level3hierChild" presStyleCnt="0"/>
      <dgm:spPr/>
    </dgm:pt>
    <dgm:pt modelId="{0BBA9706-E025-4194-8829-FADCAE3ADB43}" type="pres">
      <dgm:prSet presAssocID="{1042C252-E65E-4DC4-9702-075FF85E5A8E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C149F3F6-51A7-48AF-8035-E0D97966C0D3}" type="pres">
      <dgm:prSet presAssocID="{1042C252-E65E-4DC4-9702-075FF85E5A8E}" presName="connTx" presStyleLbl="parChTrans1D3" presStyleIdx="0" presStyleCnt="3"/>
      <dgm:spPr/>
      <dgm:t>
        <a:bodyPr/>
        <a:lstStyle/>
        <a:p>
          <a:endParaRPr lang="en-US"/>
        </a:p>
      </dgm:t>
    </dgm:pt>
    <dgm:pt modelId="{157FD714-A402-4630-9FDE-51C2E6F32905}" type="pres">
      <dgm:prSet presAssocID="{5433A109-C1FE-4A28-B030-34703EF407AD}" presName="root2" presStyleCnt="0"/>
      <dgm:spPr/>
    </dgm:pt>
    <dgm:pt modelId="{A2C74CF4-85E2-418F-A117-2AC04E92566F}" type="pres">
      <dgm:prSet presAssocID="{5433A109-C1FE-4A28-B030-34703EF407AD}" presName="LevelTwoTextNode" presStyleLbl="node3" presStyleIdx="0" presStyleCnt="3" custScaleX="95666" custScaleY="1260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8E0AB8-7B5B-4529-B455-7378E6E900B3}" type="pres">
      <dgm:prSet presAssocID="{5433A109-C1FE-4A28-B030-34703EF407AD}" presName="level3hierChild" presStyleCnt="0"/>
      <dgm:spPr/>
    </dgm:pt>
    <dgm:pt modelId="{77B2DC4F-D4E9-4843-80FF-8A9B6FBBCF43}" type="pres">
      <dgm:prSet presAssocID="{7A1C29A2-4E15-4DD3-9286-4BE64DAFA10A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CED9E52A-EACD-4DE8-850C-C8A761F780FE}" type="pres">
      <dgm:prSet presAssocID="{7A1C29A2-4E15-4DD3-9286-4BE64DAFA10A}" presName="connTx" presStyleLbl="parChTrans1D3" presStyleIdx="1" presStyleCnt="3"/>
      <dgm:spPr/>
      <dgm:t>
        <a:bodyPr/>
        <a:lstStyle/>
        <a:p>
          <a:endParaRPr lang="en-US"/>
        </a:p>
      </dgm:t>
    </dgm:pt>
    <dgm:pt modelId="{5DB018C2-D39D-4DBD-9A55-7FCA4E76D86D}" type="pres">
      <dgm:prSet presAssocID="{E7BA754C-EA04-4738-85E0-B9689E74839C}" presName="root2" presStyleCnt="0"/>
      <dgm:spPr/>
    </dgm:pt>
    <dgm:pt modelId="{C83B9650-414B-496A-9BB7-AC1FDFFA869D}" type="pres">
      <dgm:prSet presAssocID="{E7BA754C-EA04-4738-85E0-B9689E74839C}" presName="LevelTwoTextNode" presStyleLbl="node3" presStyleIdx="1" presStyleCnt="3" custLinFactNeighborX="-1117" custLinFactNeighborY="93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FAA82BD-7213-440D-8EA7-4B1164B91A09}" type="pres">
      <dgm:prSet presAssocID="{E7BA754C-EA04-4738-85E0-B9689E74839C}" presName="level3hierChild" presStyleCnt="0"/>
      <dgm:spPr/>
    </dgm:pt>
    <dgm:pt modelId="{710A9D45-38D0-4395-B113-F1BE0327843B}" type="pres">
      <dgm:prSet presAssocID="{AA99D785-0A40-4B66-BE11-00BFA5D616EA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BA212C45-A9A9-4FE6-B2D0-A9BFAE4370D6}" type="pres">
      <dgm:prSet presAssocID="{AA99D785-0A40-4B66-BE11-00BFA5D616EA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C522F0D-F595-490D-B955-AACDC15C38A5}" type="pres">
      <dgm:prSet presAssocID="{21ADECA4-AE38-4F93-9A2A-4008ABE30DF1}" presName="root2" presStyleCnt="0"/>
      <dgm:spPr/>
    </dgm:pt>
    <dgm:pt modelId="{A69446F9-22D9-4527-AD9E-AB8AC555BC27}" type="pres">
      <dgm:prSet presAssocID="{21ADECA4-AE38-4F93-9A2A-4008ABE30DF1}" presName="LevelTwoTextNode" presStyleLbl="node2" presStyleIdx="1" presStyleCnt="2" custScaleX="99378" custScaleY="146949" custLinFactNeighborX="-1291" custLinFactNeighborY="29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441475-6E84-4216-A834-0CD210C5EE12}" type="pres">
      <dgm:prSet presAssocID="{21ADECA4-AE38-4F93-9A2A-4008ABE30DF1}" presName="level3hierChild" presStyleCnt="0"/>
      <dgm:spPr/>
    </dgm:pt>
    <dgm:pt modelId="{F9A466AB-B306-47EF-98F9-F6F02E1905EF}" type="pres">
      <dgm:prSet presAssocID="{980BC260-A09B-4491-8361-137423E34A52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A394B6AE-9F8B-4D97-9407-E8029845DC3B}" type="pres">
      <dgm:prSet presAssocID="{980BC260-A09B-4491-8361-137423E34A52}" presName="connTx" presStyleLbl="parChTrans1D3" presStyleIdx="2" presStyleCnt="3"/>
      <dgm:spPr/>
      <dgm:t>
        <a:bodyPr/>
        <a:lstStyle/>
        <a:p>
          <a:endParaRPr lang="en-US"/>
        </a:p>
      </dgm:t>
    </dgm:pt>
    <dgm:pt modelId="{8E540911-93A7-4D20-BE26-A7E65DCA5B53}" type="pres">
      <dgm:prSet presAssocID="{071F3D66-7195-4045-9DE2-A7402404DFAC}" presName="root2" presStyleCnt="0"/>
      <dgm:spPr/>
    </dgm:pt>
    <dgm:pt modelId="{1E58EDDD-DEB9-476F-9CB9-3E3FBDF7E092}" type="pres">
      <dgm:prSet presAssocID="{071F3D66-7195-4045-9DE2-A7402404DFAC}" presName="LevelTwoTextNode" presStyleLbl="node3" presStyleIdx="2" presStyleCnt="3" custScaleX="102353" custScaleY="99952" custLinFactNeighborX="2013" custLinFactNeighborY="83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61FBDA0-835F-4C63-9D8F-21F04A9CDE8A}" type="pres">
      <dgm:prSet presAssocID="{071F3D66-7195-4045-9DE2-A7402404DFAC}" presName="level3hierChild" presStyleCnt="0"/>
      <dgm:spPr/>
    </dgm:pt>
  </dgm:ptLst>
  <dgm:cxnLst>
    <dgm:cxn modelId="{C6FD641A-A14E-4C8B-BD06-ECB3C269706A}" type="presOf" srcId="{6BFF74C9-8040-4258-B592-42A53C118410}" destId="{1E94733F-B18A-4D72-8132-2B5C9B442D0F}" srcOrd="0" destOrd="0" presId="urn:microsoft.com/office/officeart/2005/8/layout/hierarchy2"/>
    <dgm:cxn modelId="{E72315D7-3742-4167-B828-1B65151A2F27}" type="presOf" srcId="{7A1C29A2-4E15-4DD3-9286-4BE64DAFA10A}" destId="{CED9E52A-EACD-4DE8-850C-C8A761F780FE}" srcOrd="1" destOrd="0" presId="urn:microsoft.com/office/officeart/2005/8/layout/hierarchy2"/>
    <dgm:cxn modelId="{455CB18F-7221-49FA-B7F9-9BA40B83D93C}" type="presOf" srcId="{980BC260-A09B-4491-8361-137423E34A52}" destId="{F9A466AB-B306-47EF-98F9-F6F02E1905EF}" srcOrd="0" destOrd="0" presId="urn:microsoft.com/office/officeart/2005/8/layout/hierarchy2"/>
    <dgm:cxn modelId="{CF4F6C7D-2DBB-4F03-BD09-6129D6B12D40}" type="presOf" srcId="{21ADECA4-AE38-4F93-9A2A-4008ABE30DF1}" destId="{A69446F9-22D9-4527-AD9E-AB8AC555BC27}" srcOrd="0" destOrd="0" presId="urn:microsoft.com/office/officeart/2005/8/layout/hierarchy2"/>
    <dgm:cxn modelId="{E1C9E54E-B830-458E-B837-F9A71B7EF8B9}" srcId="{2595D543-5082-41D7-9109-1B225CD6FDC1}" destId="{21ADECA4-AE38-4F93-9A2A-4008ABE30DF1}" srcOrd="1" destOrd="0" parTransId="{AA99D785-0A40-4B66-BE11-00BFA5D616EA}" sibTransId="{2FF77F80-C931-442B-9FAF-89F4268F3862}"/>
    <dgm:cxn modelId="{6C35C662-E0C8-4EBD-B4A5-1F644993B73A}" srcId="{D41D82CD-9443-4CF2-AE1D-E6174D6F0AFD}" destId="{5433A109-C1FE-4A28-B030-34703EF407AD}" srcOrd="0" destOrd="0" parTransId="{1042C252-E65E-4DC4-9702-075FF85E5A8E}" sibTransId="{F064C0B2-E590-4D5D-AA6A-B32F4EAA5DCD}"/>
    <dgm:cxn modelId="{7B90F022-6566-4392-9D60-438F82151EF6}" srcId="{D41D82CD-9443-4CF2-AE1D-E6174D6F0AFD}" destId="{E7BA754C-EA04-4738-85E0-B9689E74839C}" srcOrd="1" destOrd="0" parTransId="{7A1C29A2-4E15-4DD3-9286-4BE64DAFA10A}" sibTransId="{09FBB7CA-2D2C-4312-9322-5E42243ECC14}"/>
    <dgm:cxn modelId="{7188A633-FCE4-4187-88DD-3487DA5BB1D1}" type="presOf" srcId="{AA99D785-0A40-4B66-BE11-00BFA5D616EA}" destId="{BA212C45-A9A9-4FE6-B2D0-A9BFAE4370D6}" srcOrd="1" destOrd="0" presId="urn:microsoft.com/office/officeart/2005/8/layout/hierarchy2"/>
    <dgm:cxn modelId="{8D192CBB-3313-4E44-890E-1BD20489A91F}" srcId="{21ADECA4-AE38-4F93-9A2A-4008ABE30DF1}" destId="{071F3D66-7195-4045-9DE2-A7402404DFAC}" srcOrd="0" destOrd="0" parTransId="{980BC260-A09B-4491-8361-137423E34A52}" sibTransId="{9D295B74-A2D7-4D89-AEBA-457D8D9591D7}"/>
    <dgm:cxn modelId="{48A67347-96E6-46F4-BBE7-3A26E972E6EB}" type="presOf" srcId="{7A1C29A2-4E15-4DD3-9286-4BE64DAFA10A}" destId="{77B2DC4F-D4E9-4843-80FF-8A9B6FBBCF43}" srcOrd="0" destOrd="0" presId="urn:microsoft.com/office/officeart/2005/8/layout/hierarchy2"/>
    <dgm:cxn modelId="{D82FC1BC-E8AB-4B6F-AFE2-25E9258AE1D8}" type="presOf" srcId="{5433A109-C1FE-4A28-B030-34703EF407AD}" destId="{A2C74CF4-85E2-418F-A117-2AC04E92566F}" srcOrd="0" destOrd="0" presId="urn:microsoft.com/office/officeart/2005/8/layout/hierarchy2"/>
    <dgm:cxn modelId="{609234B3-88DA-4E80-8259-83F46D97FDAD}" type="presOf" srcId="{6BFF74C9-8040-4258-B592-42A53C118410}" destId="{465CAE54-C0CE-47C3-B211-E61108849EC5}" srcOrd="1" destOrd="0" presId="urn:microsoft.com/office/officeart/2005/8/layout/hierarchy2"/>
    <dgm:cxn modelId="{1FCFDA6B-9FE7-429C-A204-CA865EF5C7EA}" type="presOf" srcId="{980BC260-A09B-4491-8361-137423E34A52}" destId="{A394B6AE-9F8B-4D97-9407-E8029845DC3B}" srcOrd="1" destOrd="0" presId="urn:microsoft.com/office/officeart/2005/8/layout/hierarchy2"/>
    <dgm:cxn modelId="{789818DA-9529-478D-AB06-3E67FFCB36E5}" type="presOf" srcId="{AA99D785-0A40-4B66-BE11-00BFA5D616EA}" destId="{710A9D45-38D0-4395-B113-F1BE0327843B}" srcOrd="0" destOrd="0" presId="urn:microsoft.com/office/officeart/2005/8/layout/hierarchy2"/>
    <dgm:cxn modelId="{B6EAF57C-4E38-4263-B596-77C551D5F18F}" srcId="{571F574C-D4C0-4F20-AC1C-7DF239B9AA74}" destId="{2595D543-5082-41D7-9109-1B225CD6FDC1}" srcOrd="0" destOrd="0" parTransId="{A8D13F20-2DD7-453A-9841-7AA40F1912F6}" sibTransId="{B1814582-10E8-4A70-85B2-E958598BE137}"/>
    <dgm:cxn modelId="{F6A84C37-E4B4-4AE5-822E-862DC10C7F52}" type="presOf" srcId="{1042C252-E65E-4DC4-9702-075FF85E5A8E}" destId="{C149F3F6-51A7-48AF-8035-E0D97966C0D3}" srcOrd="1" destOrd="0" presId="urn:microsoft.com/office/officeart/2005/8/layout/hierarchy2"/>
    <dgm:cxn modelId="{5D80688F-15E0-4252-AFFE-E6E7166D11C3}" type="presOf" srcId="{1042C252-E65E-4DC4-9702-075FF85E5A8E}" destId="{0BBA9706-E025-4194-8829-FADCAE3ADB43}" srcOrd="0" destOrd="0" presId="urn:microsoft.com/office/officeart/2005/8/layout/hierarchy2"/>
    <dgm:cxn modelId="{3E27FF77-E52D-4C04-9ADC-01310C119AC9}" type="presOf" srcId="{E7BA754C-EA04-4738-85E0-B9689E74839C}" destId="{C83B9650-414B-496A-9BB7-AC1FDFFA869D}" srcOrd="0" destOrd="0" presId="urn:microsoft.com/office/officeart/2005/8/layout/hierarchy2"/>
    <dgm:cxn modelId="{A3E87307-C8C3-47D0-A579-067E5020B67E}" type="presOf" srcId="{571F574C-D4C0-4F20-AC1C-7DF239B9AA74}" destId="{3FE51261-820A-4FCB-8C54-6A404B262418}" srcOrd="0" destOrd="0" presId="urn:microsoft.com/office/officeart/2005/8/layout/hierarchy2"/>
    <dgm:cxn modelId="{4714AC6B-E04A-4279-A8EA-23D7E0CCE838}" type="presOf" srcId="{D41D82CD-9443-4CF2-AE1D-E6174D6F0AFD}" destId="{4CE6FD8F-517A-4B19-9621-0E41C80DFA09}" srcOrd="0" destOrd="0" presId="urn:microsoft.com/office/officeart/2005/8/layout/hierarchy2"/>
    <dgm:cxn modelId="{4F9EA9D0-CE5F-4F75-9681-D11461F16957}" type="presOf" srcId="{2595D543-5082-41D7-9109-1B225CD6FDC1}" destId="{8BBFB238-5122-44C3-BC52-EE67ED98B8CC}" srcOrd="0" destOrd="0" presId="urn:microsoft.com/office/officeart/2005/8/layout/hierarchy2"/>
    <dgm:cxn modelId="{6A63F5DE-AEB4-41C0-A09A-B47C92C5D9F0}" type="presOf" srcId="{071F3D66-7195-4045-9DE2-A7402404DFAC}" destId="{1E58EDDD-DEB9-476F-9CB9-3E3FBDF7E092}" srcOrd="0" destOrd="0" presId="urn:microsoft.com/office/officeart/2005/8/layout/hierarchy2"/>
    <dgm:cxn modelId="{F32FAA93-E172-4E5C-B094-FA54F42EBFD8}" srcId="{2595D543-5082-41D7-9109-1B225CD6FDC1}" destId="{D41D82CD-9443-4CF2-AE1D-E6174D6F0AFD}" srcOrd="0" destOrd="0" parTransId="{6BFF74C9-8040-4258-B592-42A53C118410}" sibTransId="{4A941010-9B95-4A58-9627-B8862F17A01D}"/>
    <dgm:cxn modelId="{C6054D46-2954-4B50-AB20-97F1D6B5B500}" type="presParOf" srcId="{3FE51261-820A-4FCB-8C54-6A404B262418}" destId="{461B5C29-0C6D-4CB7-9709-30ECAD4661B3}" srcOrd="0" destOrd="0" presId="urn:microsoft.com/office/officeart/2005/8/layout/hierarchy2"/>
    <dgm:cxn modelId="{3AD30F1D-401B-4674-B390-EFB3FD54ACCB}" type="presParOf" srcId="{461B5C29-0C6D-4CB7-9709-30ECAD4661B3}" destId="{8BBFB238-5122-44C3-BC52-EE67ED98B8CC}" srcOrd="0" destOrd="0" presId="urn:microsoft.com/office/officeart/2005/8/layout/hierarchy2"/>
    <dgm:cxn modelId="{CBC90AE7-7C82-45F7-956C-0E22A6D6980E}" type="presParOf" srcId="{461B5C29-0C6D-4CB7-9709-30ECAD4661B3}" destId="{F0E86432-92EC-489B-A85D-2AD233F2C370}" srcOrd="1" destOrd="0" presId="urn:microsoft.com/office/officeart/2005/8/layout/hierarchy2"/>
    <dgm:cxn modelId="{B233F048-56B8-4581-BEBE-6D9AAAE6E622}" type="presParOf" srcId="{F0E86432-92EC-489B-A85D-2AD233F2C370}" destId="{1E94733F-B18A-4D72-8132-2B5C9B442D0F}" srcOrd="0" destOrd="0" presId="urn:microsoft.com/office/officeart/2005/8/layout/hierarchy2"/>
    <dgm:cxn modelId="{5F93F0CA-9B29-4A5F-923A-6651862ECCA8}" type="presParOf" srcId="{1E94733F-B18A-4D72-8132-2B5C9B442D0F}" destId="{465CAE54-C0CE-47C3-B211-E61108849EC5}" srcOrd="0" destOrd="0" presId="urn:microsoft.com/office/officeart/2005/8/layout/hierarchy2"/>
    <dgm:cxn modelId="{D19A9855-F6FE-4BA0-BDDE-0A3D3389A570}" type="presParOf" srcId="{F0E86432-92EC-489B-A85D-2AD233F2C370}" destId="{02EF87F6-5509-4635-84C8-F08E8873F590}" srcOrd="1" destOrd="0" presId="urn:microsoft.com/office/officeart/2005/8/layout/hierarchy2"/>
    <dgm:cxn modelId="{30BD3B81-E65A-449E-BD9B-10FB463A51B6}" type="presParOf" srcId="{02EF87F6-5509-4635-84C8-F08E8873F590}" destId="{4CE6FD8F-517A-4B19-9621-0E41C80DFA09}" srcOrd="0" destOrd="0" presId="urn:microsoft.com/office/officeart/2005/8/layout/hierarchy2"/>
    <dgm:cxn modelId="{CD716B71-662B-4DF7-8757-87E9754A14FA}" type="presParOf" srcId="{02EF87F6-5509-4635-84C8-F08E8873F590}" destId="{28563BA3-7403-4B03-8446-EBE48166048B}" srcOrd="1" destOrd="0" presId="urn:microsoft.com/office/officeart/2005/8/layout/hierarchy2"/>
    <dgm:cxn modelId="{911D31B1-7506-4601-8A6B-1F0EF591D0E4}" type="presParOf" srcId="{28563BA3-7403-4B03-8446-EBE48166048B}" destId="{0BBA9706-E025-4194-8829-FADCAE3ADB43}" srcOrd="0" destOrd="0" presId="urn:microsoft.com/office/officeart/2005/8/layout/hierarchy2"/>
    <dgm:cxn modelId="{17F39820-8A47-4DA1-B91E-200DF5BDE8FC}" type="presParOf" srcId="{0BBA9706-E025-4194-8829-FADCAE3ADB43}" destId="{C149F3F6-51A7-48AF-8035-E0D97966C0D3}" srcOrd="0" destOrd="0" presId="urn:microsoft.com/office/officeart/2005/8/layout/hierarchy2"/>
    <dgm:cxn modelId="{CD667229-04E2-4D91-B7B4-73473DAD182E}" type="presParOf" srcId="{28563BA3-7403-4B03-8446-EBE48166048B}" destId="{157FD714-A402-4630-9FDE-51C2E6F32905}" srcOrd="1" destOrd="0" presId="urn:microsoft.com/office/officeart/2005/8/layout/hierarchy2"/>
    <dgm:cxn modelId="{D7FD0C82-1056-46D3-9C9D-B20DBB9E685D}" type="presParOf" srcId="{157FD714-A402-4630-9FDE-51C2E6F32905}" destId="{A2C74CF4-85E2-418F-A117-2AC04E92566F}" srcOrd="0" destOrd="0" presId="urn:microsoft.com/office/officeart/2005/8/layout/hierarchy2"/>
    <dgm:cxn modelId="{4A961DFE-1844-4024-874D-CB1C2F41C5A6}" type="presParOf" srcId="{157FD714-A402-4630-9FDE-51C2E6F32905}" destId="{298E0AB8-7B5B-4529-B455-7378E6E900B3}" srcOrd="1" destOrd="0" presId="urn:microsoft.com/office/officeart/2005/8/layout/hierarchy2"/>
    <dgm:cxn modelId="{F316EA4C-FD1E-46E9-8E92-CA0F85C32032}" type="presParOf" srcId="{28563BA3-7403-4B03-8446-EBE48166048B}" destId="{77B2DC4F-D4E9-4843-80FF-8A9B6FBBCF43}" srcOrd="2" destOrd="0" presId="urn:microsoft.com/office/officeart/2005/8/layout/hierarchy2"/>
    <dgm:cxn modelId="{1E4B2F42-6514-4AEA-A403-46CC1270AD1A}" type="presParOf" srcId="{77B2DC4F-D4E9-4843-80FF-8A9B6FBBCF43}" destId="{CED9E52A-EACD-4DE8-850C-C8A761F780FE}" srcOrd="0" destOrd="0" presId="urn:microsoft.com/office/officeart/2005/8/layout/hierarchy2"/>
    <dgm:cxn modelId="{C9F1F88A-8BEC-48A1-8137-3FC9CF477654}" type="presParOf" srcId="{28563BA3-7403-4B03-8446-EBE48166048B}" destId="{5DB018C2-D39D-4DBD-9A55-7FCA4E76D86D}" srcOrd="3" destOrd="0" presId="urn:microsoft.com/office/officeart/2005/8/layout/hierarchy2"/>
    <dgm:cxn modelId="{7C705A79-9231-48D1-A6F6-4205078E0AC2}" type="presParOf" srcId="{5DB018C2-D39D-4DBD-9A55-7FCA4E76D86D}" destId="{C83B9650-414B-496A-9BB7-AC1FDFFA869D}" srcOrd="0" destOrd="0" presId="urn:microsoft.com/office/officeart/2005/8/layout/hierarchy2"/>
    <dgm:cxn modelId="{38F89FBA-DA71-4EB4-A32B-7D378C1C2A4A}" type="presParOf" srcId="{5DB018C2-D39D-4DBD-9A55-7FCA4E76D86D}" destId="{AFAA82BD-7213-440D-8EA7-4B1164B91A09}" srcOrd="1" destOrd="0" presId="urn:microsoft.com/office/officeart/2005/8/layout/hierarchy2"/>
    <dgm:cxn modelId="{5ECF0748-8C3F-4A37-BAEC-690D02C09DEB}" type="presParOf" srcId="{F0E86432-92EC-489B-A85D-2AD233F2C370}" destId="{710A9D45-38D0-4395-B113-F1BE0327843B}" srcOrd="2" destOrd="0" presId="urn:microsoft.com/office/officeart/2005/8/layout/hierarchy2"/>
    <dgm:cxn modelId="{CB057293-E3F0-4BE8-AA0F-D9A59A6B9550}" type="presParOf" srcId="{710A9D45-38D0-4395-B113-F1BE0327843B}" destId="{BA212C45-A9A9-4FE6-B2D0-A9BFAE4370D6}" srcOrd="0" destOrd="0" presId="urn:microsoft.com/office/officeart/2005/8/layout/hierarchy2"/>
    <dgm:cxn modelId="{F14AE597-D714-420B-A32D-C5A7A278C0F9}" type="presParOf" srcId="{F0E86432-92EC-489B-A85D-2AD233F2C370}" destId="{BC522F0D-F595-490D-B955-AACDC15C38A5}" srcOrd="3" destOrd="0" presId="urn:microsoft.com/office/officeart/2005/8/layout/hierarchy2"/>
    <dgm:cxn modelId="{4B33EAD6-5EEF-4BFD-B793-8C589FF2D8EB}" type="presParOf" srcId="{BC522F0D-F595-490D-B955-AACDC15C38A5}" destId="{A69446F9-22D9-4527-AD9E-AB8AC555BC27}" srcOrd="0" destOrd="0" presId="urn:microsoft.com/office/officeart/2005/8/layout/hierarchy2"/>
    <dgm:cxn modelId="{EBA9E675-83EC-402B-B0A2-9F460AACB8CC}" type="presParOf" srcId="{BC522F0D-F595-490D-B955-AACDC15C38A5}" destId="{69441475-6E84-4216-A834-0CD210C5EE12}" srcOrd="1" destOrd="0" presId="urn:microsoft.com/office/officeart/2005/8/layout/hierarchy2"/>
    <dgm:cxn modelId="{7D3442CD-044B-411F-88D6-08EC48176B42}" type="presParOf" srcId="{69441475-6E84-4216-A834-0CD210C5EE12}" destId="{F9A466AB-B306-47EF-98F9-F6F02E1905EF}" srcOrd="0" destOrd="0" presId="urn:microsoft.com/office/officeart/2005/8/layout/hierarchy2"/>
    <dgm:cxn modelId="{DF95C1EE-04BB-45A2-BE86-13B5E9EB3AE0}" type="presParOf" srcId="{F9A466AB-B306-47EF-98F9-F6F02E1905EF}" destId="{A394B6AE-9F8B-4D97-9407-E8029845DC3B}" srcOrd="0" destOrd="0" presId="urn:microsoft.com/office/officeart/2005/8/layout/hierarchy2"/>
    <dgm:cxn modelId="{2AC7AD3D-0EA7-4066-802C-6BC611F867E6}" type="presParOf" srcId="{69441475-6E84-4216-A834-0CD210C5EE12}" destId="{8E540911-93A7-4D20-BE26-A7E65DCA5B53}" srcOrd="1" destOrd="0" presId="urn:microsoft.com/office/officeart/2005/8/layout/hierarchy2"/>
    <dgm:cxn modelId="{9DB9170A-F6D5-4C87-8C15-253C332C0C54}" type="presParOf" srcId="{8E540911-93A7-4D20-BE26-A7E65DCA5B53}" destId="{1E58EDDD-DEB9-476F-9CB9-3E3FBDF7E092}" srcOrd="0" destOrd="0" presId="urn:microsoft.com/office/officeart/2005/8/layout/hierarchy2"/>
    <dgm:cxn modelId="{BD9E8981-1CE4-44E9-BC9B-93AB99F6C4AE}" type="presParOf" srcId="{8E540911-93A7-4D20-BE26-A7E65DCA5B53}" destId="{261FBDA0-835F-4C63-9D8F-21F04A9CDE8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BFB238-5122-44C3-BC52-EE67ED98B8CC}">
      <dsp:nvSpPr>
        <dsp:cNvPr id="0" name=""/>
        <dsp:cNvSpPr/>
      </dsp:nvSpPr>
      <dsp:spPr>
        <a:xfrm>
          <a:off x="9237" y="2415431"/>
          <a:ext cx="2290755" cy="11453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Đô thị hóa</a:t>
          </a:r>
          <a:endParaRPr lang="en-US" sz="24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9237" y="2415431"/>
        <a:ext cx="2290755" cy="1145377"/>
      </dsp:txXfrm>
    </dsp:sp>
    <dsp:sp modelId="{1E94733F-B18A-4D72-8132-2B5C9B442D0F}">
      <dsp:nvSpPr>
        <dsp:cNvPr id="0" name=""/>
        <dsp:cNvSpPr/>
      </dsp:nvSpPr>
      <dsp:spPr>
        <a:xfrm rot="18625168">
          <a:off x="2051534" y="2431111"/>
          <a:ext cx="1413221" cy="38107"/>
        </a:xfrm>
        <a:custGeom>
          <a:avLst/>
          <a:gdLst/>
          <a:ahLst/>
          <a:cxnLst/>
          <a:rect l="0" t="0" r="0" b="0"/>
          <a:pathLst>
            <a:path>
              <a:moveTo>
                <a:pt x="0" y="19053"/>
              </a:moveTo>
              <a:lnTo>
                <a:pt x="1413221" y="1905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latin typeface="Arial" pitchFamily="34" charset="0"/>
            <a:cs typeface="Arial" pitchFamily="34" charset="0"/>
          </a:endParaRPr>
        </a:p>
      </dsp:txBody>
      <dsp:txXfrm rot="18625168">
        <a:off x="2722814" y="2414834"/>
        <a:ext cx="70661" cy="70661"/>
      </dsp:txXfrm>
    </dsp:sp>
    <dsp:sp modelId="{4CE6FD8F-517A-4B19-9621-0E41C80DFA09}">
      <dsp:nvSpPr>
        <dsp:cNvPr id="0" name=""/>
        <dsp:cNvSpPr/>
      </dsp:nvSpPr>
      <dsp:spPr>
        <a:xfrm>
          <a:off x="3216295" y="1097817"/>
          <a:ext cx="2271398" cy="162878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Sự mở rộng của đô thị</a:t>
          </a:r>
          <a:endParaRPr lang="en-US" sz="1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216295" y="1097817"/>
        <a:ext cx="2271398" cy="1628784"/>
      </dsp:txXfrm>
    </dsp:sp>
    <dsp:sp modelId="{0BBA9706-E025-4194-8829-FADCAE3ADB43}">
      <dsp:nvSpPr>
        <dsp:cNvPr id="0" name=""/>
        <dsp:cNvSpPr/>
      </dsp:nvSpPr>
      <dsp:spPr>
        <a:xfrm rot="19457599">
          <a:off x="5381630" y="1563859"/>
          <a:ext cx="1128429" cy="38107"/>
        </a:xfrm>
        <a:custGeom>
          <a:avLst/>
          <a:gdLst/>
          <a:ahLst/>
          <a:cxnLst/>
          <a:rect l="0" t="0" r="0" b="0"/>
          <a:pathLst>
            <a:path>
              <a:moveTo>
                <a:pt x="0" y="19053"/>
              </a:moveTo>
              <a:lnTo>
                <a:pt x="1128429" y="1905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latin typeface="Arial" pitchFamily="34" charset="0"/>
            <a:cs typeface="Arial" pitchFamily="34" charset="0"/>
          </a:endParaRPr>
        </a:p>
      </dsp:txBody>
      <dsp:txXfrm rot="19457599">
        <a:off x="5917634" y="1554702"/>
        <a:ext cx="56421" cy="56421"/>
      </dsp:txXfrm>
    </dsp:sp>
    <dsp:sp modelId="{A2C74CF4-85E2-418F-A117-2AC04E92566F}">
      <dsp:nvSpPr>
        <dsp:cNvPr id="0" name=""/>
        <dsp:cNvSpPr/>
      </dsp:nvSpPr>
      <dsp:spPr>
        <a:xfrm>
          <a:off x="6403996" y="531777"/>
          <a:ext cx="2191474" cy="144368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Tính theo diện tích đô thị trên tổng số dân của vùng hoặc khu vực ( Mức độ đô thị hóa)</a:t>
          </a:r>
          <a:endParaRPr lang="en-US" sz="1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6403996" y="531777"/>
        <a:ext cx="2191474" cy="1443680"/>
      </dsp:txXfrm>
    </dsp:sp>
    <dsp:sp modelId="{77B2DC4F-D4E9-4843-80FF-8A9B6FBBCF43}">
      <dsp:nvSpPr>
        <dsp:cNvPr id="0" name=""/>
        <dsp:cNvSpPr/>
      </dsp:nvSpPr>
      <dsp:spPr>
        <a:xfrm rot="2746011">
          <a:off x="5294619" y="2350596"/>
          <a:ext cx="1276863" cy="38107"/>
        </a:xfrm>
        <a:custGeom>
          <a:avLst/>
          <a:gdLst/>
          <a:ahLst/>
          <a:cxnLst/>
          <a:rect l="0" t="0" r="0" b="0"/>
          <a:pathLst>
            <a:path>
              <a:moveTo>
                <a:pt x="0" y="19053"/>
              </a:moveTo>
              <a:lnTo>
                <a:pt x="1276863" y="1905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latin typeface="Arial" pitchFamily="34" charset="0"/>
            <a:cs typeface="Arial" pitchFamily="34" charset="0"/>
          </a:endParaRPr>
        </a:p>
      </dsp:txBody>
      <dsp:txXfrm rot="2746011">
        <a:off x="5901130" y="2337728"/>
        <a:ext cx="63843" cy="63843"/>
      </dsp:txXfrm>
    </dsp:sp>
    <dsp:sp modelId="{C83B9650-414B-496A-9BB7-AC1FDFFA869D}">
      <dsp:nvSpPr>
        <dsp:cNvPr id="0" name=""/>
        <dsp:cNvSpPr/>
      </dsp:nvSpPr>
      <dsp:spPr>
        <a:xfrm>
          <a:off x="6378408" y="2254402"/>
          <a:ext cx="2290755" cy="114537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Tính theo diện tic đô thị hóa và dân số thành thị ( Tốc độ đô thị hóa)</a:t>
          </a:r>
          <a:endParaRPr lang="en-US" sz="1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6378408" y="2254402"/>
        <a:ext cx="2290755" cy="1145377"/>
      </dsp:txXfrm>
    </dsp:sp>
    <dsp:sp modelId="{710A9D45-38D0-4395-B113-F1BE0327843B}">
      <dsp:nvSpPr>
        <dsp:cNvPr id="0" name=""/>
        <dsp:cNvSpPr/>
      </dsp:nvSpPr>
      <dsp:spPr>
        <a:xfrm rot="3040765">
          <a:off x="2043668" y="3510354"/>
          <a:ext cx="1399378" cy="38107"/>
        </a:xfrm>
        <a:custGeom>
          <a:avLst/>
          <a:gdLst/>
          <a:ahLst/>
          <a:cxnLst/>
          <a:rect l="0" t="0" r="0" b="0"/>
          <a:pathLst>
            <a:path>
              <a:moveTo>
                <a:pt x="0" y="19053"/>
              </a:moveTo>
              <a:lnTo>
                <a:pt x="1399378" y="1905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latin typeface="Arial" pitchFamily="34" charset="0"/>
            <a:cs typeface="Arial" pitchFamily="34" charset="0"/>
          </a:endParaRPr>
        </a:p>
      </dsp:txBody>
      <dsp:txXfrm rot="3040765">
        <a:off x="2708373" y="3494423"/>
        <a:ext cx="69968" cy="69968"/>
      </dsp:txXfrm>
    </dsp:sp>
    <dsp:sp modelId="{A69446F9-22D9-4527-AD9E-AB8AC555BC27}">
      <dsp:nvSpPr>
        <dsp:cNvPr id="0" name=""/>
        <dsp:cNvSpPr/>
      </dsp:nvSpPr>
      <dsp:spPr>
        <a:xfrm>
          <a:off x="3186722" y="3229136"/>
          <a:ext cx="2276507" cy="16831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Sự phát triển rộng rãi lối sống thành thị.</a:t>
          </a:r>
          <a:endParaRPr lang="en-US" sz="1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186722" y="3229136"/>
        <a:ext cx="2276507" cy="1683121"/>
      </dsp:txXfrm>
    </dsp:sp>
    <dsp:sp modelId="{F9A466AB-B306-47EF-98F9-F6F02E1905EF}">
      <dsp:nvSpPr>
        <dsp:cNvPr id="0" name=""/>
        <dsp:cNvSpPr/>
      </dsp:nvSpPr>
      <dsp:spPr>
        <a:xfrm rot="222103">
          <a:off x="5462230" y="4082539"/>
          <a:ext cx="957110" cy="38107"/>
        </a:xfrm>
        <a:custGeom>
          <a:avLst/>
          <a:gdLst/>
          <a:ahLst/>
          <a:cxnLst/>
          <a:rect l="0" t="0" r="0" b="0"/>
          <a:pathLst>
            <a:path>
              <a:moveTo>
                <a:pt x="0" y="19053"/>
              </a:moveTo>
              <a:lnTo>
                <a:pt x="957110" y="1905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22103">
        <a:off x="5916858" y="4077665"/>
        <a:ext cx="47855" cy="47855"/>
      </dsp:txXfrm>
    </dsp:sp>
    <dsp:sp modelId="{1E58EDDD-DEB9-476F-9CB9-3E3FBDF7E092}">
      <dsp:nvSpPr>
        <dsp:cNvPr id="0" name=""/>
        <dsp:cNvSpPr/>
      </dsp:nvSpPr>
      <dsp:spPr>
        <a:xfrm>
          <a:off x="6418342" y="3560075"/>
          <a:ext cx="2344657" cy="114482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Thể </a:t>
          </a:r>
          <a:r>
            <a:rPr lang="en-US" sz="1900" b="1" kern="120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hiện qua mật </a:t>
          </a:r>
          <a:r>
            <a:rPr lang="en-US" sz="19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độ dân số, chất lượng cuộc sống,....</a:t>
          </a:r>
          <a:endParaRPr lang="en-US" sz="1900" kern="1200" dirty="0"/>
        </a:p>
      </dsp:txBody>
      <dsp:txXfrm>
        <a:off x="6418342" y="3560075"/>
        <a:ext cx="2344657" cy="114482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E38781-261C-452F-9346-D59314BE068C}">
      <dsp:nvSpPr>
        <dsp:cNvPr id="0" name=""/>
        <dsp:cNvSpPr/>
      </dsp:nvSpPr>
      <dsp:spPr>
        <a:xfrm>
          <a:off x="2961907" y="1753"/>
          <a:ext cx="2520965" cy="151880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dirty="0" smtClean="0">
              <a:latin typeface="Arial" pitchFamily="34" charset="0"/>
              <a:cs typeface="Arial" pitchFamily="34" charset="0"/>
            </a:rPr>
            <a:t>Phát triển kinh tế - xã hội </a:t>
          </a:r>
          <a:endParaRPr lang="en-US" sz="1800" b="1" kern="1200" dirty="0">
            <a:latin typeface="Arial" pitchFamily="34" charset="0"/>
            <a:cs typeface="Arial" pitchFamily="34" charset="0"/>
          </a:endParaRPr>
        </a:p>
      </dsp:txBody>
      <dsp:txXfrm>
        <a:off x="2961907" y="1753"/>
        <a:ext cx="2520965" cy="1518809"/>
      </dsp:txXfrm>
    </dsp:sp>
    <dsp:sp modelId="{121BB597-511E-4A50-A170-B94DB91BE710}">
      <dsp:nvSpPr>
        <dsp:cNvPr id="0" name=""/>
        <dsp:cNvSpPr/>
      </dsp:nvSpPr>
      <dsp:spPr>
        <a:xfrm rot="2337554">
          <a:off x="5029240" y="1259998"/>
          <a:ext cx="254055" cy="5125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 rot="2337554">
        <a:off x="5029240" y="1259998"/>
        <a:ext cx="254055" cy="512598"/>
      </dsp:txXfrm>
    </dsp:sp>
    <dsp:sp modelId="{6D5C8C17-8785-440B-87D2-8DFCC01FA5D1}">
      <dsp:nvSpPr>
        <dsp:cNvPr id="0" name=""/>
        <dsp:cNvSpPr/>
      </dsp:nvSpPr>
      <dsp:spPr>
        <a:xfrm>
          <a:off x="4827342" y="1523985"/>
          <a:ext cx="2555169" cy="151880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i="0" kern="1200" dirty="0" smtClean="0"/>
            <a:t>Quá trình hình thành lối sống đô thị</a:t>
          </a:r>
          <a:endParaRPr lang="en-US" sz="2300" b="1" kern="1200" dirty="0"/>
        </a:p>
      </dsp:txBody>
      <dsp:txXfrm>
        <a:off x="4827342" y="1523985"/>
        <a:ext cx="2555169" cy="1518809"/>
      </dsp:txXfrm>
    </dsp:sp>
    <dsp:sp modelId="{9B76601E-E372-4C7B-AD07-0C3B48B5C235}">
      <dsp:nvSpPr>
        <dsp:cNvPr id="0" name=""/>
        <dsp:cNvSpPr/>
      </dsp:nvSpPr>
      <dsp:spPr>
        <a:xfrm rot="6506753">
          <a:off x="5637404" y="3012851"/>
          <a:ext cx="277456" cy="5125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 rot="6506753">
        <a:off x="5637404" y="3012851"/>
        <a:ext cx="277456" cy="512598"/>
      </dsp:txXfrm>
    </dsp:sp>
    <dsp:sp modelId="{CA3BE4B4-7522-4AC0-83BE-A67CD48971FC}">
      <dsp:nvSpPr>
        <dsp:cNvPr id="0" name=""/>
        <dsp:cNvSpPr/>
      </dsp:nvSpPr>
      <dsp:spPr>
        <a:xfrm>
          <a:off x="4178582" y="3510086"/>
          <a:ext cx="2527678" cy="151911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dirty="0" smtClean="0">
              <a:latin typeface="Arial" pitchFamily="34" charset="0"/>
              <a:cs typeface="Arial" pitchFamily="34" charset="0"/>
            </a:rPr>
            <a:t>Quá trình chuyển thể nhiều kiểu mẫu đời sống </a:t>
          </a:r>
          <a:endParaRPr lang="en-US" sz="1800" b="1" kern="1200" dirty="0">
            <a:latin typeface="Arial" pitchFamily="34" charset="0"/>
            <a:cs typeface="Arial" pitchFamily="34" charset="0"/>
          </a:endParaRPr>
        </a:p>
      </dsp:txBody>
      <dsp:txXfrm>
        <a:off x="4178582" y="3510086"/>
        <a:ext cx="2527678" cy="1519113"/>
      </dsp:txXfrm>
    </dsp:sp>
    <dsp:sp modelId="{D0559759-9C91-4A96-AE4D-0C6D121B733C}">
      <dsp:nvSpPr>
        <dsp:cNvPr id="0" name=""/>
        <dsp:cNvSpPr/>
      </dsp:nvSpPr>
      <dsp:spPr>
        <a:xfrm rot="10862863">
          <a:off x="3842863" y="3986264"/>
          <a:ext cx="237680" cy="5125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 rot="10862863">
        <a:off x="3842863" y="3986264"/>
        <a:ext cx="237680" cy="512598"/>
      </dsp:txXfrm>
    </dsp:sp>
    <dsp:sp modelId="{397B7984-DE28-456B-AD99-3CC79C25CF50}">
      <dsp:nvSpPr>
        <dsp:cNvPr id="0" name=""/>
        <dsp:cNvSpPr/>
      </dsp:nvSpPr>
      <dsp:spPr>
        <a:xfrm>
          <a:off x="1206973" y="3455863"/>
          <a:ext cx="2524398" cy="151880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Xã hội mang đặc trưng văn hoá đô thị khác biệt với văn hoá nông thôn </a:t>
          </a:r>
          <a:endParaRPr lang="en-US" sz="1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206973" y="3455863"/>
        <a:ext cx="2524398" cy="1518809"/>
      </dsp:txXfrm>
    </dsp:sp>
    <dsp:sp modelId="{8B82E534-739C-4F53-8388-B2AF483B2173}">
      <dsp:nvSpPr>
        <dsp:cNvPr id="0" name=""/>
        <dsp:cNvSpPr/>
      </dsp:nvSpPr>
      <dsp:spPr>
        <a:xfrm rot="15501688">
          <a:off x="2158042" y="3001224"/>
          <a:ext cx="227724" cy="5125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 rot="15501688">
        <a:off x="2158042" y="3001224"/>
        <a:ext cx="227724" cy="512598"/>
      </dsp:txXfrm>
    </dsp:sp>
    <dsp:sp modelId="{2ECBA452-662F-4998-8DD3-1B87DF569B32}">
      <dsp:nvSpPr>
        <dsp:cNvPr id="0" name=""/>
        <dsp:cNvSpPr/>
      </dsp:nvSpPr>
      <dsp:spPr>
        <a:xfrm>
          <a:off x="763064" y="1321497"/>
          <a:ext cx="2575946" cy="1727418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Tập trung ngày càng đông dân cư sống trong những vùng lãnh thổ.</a:t>
          </a:r>
          <a:endParaRPr lang="en-US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63064" y="1321497"/>
        <a:ext cx="2575946" cy="1727418"/>
      </dsp:txXfrm>
    </dsp:sp>
    <dsp:sp modelId="{3165D0F0-DA76-464E-A49F-95B81C61FA36}">
      <dsp:nvSpPr>
        <dsp:cNvPr id="0" name=""/>
        <dsp:cNvSpPr/>
      </dsp:nvSpPr>
      <dsp:spPr>
        <a:xfrm rot="19604504">
          <a:off x="3038719" y="1198471"/>
          <a:ext cx="252137" cy="5125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 rot="19604504">
        <a:off x="3038719" y="1198471"/>
        <a:ext cx="252137" cy="5125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3660D-3F20-4744-AA81-7E5301185853}" type="datetimeFigureOut">
              <a:rPr lang="en-US" smtClean="0"/>
              <a:pPr/>
              <a:t>10/20/2013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2AA6B-E79B-4587-A817-1D2CBC67A0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3657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B2AA6B-E79B-4587-A817-1D2CBC67A0C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F77F-5AD9-4C64-85BF-57BE57837188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EFD4-5254-447F-9FDF-35D44903FCD8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F66EF-C3A5-4D14-9AAA-080B49D089A7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1D4F6-53B4-45D5-A100-4FBF63DF9531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CDEA6-B211-4DFC-8230-37B73003D025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50445-C59C-406D-B5D6-34F4F699E208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F7BE-EA31-44F4-9DC9-E849EDE29C59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BB486-4FC3-4801-A6A3-1BB26FB004FF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CB35-EA3E-4A41-86F3-46452AE75BD9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D086D-C953-4022-AFCD-126A2DB9FC5E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E8107-B2B2-4C5B-8E97-DE13D117E43B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2000"/>
            <a:lum/>
          </a:blip>
          <a:srcRect/>
          <a:stretch>
            <a:fillRect l="-38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5CD0E-AD6C-4049-AE54-6BC9070E2109}" type="datetime1">
              <a:rPr lang="en-US" smtClean="0"/>
              <a:pPr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940B9-6815-421F-A16F-87C496D6C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600" b="1" kern="1200">
          <a:solidFill>
            <a:srgbClr val="FF000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571500" indent="-571500" algn="l" defTabSz="914400" rtl="0" eaLnBrk="1" latinLnBrk="0" hangingPunct="1">
        <a:spcBef>
          <a:spcPct val="20000"/>
        </a:spcBef>
        <a:buFont typeface="+mj-lt"/>
        <a:buAutoNum type="romanUcPeriod"/>
        <a:defRPr sz="28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71550" indent="-514350" algn="l" defTabSz="914400" rtl="0" eaLnBrk="1" latinLnBrk="0" hangingPunct="1">
        <a:spcBef>
          <a:spcPct val="20000"/>
        </a:spcBef>
        <a:buFont typeface="+mj-lt"/>
        <a:buAutoNum type="arabicParenR"/>
        <a:defRPr sz="2400" b="1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Font typeface="+mj-lt"/>
        <a:buAutoNum type="alphaLcParenR"/>
        <a:defRPr sz="2200" b="1" kern="1200">
          <a:solidFill>
            <a:srgbClr val="7030A0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v"/>
        <a:defRPr sz="1800" b="1" kern="1200">
          <a:solidFill>
            <a:schemeClr val="accent6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b="1" kern="1200">
          <a:solidFill>
            <a:srgbClr val="C00000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MP3\Levan%20Polkka%20-%20Hatsune%20Miku%20-%20Ch&#7845;t%20L&#432;&#7907;ng%20128kbps,%20BDeNTzgrxp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.jpeg"/><Relationship Id="rId1" Type="http://schemas.openxmlformats.org/officeDocument/2006/relationships/audio" Target="file:///E:\MP3\S&#224;i%20G&#242;n%20&#272;&#7865;p%20L&#7855;m%20-%20Thanh%20H&#224;%20_%20320%20lyrics.mp3" TargetMode="Externa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pn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19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vi.wikipedia.org/wiki/M%E1%BA%ADt_%C4%91%E1%BB%99_d%C3%A2n_s%E1%BB%9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7848600" cy="1190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WELCOME</a:t>
            </a:r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29000" y="1828800"/>
            <a:ext cx="18849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TO</a:t>
            </a:r>
            <a:endParaRPr lang="en-US" sz="6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0" y="4495800"/>
            <a:ext cx="91440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24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NONG LAM UNIVERSITY</a:t>
            </a:r>
            <a:endParaRPr lang="en-US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657600" y="2895600"/>
            <a:ext cx="1447800" cy="1447800"/>
          </a:xfrm>
          <a:prstGeom prst="rect">
            <a:avLst/>
          </a:prstGeom>
          <a:noFill/>
        </p:spPr>
      </p:pic>
      <p:pic>
        <p:nvPicPr>
          <p:cNvPr id="9" name="Levan Polkka - Hatsune Miku - Chất Lượng 128kbps, BDeNTzgrx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591800" y="228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000">
                <p:cTn id="4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build="allAtOnce"/>
      <p:bldP spid="11" grpId="0"/>
      <p:bldP spid="11" grpId="1"/>
      <p:bldP spid="1027" grpId="0"/>
      <p:bldP spid="102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pPr marL="857250" indent="-857250" algn="l"/>
            <a:r>
              <a:rPr lang="en-US" sz="2800" dirty="0" smtClean="0">
                <a:solidFill>
                  <a:schemeClr val="tx1"/>
                </a:solidFill>
              </a:rPr>
              <a:t>II.</a:t>
            </a:r>
            <a:r>
              <a:rPr lang="en-US" sz="2800" dirty="0" smtClean="0"/>
              <a:t>	</a:t>
            </a:r>
            <a:r>
              <a:rPr lang="en-US" dirty="0" smtClean="0"/>
              <a:t>Quá trình đô thị hóa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324600" y="2057400"/>
            <a:ext cx="2286000" cy="17526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400" b="1" dirty="0" smtClean="0"/>
          </a:p>
          <a:p>
            <a:pPr lvl="0" algn="ctr"/>
            <a:r>
              <a:rPr lang="en-US" sz="2400" b="1" dirty="0" err="1" smtClean="0">
                <a:solidFill>
                  <a:srgbClr val="0033CC"/>
                </a:solidFill>
              </a:rPr>
              <a:t>Quá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trình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hình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thành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lối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sống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đô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thị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endParaRPr lang="en-US" sz="2400" dirty="0" smtClean="0">
              <a:solidFill>
                <a:srgbClr val="0033CC"/>
              </a:solidFill>
            </a:endParaRPr>
          </a:p>
          <a:p>
            <a:pPr algn="ctr"/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 rot="18330811">
            <a:off x="5680241" y="1829562"/>
            <a:ext cx="838200" cy="533400"/>
          </a:xfrm>
          <a:prstGeom prst="down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29000" y="1066800"/>
            <a:ext cx="2286000" cy="17526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33CC"/>
                </a:solidFill>
              </a:rPr>
              <a:t>Phát</a:t>
            </a:r>
            <a:r>
              <a:rPr lang="en-US" sz="2800" b="1" dirty="0" smtClean="0">
                <a:solidFill>
                  <a:srgbClr val="0033CC"/>
                </a:solidFill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</a:rPr>
              <a:t>triển</a:t>
            </a:r>
            <a:r>
              <a:rPr lang="en-US" sz="2800" b="1" dirty="0" smtClean="0">
                <a:solidFill>
                  <a:srgbClr val="0033CC"/>
                </a:solidFill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</a:rPr>
              <a:t>kinh</a:t>
            </a:r>
            <a:r>
              <a:rPr lang="en-US" sz="2800" b="1" dirty="0" smtClean="0">
                <a:solidFill>
                  <a:srgbClr val="0033CC"/>
                </a:solidFill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</a:rPr>
              <a:t>tế</a:t>
            </a:r>
            <a:r>
              <a:rPr lang="en-US" sz="2800" b="1" dirty="0" smtClean="0">
                <a:solidFill>
                  <a:srgbClr val="0033CC"/>
                </a:solidFill>
              </a:rPr>
              <a:t> - </a:t>
            </a:r>
            <a:r>
              <a:rPr lang="en-US" sz="2800" b="1" dirty="0" err="1" smtClean="0">
                <a:solidFill>
                  <a:srgbClr val="0033CC"/>
                </a:solidFill>
              </a:rPr>
              <a:t>xã</a:t>
            </a:r>
            <a:r>
              <a:rPr lang="en-US" sz="2800" b="1" dirty="0" smtClean="0">
                <a:solidFill>
                  <a:srgbClr val="0033CC"/>
                </a:solidFill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</a:rPr>
              <a:t>hội</a:t>
            </a:r>
            <a:r>
              <a:rPr lang="en-US" sz="2800" b="1" dirty="0" smtClean="0">
                <a:solidFill>
                  <a:srgbClr val="0033CC"/>
                </a:solidFill>
              </a:rPr>
              <a:t> 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283415">
            <a:off x="6484798" y="4060784"/>
            <a:ext cx="838200" cy="533400"/>
          </a:xfrm>
          <a:prstGeom prst="downArrow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953000" y="4572000"/>
            <a:ext cx="2667000" cy="19050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400" b="1" dirty="0" smtClean="0"/>
          </a:p>
          <a:p>
            <a:pPr lvl="0" algn="ctr"/>
            <a:r>
              <a:rPr lang="en-US" sz="2400" b="1" dirty="0" err="1" smtClean="0">
                <a:solidFill>
                  <a:srgbClr val="0033CC"/>
                </a:solidFill>
              </a:rPr>
              <a:t>Quá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trình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chuyển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thể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nhiều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kiểu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mẫu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đời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sống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endParaRPr lang="en-US" sz="2400" dirty="0" smtClean="0">
              <a:solidFill>
                <a:srgbClr val="0033CC"/>
              </a:solidFill>
            </a:endParaRPr>
          </a:p>
          <a:p>
            <a:pPr algn="ctr"/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13" name="Down Arrow 12"/>
          <p:cNvSpPr/>
          <p:nvPr/>
        </p:nvSpPr>
        <p:spPr>
          <a:xfrm rot="5400000">
            <a:off x="4114800" y="5392283"/>
            <a:ext cx="838200" cy="533400"/>
          </a:xfrm>
          <a:prstGeom prst="downArrow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524000" y="4572000"/>
            <a:ext cx="2667000" cy="19050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400" b="1" dirty="0" smtClean="0"/>
          </a:p>
          <a:p>
            <a:pPr lvl="0" algn="ctr"/>
            <a:r>
              <a:rPr lang="en-US" sz="2000" b="1" dirty="0" err="1" smtClean="0">
                <a:solidFill>
                  <a:srgbClr val="0033CC"/>
                </a:solidFill>
              </a:rPr>
              <a:t>Xã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hội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mang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đặc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trưng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văn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hoá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đô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thị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khác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biệt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với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văn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hoá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nông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thôn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endParaRPr lang="en-US" sz="2000" dirty="0" smtClean="0">
              <a:solidFill>
                <a:srgbClr val="0033CC"/>
              </a:solidFill>
            </a:endParaRPr>
          </a:p>
          <a:p>
            <a:pPr algn="ctr"/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15" name="Down Arrow 14"/>
          <p:cNvSpPr/>
          <p:nvPr/>
        </p:nvSpPr>
        <p:spPr>
          <a:xfrm rot="9459977">
            <a:off x="1606492" y="4025453"/>
            <a:ext cx="838200" cy="533400"/>
          </a:xfrm>
          <a:prstGeom prst="downArrow">
            <a:avLst/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28600" y="2057400"/>
            <a:ext cx="2667000" cy="19050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400" b="1" dirty="0" smtClean="0"/>
          </a:p>
          <a:p>
            <a:pPr lvl="0" algn="ctr"/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Tập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trung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ngày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càng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đông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dân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cư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sống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trong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những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vùng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lãnh</a:t>
            </a:r>
            <a:r>
              <a:rPr lang="en-US" sz="2000" b="1" dirty="0" smtClean="0">
                <a:solidFill>
                  <a:srgbClr val="0033CC"/>
                </a:solidFill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</a:rPr>
              <a:t>thổ</a:t>
            </a:r>
            <a:endParaRPr lang="en-US" sz="2000" dirty="0" smtClean="0">
              <a:solidFill>
                <a:srgbClr val="0033CC"/>
              </a:solidFill>
            </a:endParaRPr>
          </a:p>
          <a:p>
            <a:pPr algn="ctr"/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17" name="Down Arrow 16"/>
          <p:cNvSpPr/>
          <p:nvPr/>
        </p:nvSpPr>
        <p:spPr>
          <a:xfrm rot="15284146">
            <a:off x="2441986" y="1750736"/>
            <a:ext cx="8382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hanh ca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66800"/>
            <a:ext cx="9144000" cy="57912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>
            <a:normAutofit fontScale="90000"/>
          </a:bodyPr>
          <a:lstStyle/>
          <a:p>
            <a:pPr marL="857250" indent="-857250"/>
            <a:r>
              <a:rPr lang="en-US" sz="6000" dirty="0" smtClean="0">
                <a:solidFill>
                  <a:srgbClr val="FF0000"/>
                </a:solidFill>
              </a:rPr>
              <a:t>III.	</a:t>
            </a:r>
            <a:r>
              <a:rPr lang="en-US" sz="4000" dirty="0" smtClean="0">
                <a:solidFill>
                  <a:srgbClr val="FF0000"/>
                </a:solidFill>
              </a:rPr>
              <a:t>Toàn cảnh đô thị hóa ở TP HCM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Saigon_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nha0so,pho0ten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_dia_diem_mua_sam_o_Sai_Gon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Coopmar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enh-vien-cho-ra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humyhung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2271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55_b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91" y="0"/>
            <a:ext cx="9113309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>
                <a:solidFill>
                  <a:srgbClr val="0033CC"/>
                </a:solidFill>
                <a:hlinkClick r:id="rId2" action="ppaction://hlinksldjump"/>
              </a:rPr>
              <a:t>VI. </a:t>
            </a:r>
            <a:r>
              <a:rPr lang="vi-VN" sz="2800" dirty="0" smtClean="0">
                <a:solidFill>
                  <a:srgbClr val="0033CC"/>
                </a:solidFill>
                <a:hlinkClick r:id="rId2" action="ppaction://hlinksldjump"/>
              </a:rPr>
              <a:t>Đô thị hóa góp phần làm thay đổi xã hội</a:t>
            </a:r>
            <a:r>
              <a:rPr lang="en-US" sz="2800" u="sng" dirty="0" smtClean="0">
                <a:solidFill>
                  <a:srgbClr val="0033CC"/>
                </a:solidFill>
              </a:rPr>
              <a:t>-</a:t>
            </a:r>
            <a:r>
              <a:rPr lang="en-US" sz="2800" u="sng" dirty="0" err="1" smtClean="0">
                <a:solidFill>
                  <a:srgbClr val="0033CC"/>
                </a:solidFill>
              </a:rPr>
              <a:t>Và</a:t>
            </a:r>
            <a:r>
              <a:rPr lang="en-US" sz="2800" u="sng" dirty="0" smtClean="0">
                <a:solidFill>
                  <a:srgbClr val="0033CC"/>
                </a:solidFill>
              </a:rPr>
              <a:t> </a:t>
            </a:r>
            <a:r>
              <a:rPr lang="en-US" sz="2800" u="sng" dirty="0" err="1" smtClean="0">
                <a:solidFill>
                  <a:srgbClr val="0033CC"/>
                </a:solidFill>
              </a:rPr>
              <a:t>hậu</a:t>
            </a:r>
            <a:r>
              <a:rPr lang="en-US" sz="2800" u="sng" dirty="0" smtClean="0">
                <a:solidFill>
                  <a:srgbClr val="0033CC"/>
                </a:solidFill>
              </a:rPr>
              <a:t> </a:t>
            </a:r>
            <a:r>
              <a:rPr lang="en-US" sz="2800" u="sng" dirty="0" err="1" smtClean="0">
                <a:solidFill>
                  <a:srgbClr val="0033CC"/>
                </a:solidFill>
              </a:rPr>
              <a:t>quả</a:t>
            </a:r>
            <a:r>
              <a:rPr lang="en-US" sz="2800" u="sng" dirty="0" smtClean="0">
                <a:solidFill>
                  <a:srgbClr val="0033CC"/>
                </a:solidFill>
              </a:rPr>
              <a:t> </a:t>
            </a:r>
            <a:r>
              <a:rPr lang="en-US" sz="2800" u="sng" dirty="0" err="1" smtClean="0">
                <a:solidFill>
                  <a:srgbClr val="0033CC"/>
                </a:solidFill>
              </a:rPr>
              <a:t>của</a:t>
            </a:r>
            <a:r>
              <a:rPr lang="en-US" sz="2800" u="sng" dirty="0" smtClean="0">
                <a:solidFill>
                  <a:srgbClr val="0033CC"/>
                </a:solidFill>
              </a:rPr>
              <a:t> </a:t>
            </a:r>
            <a:r>
              <a:rPr lang="en-US" sz="2800" u="sng" dirty="0" err="1" smtClean="0">
                <a:solidFill>
                  <a:srgbClr val="0033CC"/>
                </a:solidFill>
              </a:rPr>
              <a:t>tiến</a:t>
            </a:r>
            <a:r>
              <a:rPr lang="en-US" sz="2800" u="sng" dirty="0" smtClean="0">
                <a:solidFill>
                  <a:srgbClr val="0033CC"/>
                </a:solidFill>
              </a:rPr>
              <a:t> </a:t>
            </a:r>
            <a:r>
              <a:rPr lang="en-US" sz="2800" u="sng" dirty="0" err="1" smtClean="0">
                <a:solidFill>
                  <a:srgbClr val="0033CC"/>
                </a:solidFill>
              </a:rPr>
              <a:t>trình</a:t>
            </a:r>
            <a:r>
              <a:rPr lang="en-US" sz="2800" u="sng" dirty="0" smtClean="0">
                <a:solidFill>
                  <a:srgbClr val="0033CC"/>
                </a:solidFill>
              </a:rPr>
              <a:t> </a:t>
            </a:r>
            <a:r>
              <a:rPr lang="en-US" sz="2800" u="sng" dirty="0" err="1" smtClean="0">
                <a:solidFill>
                  <a:srgbClr val="0033CC"/>
                </a:solidFill>
              </a:rPr>
              <a:t>đô</a:t>
            </a:r>
            <a:r>
              <a:rPr lang="en-US" sz="2800" u="sng" dirty="0" smtClean="0">
                <a:solidFill>
                  <a:srgbClr val="0033CC"/>
                </a:solidFill>
              </a:rPr>
              <a:t> </a:t>
            </a:r>
            <a:r>
              <a:rPr lang="en-US" sz="2800" u="sng" dirty="0" err="1" smtClean="0">
                <a:solidFill>
                  <a:srgbClr val="0033CC"/>
                </a:solidFill>
              </a:rPr>
              <a:t>thị</a:t>
            </a:r>
            <a:r>
              <a:rPr lang="en-US" sz="2800" u="sng" dirty="0" smtClean="0">
                <a:solidFill>
                  <a:srgbClr val="0033CC"/>
                </a:solidFill>
              </a:rPr>
              <a:t> </a:t>
            </a:r>
            <a:r>
              <a:rPr lang="en-US" sz="2800" u="sng" dirty="0" err="1" smtClean="0">
                <a:solidFill>
                  <a:srgbClr val="0033CC"/>
                </a:solidFill>
              </a:rPr>
              <a:t>hoá</a:t>
            </a:r>
            <a:r>
              <a:rPr lang="en-US" sz="2800" dirty="0" smtClean="0">
                <a:solidFill>
                  <a:srgbClr val="0033CC"/>
                </a:solidFill>
              </a:rPr>
              <a:t/>
            </a:r>
            <a:br>
              <a:rPr lang="en-US" sz="2800" dirty="0" smtClean="0">
                <a:solidFill>
                  <a:srgbClr val="0033CC"/>
                </a:solidFill>
              </a:rPr>
            </a:br>
            <a:r>
              <a:rPr lang="en-US" sz="2800" dirty="0" smtClean="0">
                <a:solidFill>
                  <a:srgbClr val="0033CC"/>
                </a:solidFill>
              </a:rPr>
              <a:t> 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1447800" cy="1447800"/>
          </a:xfrm>
          <a:noFill/>
        </p:spPr>
      </p:pic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746125" y="2961382"/>
            <a:ext cx="3419475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i="1" u="sng" dirty="0" err="1">
                <a:solidFill>
                  <a:srgbClr val="FF0000"/>
                </a:solidFill>
                <a:latin typeface="Circle" pitchFamily="34" charset="0"/>
              </a:rPr>
              <a:t>Báo</a:t>
            </a:r>
            <a:r>
              <a:rPr lang="en-US" sz="3200" i="1" u="sng" dirty="0">
                <a:solidFill>
                  <a:srgbClr val="FF0000"/>
                </a:solidFill>
                <a:latin typeface="Circle" pitchFamily="34" charset="0"/>
              </a:rPr>
              <a:t> </a:t>
            </a:r>
            <a:r>
              <a:rPr lang="en-US" sz="3200" i="1" u="sng" dirty="0" err="1">
                <a:solidFill>
                  <a:srgbClr val="FF0000"/>
                </a:solidFill>
                <a:latin typeface="Circle" pitchFamily="34" charset="0"/>
              </a:rPr>
              <a:t>cáo</a:t>
            </a:r>
            <a:r>
              <a:rPr lang="en-US" sz="3200" i="1" u="sng" dirty="0">
                <a:solidFill>
                  <a:srgbClr val="FF0000"/>
                </a:solidFill>
                <a:latin typeface="Circle" pitchFamily="34" charset="0"/>
              </a:rPr>
              <a:t> </a:t>
            </a:r>
            <a:r>
              <a:rPr lang="en-US" sz="3200" i="1" u="sng" dirty="0" err="1">
                <a:solidFill>
                  <a:srgbClr val="FF0000"/>
                </a:solidFill>
                <a:latin typeface="Circle" pitchFamily="34" charset="0"/>
              </a:rPr>
              <a:t>chuyên</a:t>
            </a:r>
            <a:r>
              <a:rPr lang="en-US" sz="3200" i="1" u="sng" dirty="0">
                <a:solidFill>
                  <a:srgbClr val="FF0000"/>
                </a:solidFill>
                <a:latin typeface="Circle" pitchFamily="34" charset="0"/>
              </a:rPr>
              <a:t> </a:t>
            </a:r>
            <a:r>
              <a:rPr lang="en-US" sz="3200" i="1" u="sng" dirty="0" err="1">
                <a:solidFill>
                  <a:srgbClr val="FF0000"/>
                </a:solidFill>
                <a:latin typeface="Circle" pitchFamily="34" charset="0"/>
              </a:rPr>
              <a:t>đề</a:t>
            </a:r>
            <a:r>
              <a:rPr lang="en-US" sz="3200" i="1" u="sng" dirty="0">
                <a:solidFill>
                  <a:srgbClr val="FF0000"/>
                </a:solidFill>
                <a:latin typeface="Circle" pitchFamily="34" charset="0"/>
              </a:rPr>
              <a:t>: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524000" y="228600"/>
            <a:ext cx="7391400" cy="365125"/>
          </a:xfrm>
        </p:spPr>
        <p:txBody>
          <a:bodyPr/>
          <a:lstStyle/>
          <a:p>
            <a:r>
              <a:rPr lang="en-US" sz="2400" dirty="0" smtClean="0">
                <a:solidFill>
                  <a:srgbClr val="13B4ED"/>
                </a:solidFill>
                <a:latin typeface="Snap ITC" pitchFamily="82" charset="0"/>
              </a:rPr>
              <a:t>NONG LAM UNIVERSITY</a:t>
            </a:r>
            <a:endParaRPr lang="en-US" sz="2400" dirty="0">
              <a:solidFill>
                <a:srgbClr val="13B4ED"/>
              </a:solidFill>
              <a:latin typeface="Snap ITC" pitchFamily="82" charset="0"/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2895600" y="990600"/>
            <a:ext cx="6248400" cy="1257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63000">
                      <a:srgbClr val="FF7A00"/>
                    </a:gs>
                    <a:gs pos="63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/>
                <a:latin typeface="VNI-Fato"/>
              </a:rPr>
              <a:t>Xaõ</a:t>
            </a:r>
            <a:r>
              <a:rPr lang="en-US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63000">
                      <a:srgbClr val="FF7A00"/>
                    </a:gs>
                    <a:gs pos="63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/>
                <a:latin typeface="VNI-Fato"/>
              </a:rPr>
              <a:t> </a:t>
            </a:r>
            <a:r>
              <a:rPr lang="en-US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63000">
                      <a:srgbClr val="FF7A00"/>
                    </a:gs>
                    <a:gs pos="63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/>
                <a:latin typeface="VNI-Fato"/>
              </a:rPr>
              <a:t>Hoäi</a:t>
            </a:r>
            <a:r>
              <a:rPr lang="en-US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63000">
                      <a:srgbClr val="FF7A00"/>
                    </a:gs>
                    <a:gs pos="63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/>
                <a:latin typeface="VNI-Fato"/>
              </a:rPr>
              <a:t> </a:t>
            </a:r>
            <a:r>
              <a:rPr lang="en-US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63000">
                      <a:srgbClr val="FF7A00"/>
                    </a:gs>
                    <a:gs pos="63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/>
                <a:latin typeface="VNI-Fato"/>
              </a:rPr>
              <a:t>Hoïc</a:t>
            </a:r>
            <a:r>
              <a:rPr lang="en-US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63000">
                      <a:srgbClr val="FF7A00"/>
                    </a:gs>
                    <a:gs pos="63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/>
                <a:latin typeface="VNI-Fato"/>
              </a:rPr>
              <a:t> </a:t>
            </a:r>
            <a:r>
              <a:rPr lang="en-US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63000">
                      <a:srgbClr val="FF7A00"/>
                    </a:gs>
                    <a:gs pos="63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/>
                <a:latin typeface="VNI-Fato"/>
              </a:rPr>
              <a:t>Ñaïi</a:t>
            </a:r>
            <a:r>
              <a:rPr lang="en-US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63000">
                      <a:srgbClr val="FF7A00"/>
                    </a:gs>
                    <a:gs pos="63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/>
                <a:latin typeface="VNI-Fato"/>
              </a:rPr>
              <a:t> </a:t>
            </a:r>
            <a:r>
              <a:rPr lang="en-US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63000">
                      <a:srgbClr val="FF7A00"/>
                    </a:gs>
                    <a:gs pos="63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  <a:tileRect/>
                </a:gradFill>
                <a:effectLst/>
                <a:latin typeface="VNI-Fato"/>
              </a:rPr>
              <a:t>Cöông</a:t>
            </a:r>
            <a:endParaRPr lang="en-US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FFF200"/>
                  </a:gs>
                  <a:gs pos="63000">
                    <a:srgbClr val="FF7A00"/>
                  </a:gs>
                  <a:gs pos="63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2700000" scaled="1"/>
                <a:tileRect/>
              </a:gradFill>
              <a:effectLst/>
              <a:latin typeface="VNI-Fato"/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295400" y="990600"/>
            <a:ext cx="1371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720" dirty="0" err="1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>
                        <a:alpha val="49001"/>
                      </a:srgbClr>
                    </a:gs>
                    <a:gs pos="15000">
                      <a:srgbClr val="FF0300">
                        <a:alpha val="64300"/>
                      </a:srgbClr>
                    </a:gs>
                    <a:gs pos="27500">
                      <a:srgbClr val="FF7A00">
                        <a:alpha val="7705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77050"/>
                      </a:srgbClr>
                    </a:gs>
                    <a:gs pos="85000">
                      <a:srgbClr val="FF0300">
                        <a:alpha val="64300"/>
                      </a:srgbClr>
                    </a:gs>
                    <a:gs pos="100000">
                      <a:srgbClr val="4D0808">
                        <a:alpha val="49001"/>
                      </a:srgbClr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VNI-Butlong"/>
              </a:rPr>
              <a:t>Moân</a:t>
            </a:r>
            <a:r>
              <a:rPr lang="en-US" sz="3600" kern="10" spc="72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>
                        <a:alpha val="49001"/>
                      </a:srgbClr>
                    </a:gs>
                    <a:gs pos="15000">
                      <a:srgbClr val="FF0300">
                        <a:alpha val="64300"/>
                      </a:srgbClr>
                    </a:gs>
                    <a:gs pos="27500">
                      <a:srgbClr val="FF7A00">
                        <a:alpha val="7705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77050"/>
                      </a:srgbClr>
                    </a:gs>
                    <a:gs pos="85000">
                      <a:srgbClr val="FF0300">
                        <a:alpha val="64300"/>
                      </a:srgbClr>
                    </a:gs>
                    <a:gs pos="100000">
                      <a:srgbClr val="4D0808">
                        <a:alpha val="49001"/>
                      </a:srgbClr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VNI-Butlong"/>
              </a:rPr>
              <a:t>:</a:t>
            </a:r>
            <a:endParaRPr lang="en-US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4D0808">
                      <a:alpha val="49001"/>
                    </a:srgbClr>
                  </a:gs>
                  <a:gs pos="15000">
                    <a:srgbClr val="FF0300">
                      <a:alpha val="64300"/>
                    </a:srgbClr>
                  </a:gs>
                  <a:gs pos="27500">
                    <a:srgbClr val="FF7A00">
                      <a:alpha val="77050"/>
                    </a:srgbClr>
                  </a:gs>
                  <a:gs pos="50000">
                    <a:srgbClr val="FFF200"/>
                  </a:gs>
                  <a:gs pos="72500">
                    <a:srgbClr val="FF7A00">
                      <a:alpha val="77050"/>
                    </a:srgbClr>
                  </a:gs>
                  <a:gs pos="85000">
                    <a:srgbClr val="FF0300">
                      <a:alpha val="64300"/>
                    </a:srgbClr>
                  </a:gs>
                  <a:gs pos="100000">
                    <a:srgbClr val="4D0808">
                      <a:alpha val="49001"/>
                    </a:srgbClr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VNI-Butlong"/>
            </a:endParaRPr>
          </a:p>
        </p:txBody>
      </p:sp>
      <p:sp>
        <p:nvSpPr>
          <p:cNvPr id="11" name="Horizontal Scroll 10"/>
          <p:cNvSpPr/>
          <p:nvPr/>
        </p:nvSpPr>
        <p:spPr>
          <a:xfrm>
            <a:off x="152400" y="3886200"/>
            <a:ext cx="8763000" cy="2209800"/>
          </a:xfrm>
          <a:prstGeom prst="horizontalScroll">
            <a:avLst/>
          </a:prstGeom>
          <a:solidFill>
            <a:srgbClr val="FFFF00">
              <a:alpha val="35000"/>
            </a:srgbClr>
          </a:solidFill>
          <a:effectLst>
            <a:outerShdw blurRad="368300" dist="38100" dir="11160000" algn="l" rotWithShape="0">
              <a:schemeClr val="bg1">
                <a:lumMod val="65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150" b="1" u="sng" dirty="0" err="1" smtClean="0">
                <a:solidFill>
                  <a:srgbClr val="FF0000"/>
                </a:solidFill>
              </a:rPr>
              <a:t>Các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vấn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đề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xã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hội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cần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được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quan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tâm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trong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quá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trình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đô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thị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hóa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của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thành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phố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Hồ</a:t>
            </a:r>
            <a:r>
              <a:rPr lang="en-US" sz="3150" b="1" u="sng" dirty="0" smtClean="0">
                <a:solidFill>
                  <a:srgbClr val="FF0000"/>
                </a:solidFill>
              </a:rPr>
              <a:t> </a:t>
            </a:r>
            <a:r>
              <a:rPr lang="en-US" sz="3150" b="1" u="sng" dirty="0" err="1" smtClean="0">
                <a:solidFill>
                  <a:srgbClr val="FF0000"/>
                </a:solidFill>
              </a:rPr>
              <a:t>Chí</a:t>
            </a:r>
            <a:r>
              <a:rPr lang="en-US" sz="3150" b="1" u="sng" dirty="0" smtClean="0">
                <a:solidFill>
                  <a:srgbClr val="FF0000"/>
                </a:solidFill>
              </a:rPr>
              <a:t> Minh</a:t>
            </a:r>
          </a:p>
          <a:p>
            <a:pPr algn="ctr"/>
            <a:endParaRPr lang="en-US" sz="3150" dirty="0"/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990600" y="2057400"/>
            <a:ext cx="1981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720" dirty="0" err="1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156B13">
                        <a:alpha val="49001"/>
                      </a:srgbClr>
                    </a:gs>
                    <a:gs pos="25000">
                      <a:srgbClr val="9CB86E">
                        <a:alpha val="74500"/>
                      </a:srgbClr>
                    </a:gs>
                    <a:gs pos="50000">
                      <a:srgbClr val="DDEBCF"/>
                    </a:gs>
                    <a:gs pos="75000">
                      <a:srgbClr val="9CB86E">
                        <a:alpha val="74500"/>
                      </a:srgbClr>
                    </a:gs>
                    <a:gs pos="100000">
                      <a:srgbClr val="156B13">
                        <a:alpha val="49001"/>
                      </a:srgbClr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VNI-Broad"/>
              </a:rPr>
              <a:t>Nhoùm</a:t>
            </a:r>
            <a:r>
              <a:rPr lang="en-US" sz="3600" kern="10" spc="72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156B13">
                        <a:alpha val="49001"/>
                      </a:srgbClr>
                    </a:gs>
                    <a:gs pos="25000">
                      <a:srgbClr val="9CB86E">
                        <a:alpha val="74500"/>
                      </a:srgbClr>
                    </a:gs>
                    <a:gs pos="50000">
                      <a:srgbClr val="DDEBCF"/>
                    </a:gs>
                    <a:gs pos="75000">
                      <a:srgbClr val="9CB86E">
                        <a:alpha val="74500"/>
                      </a:srgbClr>
                    </a:gs>
                    <a:gs pos="100000">
                      <a:srgbClr val="156B13">
                        <a:alpha val="49001"/>
                      </a:srgbClr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VNI-Broad"/>
              </a:rPr>
              <a:t> 7</a:t>
            </a:r>
            <a:endParaRPr lang="en-US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156B13">
                      <a:alpha val="49001"/>
                    </a:srgbClr>
                  </a:gs>
                  <a:gs pos="25000">
                    <a:srgbClr val="9CB86E">
                      <a:alpha val="74500"/>
                    </a:srgbClr>
                  </a:gs>
                  <a:gs pos="50000">
                    <a:srgbClr val="DDEBCF"/>
                  </a:gs>
                  <a:gs pos="75000">
                    <a:srgbClr val="9CB86E">
                      <a:alpha val="74500"/>
                    </a:srgbClr>
                  </a:gs>
                  <a:gs pos="100000">
                    <a:srgbClr val="156B13">
                      <a:alpha val="49001"/>
                    </a:srgbClr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VNI-Broa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00295 0.00672 L -0.00295 -0.05324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10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3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5" grpId="0"/>
      <p:bldP spid="2050" grpId="0"/>
      <p:bldP spid="2052" grpId="0"/>
      <p:bldP spid="11" grpId="0" uiExpand="1" build="allAtOnce" animBg="1"/>
      <p:bldP spid="20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lip_image011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371600"/>
            <a:ext cx="4648200" cy="54864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6" name="Picture 5" descr="bang4_resiz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447800"/>
            <a:ext cx="4572000" cy="54102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5238"/>
            <a:ext cx="8229600" cy="2239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err="1" smtClean="0"/>
              <a:t>Đô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hoá</a:t>
            </a:r>
            <a:r>
              <a:rPr lang="en-US" dirty="0" smtClean="0"/>
              <a:t> </a:t>
            </a:r>
            <a:r>
              <a:rPr lang="en-US" dirty="0" err="1" smtClean="0"/>
              <a:t>góp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tốc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trưởng</a:t>
            </a:r>
            <a:r>
              <a:rPr lang="en-US" dirty="0" smtClean="0"/>
              <a:t> </a:t>
            </a:r>
            <a:r>
              <a:rPr lang="en-US" dirty="0" err="1" smtClean="0"/>
              <a:t>kinh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,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kinh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8" name="Content Placeholder 7" descr="images854275_7_lao_dong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219200"/>
            <a:ext cx="4177580" cy="2778919"/>
          </a:xfrm>
        </p:spPr>
      </p:pic>
      <p:pic>
        <p:nvPicPr>
          <p:cNvPr id="9" name="Picture 8" descr="congnhan_a751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143000"/>
            <a:ext cx="4038600" cy="28765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4038600"/>
            <a:ext cx="4267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 descr="mayma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4067175"/>
            <a:ext cx="4038600" cy="279082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04800" y="0"/>
            <a:ext cx="838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600" b="1" dirty="0" err="1" smtClean="0">
                <a:solidFill>
                  <a:srgbClr val="FF0000"/>
                </a:solidFill>
              </a:rPr>
              <a:t>Giải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quyết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vấn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đề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việc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làm</a:t>
            </a:r>
            <a:r>
              <a:rPr lang="en-US" sz="3600" b="1" dirty="0" smtClean="0">
                <a:solidFill>
                  <a:srgbClr val="FF0000"/>
                </a:solidFill>
              </a:rPr>
              <a:t>, </a:t>
            </a:r>
            <a:r>
              <a:rPr lang="en-US" sz="3600" b="1" dirty="0" err="1" smtClean="0">
                <a:solidFill>
                  <a:srgbClr val="FF0000"/>
                </a:solidFill>
              </a:rPr>
              <a:t>thu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nhập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cho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người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lao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động</a:t>
            </a:r>
            <a:r>
              <a:rPr lang="en-US" sz="3600" b="1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6" name="Picture 5" descr="images408401_Z3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0"/>
            <a:ext cx="9372600" cy="6858000"/>
          </a:xfrm>
          <a:prstGeom prst="rect">
            <a:avLst/>
          </a:prstGeom>
        </p:spPr>
      </p:pic>
      <p:pic>
        <p:nvPicPr>
          <p:cNvPr id="7" name="Content Placeholder 6" descr="hang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01097" y="0"/>
            <a:ext cx="9378786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416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ym typeface="Wingdings 2"/>
              </a:rPr>
              <a:t> </a:t>
            </a:r>
            <a:r>
              <a:rPr lang="en-US" dirty="0" err="1" smtClean="0"/>
              <a:t>Đô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hoá</a:t>
            </a:r>
            <a:r>
              <a:rPr lang="en-US" dirty="0" smtClean="0"/>
              <a:t> </a:t>
            </a:r>
            <a:r>
              <a:rPr lang="en-US" dirty="0" err="1" smtClean="0"/>
              <a:t>góp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>
                <a:sym typeface="Wingdings 2"/>
              </a:rPr>
              <a:t></a:t>
            </a: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tốc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trưởng</a:t>
            </a:r>
            <a:r>
              <a:rPr lang="en-US" dirty="0" smtClean="0"/>
              <a:t> </a:t>
            </a:r>
            <a:r>
              <a:rPr lang="en-US" dirty="0" err="1" smtClean="0"/>
              <a:t>kinh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,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kinh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>
                <a:sym typeface="Wingdings 2"/>
              </a:rPr>
              <a:t> 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,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lao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>
                <a:sym typeface="Wingdings 2"/>
              </a:rPr>
              <a:t> 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thụ</a:t>
            </a:r>
            <a:r>
              <a:rPr lang="en-US" dirty="0" smtClean="0"/>
              <a:t> </a:t>
            </a:r>
            <a:r>
              <a:rPr lang="en-US" dirty="0" err="1" smtClean="0"/>
              <a:t>rộng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381000" y="923925"/>
            <a:ext cx="8305800" cy="410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vi-VN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Segoe UI"/>
                <a:ea typeface="Segoe UI"/>
                <a:cs typeface="Segoe UI"/>
              </a:rPr>
              <a:t>Thế nhưng..</a:t>
            </a:r>
            <a:endParaRPr lang="en-US" sz="3600" kern="10" spc="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Ravie" pitchFamily="82" charset="0"/>
              <a:ea typeface="Segoe UI"/>
              <a:cs typeface="Segoe UI"/>
            </a:endParaRPr>
          </a:p>
          <a:p>
            <a:pPr algn="ctr" rtl="0"/>
            <a:r>
              <a:rPr lang="vi-VN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Segoe UI"/>
                <a:ea typeface="Segoe UI"/>
                <a:cs typeface="Segoe UI"/>
              </a:rPr>
              <a:t>bên cạnh đó là...</a:t>
            </a:r>
            <a:endParaRPr lang="en-US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Ravie" pitchFamily="82" charset="0"/>
              <a:ea typeface="Segoe UI"/>
              <a:cs typeface="Segoe U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Hạ</a:t>
            </a:r>
            <a:r>
              <a:rPr lang="en-US" dirty="0" smtClean="0"/>
              <a:t> </a:t>
            </a:r>
            <a:r>
              <a:rPr lang="en-US" dirty="0" err="1" smtClean="0"/>
              <a:t>Tầng-Đường</a:t>
            </a:r>
            <a:r>
              <a:rPr lang="en-US" dirty="0" smtClean="0"/>
              <a:t> </a:t>
            </a:r>
            <a:r>
              <a:rPr lang="en-US" dirty="0" err="1" smtClean="0"/>
              <a:t>Xá</a:t>
            </a:r>
            <a:endParaRPr lang="en-US" dirty="0"/>
          </a:p>
        </p:txBody>
      </p:sp>
      <p:pic>
        <p:nvPicPr>
          <p:cNvPr id="5" name="Content Placeholder 4" descr="12962554-diem_giu_x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19200"/>
            <a:ext cx="9144000" cy="563879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6" name="Content Placeholder 5" descr="5693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4139184"/>
          </a:xfrm>
          <a:prstGeom prst="rect">
            <a:avLst/>
          </a:prstGeom>
        </p:spPr>
      </p:pic>
      <p:pic>
        <p:nvPicPr>
          <p:cNvPr id="7" name="Picture 6" descr="khu-o-chuot-sai-g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05200"/>
            <a:ext cx="91440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tac-duong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6" name="Picture 5" descr="xe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3" y="0"/>
            <a:ext cx="5793747" cy="4391660"/>
          </a:xfrm>
          <a:prstGeom prst="rect">
            <a:avLst/>
          </a:prstGeom>
        </p:spPr>
      </p:pic>
      <p:pic>
        <p:nvPicPr>
          <p:cNvPr id="7" name="Picture 6" descr="75306332-IMGP00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100" y="2794000"/>
            <a:ext cx="5422900" cy="40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Môi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Nhiên</a:t>
            </a:r>
            <a:endParaRPr lang="en-US" dirty="0"/>
          </a:p>
        </p:txBody>
      </p:sp>
      <p:pic>
        <p:nvPicPr>
          <p:cNvPr id="5" name="Content Placeholder 4" descr="ada846f2553c1d9c4057d50501fecf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95400"/>
            <a:ext cx="9144000" cy="55626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6" name="Picture 5" descr="55256018-1254560576-ngap-ung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5400"/>
            <a:ext cx="9144000" cy="5562600"/>
          </a:xfrm>
          <a:prstGeom prst="rect">
            <a:avLst/>
          </a:prstGeom>
        </p:spPr>
      </p:pic>
      <p:pic>
        <p:nvPicPr>
          <p:cNvPr id="7" name="Picture 6" descr="rac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95401"/>
            <a:ext cx="8991600" cy="5562600"/>
          </a:xfrm>
          <a:prstGeom prst="rect">
            <a:avLst/>
          </a:prstGeom>
        </p:spPr>
      </p:pic>
      <p:pic>
        <p:nvPicPr>
          <p:cNvPr id="8" name="Content Placeholder 5" descr="kenh-rach-TPHCM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143000"/>
            <a:ext cx="5486400" cy="3352800"/>
          </a:xfrm>
          <a:prstGeom prst="rect">
            <a:avLst/>
          </a:prstGeom>
        </p:spPr>
      </p:pic>
      <p:pic>
        <p:nvPicPr>
          <p:cNvPr id="9" name="Picture 8" descr="bui_duong_imagelarg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6600" y="3352800"/>
            <a:ext cx="58674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Trật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an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endParaRPr lang="en-US" dirty="0"/>
          </a:p>
        </p:txBody>
      </p:sp>
      <p:pic>
        <p:nvPicPr>
          <p:cNvPr id="5" name="Content Placeholder 4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590800"/>
            <a:ext cx="3938587" cy="32004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7629" y="1473200"/>
            <a:ext cx="426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Nhà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không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số-phố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không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tên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029200" y="1447800"/>
            <a:ext cx="3657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Phân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hoá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giàu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nghèo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8" name="Picture 7" descr="50925716_7povert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590800"/>
            <a:ext cx="4000500" cy="3220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848600" cy="1524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THÀNH VIÊN NHÓM 7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590800"/>
            <a:ext cx="8382000" cy="3657600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rgbClr val="0033CC"/>
                </a:solidFill>
              </a:rPr>
              <a:t>Nguyễn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Phạm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Phú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Hữu</a:t>
            </a:r>
            <a:r>
              <a:rPr lang="en-US" dirty="0" smtClean="0">
                <a:solidFill>
                  <a:srgbClr val="0033CC"/>
                </a:solidFill>
              </a:rPr>
              <a:t> 	MSSV-13115052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rgbClr val="0033CC"/>
                </a:solidFill>
              </a:rPr>
              <a:t>Ninh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Thị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Hồng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Thuỳ</a:t>
            </a:r>
            <a:r>
              <a:rPr lang="en-US" dirty="0" smtClean="0">
                <a:solidFill>
                  <a:srgbClr val="0033CC"/>
                </a:solidFill>
              </a:rPr>
              <a:t> 		MSSV-13115112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rgbClr val="0033CC"/>
                </a:solidFill>
              </a:rPr>
              <a:t>Nguyễn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Thị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Ánh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Tuyết</a:t>
            </a:r>
            <a:r>
              <a:rPr lang="en-US" dirty="0" smtClean="0">
                <a:solidFill>
                  <a:srgbClr val="0033CC"/>
                </a:solidFill>
              </a:rPr>
              <a:t> 		MSSV-13115133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rgbClr val="0033CC"/>
                </a:solidFill>
              </a:rPr>
              <a:t>Trần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Thanh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Cầm</a:t>
            </a:r>
            <a:r>
              <a:rPr lang="en-US" dirty="0" smtClean="0">
                <a:solidFill>
                  <a:srgbClr val="0033CC"/>
                </a:solidFill>
              </a:rPr>
              <a:t> 			MSSV-13115160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rgbClr val="0033CC"/>
                </a:solidFill>
              </a:rPr>
              <a:t>Lê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Tấn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Phước</a:t>
            </a:r>
            <a:r>
              <a:rPr lang="en-US" dirty="0" smtClean="0">
                <a:solidFill>
                  <a:srgbClr val="0033CC"/>
                </a:solidFill>
              </a:rPr>
              <a:t> 			MSSV-13115085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rgbClr val="0033CC"/>
                </a:solidFill>
              </a:rPr>
              <a:t>Nguyễn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Vũ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Phương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Hoàng</a:t>
            </a:r>
            <a:r>
              <a:rPr lang="en-US" dirty="0" smtClean="0">
                <a:solidFill>
                  <a:srgbClr val="0033CC"/>
                </a:solidFill>
              </a:rPr>
              <a:t> 	MSSV-13115220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rgbClr val="0033CC"/>
                </a:solidFill>
              </a:rPr>
              <a:t>Đinh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Bá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Hà</a:t>
            </a:r>
            <a:r>
              <a:rPr lang="en-US" dirty="0" smtClean="0">
                <a:solidFill>
                  <a:srgbClr val="0033CC"/>
                </a:solidFill>
              </a:rPr>
              <a:t>				MSSV-13115198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 dirty="0"/>
          </a:p>
        </p:txBody>
      </p:sp>
      <p:pic>
        <p:nvPicPr>
          <p:cNvPr id="6" name="Picture 2" descr="C:\Users\hanh pc\Pictures\nlu_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04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làm-Vấn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7" name="Content Placeholder 6" descr="that-nghie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81200"/>
            <a:ext cx="4286250" cy="3962400"/>
          </a:xfrm>
        </p:spPr>
      </p:pic>
      <p:pic>
        <p:nvPicPr>
          <p:cNvPr id="8" name="Picture 7" descr="that nghiep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524000"/>
            <a:ext cx="431482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63962"/>
          </a:xfrm>
        </p:spPr>
        <p:txBody>
          <a:bodyPr>
            <a:normAutofit/>
          </a:bodyPr>
          <a:lstStyle/>
          <a:p>
            <a:r>
              <a:rPr lang="en-US" sz="6000" dirty="0" smtClean="0"/>
              <a:t>VI.Hướng giải quyết và khắc phục</a:t>
            </a:r>
            <a:endParaRPr lang="en-US" sz="6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rmAutofit fontScale="90000"/>
          </a:bodyPr>
          <a:lstStyle/>
          <a:p>
            <a:pPr lvl="0">
              <a:buFont typeface="Arial" pitchFamily="34" charset="0"/>
              <a:buChar char="•"/>
            </a:pPr>
            <a:r>
              <a:rPr lang="en-US" b="0" dirty="0" err="1" smtClean="0"/>
              <a:t>Quy</a:t>
            </a:r>
            <a:r>
              <a:rPr lang="en-US" b="0" dirty="0" smtClean="0"/>
              <a:t> </a:t>
            </a:r>
            <a:r>
              <a:rPr lang="en-US" b="0" dirty="0" err="1" smtClean="0"/>
              <a:t>hoạch</a:t>
            </a:r>
            <a:r>
              <a:rPr lang="en-US" b="0" dirty="0" smtClean="0"/>
              <a:t> </a:t>
            </a:r>
            <a:r>
              <a:rPr lang="en-US" b="0" dirty="0" err="1" smtClean="0"/>
              <a:t>phân</a:t>
            </a:r>
            <a:r>
              <a:rPr lang="en-US" b="0" dirty="0" smtClean="0"/>
              <a:t> </a:t>
            </a:r>
            <a:r>
              <a:rPr lang="en-US" b="0" dirty="0" err="1" smtClean="0"/>
              <a:t>bố</a:t>
            </a:r>
            <a:r>
              <a:rPr lang="en-US" b="0" dirty="0" smtClean="0"/>
              <a:t> </a:t>
            </a:r>
            <a:r>
              <a:rPr lang="en-US" b="0" dirty="0" err="1" smtClean="0"/>
              <a:t>đồng</a:t>
            </a:r>
            <a:r>
              <a:rPr lang="en-US" b="0" dirty="0" smtClean="0"/>
              <a:t> </a:t>
            </a:r>
            <a:r>
              <a:rPr lang="en-US" b="0" dirty="0" err="1" smtClean="0"/>
              <a:t>dều</a:t>
            </a:r>
            <a:r>
              <a:rPr lang="en-US" b="0" dirty="0" smtClean="0"/>
              <a:t>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khu</a:t>
            </a:r>
            <a:r>
              <a:rPr lang="en-US" b="0" dirty="0" smtClean="0"/>
              <a:t> </a:t>
            </a:r>
            <a:r>
              <a:rPr lang="en-US" b="0" dirty="0" err="1" smtClean="0"/>
              <a:t>đô</a:t>
            </a:r>
            <a:r>
              <a:rPr lang="en-US" b="0" dirty="0" smtClean="0"/>
              <a:t> </a:t>
            </a:r>
            <a:r>
              <a:rPr lang="en-US" b="0" dirty="0" err="1" smtClean="0"/>
              <a:t>thị</a:t>
            </a:r>
            <a:r>
              <a:rPr lang="en-US" b="0" dirty="0" smtClean="0"/>
              <a:t>.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5" name="Content Placeholder 5" descr="images129290_2_7_1337246892_16_phoicanhds_5b2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65" y="914400"/>
            <a:ext cx="9131135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153400" cy="8382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Tuyến đường sắt đô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TP.HCM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5" descr="dd5c8_Tuyenso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38200"/>
            <a:ext cx="9144000" cy="60198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915400" cy="1325562"/>
          </a:xfrm>
        </p:spPr>
        <p:txBody>
          <a:bodyPr>
            <a:normAutofit fontScale="90000"/>
          </a:bodyPr>
          <a:lstStyle/>
          <a:p>
            <a:pPr lvl="0"/>
            <a:r>
              <a:rPr lang="en-US" b="0" dirty="0" err="1" smtClean="0"/>
              <a:t>Xây</a:t>
            </a:r>
            <a:r>
              <a:rPr lang="en-US" b="0" dirty="0" smtClean="0"/>
              <a:t> </a:t>
            </a:r>
            <a:r>
              <a:rPr lang="en-US" b="0" dirty="0" err="1" smtClean="0"/>
              <a:t>dựng</a:t>
            </a:r>
            <a:r>
              <a:rPr lang="en-US" b="0" dirty="0" smtClean="0"/>
              <a:t> </a:t>
            </a:r>
            <a:r>
              <a:rPr lang="en-US" b="0" dirty="0" err="1" smtClean="0"/>
              <a:t>mạng</a:t>
            </a:r>
            <a:r>
              <a:rPr lang="en-US" b="0" dirty="0" smtClean="0"/>
              <a:t> </a:t>
            </a:r>
            <a:r>
              <a:rPr lang="en-US" b="0" dirty="0" err="1" smtClean="0"/>
              <a:t>lưới</a:t>
            </a:r>
            <a:r>
              <a:rPr lang="en-US" b="0" dirty="0" smtClean="0"/>
              <a:t> </a:t>
            </a:r>
            <a:r>
              <a:rPr lang="en-US" b="0" dirty="0" err="1" smtClean="0"/>
              <a:t>quản</a:t>
            </a:r>
            <a:r>
              <a:rPr lang="en-US" b="0" dirty="0" smtClean="0"/>
              <a:t> </a:t>
            </a:r>
            <a:r>
              <a:rPr lang="en-US" b="0" dirty="0" err="1" smtClean="0"/>
              <a:t>lí</a:t>
            </a:r>
            <a:r>
              <a:rPr lang="en-US" b="0" dirty="0" smtClean="0"/>
              <a:t> </a:t>
            </a:r>
            <a:r>
              <a:rPr lang="en-US" b="0" dirty="0" err="1" smtClean="0"/>
              <a:t>đô</a:t>
            </a:r>
            <a:r>
              <a:rPr lang="en-US" b="0" dirty="0" smtClean="0"/>
              <a:t> </a:t>
            </a:r>
            <a:r>
              <a:rPr lang="en-US" b="0" dirty="0" err="1" smtClean="0"/>
              <a:t>thị</a:t>
            </a:r>
            <a:r>
              <a:rPr lang="en-US" b="0" dirty="0" smtClean="0"/>
              <a:t>, </a:t>
            </a:r>
            <a:r>
              <a:rPr lang="en-US" b="0" dirty="0" err="1" smtClean="0"/>
              <a:t>cơ</a:t>
            </a:r>
            <a:r>
              <a:rPr lang="en-US" b="0" dirty="0" smtClean="0"/>
              <a:t> </a:t>
            </a:r>
            <a:r>
              <a:rPr lang="en-US" b="0" dirty="0" err="1" smtClean="0"/>
              <a:t>quan</a:t>
            </a:r>
            <a:r>
              <a:rPr lang="en-US" b="0" dirty="0" smtClean="0"/>
              <a:t> </a:t>
            </a:r>
            <a:r>
              <a:rPr lang="en-US" b="0" dirty="0" err="1" smtClean="0"/>
              <a:t>tuyên</a:t>
            </a:r>
            <a:r>
              <a:rPr lang="en-US" b="0" dirty="0" smtClean="0"/>
              <a:t> </a:t>
            </a:r>
            <a:r>
              <a:rPr lang="en-US" b="0" dirty="0" err="1" smtClean="0"/>
              <a:t>truyền</a:t>
            </a:r>
            <a:r>
              <a:rPr lang="en-US" b="0" dirty="0" smtClean="0"/>
              <a:t> </a:t>
            </a:r>
            <a:r>
              <a:rPr lang="en-US" b="0" dirty="0" err="1" smtClean="0"/>
              <a:t>khuyến</a:t>
            </a:r>
            <a:r>
              <a:rPr lang="en-US" b="0" dirty="0" smtClean="0"/>
              <a:t> </a:t>
            </a:r>
            <a:r>
              <a:rPr lang="en-US" b="0" dirty="0" err="1" smtClean="0"/>
              <a:t>khích</a:t>
            </a:r>
            <a:r>
              <a:rPr lang="en-US" b="0" dirty="0" smtClean="0"/>
              <a:t> </a:t>
            </a:r>
            <a:r>
              <a:rPr lang="en-US" b="0" dirty="0" err="1" smtClean="0"/>
              <a:t>mọi</a:t>
            </a:r>
            <a:r>
              <a:rPr lang="en-US" b="0" dirty="0" smtClean="0"/>
              <a:t> </a:t>
            </a:r>
            <a:r>
              <a:rPr lang="en-US" b="0" dirty="0" err="1" smtClean="0"/>
              <a:t>người</a:t>
            </a:r>
            <a:r>
              <a:rPr lang="en-US" b="0" dirty="0" smtClean="0"/>
              <a:t> </a:t>
            </a:r>
            <a:r>
              <a:rPr lang="en-US" b="0" dirty="0" err="1" smtClean="0"/>
              <a:t>tham</a:t>
            </a:r>
            <a:r>
              <a:rPr lang="en-US" b="0" dirty="0" smtClean="0"/>
              <a:t> </a:t>
            </a:r>
            <a:r>
              <a:rPr lang="en-US" b="0" dirty="0" err="1" smtClean="0"/>
              <a:t>gia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tác</a:t>
            </a:r>
            <a:r>
              <a:rPr lang="en-US" b="0" dirty="0" smtClean="0"/>
              <a:t> </a:t>
            </a:r>
            <a:r>
              <a:rPr lang="en-US" b="0" dirty="0" err="1" smtClean="0"/>
              <a:t>xã</a:t>
            </a:r>
            <a:r>
              <a:rPr lang="en-US" b="0" dirty="0" smtClean="0"/>
              <a:t> </a:t>
            </a:r>
            <a:r>
              <a:rPr lang="en-US" b="0" dirty="0" err="1" smtClean="0"/>
              <a:t>hội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en-US" dirty="0"/>
          </a:p>
        </p:txBody>
      </p:sp>
      <p:pic>
        <p:nvPicPr>
          <p:cNvPr id="5" name="Content Placeholder 4" descr="Tuyen+truyen+bau+cu+-+GLin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2057400"/>
            <a:ext cx="4343400" cy="42672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6" name="Picture 5" descr="images642246_DSC_00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981200"/>
            <a:ext cx="39243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Nâng</a:t>
            </a:r>
            <a:r>
              <a:rPr lang="en-US" dirty="0" smtClean="0"/>
              <a:t> </a:t>
            </a:r>
            <a:r>
              <a:rPr lang="en-US" dirty="0" err="1" smtClean="0"/>
              <a:t>cao</a:t>
            </a:r>
            <a:r>
              <a:rPr lang="en-US" dirty="0" smtClean="0"/>
              <a:t> ý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vệ</a:t>
            </a:r>
            <a:r>
              <a:rPr lang="en-US" dirty="0" smtClean="0"/>
              <a:t> </a:t>
            </a:r>
            <a:r>
              <a:rPr lang="en-US" dirty="0" err="1" smtClean="0"/>
              <a:t>môi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12" name="Content Placeholder 11" descr="Le-hoi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9400" y="2057400"/>
            <a:ext cx="6324600" cy="4800600"/>
          </a:xfrm>
        </p:spPr>
      </p:pic>
      <p:pic>
        <p:nvPicPr>
          <p:cNvPr id="4100" name="Picture 4" descr="C:\Users\User\Desktop\0000318_40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3601"/>
            <a:ext cx="281940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b="0" dirty="0" err="1" smtClean="0"/>
              <a:t>Tăng</a:t>
            </a:r>
            <a:r>
              <a:rPr lang="en-US" b="0" dirty="0" smtClean="0"/>
              <a:t> </a:t>
            </a:r>
            <a:r>
              <a:rPr lang="en-US" b="0" dirty="0" err="1" smtClean="0"/>
              <a:t>cường</a:t>
            </a:r>
            <a:r>
              <a:rPr lang="en-US" b="0" dirty="0" smtClean="0"/>
              <a:t> </a:t>
            </a:r>
            <a:r>
              <a:rPr lang="en-US" b="0" dirty="0" err="1" smtClean="0"/>
              <a:t>công</a:t>
            </a:r>
            <a:r>
              <a:rPr lang="en-US" b="0" dirty="0" smtClean="0"/>
              <a:t> </a:t>
            </a:r>
            <a:r>
              <a:rPr lang="en-US" b="0" dirty="0" err="1" smtClean="0"/>
              <a:t>tác</a:t>
            </a:r>
            <a:r>
              <a:rPr lang="en-US" b="0" dirty="0" smtClean="0"/>
              <a:t> </a:t>
            </a:r>
            <a:r>
              <a:rPr lang="en-US" b="0" dirty="0" err="1" smtClean="0"/>
              <a:t>giáo</a:t>
            </a:r>
            <a:r>
              <a:rPr lang="en-US" b="0" dirty="0" smtClean="0"/>
              <a:t> </a:t>
            </a:r>
            <a:r>
              <a:rPr lang="en-US" b="0" dirty="0" err="1" smtClean="0"/>
              <a:t>dục</a:t>
            </a:r>
            <a:r>
              <a:rPr lang="en-US" b="0" dirty="0" smtClean="0"/>
              <a:t> </a:t>
            </a:r>
            <a:r>
              <a:rPr lang="en-US" b="0" dirty="0" err="1" smtClean="0"/>
              <a:t>nhằm</a:t>
            </a:r>
            <a:r>
              <a:rPr lang="en-US" b="0" dirty="0" smtClean="0"/>
              <a:t> </a:t>
            </a:r>
            <a:r>
              <a:rPr lang="en-US" b="0" dirty="0" err="1" smtClean="0"/>
              <a:t>nâng</a:t>
            </a:r>
            <a:r>
              <a:rPr lang="en-US" b="0" dirty="0" smtClean="0"/>
              <a:t> </a:t>
            </a:r>
            <a:r>
              <a:rPr lang="en-US" b="0" dirty="0" err="1" smtClean="0"/>
              <a:t>cao</a:t>
            </a:r>
            <a:r>
              <a:rPr lang="en-US" b="0" dirty="0" smtClean="0"/>
              <a:t> </a:t>
            </a:r>
            <a:r>
              <a:rPr lang="en-US" b="0" dirty="0" err="1" smtClean="0"/>
              <a:t>nhận</a:t>
            </a:r>
            <a:r>
              <a:rPr lang="en-US" b="0" dirty="0" smtClean="0"/>
              <a:t> </a:t>
            </a:r>
            <a:r>
              <a:rPr lang="en-US" b="0" dirty="0" err="1" smtClean="0"/>
              <a:t>thức</a:t>
            </a:r>
            <a:r>
              <a:rPr lang="en-US" b="0" dirty="0" smtClean="0"/>
              <a:t> </a:t>
            </a:r>
            <a:r>
              <a:rPr lang="en-US" b="0" dirty="0" err="1" smtClean="0"/>
              <a:t>của</a:t>
            </a:r>
            <a:r>
              <a:rPr lang="en-US" b="0" dirty="0" smtClean="0"/>
              <a:t> </a:t>
            </a:r>
            <a:r>
              <a:rPr lang="en-US" b="0" dirty="0" err="1" smtClean="0"/>
              <a:t>người</a:t>
            </a:r>
            <a:r>
              <a:rPr lang="en-US" b="0" dirty="0" smtClean="0"/>
              <a:t> </a:t>
            </a:r>
            <a:r>
              <a:rPr lang="en-US" b="0" dirty="0" err="1" smtClean="0"/>
              <a:t>dân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en-US" dirty="0"/>
          </a:p>
        </p:txBody>
      </p:sp>
      <p:pic>
        <p:nvPicPr>
          <p:cNvPr id="5" name="Content Placeholder 4" descr="images664062_giao_du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981200"/>
            <a:ext cx="4114800" cy="42672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6" name="Picture 5" descr="2612011827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981200"/>
            <a:ext cx="38100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5122" name="Picture 2" descr="C:\Users\User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410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>
                <a:solidFill>
                  <a:srgbClr val="7030A0"/>
                </a:solidFill>
              </a:rPr>
              <a:t>Cảm ơn thầy và các bạn đã lắng nghe phần thuyết trình </a:t>
            </a:r>
            <a:r>
              <a:rPr lang="en-US" sz="4000" dirty="0" err="1" smtClean="0">
                <a:solidFill>
                  <a:srgbClr val="7030A0"/>
                </a:solidFill>
              </a:rPr>
              <a:t>của</a:t>
            </a:r>
            <a:r>
              <a:rPr lang="en-US" sz="4000" dirty="0" smtClean="0">
                <a:solidFill>
                  <a:srgbClr val="7030A0"/>
                </a:solidFill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</a:rPr>
              <a:t>nhóm</a:t>
            </a:r>
            <a:r>
              <a:rPr lang="en-US" sz="4000" dirty="0" smtClean="0">
                <a:solidFill>
                  <a:srgbClr val="7030A0"/>
                </a:solidFill>
              </a:rPr>
              <a:t> 7.</a:t>
            </a:r>
          </a:p>
          <a:p>
            <a:pPr>
              <a:buNone/>
            </a:pPr>
            <a:endParaRPr lang="en-US" sz="4000" dirty="0">
              <a:solidFill>
                <a:srgbClr val="7030A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6" name="Picture 5" descr="xh-tet-tphcm-trong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3276600"/>
            <a:ext cx="4800600" cy="3124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20512kpbitexco03_4cbe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800600" y="228599"/>
            <a:ext cx="4343400" cy="914401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BITEXCO FINANCIAL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3000" y="1295400"/>
            <a:ext cx="3886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err="1" smtClean="0"/>
              <a:t>Vị</a:t>
            </a:r>
            <a:r>
              <a:rPr lang="en-US" sz="2800" dirty="0" smtClean="0"/>
              <a:t> </a:t>
            </a:r>
            <a:r>
              <a:rPr lang="en-US" sz="2800" dirty="0" err="1" smtClean="0"/>
              <a:t>trí</a:t>
            </a:r>
            <a:r>
              <a:rPr lang="en-US" sz="2800" dirty="0" smtClean="0"/>
              <a:t> </a:t>
            </a:r>
            <a:r>
              <a:rPr lang="en-US" sz="2800" dirty="0" err="1" smtClean="0"/>
              <a:t>chiến</a:t>
            </a:r>
            <a:r>
              <a:rPr lang="en-US" sz="2800" dirty="0" smtClean="0"/>
              <a:t> </a:t>
            </a:r>
            <a:r>
              <a:rPr lang="en-US" sz="2800" dirty="0" err="1" smtClean="0"/>
              <a:t>lược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trung</a:t>
            </a:r>
            <a:r>
              <a:rPr lang="en-US" sz="2800" dirty="0" smtClean="0"/>
              <a:t> </a:t>
            </a:r>
            <a:r>
              <a:rPr lang="en-US" sz="2800" dirty="0" err="1" smtClean="0"/>
              <a:t>tâm</a:t>
            </a:r>
            <a:r>
              <a:rPr lang="en-US" sz="2800" dirty="0" smtClean="0"/>
              <a:t>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phố</a:t>
            </a:r>
            <a:r>
              <a:rPr lang="en-US" sz="2800" dirty="0" smtClean="0"/>
              <a:t> </a:t>
            </a:r>
            <a:r>
              <a:rPr lang="en-US" sz="2800" dirty="0" err="1" smtClean="0"/>
              <a:t>Hồ</a:t>
            </a:r>
            <a:r>
              <a:rPr lang="en-US" sz="2800" dirty="0" smtClean="0"/>
              <a:t> </a:t>
            </a:r>
            <a:r>
              <a:rPr lang="en-US" sz="2800" dirty="0" err="1" smtClean="0"/>
              <a:t>Chí</a:t>
            </a:r>
            <a:r>
              <a:rPr lang="en-US" sz="2800" dirty="0" smtClean="0"/>
              <a:t> Minh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toà</a:t>
            </a:r>
            <a:r>
              <a:rPr lang="en-US" sz="2800" dirty="0" smtClean="0"/>
              <a:t> </a:t>
            </a:r>
            <a:r>
              <a:rPr lang="en-US" sz="2800" dirty="0" err="1" smtClean="0"/>
              <a:t>nhà</a:t>
            </a:r>
            <a:r>
              <a:rPr lang="en-US" sz="2800" dirty="0" smtClean="0"/>
              <a:t> </a:t>
            </a:r>
            <a:r>
              <a:rPr lang="en-US" sz="2800" dirty="0" err="1" smtClean="0"/>
              <a:t>cao</a:t>
            </a:r>
            <a:r>
              <a:rPr lang="en-US" sz="2800" dirty="0" smtClean="0"/>
              <a:t> </a:t>
            </a:r>
            <a:r>
              <a:rPr lang="en-US" sz="2800" dirty="0" err="1" smtClean="0"/>
              <a:t>nhất</a:t>
            </a:r>
            <a:r>
              <a:rPr lang="en-US" sz="2800" dirty="0" smtClean="0"/>
              <a:t> </a:t>
            </a:r>
            <a:r>
              <a:rPr lang="en-US" sz="2800" dirty="0" err="1" smtClean="0"/>
              <a:t>Việt</a:t>
            </a:r>
            <a:r>
              <a:rPr lang="en-US" sz="2800" dirty="0" smtClean="0"/>
              <a:t> Nam (</a:t>
            </a:r>
            <a:r>
              <a:rPr lang="en-US" sz="2800" dirty="0" err="1" smtClean="0"/>
              <a:t>cao</a:t>
            </a:r>
            <a:r>
              <a:rPr lang="en-US" sz="2800" dirty="0" smtClean="0"/>
              <a:t> 262m, </a:t>
            </a:r>
            <a:r>
              <a:rPr lang="en-US" sz="2800" dirty="0" err="1" smtClean="0"/>
              <a:t>với</a:t>
            </a:r>
            <a:r>
              <a:rPr lang="en-US" sz="2800" dirty="0" smtClean="0"/>
              <a:t> 68 </a:t>
            </a:r>
            <a:r>
              <a:rPr lang="en-US" sz="2800" dirty="0" err="1" smtClean="0"/>
              <a:t>tầng</a:t>
            </a:r>
            <a:r>
              <a:rPr lang="en-US" sz="28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err="1" smtClean="0"/>
              <a:t>Thiết</a:t>
            </a:r>
            <a:r>
              <a:rPr lang="en-US" sz="2800" dirty="0" smtClean="0"/>
              <a:t> </a:t>
            </a:r>
            <a:r>
              <a:rPr lang="en-US" sz="2800" dirty="0" err="1" smtClean="0"/>
              <a:t>kế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biểu</a:t>
            </a:r>
            <a:r>
              <a:rPr lang="en-US" sz="2800" dirty="0" smtClean="0"/>
              <a:t> </a:t>
            </a:r>
            <a:r>
              <a:rPr lang="en-US" sz="2800" dirty="0" err="1" smtClean="0"/>
              <a:t>tượng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văn</a:t>
            </a:r>
            <a:r>
              <a:rPr lang="en-US" sz="2800" dirty="0" smtClean="0"/>
              <a:t> </a:t>
            </a:r>
            <a:r>
              <a:rPr lang="en-US" sz="2800" dirty="0" err="1" smtClean="0"/>
              <a:t>hoá</a:t>
            </a:r>
            <a:r>
              <a:rPr lang="en-US" sz="2800" dirty="0" smtClean="0"/>
              <a:t> </a:t>
            </a:r>
            <a:r>
              <a:rPr lang="en-US" sz="2800" dirty="0" err="1" smtClean="0"/>
              <a:t>Việt</a:t>
            </a:r>
            <a:r>
              <a:rPr lang="en-US" sz="2800" dirty="0" smtClean="0"/>
              <a:t> Nam, </a:t>
            </a:r>
            <a:r>
              <a:rPr lang="en-US" sz="2800" dirty="0" err="1" smtClean="0"/>
              <a:t>với</a:t>
            </a:r>
            <a:r>
              <a:rPr lang="en-US" sz="2800" dirty="0" smtClean="0"/>
              <a:t> </a:t>
            </a:r>
            <a:r>
              <a:rPr lang="en-US" sz="2800" dirty="0" err="1" smtClean="0"/>
              <a:t>thiết</a:t>
            </a:r>
            <a:r>
              <a:rPr lang="en-US" sz="2800" dirty="0" smtClean="0"/>
              <a:t> </a:t>
            </a:r>
            <a:r>
              <a:rPr lang="en-US" sz="2800" dirty="0" err="1" smtClean="0"/>
              <a:t>kế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búp</a:t>
            </a:r>
            <a:r>
              <a:rPr lang="en-US" sz="2800" dirty="0" smtClean="0"/>
              <a:t> </a:t>
            </a:r>
            <a:r>
              <a:rPr lang="en-US" sz="2800" dirty="0" err="1" smtClean="0"/>
              <a:t>hoa</a:t>
            </a:r>
            <a:r>
              <a:rPr lang="en-US" sz="2800" dirty="0" smtClean="0"/>
              <a:t> </a:t>
            </a:r>
            <a:r>
              <a:rPr lang="en-US" sz="2800" dirty="0" err="1" smtClean="0"/>
              <a:t>sen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9" name="Content Placeholder 8" descr="bitexco_financial_03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3164" y="0"/>
            <a:ext cx="9100836" cy="6858000"/>
          </a:xfrm>
        </p:spPr>
      </p:pic>
      <p:pic>
        <p:nvPicPr>
          <p:cNvPr id="10" name="Picture 9" descr="790746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" y="0"/>
            <a:ext cx="9048750" cy="6858000"/>
          </a:xfrm>
          <a:prstGeom prst="rect">
            <a:avLst/>
          </a:prstGeom>
        </p:spPr>
      </p:pic>
      <p:pic>
        <p:nvPicPr>
          <p:cNvPr id="12" name="Picture 11" descr="vietnam-city-saigon-river-evening-worl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 descr="chợ bến thành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Picture 13" descr="12_Cho_Ben_thanh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" name="Picture 14" descr="nha-tho-duc-ba-sai-gon-6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-25400"/>
            <a:ext cx="9143999" cy="6883400"/>
          </a:xfrm>
          <a:prstGeom prst="rect">
            <a:avLst/>
          </a:prstGeom>
        </p:spPr>
      </p:pic>
      <p:pic>
        <p:nvPicPr>
          <p:cNvPr id="16" name="Picture 15" descr="Notre_Dame_Cathedral_Innen_a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722873"/>
          </a:xfrm>
          <a:prstGeom prst="rect">
            <a:avLst/>
          </a:prstGeom>
        </p:spPr>
      </p:pic>
      <p:pic>
        <p:nvPicPr>
          <p:cNvPr id="17" name="Picture 16" descr="4092212906_66c1f0c443_o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Picture 17" descr="20916007-images1981811_DSC_8040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9" name="Picture 18" descr="656290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9895" y="0"/>
            <a:ext cx="9183895" cy="6858000"/>
          </a:xfrm>
          <a:prstGeom prst="rect">
            <a:avLst/>
          </a:prstGeom>
        </p:spPr>
      </p:pic>
      <p:pic>
        <p:nvPicPr>
          <p:cNvPr id="20" name="Picture 19" descr="ngap-tphcm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Sài Gòn Đẹp Lắm - Thanh Hà _ 320 lyric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9525000" y="2438400"/>
            <a:ext cx="304800" cy="304800"/>
          </a:xfrm>
          <a:prstGeom prst="rect">
            <a:avLst/>
          </a:prstGeom>
        </p:spPr>
      </p:pic>
      <p:pic>
        <p:nvPicPr>
          <p:cNvPr id="23" name="Picture 22" descr="10_dia_diem_mua_sam_o_Sai_Gon_4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>
                <p:cTn id="8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Mục lục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876800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0033CC"/>
                </a:solidFill>
                <a:hlinkClick r:id="rId2" action="ppaction://hlinksldjump"/>
              </a:rPr>
              <a:t>Đô</a:t>
            </a:r>
            <a:r>
              <a:rPr lang="en-US" sz="3600" dirty="0" smtClean="0">
                <a:solidFill>
                  <a:srgbClr val="0033CC"/>
                </a:solidFill>
                <a:hlinkClick r:id="rId2" action="ppaction://hlinksldjump"/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  <a:hlinkClick r:id="rId2" action="ppaction://hlinksldjump"/>
              </a:rPr>
              <a:t>thị</a:t>
            </a:r>
            <a:r>
              <a:rPr lang="en-US" sz="3600" dirty="0" smtClean="0">
                <a:solidFill>
                  <a:srgbClr val="0033CC"/>
                </a:solidFill>
                <a:hlinkClick r:id="rId2" action="ppaction://hlinksldjump"/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  <a:hlinkClick r:id="rId2" action="ppaction://hlinksldjump"/>
              </a:rPr>
              <a:t>hóa</a:t>
            </a:r>
            <a:r>
              <a:rPr lang="en-US" sz="3600" dirty="0" smtClean="0">
                <a:solidFill>
                  <a:srgbClr val="0033CC"/>
                </a:solidFill>
                <a:hlinkClick r:id="rId2" action="ppaction://hlinksldjump"/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  <a:hlinkClick r:id="rId2" action="ppaction://hlinksldjump"/>
              </a:rPr>
              <a:t>là</a:t>
            </a:r>
            <a:r>
              <a:rPr lang="en-US" sz="3600" dirty="0" smtClean="0">
                <a:solidFill>
                  <a:srgbClr val="0033CC"/>
                </a:solidFill>
                <a:hlinkClick r:id="rId2" action="ppaction://hlinksldjump"/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  <a:hlinkClick r:id="rId2" action="ppaction://hlinksldjump"/>
              </a:rPr>
              <a:t>gì</a:t>
            </a:r>
            <a:r>
              <a:rPr lang="en-US" sz="3600" dirty="0" smtClean="0">
                <a:solidFill>
                  <a:srgbClr val="0033CC"/>
                </a:solidFill>
              </a:rPr>
              <a:t>?</a:t>
            </a:r>
          </a:p>
          <a:p>
            <a:r>
              <a:rPr lang="vi-VN" sz="3600" dirty="0" smtClean="0">
                <a:solidFill>
                  <a:srgbClr val="0033CC"/>
                </a:solidFill>
                <a:hlinkClick r:id="rId3" action="ppaction://hlinksldjump"/>
              </a:rPr>
              <a:t>Quá trình đô thị hóa</a:t>
            </a:r>
            <a:endParaRPr lang="en-US" sz="3600" dirty="0" smtClean="0">
              <a:solidFill>
                <a:srgbClr val="0033CC"/>
              </a:solidFill>
            </a:endParaRPr>
          </a:p>
          <a:p>
            <a:pPr>
              <a:buFont typeface="+mj-lt"/>
              <a:buAutoNum type="romanUcPeriod"/>
            </a:pPr>
            <a:r>
              <a:rPr lang="vi-VN" sz="3600" dirty="0" smtClean="0">
                <a:solidFill>
                  <a:srgbClr val="0033CC"/>
                </a:solidFill>
                <a:hlinkClick r:id="rId4" action="ppaction://hlinksldjump"/>
              </a:rPr>
              <a:t>Toàn cảnh đô thị hóa ở TP HCM</a:t>
            </a:r>
            <a:endParaRPr lang="en-US" sz="3600" dirty="0" smtClean="0">
              <a:solidFill>
                <a:srgbClr val="0033CC"/>
              </a:solidFill>
            </a:endParaRPr>
          </a:p>
          <a:p>
            <a:pPr>
              <a:buFont typeface="+mj-lt"/>
              <a:buAutoNum type="romanUcPeriod"/>
            </a:pPr>
            <a:r>
              <a:rPr lang="vi-VN" sz="3600" dirty="0" smtClean="0">
                <a:solidFill>
                  <a:srgbClr val="0033CC"/>
                </a:solidFill>
                <a:hlinkClick r:id="rId5" action="ppaction://hlinksldjump"/>
              </a:rPr>
              <a:t>Đô thị hóa góp phần làm thay đổi xã hội</a:t>
            </a:r>
            <a:r>
              <a:rPr lang="en-US" sz="3600" u="sng" dirty="0" smtClean="0">
                <a:solidFill>
                  <a:srgbClr val="0033CC"/>
                </a:solidFill>
              </a:rPr>
              <a:t>-</a:t>
            </a:r>
            <a:r>
              <a:rPr lang="en-US" sz="3600" u="sng" dirty="0" err="1" smtClean="0">
                <a:solidFill>
                  <a:srgbClr val="0033CC"/>
                </a:solidFill>
              </a:rPr>
              <a:t>Và</a:t>
            </a:r>
            <a:r>
              <a:rPr lang="en-US" sz="3600" u="sng" dirty="0" smtClean="0">
                <a:solidFill>
                  <a:srgbClr val="0033CC"/>
                </a:solidFill>
              </a:rPr>
              <a:t> </a:t>
            </a:r>
            <a:r>
              <a:rPr lang="en-US" sz="3600" u="sng" dirty="0" err="1" smtClean="0">
                <a:solidFill>
                  <a:srgbClr val="0033CC"/>
                </a:solidFill>
              </a:rPr>
              <a:t>hậu</a:t>
            </a:r>
            <a:r>
              <a:rPr lang="en-US" sz="3600" u="sng" dirty="0" smtClean="0">
                <a:solidFill>
                  <a:srgbClr val="0033CC"/>
                </a:solidFill>
              </a:rPr>
              <a:t> </a:t>
            </a:r>
            <a:r>
              <a:rPr lang="en-US" sz="3600" u="sng" dirty="0" err="1" smtClean="0">
                <a:solidFill>
                  <a:srgbClr val="0033CC"/>
                </a:solidFill>
              </a:rPr>
              <a:t>quả</a:t>
            </a:r>
            <a:r>
              <a:rPr lang="en-US" sz="3600" u="sng" dirty="0" smtClean="0">
                <a:solidFill>
                  <a:srgbClr val="0033CC"/>
                </a:solidFill>
              </a:rPr>
              <a:t> </a:t>
            </a:r>
            <a:r>
              <a:rPr lang="en-US" sz="3600" u="sng" dirty="0" err="1" smtClean="0">
                <a:solidFill>
                  <a:srgbClr val="0033CC"/>
                </a:solidFill>
              </a:rPr>
              <a:t>của</a:t>
            </a:r>
            <a:r>
              <a:rPr lang="en-US" sz="3600" u="sng" dirty="0" smtClean="0">
                <a:solidFill>
                  <a:srgbClr val="0033CC"/>
                </a:solidFill>
              </a:rPr>
              <a:t> </a:t>
            </a:r>
            <a:r>
              <a:rPr lang="en-US" sz="3600" u="sng" dirty="0" err="1" smtClean="0">
                <a:solidFill>
                  <a:srgbClr val="0033CC"/>
                </a:solidFill>
              </a:rPr>
              <a:t>tiến</a:t>
            </a:r>
            <a:r>
              <a:rPr lang="en-US" sz="3600" u="sng" dirty="0" smtClean="0">
                <a:solidFill>
                  <a:srgbClr val="0033CC"/>
                </a:solidFill>
              </a:rPr>
              <a:t> </a:t>
            </a:r>
            <a:r>
              <a:rPr lang="en-US" sz="3600" u="sng" dirty="0" err="1" smtClean="0">
                <a:solidFill>
                  <a:srgbClr val="0033CC"/>
                </a:solidFill>
              </a:rPr>
              <a:t>trình</a:t>
            </a:r>
            <a:r>
              <a:rPr lang="en-US" sz="3600" u="sng" dirty="0" smtClean="0">
                <a:solidFill>
                  <a:srgbClr val="0033CC"/>
                </a:solidFill>
              </a:rPr>
              <a:t> </a:t>
            </a:r>
            <a:r>
              <a:rPr lang="en-US" sz="3600" u="sng" dirty="0" err="1" smtClean="0">
                <a:solidFill>
                  <a:srgbClr val="0033CC"/>
                </a:solidFill>
              </a:rPr>
              <a:t>đô</a:t>
            </a:r>
            <a:r>
              <a:rPr lang="en-US" sz="3600" u="sng" dirty="0" smtClean="0">
                <a:solidFill>
                  <a:srgbClr val="0033CC"/>
                </a:solidFill>
              </a:rPr>
              <a:t> </a:t>
            </a:r>
            <a:r>
              <a:rPr lang="en-US" sz="3600" u="sng" dirty="0" err="1" smtClean="0">
                <a:solidFill>
                  <a:srgbClr val="0033CC"/>
                </a:solidFill>
              </a:rPr>
              <a:t>thị</a:t>
            </a:r>
            <a:r>
              <a:rPr lang="en-US" sz="3600" u="sng" dirty="0" smtClean="0">
                <a:solidFill>
                  <a:srgbClr val="0033CC"/>
                </a:solidFill>
              </a:rPr>
              <a:t> </a:t>
            </a:r>
            <a:r>
              <a:rPr lang="en-US" sz="3600" u="sng" dirty="0" err="1" smtClean="0">
                <a:solidFill>
                  <a:srgbClr val="0033CC"/>
                </a:solidFill>
              </a:rPr>
              <a:t>hoá</a:t>
            </a:r>
            <a:endParaRPr lang="en-US" sz="3600" dirty="0" smtClean="0">
              <a:solidFill>
                <a:srgbClr val="0033CC"/>
              </a:solidFill>
            </a:endParaRPr>
          </a:p>
          <a:p>
            <a:r>
              <a:rPr lang="vi-VN" sz="3600" dirty="0" smtClean="0">
                <a:solidFill>
                  <a:srgbClr val="0033CC"/>
                </a:solidFill>
                <a:hlinkClick r:id="rId6" action="ppaction://hlinksldjump"/>
              </a:rPr>
              <a:t>Hướng giả quyết và khắc phục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0" y="0"/>
            <a:ext cx="14478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11430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Tình</a:t>
            </a:r>
            <a:r>
              <a:rPr lang="en-US" sz="3200" dirty="0" smtClean="0"/>
              <a:t> </a:t>
            </a:r>
            <a:r>
              <a:rPr lang="en-US" sz="3200" dirty="0" err="1" smtClean="0"/>
              <a:t>hình</a:t>
            </a:r>
            <a:r>
              <a:rPr lang="en-US" sz="3200" dirty="0" smtClean="0"/>
              <a:t> </a:t>
            </a:r>
            <a:r>
              <a:rPr lang="en-US" sz="3200" dirty="0" err="1" smtClean="0"/>
              <a:t>dân</a:t>
            </a:r>
            <a:r>
              <a:rPr lang="en-US" sz="3200" dirty="0" smtClean="0"/>
              <a:t> </a:t>
            </a:r>
            <a:r>
              <a:rPr lang="en-US" sz="3200" dirty="0" err="1" smtClean="0"/>
              <a:t>số</a:t>
            </a:r>
            <a:r>
              <a:rPr lang="en-US" sz="3200" dirty="0" smtClean="0"/>
              <a:t> ở </a:t>
            </a:r>
            <a:br>
              <a:rPr lang="en-US" sz="3200" dirty="0" smtClean="0"/>
            </a:br>
            <a:r>
              <a:rPr lang="en-US" sz="3200" dirty="0" err="1" smtClean="0"/>
              <a:t>Thành</a:t>
            </a:r>
            <a:r>
              <a:rPr lang="en-US" sz="3200" dirty="0" smtClean="0"/>
              <a:t> </a:t>
            </a:r>
            <a:r>
              <a:rPr lang="en-US" sz="3200" dirty="0" err="1" smtClean="0"/>
              <a:t>phố</a:t>
            </a:r>
            <a:r>
              <a:rPr lang="en-US" sz="3200" dirty="0" smtClean="0"/>
              <a:t> </a:t>
            </a:r>
            <a:r>
              <a:rPr lang="en-US" sz="3200" dirty="0" err="1" smtClean="0"/>
              <a:t>Hồ</a:t>
            </a:r>
            <a:r>
              <a:rPr lang="en-US" sz="3200" dirty="0" smtClean="0"/>
              <a:t> </a:t>
            </a:r>
            <a:r>
              <a:rPr lang="en-US" sz="3200" dirty="0" err="1" smtClean="0"/>
              <a:t>Chí</a:t>
            </a:r>
            <a:r>
              <a:rPr lang="en-US" sz="3200" dirty="0" smtClean="0"/>
              <a:t> Minh </a:t>
            </a:r>
            <a:r>
              <a:rPr lang="en-US" sz="3200" dirty="0" err="1" smtClean="0"/>
              <a:t>hiện</a:t>
            </a:r>
            <a:r>
              <a:rPr lang="en-US" sz="3200" dirty="0" smtClean="0"/>
              <a:t> nay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0033CC"/>
                </a:solidFill>
              </a:rPr>
              <a:t>Thành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phố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với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gồm</a:t>
            </a:r>
            <a:r>
              <a:rPr lang="en-US" dirty="0" smtClean="0">
                <a:solidFill>
                  <a:srgbClr val="0033CC"/>
                </a:solidFill>
              </a:rPr>
              <a:t> 19 </a:t>
            </a:r>
            <a:r>
              <a:rPr lang="en-US" dirty="0" err="1" smtClean="0">
                <a:solidFill>
                  <a:srgbClr val="0033CC"/>
                </a:solidFill>
              </a:rPr>
              <a:t>quận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và</a:t>
            </a:r>
            <a:r>
              <a:rPr lang="en-US" dirty="0" smtClean="0">
                <a:solidFill>
                  <a:srgbClr val="0033CC"/>
                </a:solidFill>
              </a:rPr>
              <a:t> 5 </a:t>
            </a:r>
            <a:r>
              <a:rPr lang="en-US" dirty="0" err="1" smtClean="0">
                <a:solidFill>
                  <a:srgbClr val="0033CC"/>
                </a:solidFill>
              </a:rPr>
              <a:t>huyện</a:t>
            </a:r>
            <a:r>
              <a:rPr lang="en-US" dirty="0" smtClean="0">
                <a:solidFill>
                  <a:srgbClr val="0033CC"/>
                </a:solidFill>
              </a:rPr>
              <a:t>, </a:t>
            </a:r>
            <a:r>
              <a:rPr lang="en-US" dirty="0" err="1" smtClean="0">
                <a:solidFill>
                  <a:srgbClr val="0033CC"/>
                </a:solidFill>
              </a:rPr>
              <a:t>tổng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diện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tích</a:t>
            </a:r>
            <a:r>
              <a:rPr lang="en-US" dirty="0" smtClean="0">
                <a:solidFill>
                  <a:srgbClr val="0033CC"/>
                </a:solidFill>
              </a:rPr>
              <a:t> 2.095,06 km</a:t>
            </a:r>
            <a:r>
              <a:rPr lang="en-US" baseline="30000" dirty="0" smtClean="0">
                <a:solidFill>
                  <a:srgbClr val="0033CC"/>
                </a:solidFill>
              </a:rPr>
              <a:t>2</a:t>
            </a:r>
            <a:r>
              <a:rPr lang="en-US" dirty="0" smtClean="0">
                <a:solidFill>
                  <a:srgbClr val="0033CC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0033CC"/>
                </a:solidFill>
              </a:rPr>
              <a:t>Năm</a:t>
            </a:r>
            <a:r>
              <a:rPr lang="en-US" dirty="0" smtClean="0">
                <a:solidFill>
                  <a:srgbClr val="0033CC"/>
                </a:solidFill>
              </a:rPr>
              <a:t> 2009 </a:t>
            </a:r>
            <a:r>
              <a:rPr lang="en-US" dirty="0" err="1" smtClean="0">
                <a:solidFill>
                  <a:srgbClr val="0033CC"/>
                </a:solidFill>
              </a:rPr>
              <a:t>thì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dân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số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thành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phố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là</a:t>
            </a:r>
            <a:r>
              <a:rPr lang="en-US" dirty="0" smtClean="0">
                <a:solidFill>
                  <a:srgbClr val="0033CC"/>
                </a:solidFill>
              </a:rPr>
              <a:t> 7.162.864 </a:t>
            </a:r>
            <a:r>
              <a:rPr lang="en-US" dirty="0" err="1" smtClean="0">
                <a:solidFill>
                  <a:srgbClr val="0033CC"/>
                </a:solidFill>
              </a:rPr>
              <a:t>người</a:t>
            </a:r>
            <a:r>
              <a:rPr lang="en-US" dirty="0" smtClean="0">
                <a:solidFill>
                  <a:srgbClr val="0033CC"/>
                </a:solidFill>
              </a:rPr>
              <a:t> (</a:t>
            </a:r>
            <a:r>
              <a:rPr lang="en-US" dirty="0" err="1" smtClean="0">
                <a:solidFill>
                  <a:srgbClr val="0033CC"/>
                </a:solidFill>
              </a:rPr>
              <a:t>chiếm</a:t>
            </a:r>
            <a:r>
              <a:rPr lang="en-US" dirty="0" smtClean="0">
                <a:solidFill>
                  <a:srgbClr val="0033CC"/>
                </a:solidFill>
              </a:rPr>
              <a:t> 8,34% </a:t>
            </a:r>
            <a:r>
              <a:rPr lang="en-US" dirty="0" err="1" smtClean="0">
                <a:solidFill>
                  <a:srgbClr val="0033CC"/>
                </a:solidFill>
              </a:rPr>
              <a:t>dân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số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Việt</a:t>
            </a:r>
            <a:r>
              <a:rPr lang="en-US" dirty="0" smtClean="0">
                <a:solidFill>
                  <a:srgbClr val="0033CC"/>
                </a:solidFill>
              </a:rPr>
              <a:t> Nam), </a:t>
            </a:r>
            <a:r>
              <a:rPr lang="en-US" dirty="0" err="1" smtClean="0">
                <a:solidFill>
                  <a:srgbClr val="0033CC"/>
                </a:solidFill>
                <a:hlinkClick r:id="rId2" tooltip="Mật độ dân số"/>
              </a:rPr>
              <a:t>mật</a:t>
            </a:r>
            <a:r>
              <a:rPr lang="en-US" dirty="0" smtClean="0">
                <a:solidFill>
                  <a:srgbClr val="0033CC"/>
                </a:solidFill>
                <a:hlinkClick r:id="rId2" tooltip="Mật độ dân số"/>
              </a:rPr>
              <a:t> </a:t>
            </a:r>
            <a:r>
              <a:rPr lang="en-US" dirty="0" err="1" smtClean="0">
                <a:solidFill>
                  <a:srgbClr val="0033CC"/>
                </a:solidFill>
                <a:hlinkClick r:id="rId2" tooltip="Mật độ dân số"/>
              </a:rPr>
              <a:t>độ</a:t>
            </a:r>
            <a:r>
              <a:rPr lang="en-US" dirty="0" smtClean="0">
                <a:solidFill>
                  <a:srgbClr val="0033CC"/>
                </a:solidFill>
              </a:rPr>
              <a:t> </a:t>
            </a:r>
            <a:r>
              <a:rPr lang="en-US" dirty="0" err="1" smtClean="0">
                <a:solidFill>
                  <a:srgbClr val="0033CC"/>
                </a:solidFill>
              </a:rPr>
              <a:t>trung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bình</a:t>
            </a:r>
            <a:r>
              <a:rPr lang="en-US" dirty="0" smtClean="0">
                <a:solidFill>
                  <a:srgbClr val="0033CC"/>
                </a:solidFill>
              </a:rPr>
              <a:t> 3.419 </a:t>
            </a:r>
            <a:r>
              <a:rPr lang="en-US" dirty="0" err="1" smtClean="0">
                <a:solidFill>
                  <a:srgbClr val="0033CC"/>
                </a:solidFill>
              </a:rPr>
              <a:t>người</a:t>
            </a:r>
            <a:r>
              <a:rPr lang="en-US" dirty="0" smtClean="0">
                <a:solidFill>
                  <a:srgbClr val="0033CC"/>
                </a:solidFill>
              </a:rPr>
              <a:t>/km². 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0033CC"/>
                </a:solidFill>
              </a:rPr>
              <a:t>Đến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năm</a:t>
            </a:r>
            <a:r>
              <a:rPr lang="en-US" dirty="0" smtClean="0">
                <a:solidFill>
                  <a:srgbClr val="0033CC"/>
                </a:solidFill>
              </a:rPr>
              <a:t> 2011 </a:t>
            </a:r>
            <a:r>
              <a:rPr lang="en-US" dirty="0" err="1" smtClean="0">
                <a:solidFill>
                  <a:srgbClr val="0033CC"/>
                </a:solidFill>
              </a:rPr>
              <a:t>dân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số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thành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phố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tăng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lên</a:t>
            </a:r>
            <a:r>
              <a:rPr lang="en-US" dirty="0" smtClean="0">
                <a:solidFill>
                  <a:srgbClr val="0033CC"/>
                </a:solidFill>
              </a:rPr>
              <a:t> 7.521.138 </a:t>
            </a:r>
            <a:r>
              <a:rPr lang="en-US" dirty="0" err="1" smtClean="0">
                <a:solidFill>
                  <a:srgbClr val="0033CC"/>
                </a:solidFill>
              </a:rPr>
              <a:t>người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0033CC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5" name="Picture 2" descr="C:\Users\hanh pc\Pictures\nlu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6304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5" name="Content Placeholder 6" descr="Untitl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" y="0"/>
            <a:ext cx="913544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pic>
        <p:nvPicPr>
          <p:cNvPr id="5" name="Content Placeholder 5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457200"/>
            <a:ext cx="8229600" cy="26256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5" descr="download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75556"/>
            <a:ext cx="4343400" cy="3225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123_d969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3141812"/>
            <a:ext cx="4343400" cy="3262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71500" indent="-571500" algn="l">
              <a:buFont typeface="+mj-lt"/>
              <a:buAutoNum type="romanUcPeriod"/>
            </a:pPr>
            <a:r>
              <a:rPr lang="en-US" sz="2800" dirty="0" smtClean="0">
                <a:solidFill>
                  <a:schemeClr val="tx1"/>
                </a:solidFill>
              </a:rPr>
              <a:t>Đô thị hóa là gì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NONG LAM UNIVERSITY</a:t>
            </a:r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143000"/>
          <a:ext cx="8763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BBFB238-5122-44C3-BC52-EE67ED98B8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8BBFB238-5122-44C3-BC52-EE67ED98B8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94733F-B18A-4D72-8132-2B5C9B442D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1E94733F-B18A-4D72-8132-2B5C9B442D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CE6FD8F-517A-4B19-9621-0E41C80DFA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4CE6FD8F-517A-4B19-9621-0E41C80DFA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10A9D45-38D0-4395-B113-F1BE032784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10A9D45-38D0-4395-B113-F1BE032784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69446F9-22D9-4527-AD9E-AB8AC555B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A69446F9-22D9-4527-AD9E-AB8AC555BC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BBA9706-E025-4194-8829-FADCAE3ADB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0BBA9706-E025-4194-8829-FADCAE3ADB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2C74CF4-85E2-418F-A117-2AC04E9256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A2C74CF4-85E2-418F-A117-2AC04E9256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7B2DC4F-D4E9-4843-80FF-8A9B6FBBCF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77B2DC4F-D4E9-4843-80FF-8A9B6FBBCF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83B9650-414B-496A-9BB7-AC1FDFFA86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C83B9650-414B-496A-9BB7-AC1FDFFA86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9A466AB-B306-47EF-98F9-F6F02E1905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F9A466AB-B306-47EF-98F9-F6F02E1905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58EDDD-DEB9-476F-9CB9-3E3FBDF7E0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1E58EDDD-DEB9-476F-9CB9-3E3FBDF7E0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2647</TotalTime>
  <Words>583</Words>
  <Application>Microsoft Office PowerPoint</Application>
  <PresentationFormat>On-screen Show (4:3)</PresentationFormat>
  <Paragraphs>98</Paragraphs>
  <Slides>38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Slide 1</vt:lpstr>
      <vt:lpstr>Slide 2</vt:lpstr>
      <vt:lpstr>THÀNH VIÊN NHÓM 7</vt:lpstr>
      <vt:lpstr>Slide 4</vt:lpstr>
      <vt:lpstr>Mục lục</vt:lpstr>
      <vt:lpstr>Tình hình dân số ở  Thành phố Hồ Chí Minh hiện nay</vt:lpstr>
      <vt:lpstr>Slide 7</vt:lpstr>
      <vt:lpstr>Slide 8</vt:lpstr>
      <vt:lpstr>Đô thị hóa là gì</vt:lpstr>
      <vt:lpstr>II. Quá trình đô thị hóa</vt:lpstr>
      <vt:lpstr>III. Toàn cảnh đô thị hóa ở TP HCM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VI. Đô thị hóa góp phần làm thay đổi xã hội-Và hậu quả của tiến trình đô thị hoá  </vt:lpstr>
      <vt:lpstr>Slide 20</vt:lpstr>
      <vt:lpstr>Đô thị hoá góp phần làm:   Tăng tốc độ tăng trưởng kinh tế, chuyển dịch cơ cầu kinh tế. </vt:lpstr>
      <vt:lpstr> </vt:lpstr>
      <vt:lpstr>Slide 23</vt:lpstr>
      <vt:lpstr> Đô thị hoá góp phần làm: Tăng tốc độ tăng trưởng kinh tế, chuyển dịch cơ cầu kinh tế.   Giải quyết vấn đề việc làm, thu nhập cho người lao động.   Thị trường tiêu thụ rộng lớn.</vt:lpstr>
      <vt:lpstr>Slide 25</vt:lpstr>
      <vt:lpstr>Cơ Sở Hạ Tầng-Đường Xá</vt:lpstr>
      <vt:lpstr>Slide 27</vt:lpstr>
      <vt:lpstr>Môi Trường Tự Nhiên</vt:lpstr>
      <vt:lpstr>Trật tự an toàn xã hội</vt:lpstr>
      <vt:lpstr>Giải quyết việc làm-Vấn đề Cơ bản</vt:lpstr>
      <vt:lpstr>VI.Hướng giải quyết và khắc phục</vt:lpstr>
      <vt:lpstr>Quy hoạch phân bố đồng dều các khu đô thị. </vt:lpstr>
      <vt:lpstr>Tuyến đường sắt đô thị TP.HCM</vt:lpstr>
      <vt:lpstr>Xây dựng mạng lưới quản lí đô thị, cơ quan tuyên truyền khuyến khích mọi người tham gia công tác xã hội </vt:lpstr>
      <vt:lpstr>Nâng cao ý thức bảo vệ môi trường </vt:lpstr>
      <vt:lpstr>Tăng cường công tác giáo dục nhằm nâng cao nhận thức của người dân </vt:lpstr>
      <vt:lpstr>Slide 37</vt:lpstr>
      <vt:lpstr>Slide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CÁC VẤN ĐỀ XÃ HỘI TRONG QUÁ TRÌNH ĐÔ THỊ HÓA Ở TH</dc:title>
  <dc:creator>User</dc:creator>
  <cp:lastModifiedBy>HUU</cp:lastModifiedBy>
  <cp:revision>148</cp:revision>
  <dcterms:created xsi:type="dcterms:W3CDTF">2013-09-25T08:09:42Z</dcterms:created>
  <dcterms:modified xsi:type="dcterms:W3CDTF">2013-10-20T02:25:20Z</dcterms:modified>
</cp:coreProperties>
</file>