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3" r:id="rId2"/>
    <p:sldId id="281" r:id="rId3"/>
    <p:sldId id="256" r:id="rId4"/>
    <p:sldId id="259" r:id="rId5"/>
    <p:sldId id="258" r:id="rId6"/>
    <p:sldId id="260" r:id="rId7"/>
    <p:sldId id="261" r:id="rId8"/>
    <p:sldId id="267" r:id="rId9"/>
    <p:sldId id="262" r:id="rId10"/>
    <p:sldId id="271" r:id="rId11"/>
    <p:sldId id="269" r:id="rId12"/>
    <p:sldId id="263" r:id="rId13"/>
    <p:sldId id="278" r:id="rId14"/>
    <p:sldId id="272" r:id="rId15"/>
    <p:sldId id="273" r:id="rId16"/>
    <p:sldId id="264" r:id="rId17"/>
    <p:sldId id="268" r:id="rId18"/>
    <p:sldId id="274" r:id="rId19"/>
    <p:sldId id="265" r:id="rId20"/>
    <p:sldId id="275" r:id="rId21"/>
    <p:sldId id="276" r:id="rId22"/>
    <p:sldId id="277" r:id="rId23"/>
    <p:sldId id="279" r:id="rId24"/>
    <p:sldId id="26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p:scale>
          <a:sx n="77" d="100"/>
          <a:sy n="77" d="100"/>
        </p:scale>
        <p:origin x="-117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jpeg"/></Relationships>
</file>

<file path=ppt/diagrams/_rels/data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image" Target="../media/image25.jpeg"/></Relationships>
</file>

<file path=ppt/diagrams/_rels/drawing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jpeg"/></Relationships>
</file>

<file path=ppt/diagrams/_rels/drawing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1F574C-D4C0-4F20-AC1C-7DF239B9AA74}" type="doc">
      <dgm:prSet loTypeId="urn:microsoft.com/office/officeart/2005/8/layout/hierarchy2" loCatId="hierarchy" qsTypeId="urn:microsoft.com/office/officeart/2005/8/quickstyle/simple1" qsCatId="simple" csTypeId="urn:microsoft.com/office/officeart/2005/8/colors/colorful1#1" csCatId="colorful" phldr="1"/>
      <dgm:spPr/>
      <dgm:t>
        <a:bodyPr/>
        <a:lstStyle/>
        <a:p>
          <a:endParaRPr lang="en-US"/>
        </a:p>
      </dgm:t>
    </dgm:pt>
    <dgm:pt modelId="{2595D543-5082-41D7-9109-1B225CD6FDC1}">
      <dgm:prSet phldrT="[Text]" custT="1"/>
      <dgm:spPr/>
      <dgm:t>
        <a:bodyPr/>
        <a:lstStyle/>
        <a:p>
          <a:r>
            <a:rPr lang="en-US" sz="2400" b="1" dirty="0" smtClean="0">
              <a:solidFill>
                <a:schemeClr val="tx1"/>
              </a:solidFill>
              <a:latin typeface="Arial" pitchFamily="34" charset="0"/>
              <a:cs typeface="Arial" pitchFamily="34" charset="0"/>
            </a:rPr>
            <a:t>Đô thị hóa</a:t>
          </a:r>
          <a:endParaRPr lang="en-US" sz="2400" b="1" dirty="0">
            <a:solidFill>
              <a:schemeClr val="tx1"/>
            </a:solidFill>
            <a:latin typeface="Arial" pitchFamily="34" charset="0"/>
            <a:cs typeface="Arial" pitchFamily="34" charset="0"/>
          </a:endParaRPr>
        </a:p>
      </dgm:t>
    </dgm:pt>
    <dgm:pt modelId="{A8D13F20-2DD7-453A-9841-7AA40F1912F6}" type="parTrans" cxnId="{B6EAF57C-4E38-4263-B596-77C551D5F18F}">
      <dgm:prSet/>
      <dgm:spPr/>
      <dgm:t>
        <a:bodyPr/>
        <a:lstStyle/>
        <a:p>
          <a:endParaRPr lang="en-US"/>
        </a:p>
      </dgm:t>
    </dgm:pt>
    <dgm:pt modelId="{B1814582-10E8-4A70-85B2-E958598BE137}" type="sibTrans" cxnId="{B6EAF57C-4E38-4263-B596-77C551D5F18F}">
      <dgm:prSet/>
      <dgm:spPr/>
      <dgm:t>
        <a:bodyPr/>
        <a:lstStyle/>
        <a:p>
          <a:endParaRPr lang="en-US"/>
        </a:p>
      </dgm:t>
    </dgm:pt>
    <dgm:pt modelId="{D41D82CD-9443-4CF2-AE1D-E6174D6F0AFD}">
      <dgm:prSet phldrT="[Text]" custT="1"/>
      <dgm:spPr/>
      <dgm:t>
        <a:bodyPr/>
        <a:lstStyle/>
        <a:p>
          <a:r>
            <a:rPr lang="en-US" sz="1800" b="1" dirty="0" smtClean="0">
              <a:solidFill>
                <a:schemeClr val="tx1"/>
              </a:solidFill>
              <a:latin typeface="Arial" pitchFamily="34" charset="0"/>
              <a:cs typeface="Arial" pitchFamily="34" charset="0"/>
            </a:rPr>
            <a:t>Sự mở rộng của đô thị</a:t>
          </a:r>
          <a:endParaRPr lang="en-US" sz="1800" b="1" dirty="0">
            <a:solidFill>
              <a:schemeClr val="tx1"/>
            </a:solidFill>
            <a:latin typeface="Arial" pitchFamily="34" charset="0"/>
            <a:cs typeface="Arial" pitchFamily="34" charset="0"/>
          </a:endParaRPr>
        </a:p>
      </dgm:t>
    </dgm:pt>
    <dgm:pt modelId="{6BFF74C9-8040-4258-B592-42A53C118410}" type="parTrans" cxnId="{F32FAA93-E172-4E5C-B094-FA54F42EBFD8}">
      <dgm:prSet custT="1"/>
      <dgm:spPr/>
      <dgm:t>
        <a:bodyPr/>
        <a:lstStyle/>
        <a:p>
          <a:endParaRPr lang="en-US" sz="1800">
            <a:latin typeface="Arial" pitchFamily="34" charset="0"/>
            <a:cs typeface="Arial" pitchFamily="34" charset="0"/>
          </a:endParaRPr>
        </a:p>
      </dgm:t>
    </dgm:pt>
    <dgm:pt modelId="{4A941010-9B95-4A58-9627-B8862F17A01D}" type="sibTrans" cxnId="{F32FAA93-E172-4E5C-B094-FA54F42EBFD8}">
      <dgm:prSet/>
      <dgm:spPr/>
      <dgm:t>
        <a:bodyPr/>
        <a:lstStyle/>
        <a:p>
          <a:endParaRPr lang="en-US"/>
        </a:p>
      </dgm:t>
    </dgm:pt>
    <dgm:pt modelId="{5433A109-C1FE-4A28-B030-34703EF407AD}">
      <dgm:prSet phldrT="[Text]" custT="1"/>
      <dgm:spPr/>
      <dgm:t>
        <a:bodyPr/>
        <a:lstStyle/>
        <a:p>
          <a:r>
            <a:rPr lang="en-US" sz="1800" b="1" dirty="0" smtClean="0">
              <a:solidFill>
                <a:schemeClr val="tx1"/>
              </a:solidFill>
              <a:latin typeface="Arial" pitchFamily="34" charset="0"/>
              <a:cs typeface="Arial" pitchFamily="34" charset="0"/>
            </a:rPr>
            <a:t>Tính theo diện tích đô thị trên tổng số dân của vùng hoặc khu vực ( Mức độ đô thị hóa)</a:t>
          </a:r>
          <a:endParaRPr lang="en-US" sz="1800" b="1" dirty="0">
            <a:solidFill>
              <a:schemeClr val="tx1"/>
            </a:solidFill>
            <a:latin typeface="Arial" pitchFamily="34" charset="0"/>
            <a:cs typeface="Arial" pitchFamily="34" charset="0"/>
          </a:endParaRPr>
        </a:p>
      </dgm:t>
    </dgm:pt>
    <dgm:pt modelId="{1042C252-E65E-4DC4-9702-075FF85E5A8E}" type="parTrans" cxnId="{6C35C662-E0C8-4EBD-B4A5-1F644993B73A}">
      <dgm:prSet custT="1"/>
      <dgm:spPr/>
      <dgm:t>
        <a:bodyPr/>
        <a:lstStyle/>
        <a:p>
          <a:endParaRPr lang="en-US" sz="1800">
            <a:latin typeface="Arial" pitchFamily="34" charset="0"/>
            <a:cs typeface="Arial" pitchFamily="34" charset="0"/>
          </a:endParaRPr>
        </a:p>
      </dgm:t>
    </dgm:pt>
    <dgm:pt modelId="{F064C0B2-E590-4D5D-AA6A-B32F4EAA5DCD}" type="sibTrans" cxnId="{6C35C662-E0C8-4EBD-B4A5-1F644993B73A}">
      <dgm:prSet/>
      <dgm:spPr/>
      <dgm:t>
        <a:bodyPr/>
        <a:lstStyle/>
        <a:p>
          <a:endParaRPr lang="en-US"/>
        </a:p>
      </dgm:t>
    </dgm:pt>
    <dgm:pt modelId="{E7BA754C-EA04-4738-85E0-B9689E74839C}">
      <dgm:prSet phldrT="[Text]" custT="1"/>
      <dgm:spPr/>
      <dgm:t>
        <a:bodyPr/>
        <a:lstStyle/>
        <a:p>
          <a:r>
            <a:rPr lang="en-US" sz="1800" b="1" dirty="0" smtClean="0">
              <a:solidFill>
                <a:schemeClr val="tx1"/>
              </a:solidFill>
              <a:latin typeface="Arial" pitchFamily="34" charset="0"/>
              <a:cs typeface="Arial" pitchFamily="34" charset="0"/>
            </a:rPr>
            <a:t>Tính theo diện tic đô thị hóa và dân số thành thị ( Tốc độ đô thị hóa)</a:t>
          </a:r>
          <a:endParaRPr lang="en-US" sz="1800" b="1" dirty="0">
            <a:solidFill>
              <a:schemeClr val="tx1"/>
            </a:solidFill>
            <a:latin typeface="Arial" pitchFamily="34" charset="0"/>
            <a:cs typeface="Arial" pitchFamily="34" charset="0"/>
          </a:endParaRPr>
        </a:p>
      </dgm:t>
    </dgm:pt>
    <dgm:pt modelId="{7A1C29A2-4E15-4DD3-9286-4BE64DAFA10A}" type="parTrans" cxnId="{7B90F022-6566-4392-9D60-438F82151EF6}">
      <dgm:prSet custT="1"/>
      <dgm:spPr/>
      <dgm:t>
        <a:bodyPr/>
        <a:lstStyle/>
        <a:p>
          <a:endParaRPr lang="en-US" sz="1800">
            <a:latin typeface="Arial" pitchFamily="34" charset="0"/>
            <a:cs typeface="Arial" pitchFamily="34" charset="0"/>
          </a:endParaRPr>
        </a:p>
      </dgm:t>
    </dgm:pt>
    <dgm:pt modelId="{09FBB7CA-2D2C-4312-9322-5E42243ECC14}" type="sibTrans" cxnId="{7B90F022-6566-4392-9D60-438F82151EF6}">
      <dgm:prSet/>
      <dgm:spPr/>
      <dgm:t>
        <a:bodyPr/>
        <a:lstStyle/>
        <a:p>
          <a:endParaRPr lang="en-US"/>
        </a:p>
      </dgm:t>
    </dgm:pt>
    <dgm:pt modelId="{21ADECA4-AE38-4F93-9A2A-4008ABE30DF1}">
      <dgm:prSet phldrT="[Text]" custT="1"/>
      <dgm:spPr/>
      <dgm:t>
        <a:bodyPr/>
        <a:lstStyle/>
        <a:p>
          <a:pPr algn="ctr"/>
          <a:r>
            <a:rPr lang="en-US" sz="1800" b="1" dirty="0" smtClean="0">
              <a:solidFill>
                <a:schemeClr val="tx1"/>
              </a:solidFill>
              <a:latin typeface="Arial" pitchFamily="34" charset="0"/>
              <a:cs typeface="Arial" pitchFamily="34" charset="0"/>
            </a:rPr>
            <a:t>Sự phát triển rộng rãi lối sống thành thị.</a:t>
          </a:r>
          <a:endParaRPr lang="en-US" sz="1800" b="1" dirty="0">
            <a:solidFill>
              <a:schemeClr val="tx1"/>
            </a:solidFill>
            <a:latin typeface="Arial" pitchFamily="34" charset="0"/>
            <a:cs typeface="Arial" pitchFamily="34" charset="0"/>
          </a:endParaRPr>
        </a:p>
      </dgm:t>
    </dgm:pt>
    <dgm:pt modelId="{AA99D785-0A40-4B66-BE11-00BFA5D616EA}" type="parTrans" cxnId="{E1C9E54E-B830-458E-B837-F9A71B7EF8B9}">
      <dgm:prSet custT="1"/>
      <dgm:spPr/>
      <dgm:t>
        <a:bodyPr/>
        <a:lstStyle/>
        <a:p>
          <a:endParaRPr lang="en-US" sz="1800">
            <a:latin typeface="Arial" pitchFamily="34" charset="0"/>
            <a:cs typeface="Arial" pitchFamily="34" charset="0"/>
          </a:endParaRPr>
        </a:p>
      </dgm:t>
    </dgm:pt>
    <dgm:pt modelId="{2FF77F80-C931-442B-9FAF-89F4268F3862}" type="sibTrans" cxnId="{E1C9E54E-B830-458E-B837-F9A71B7EF8B9}">
      <dgm:prSet/>
      <dgm:spPr/>
      <dgm:t>
        <a:bodyPr/>
        <a:lstStyle/>
        <a:p>
          <a:endParaRPr lang="en-US"/>
        </a:p>
      </dgm:t>
    </dgm:pt>
    <dgm:pt modelId="{071F3D66-7195-4045-9DE2-A7402404DFAC}">
      <dgm:prSet/>
      <dgm:spPr/>
      <dgm:t>
        <a:bodyPr/>
        <a:lstStyle/>
        <a:p>
          <a:r>
            <a:rPr lang="en-US" b="1" dirty="0" smtClean="0">
              <a:solidFill>
                <a:schemeClr val="tx1"/>
              </a:solidFill>
              <a:latin typeface="Arial" pitchFamily="34" charset="0"/>
              <a:cs typeface="Arial" pitchFamily="34" charset="0"/>
            </a:rPr>
            <a:t>Thể </a:t>
          </a:r>
          <a:r>
            <a:rPr lang="en-US" b="1" smtClean="0">
              <a:solidFill>
                <a:schemeClr val="tx1"/>
              </a:solidFill>
              <a:latin typeface="Arial" pitchFamily="34" charset="0"/>
              <a:cs typeface="Arial" pitchFamily="34" charset="0"/>
            </a:rPr>
            <a:t>hiện qua mật </a:t>
          </a:r>
          <a:r>
            <a:rPr lang="en-US" b="1" dirty="0" smtClean="0">
              <a:solidFill>
                <a:schemeClr val="tx1"/>
              </a:solidFill>
              <a:latin typeface="Arial" pitchFamily="34" charset="0"/>
              <a:cs typeface="Arial" pitchFamily="34" charset="0"/>
            </a:rPr>
            <a:t>độ dân số, chất lượng cuộc sống,....</a:t>
          </a:r>
          <a:endParaRPr lang="en-US" dirty="0"/>
        </a:p>
      </dgm:t>
    </dgm:pt>
    <dgm:pt modelId="{980BC260-A09B-4491-8361-137423E34A52}" type="parTrans" cxnId="{8D192CBB-3313-4E44-890E-1BD20489A91F}">
      <dgm:prSet/>
      <dgm:spPr/>
      <dgm:t>
        <a:bodyPr/>
        <a:lstStyle/>
        <a:p>
          <a:endParaRPr lang="en-US"/>
        </a:p>
      </dgm:t>
    </dgm:pt>
    <dgm:pt modelId="{9D295B74-A2D7-4D89-AEBA-457D8D9591D7}" type="sibTrans" cxnId="{8D192CBB-3313-4E44-890E-1BD20489A91F}">
      <dgm:prSet/>
      <dgm:spPr/>
      <dgm:t>
        <a:bodyPr/>
        <a:lstStyle/>
        <a:p>
          <a:endParaRPr lang="en-US"/>
        </a:p>
      </dgm:t>
    </dgm:pt>
    <dgm:pt modelId="{3FE51261-820A-4FCB-8C54-6A404B262418}" type="pres">
      <dgm:prSet presAssocID="{571F574C-D4C0-4F20-AC1C-7DF239B9AA74}" presName="diagram" presStyleCnt="0">
        <dgm:presLayoutVars>
          <dgm:chPref val="1"/>
          <dgm:dir/>
          <dgm:animOne val="branch"/>
          <dgm:animLvl val="lvl"/>
          <dgm:resizeHandles val="exact"/>
        </dgm:presLayoutVars>
      </dgm:prSet>
      <dgm:spPr/>
      <dgm:t>
        <a:bodyPr/>
        <a:lstStyle/>
        <a:p>
          <a:endParaRPr lang="en-US"/>
        </a:p>
      </dgm:t>
    </dgm:pt>
    <dgm:pt modelId="{461B5C29-0C6D-4CB7-9709-30ECAD4661B3}" type="pres">
      <dgm:prSet presAssocID="{2595D543-5082-41D7-9109-1B225CD6FDC1}" presName="root1" presStyleCnt="0"/>
      <dgm:spPr/>
    </dgm:pt>
    <dgm:pt modelId="{8BBFB238-5122-44C3-BC52-EE67ED98B8CC}" type="pres">
      <dgm:prSet presAssocID="{2595D543-5082-41D7-9109-1B225CD6FDC1}" presName="LevelOneTextNode" presStyleLbl="node0" presStyleIdx="0" presStyleCnt="1">
        <dgm:presLayoutVars>
          <dgm:chPref val="3"/>
        </dgm:presLayoutVars>
      </dgm:prSet>
      <dgm:spPr/>
      <dgm:t>
        <a:bodyPr/>
        <a:lstStyle/>
        <a:p>
          <a:endParaRPr lang="en-US"/>
        </a:p>
      </dgm:t>
    </dgm:pt>
    <dgm:pt modelId="{F0E86432-92EC-489B-A85D-2AD233F2C370}" type="pres">
      <dgm:prSet presAssocID="{2595D543-5082-41D7-9109-1B225CD6FDC1}" presName="level2hierChild" presStyleCnt="0"/>
      <dgm:spPr/>
    </dgm:pt>
    <dgm:pt modelId="{1E94733F-B18A-4D72-8132-2B5C9B442D0F}" type="pres">
      <dgm:prSet presAssocID="{6BFF74C9-8040-4258-B592-42A53C118410}" presName="conn2-1" presStyleLbl="parChTrans1D2" presStyleIdx="0" presStyleCnt="2"/>
      <dgm:spPr/>
      <dgm:t>
        <a:bodyPr/>
        <a:lstStyle/>
        <a:p>
          <a:endParaRPr lang="en-US"/>
        </a:p>
      </dgm:t>
    </dgm:pt>
    <dgm:pt modelId="{465CAE54-C0CE-47C3-B211-E61108849EC5}" type="pres">
      <dgm:prSet presAssocID="{6BFF74C9-8040-4258-B592-42A53C118410}" presName="connTx" presStyleLbl="parChTrans1D2" presStyleIdx="0" presStyleCnt="2"/>
      <dgm:spPr/>
      <dgm:t>
        <a:bodyPr/>
        <a:lstStyle/>
        <a:p>
          <a:endParaRPr lang="en-US"/>
        </a:p>
      </dgm:t>
    </dgm:pt>
    <dgm:pt modelId="{02EF87F6-5509-4635-84C8-F08E8873F590}" type="pres">
      <dgm:prSet presAssocID="{D41D82CD-9443-4CF2-AE1D-E6174D6F0AFD}" presName="root2" presStyleCnt="0"/>
      <dgm:spPr/>
    </dgm:pt>
    <dgm:pt modelId="{4CE6FD8F-517A-4B19-9621-0E41C80DFA09}" type="pres">
      <dgm:prSet presAssocID="{D41D82CD-9443-4CF2-AE1D-E6174D6F0AFD}" presName="LevelTwoTextNode" presStyleLbl="node2" presStyleIdx="0" presStyleCnt="2" custScaleX="99155" custScaleY="142205">
        <dgm:presLayoutVars>
          <dgm:chPref val="3"/>
        </dgm:presLayoutVars>
      </dgm:prSet>
      <dgm:spPr/>
      <dgm:t>
        <a:bodyPr/>
        <a:lstStyle/>
        <a:p>
          <a:endParaRPr lang="en-US"/>
        </a:p>
      </dgm:t>
    </dgm:pt>
    <dgm:pt modelId="{28563BA3-7403-4B03-8446-EBE48166048B}" type="pres">
      <dgm:prSet presAssocID="{D41D82CD-9443-4CF2-AE1D-E6174D6F0AFD}" presName="level3hierChild" presStyleCnt="0"/>
      <dgm:spPr/>
    </dgm:pt>
    <dgm:pt modelId="{0BBA9706-E025-4194-8829-FADCAE3ADB43}" type="pres">
      <dgm:prSet presAssocID="{1042C252-E65E-4DC4-9702-075FF85E5A8E}" presName="conn2-1" presStyleLbl="parChTrans1D3" presStyleIdx="0" presStyleCnt="3"/>
      <dgm:spPr/>
      <dgm:t>
        <a:bodyPr/>
        <a:lstStyle/>
        <a:p>
          <a:endParaRPr lang="en-US"/>
        </a:p>
      </dgm:t>
    </dgm:pt>
    <dgm:pt modelId="{C149F3F6-51A7-48AF-8035-E0D97966C0D3}" type="pres">
      <dgm:prSet presAssocID="{1042C252-E65E-4DC4-9702-075FF85E5A8E}" presName="connTx" presStyleLbl="parChTrans1D3" presStyleIdx="0" presStyleCnt="3"/>
      <dgm:spPr/>
      <dgm:t>
        <a:bodyPr/>
        <a:lstStyle/>
        <a:p>
          <a:endParaRPr lang="en-US"/>
        </a:p>
      </dgm:t>
    </dgm:pt>
    <dgm:pt modelId="{157FD714-A402-4630-9FDE-51C2E6F32905}" type="pres">
      <dgm:prSet presAssocID="{5433A109-C1FE-4A28-B030-34703EF407AD}" presName="root2" presStyleCnt="0"/>
      <dgm:spPr/>
    </dgm:pt>
    <dgm:pt modelId="{A2C74CF4-85E2-418F-A117-2AC04E92566F}" type="pres">
      <dgm:prSet presAssocID="{5433A109-C1FE-4A28-B030-34703EF407AD}" presName="LevelTwoTextNode" presStyleLbl="node3" presStyleIdx="0" presStyleCnt="3" custScaleX="95666" custScaleY="126044">
        <dgm:presLayoutVars>
          <dgm:chPref val="3"/>
        </dgm:presLayoutVars>
      </dgm:prSet>
      <dgm:spPr/>
      <dgm:t>
        <a:bodyPr/>
        <a:lstStyle/>
        <a:p>
          <a:endParaRPr lang="en-US"/>
        </a:p>
      </dgm:t>
    </dgm:pt>
    <dgm:pt modelId="{298E0AB8-7B5B-4529-B455-7378E6E900B3}" type="pres">
      <dgm:prSet presAssocID="{5433A109-C1FE-4A28-B030-34703EF407AD}" presName="level3hierChild" presStyleCnt="0"/>
      <dgm:spPr/>
    </dgm:pt>
    <dgm:pt modelId="{77B2DC4F-D4E9-4843-80FF-8A9B6FBBCF43}" type="pres">
      <dgm:prSet presAssocID="{7A1C29A2-4E15-4DD3-9286-4BE64DAFA10A}" presName="conn2-1" presStyleLbl="parChTrans1D3" presStyleIdx="1" presStyleCnt="3"/>
      <dgm:spPr/>
      <dgm:t>
        <a:bodyPr/>
        <a:lstStyle/>
        <a:p>
          <a:endParaRPr lang="en-US"/>
        </a:p>
      </dgm:t>
    </dgm:pt>
    <dgm:pt modelId="{CED9E52A-EACD-4DE8-850C-C8A761F780FE}" type="pres">
      <dgm:prSet presAssocID="{7A1C29A2-4E15-4DD3-9286-4BE64DAFA10A}" presName="connTx" presStyleLbl="parChTrans1D3" presStyleIdx="1" presStyleCnt="3"/>
      <dgm:spPr/>
      <dgm:t>
        <a:bodyPr/>
        <a:lstStyle/>
        <a:p>
          <a:endParaRPr lang="en-US"/>
        </a:p>
      </dgm:t>
    </dgm:pt>
    <dgm:pt modelId="{5DB018C2-D39D-4DBD-9A55-7FCA4E76D86D}" type="pres">
      <dgm:prSet presAssocID="{E7BA754C-EA04-4738-85E0-B9689E74839C}" presName="root2" presStyleCnt="0"/>
      <dgm:spPr/>
    </dgm:pt>
    <dgm:pt modelId="{C83B9650-414B-496A-9BB7-AC1FDFFA869D}" type="pres">
      <dgm:prSet presAssocID="{E7BA754C-EA04-4738-85E0-B9689E74839C}" presName="LevelTwoTextNode" presStyleLbl="node3" presStyleIdx="1" presStyleCnt="3" custLinFactNeighborX="-1117" custLinFactNeighborY="9354">
        <dgm:presLayoutVars>
          <dgm:chPref val="3"/>
        </dgm:presLayoutVars>
      </dgm:prSet>
      <dgm:spPr/>
      <dgm:t>
        <a:bodyPr/>
        <a:lstStyle/>
        <a:p>
          <a:endParaRPr lang="en-US"/>
        </a:p>
      </dgm:t>
    </dgm:pt>
    <dgm:pt modelId="{AFAA82BD-7213-440D-8EA7-4B1164B91A09}" type="pres">
      <dgm:prSet presAssocID="{E7BA754C-EA04-4738-85E0-B9689E74839C}" presName="level3hierChild" presStyleCnt="0"/>
      <dgm:spPr/>
    </dgm:pt>
    <dgm:pt modelId="{710A9D45-38D0-4395-B113-F1BE0327843B}" type="pres">
      <dgm:prSet presAssocID="{AA99D785-0A40-4B66-BE11-00BFA5D616EA}" presName="conn2-1" presStyleLbl="parChTrans1D2" presStyleIdx="1" presStyleCnt="2"/>
      <dgm:spPr/>
      <dgm:t>
        <a:bodyPr/>
        <a:lstStyle/>
        <a:p>
          <a:endParaRPr lang="en-US"/>
        </a:p>
      </dgm:t>
    </dgm:pt>
    <dgm:pt modelId="{BA212C45-A9A9-4FE6-B2D0-A9BFAE4370D6}" type="pres">
      <dgm:prSet presAssocID="{AA99D785-0A40-4B66-BE11-00BFA5D616EA}" presName="connTx" presStyleLbl="parChTrans1D2" presStyleIdx="1" presStyleCnt="2"/>
      <dgm:spPr/>
      <dgm:t>
        <a:bodyPr/>
        <a:lstStyle/>
        <a:p>
          <a:endParaRPr lang="en-US"/>
        </a:p>
      </dgm:t>
    </dgm:pt>
    <dgm:pt modelId="{BC522F0D-F595-490D-B955-AACDC15C38A5}" type="pres">
      <dgm:prSet presAssocID="{21ADECA4-AE38-4F93-9A2A-4008ABE30DF1}" presName="root2" presStyleCnt="0"/>
      <dgm:spPr/>
    </dgm:pt>
    <dgm:pt modelId="{A69446F9-22D9-4527-AD9E-AB8AC555BC27}" type="pres">
      <dgm:prSet presAssocID="{21ADECA4-AE38-4F93-9A2A-4008ABE30DF1}" presName="LevelTwoTextNode" presStyleLbl="node2" presStyleIdx="1" presStyleCnt="2" custScaleX="99378" custScaleY="146949" custLinFactNeighborX="-1291" custLinFactNeighborY="2954">
        <dgm:presLayoutVars>
          <dgm:chPref val="3"/>
        </dgm:presLayoutVars>
      </dgm:prSet>
      <dgm:spPr/>
      <dgm:t>
        <a:bodyPr/>
        <a:lstStyle/>
        <a:p>
          <a:endParaRPr lang="en-US"/>
        </a:p>
      </dgm:t>
    </dgm:pt>
    <dgm:pt modelId="{69441475-6E84-4216-A834-0CD210C5EE12}" type="pres">
      <dgm:prSet presAssocID="{21ADECA4-AE38-4F93-9A2A-4008ABE30DF1}" presName="level3hierChild" presStyleCnt="0"/>
      <dgm:spPr/>
    </dgm:pt>
    <dgm:pt modelId="{F9A466AB-B306-47EF-98F9-F6F02E1905EF}" type="pres">
      <dgm:prSet presAssocID="{980BC260-A09B-4491-8361-137423E34A52}" presName="conn2-1" presStyleLbl="parChTrans1D3" presStyleIdx="2" presStyleCnt="3"/>
      <dgm:spPr/>
      <dgm:t>
        <a:bodyPr/>
        <a:lstStyle/>
        <a:p>
          <a:endParaRPr lang="en-US"/>
        </a:p>
      </dgm:t>
    </dgm:pt>
    <dgm:pt modelId="{A394B6AE-9F8B-4D97-9407-E8029845DC3B}" type="pres">
      <dgm:prSet presAssocID="{980BC260-A09B-4491-8361-137423E34A52}" presName="connTx" presStyleLbl="parChTrans1D3" presStyleIdx="2" presStyleCnt="3"/>
      <dgm:spPr/>
      <dgm:t>
        <a:bodyPr/>
        <a:lstStyle/>
        <a:p>
          <a:endParaRPr lang="en-US"/>
        </a:p>
      </dgm:t>
    </dgm:pt>
    <dgm:pt modelId="{8E540911-93A7-4D20-BE26-A7E65DCA5B53}" type="pres">
      <dgm:prSet presAssocID="{071F3D66-7195-4045-9DE2-A7402404DFAC}" presName="root2" presStyleCnt="0"/>
      <dgm:spPr/>
    </dgm:pt>
    <dgm:pt modelId="{1E58EDDD-DEB9-476F-9CB9-3E3FBDF7E092}" type="pres">
      <dgm:prSet presAssocID="{071F3D66-7195-4045-9DE2-A7402404DFAC}" presName="LevelTwoTextNode" presStyleLbl="node3" presStyleIdx="2" presStyleCnt="3" custScaleX="102353" custScaleY="99952" custLinFactNeighborX="2013" custLinFactNeighborY="8349">
        <dgm:presLayoutVars>
          <dgm:chPref val="3"/>
        </dgm:presLayoutVars>
      </dgm:prSet>
      <dgm:spPr/>
      <dgm:t>
        <a:bodyPr/>
        <a:lstStyle/>
        <a:p>
          <a:endParaRPr lang="en-US"/>
        </a:p>
      </dgm:t>
    </dgm:pt>
    <dgm:pt modelId="{261FBDA0-835F-4C63-9D8F-21F04A9CDE8A}" type="pres">
      <dgm:prSet presAssocID="{071F3D66-7195-4045-9DE2-A7402404DFAC}" presName="level3hierChild" presStyleCnt="0"/>
      <dgm:spPr/>
    </dgm:pt>
  </dgm:ptLst>
  <dgm:cxnLst>
    <dgm:cxn modelId="{C6FD641A-A14E-4C8B-BD06-ECB3C269706A}" type="presOf" srcId="{6BFF74C9-8040-4258-B592-42A53C118410}" destId="{1E94733F-B18A-4D72-8132-2B5C9B442D0F}" srcOrd="0" destOrd="0" presId="urn:microsoft.com/office/officeart/2005/8/layout/hierarchy2"/>
    <dgm:cxn modelId="{E72315D7-3742-4167-B828-1B65151A2F27}" type="presOf" srcId="{7A1C29A2-4E15-4DD3-9286-4BE64DAFA10A}" destId="{CED9E52A-EACD-4DE8-850C-C8A761F780FE}" srcOrd="1" destOrd="0" presId="urn:microsoft.com/office/officeart/2005/8/layout/hierarchy2"/>
    <dgm:cxn modelId="{455CB18F-7221-49FA-B7F9-9BA40B83D93C}" type="presOf" srcId="{980BC260-A09B-4491-8361-137423E34A52}" destId="{F9A466AB-B306-47EF-98F9-F6F02E1905EF}" srcOrd="0" destOrd="0" presId="urn:microsoft.com/office/officeart/2005/8/layout/hierarchy2"/>
    <dgm:cxn modelId="{CF4F6C7D-2DBB-4F03-BD09-6129D6B12D40}" type="presOf" srcId="{21ADECA4-AE38-4F93-9A2A-4008ABE30DF1}" destId="{A69446F9-22D9-4527-AD9E-AB8AC555BC27}" srcOrd="0" destOrd="0" presId="urn:microsoft.com/office/officeart/2005/8/layout/hierarchy2"/>
    <dgm:cxn modelId="{E1C9E54E-B830-458E-B837-F9A71B7EF8B9}" srcId="{2595D543-5082-41D7-9109-1B225CD6FDC1}" destId="{21ADECA4-AE38-4F93-9A2A-4008ABE30DF1}" srcOrd="1" destOrd="0" parTransId="{AA99D785-0A40-4B66-BE11-00BFA5D616EA}" sibTransId="{2FF77F80-C931-442B-9FAF-89F4268F3862}"/>
    <dgm:cxn modelId="{6C35C662-E0C8-4EBD-B4A5-1F644993B73A}" srcId="{D41D82CD-9443-4CF2-AE1D-E6174D6F0AFD}" destId="{5433A109-C1FE-4A28-B030-34703EF407AD}" srcOrd="0" destOrd="0" parTransId="{1042C252-E65E-4DC4-9702-075FF85E5A8E}" sibTransId="{F064C0B2-E590-4D5D-AA6A-B32F4EAA5DCD}"/>
    <dgm:cxn modelId="{7B90F022-6566-4392-9D60-438F82151EF6}" srcId="{D41D82CD-9443-4CF2-AE1D-E6174D6F0AFD}" destId="{E7BA754C-EA04-4738-85E0-B9689E74839C}" srcOrd="1" destOrd="0" parTransId="{7A1C29A2-4E15-4DD3-9286-4BE64DAFA10A}" sibTransId="{09FBB7CA-2D2C-4312-9322-5E42243ECC14}"/>
    <dgm:cxn modelId="{7188A633-FCE4-4187-88DD-3487DA5BB1D1}" type="presOf" srcId="{AA99D785-0A40-4B66-BE11-00BFA5D616EA}" destId="{BA212C45-A9A9-4FE6-B2D0-A9BFAE4370D6}" srcOrd="1" destOrd="0" presId="urn:microsoft.com/office/officeart/2005/8/layout/hierarchy2"/>
    <dgm:cxn modelId="{8D192CBB-3313-4E44-890E-1BD20489A91F}" srcId="{21ADECA4-AE38-4F93-9A2A-4008ABE30DF1}" destId="{071F3D66-7195-4045-9DE2-A7402404DFAC}" srcOrd="0" destOrd="0" parTransId="{980BC260-A09B-4491-8361-137423E34A52}" sibTransId="{9D295B74-A2D7-4D89-AEBA-457D8D9591D7}"/>
    <dgm:cxn modelId="{48A67347-96E6-46F4-BBE7-3A26E972E6EB}" type="presOf" srcId="{7A1C29A2-4E15-4DD3-9286-4BE64DAFA10A}" destId="{77B2DC4F-D4E9-4843-80FF-8A9B6FBBCF43}" srcOrd="0" destOrd="0" presId="urn:microsoft.com/office/officeart/2005/8/layout/hierarchy2"/>
    <dgm:cxn modelId="{D82FC1BC-E8AB-4B6F-AFE2-25E9258AE1D8}" type="presOf" srcId="{5433A109-C1FE-4A28-B030-34703EF407AD}" destId="{A2C74CF4-85E2-418F-A117-2AC04E92566F}" srcOrd="0" destOrd="0" presId="urn:microsoft.com/office/officeart/2005/8/layout/hierarchy2"/>
    <dgm:cxn modelId="{609234B3-88DA-4E80-8259-83F46D97FDAD}" type="presOf" srcId="{6BFF74C9-8040-4258-B592-42A53C118410}" destId="{465CAE54-C0CE-47C3-B211-E61108849EC5}" srcOrd="1" destOrd="0" presId="urn:microsoft.com/office/officeart/2005/8/layout/hierarchy2"/>
    <dgm:cxn modelId="{1FCFDA6B-9FE7-429C-A204-CA865EF5C7EA}" type="presOf" srcId="{980BC260-A09B-4491-8361-137423E34A52}" destId="{A394B6AE-9F8B-4D97-9407-E8029845DC3B}" srcOrd="1" destOrd="0" presId="urn:microsoft.com/office/officeart/2005/8/layout/hierarchy2"/>
    <dgm:cxn modelId="{789818DA-9529-478D-AB06-3E67FFCB36E5}" type="presOf" srcId="{AA99D785-0A40-4B66-BE11-00BFA5D616EA}" destId="{710A9D45-38D0-4395-B113-F1BE0327843B}" srcOrd="0" destOrd="0" presId="urn:microsoft.com/office/officeart/2005/8/layout/hierarchy2"/>
    <dgm:cxn modelId="{B6EAF57C-4E38-4263-B596-77C551D5F18F}" srcId="{571F574C-D4C0-4F20-AC1C-7DF239B9AA74}" destId="{2595D543-5082-41D7-9109-1B225CD6FDC1}" srcOrd="0" destOrd="0" parTransId="{A8D13F20-2DD7-453A-9841-7AA40F1912F6}" sibTransId="{B1814582-10E8-4A70-85B2-E958598BE137}"/>
    <dgm:cxn modelId="{F6A84C37-E4B4-4AE5-822E-862DC10C7F52}" type="presOf" srcId="{1042C252-E65E-4DC4-9702-075FF85E5A8E}" destId="{C149F3F6-51A7-48AF-8035-E0D97966C0D3}" srcOrd="1" destOrd="0" presId="urn:microsoft.com/office/officeart/2005/8/layout/hierarchy2"/>
    <dgm:cxn modelId="{5D80688F-15E0-4252-AFFE-E6E7166D11C3}" type="presOf" srcId="{1042C252-E65E-4DC4-9702-075FF85E5A8E}" destId="{0BBA9706-E025-4194-8829-FADCAE3ADB43}" srcOrd="0" destOrd="0" presId="urn:microsoft.com/office/officeart/2005/8/layout/hierarchy2"/>
    <dgm:cxn modelId="{3E27FF77-E52D-4C04-9ADC-01310C119AC9}" type="presOf" srcId="{E7BA754C-EA04-4738-85E0-B9689E74839C}" destId="{C83B9650-414B-496A-9BB7-AC1FDFFA869D}" srcOrd="0" destOrd="0" presId="urn:microsoft.com/office/officeart/2005/8/layout/hierarchy2"/>
    <dgm:cxn modelId="{A3E87307-C8C3-47D0-A579-067E5020B67E}" type="presOf" srcId="{571F574C-D4C0-4F20-AC1C-7DF239B9AA74}" destId="{3FE51261-820A-4FCB-8C54-6A404B262418}" srcOrd="0" destOrd="0" presId="urn:microsoft.com/office/officeart/2005/8/layout/hierarchy2"/>
    <dgm:cxn modelId="{4714AC6B-E04A-4279-A8EA-23D7E0CCE838}" type="presOf" srcId="{D41D82CD-9443-4CF2-AE1D-E6174D6F0AFD}" destId="{4CE6FD8F-517A-4B19-9621-0E41C80DFA09}" srcOrd="0" destOrd="0" presId="urn:microsoft.com/office/officeart/2005/8/layout/hierarchy2"/>
    <dgm:cxn modelId="{4F9EA9D0-CE5F-4F75-9681-D11461F16957}" type="presOf" srcId="{2595D543-5082-41D7-9109-1B225CD6FDC1}" destId="{8BBFB238-5122-44C3-BC52-EE67ED98B8CC}" srcOrd="0" destOrd="0" presId="urn:microsoft.com/office/officeart/2005/8/layout/hierarchy2"/>
    <dgm:cxn modelId="{6A63F5DE-AEB4-41C0-A09A-B47C92C5D9F0}" type="presOf" srcId="{071F3D66-7195-4045-9DE2-A7402404DFAC}" destId="{1E58EDDD-DEB9-476F-9CB9-3E3FBDF7E092}" srcOrd="0" destOrd="0" presId="urn:microsoft.com/office/officeart/2005/8/layout/hierarchy2"/>
    <dgm:cxn modelId="{F32FAA93-E172-4E5C-B094-FA54F42EBFD8}" srcId="{2595D543-5082-41D7-9109-1B225CD6FDC1}" destId="{D41D82CD-9443-4CF2-AE1D-E6174D6F0AFD}" srcOrd="0" destOrd="0" parTransId="{6BFF74C9-8040-4258-B592-42A53C118410}" sibTransId="{4A941010-9B95-4A58-9627-B8862F17A01D}"/>
    <dgm:cxn modelId="{C6054D46-2954-4B50-AB20-97F1D6B5B500}" type="presParOf" srcId="{3FE51261-820A-4FCB-8C54-6A404B262418}" destId="{461B5C29-0C6D-4CB7-9709-30ECAD4661B3}" srcOrd="0" destOrd="0" presId="urn:microsoft.com/office/officeart/2005/8/layout/hierarchy2"/>
    <dgm:cxn modelId="{3AD30F1D-401B-4674-B390-EFB3FD54ACCB}" type="presParOf" srcId="{461B5C29-0C6D-4CB7-9709-30ECAD4661B3}" destId="{8BBFB238-5122-44C3-BC52-EE67ED98B8CC}" srcOrd="0" destOrd="0" presId="urn:microsoft.com/office/officeart/2005/8/layout/hierarchy2"/>
    <dgm:cxn modelId="{CBC90AE7-7C82-45F7-956C-0E22A6D6980E}" type="presParOf" srcId="{461B5C29-0C6D-4CB7-9709-30ECAD4661B3}" destId="{F0E86432-92EC-489B-A85D-2AD233F2C370}" srcOrd="1" destOrd="0" presId="urn:microsoft.com/office/officeart/2005/8/layout/hierarchy2"/>
    <dgm:cxn modelId="{B233F048-56B8-4581-BEBE-6D9AAAE6E622}" type="presParOf" srcId="{F0E86432-92EC-489B-A85D-2AD233F2C370}" destId="{1E94733F-B18A-4D72-8132-2B5C9B442D0F}" srcOrd="0" destOrd="0" presId="urn:microsoft.com/office/officeart/2005/8/layout/hierarchy2"/>
    <dgm:cxn modelId="{5F93F0CA-9B29-4A5F-923A-6651862ECCA8}" type="presParOf" srcId="{1E94733F-B18A-4D72-8132-2B5C9B442D0F}" destId="{465CAE54-C0CE-47C3-B211-E61108849EC5}" srcOrd="0" destOrd="0" presId="urn:microsoft.com/office/officeart/2005/8/layout/hierarchy2"/>
    <dgm:cxn modelId="{D19A9855-F6FE-4BA0-BDDE-0A3D3389A570}" type="presParOf" srcId="{F0E86432-92EC-489B-A85D-2AD233F2C370}" destId="{02EF87F6-5509-4635-84C8-F08E8873F590}" srcOrd="1" destOrd="0" presId="urn:microsoft.com/office/officeart/2005/8/layout/hierarchy2"/>
    <dgm:cxn modelId="{30BD3B81-E65A-449E-BD9B-10FB463A51B6}" type="presParOf" srcId="{02EF87F6-5509-4635-84C8-F08E8873F590}" destId="{4CE6FD8F-517A-4B19-9621-0E41C80DFA09}" srcOrd="0" destOrd="0" presId="urn:microsoft.com/office/officeart/2005/8/layout/hierarchy2"/>
    <dgm:cxn modelId="{CD716B71-662B-4DF7-8757-87E9754A14FA}" type="presParOf" srcId="{02EF87F6-5509-4635-84C8-F08E8873F590}" destId="{28563BA3-7403-4B03-8446-EBE48166048B}" srcOrd="1" destOrd="0" presId="urn:microsoft.com/office/officeart/2005/8/layout/hierarchy2"/>
    <dgm:cxn modelId="{911D31B1-7506-4601-8A6B-1F0EF591D0E4}" type="presParOf" srcId="{28563BA3-7403-4B03-8446-EBE48166048B}" destId="{0BBA9706-E025-4194-8829-FADCAE3ADB43}" srcOrd="0" destOrd="0" presId="urn:microsoft.com/office/officeart/2005/8/layout/hierarchy2"/>
    <dgm:cxn modelId="{17F39820-8A47-4DA1-B91E-200DF5BDE8FC}" type="presParOf" srcId="{0BBA9706-E025-4194-8829-FADCAE3ADB43}" destId="{C149F3F6-51A7-48AF-8035-E0D97966C0D3}" srcOrd="0" destOrd="0" presId="urn:microsoft.com/office/officeart/2005/8/layout/hierarchy2"/>
    <dgm:cxn modelId="{CD667229-04E2-4D91-B7B4-73473DAD182E}" type="presParOf" srcId="{28563BA3-7403-4B03-8446-EBE48166048B}" destId="{157FD714-A402-4630-9FDE-51C2E6F32905}" srcOrd="1" destOrd="0" presId="urn:microsoft.com/office/officeart/2005/8/layout/hierarchy2"/>
    <dgm:cxn modelId="{D7FD0C82-1056-46D3-9C9D-B20DBB9E685D}" type="presParOf" srcId="{157FD714-A402-4630-9FDE-51C2E6F32905}" destId="{A2C74CF4-85E2-418F-A117-2AC04E92566F}" srcOrd="0" destOrd="0" presId="urn:microsoft.com/office/officeart/2005/8/layout/hierarchy2"/>
    <dgm:cxn modelId="{4A961DFE-1844-4024-874D-CB1C2F41C5A6}" type="presParOf" srcId="{157FD714-A402-4630-9FDE-51C2E6F32905}" destId="{298E0AB8-7B5B-4529-B455-7378E6E900B3}" srcOrd="1" destOrd="0" presId="urn:microsoft.com/office/officeart/2005/8/layout/hierarchy2"/>
    <dgm:cxn modelId="{F316EA4C-FD1E-46E9-8E92-CA0F85C32032}" type="presParOf" srcId="{28563BA3-7403-4B03-8446-EBE48166048B}" destId="{77B2DC4F-D4E9-4843-80FF-8A9B6FBBCF43}" srcOrd="2" destOrd="0" presId="urn:microsoft.com/office/officeart/2005/8/layout/hierarchy2"/>
    <dgm:cxn modelId="{1E4B2F42-6514-4AEA-A403-46CC1270AD1A}" type="presParOf" srcId="{77B2DC4F-D4E9-4843-80FF-8A9B6FBBCF43}" destId="{CED9E52A-EACD-4DE8-850C-C8A761F780FE}" srcOrd="0" destOrd="0" presId="urn:microsoft.com/office/officeart/2005/8/layout/hierarchy2"/>
    <dgm:cxn modelId="{C9F1F88A-8BEC-48A1-8137-3FC9CF477654}" type="presParOf" srcId="{28563BA3-7403-4B03-8446-EBE48166048B}" destId="{5DB018C2-D39D-4DBD-9A55-7FCA4E76D86D}" srcOrd="3" destOrd="0" presId="urn:microsoft.com/office/officeart/2005/8/layout/hierarchy2"/>
    <dgm:cxn modelId="{7C705A79-9231-48D1-A6F6-4205078E0AC2}" type="presParOf" srcId="{5DB018C2-D39D-4DBD-9A55-7FCA4E76D86D}" destId="{C83B9650-414B-496A-9BB7-AC1FDFFA869D}" srcOrd="0" destOrd="0" presId="urn:microsoft.com/office/officeart/2005/8/layout/hierarchy2"/>
    <dgm:cxn modelId="{38F89FBA-DA71-4EB4-A32B-7D378C1C2A4A}" type="presParOf" srcId="{5DB018C2-D39D-4DBD-9A55-7FCA4E76D86D}" destId="{AFAA82BD-7213-440D-8EA7-4B1164B91A09}" srcOrd="1" destOrd="0" presId="urn:microsoft.com/office/officeart/2005/8/layout/hierarchy2"/>
    <dgm:cxn modelId="{5ECF0748-8C3F-4A37-BAEC-690D02C09DEB}" type="presParOf" srcId="{F0E86432-92EC-489B-A85D-2AD233F2C370}" destId="{710A9D45-38D0-4395-B113-F1BE0327843B}" srcOrd="2" destOrd="0" presId="urn:microsoft.com/office/officeart/2005/8/layout/hierarchy2"/>
    <dgm:cxn modelId="{CB057293-E3F0-4BE8-AA0F-D9A59A6B9550}" type="presParOf" srcId="{710A9D45-38D0-4395-B113-F1BE0327843B}" destId="{BA212C45-A9A9-4FE6-B2D0-A9BFAE4370D6}" srcOrd="0" destOrd="0" presId="urn:microsoft.com/office/officeart/2005/8/layout/hierarchy2"/>
    <dgm:cxn modelId="{F14AE597-D714-420B-A32D-C5A7A278C0F9}" type="presParOf" srcId="{F0E86432-92EC-489B-A85D-2AD233F2C370}" destId="{BC522F0D-F595-490D-B955-AACDC15C38A5}" srcOrd="3" destOrd="0" presId="urn:microsoft.com/office/officeart/2005/8/layout/hierarchy2"/>
    <dgm:cxn modelId="{4B33EAD6-5EEF-4BFD-B793-8C589FF2D8EB}" type="presParOf" srcId="{BC522F0D-F595-490D-B955-AACDC15C38A5}" destId="{A69446F9-22D9-4527-AD9E-AB8AC555BC27}" srcOrd="0" destOrd="0" presId="urn:microsoft.com/office/officeart/2005/8/layout/hierarchy2"/>
    <dgm:cxn modelId="{EBA9E675-83EC-402B-B0A2-9F460AACB8CC}" type="presParOf" srcId="{BC522F0D-F595-490D-B955-AACDC15C38A5}" destId="{69441475-6E84-4216-A834-0CD210C5EE12}" srcOrd="1" destOrd="0" presId="urn:microsoft.com/office/officeart/2005/8/layout/hierarchy2"/>
    <dgm:cxn modelId="{7D3442CD-044B-411F-88D6-08EC48176B42}" type="presParOf" srcId="{69441475-6E84-4216-A834-0CD210C5EE12}" destId="{F9A466AB-B306-47EF-98F9-F6F02E1905EF}" srcOrd="0" destOrd="0" presId="urn:microsoft.com/office/officeart/2005/8/layout/hierarchy2"/>
    <dgm:cxn modelId="{DF95C1EE-04BB-45A2-BE86-13B5E9EB3AE0}" type="presParOf" srcId="{F9A466AB-B306-47EF-98F9-F6F02E1905EF}" destId="{A394B6AE-9F8B-4D97-9407-E8029845DC3B}" srcOrd="0" destOrd="0" presId="urn:microsoft.com/office/officeart/2005/8/layout/hierarchy2"/>
    <dgm:cxn modelId="{2AC7AD3D-0EA7-4066-802C-6BC611F867E6}" type="presParOf" srcId="{69441475-6E84-4216-A834-0CD210C5EE12}" destId="{8E540911-93A7-4D20-BE26-A7E65DCA5B53}" srcOrd="1" destOrd="0" presId="urn:microsoft.com/office/officeart/2005/8/layout/hierarchy2"/>
    <dgm:cxn modelId="{9DB9170A-F6D5-4C87-8C15-253C332C0C54}" type="presParOf" srcId="{8E540911-93A7-4D20-BE26-A7E65DCA5B53}" destId="{1E58EDDD-DEB9-476F-9CB9-3E3FBDF7E092}" srcOrd="0" destOrd="0" presId="urn:microsoft.com/office/officeart/2005/8/layout/hierarchy2"/>
    <dgm:cxn modelId="{BD9E8981-1CE4-44E9-BC9B-93AB99F6C4AE}" type="presParOf" srcId="{8E540911-93A7-4D20-BE26-A7E65DCA5B53}" destId="{261FBDA0-835F-4C63-9D8F-21F04A9CDE8A}"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2F9EDD-4D44-4157-B277-856D8C18BA60}" type="doc">
      <dgm:prSet loTypeId="urn:microsoft.com/office/officeart/2005/8/layout/cycle2" loCatId="cycle" qsTypeId="urn:microsoft.com/office/officeart/2005/8/quickstyle/simple1" qsCatId="simple" csTypeId="urn:microsoft.com/office/officeart/2005/8/colors/colorful1#2" csCatId="colorful" phldr="1"/>
      <dgm:spPr/>
      <dgm:t>
        <a:bodyPr/>
        <a:lstStyle/>
        <a:p>
          <a:endParaRPr lang="en-US"/>
        </a:p>
      </dgm:t>
    </dgm:pt>
    <dgm:pt modelId="{3E63AED6-5400-479A-9842-156E2B4F8313}">
      <dgm:prSet custT="1"/>
      <dgm:spPr/>
      <dgm:t>
        <a:bodyPr/>
        <a:lstStyle/>
        <a:p>
          <a:pPr algn="l"/>
          <a:r>
            <a:rPr lang="en-US" sz="1600" b="1" i="0" dirty="0" smtClean="0">
              <a:solidFill>
                <a:schemeClr val="tx1"/>
              </a:solidFill>
              <a:latin typeface="Arial" pitchFamily="34" charset="0"/>
              <a:cs typeface="Arial" pitchFamily="34" charset="0"/>
            </a:rPr>
            <a:t>Tập trung ngày càng đông dân cư sống trong những vùng lãnh thổ.</a:t>
          </a:r>
          <a:endParaRPr lang="en-US" sz="1600" b="1" dirty="0">
            <a:solidFill>
              <a:schemeClr val="tx1"/>
            </a:solidFill>
            <a:latin typeface="Arial" pitchFamily="34" charset="0"/>
            <a:cs typeface="Arial" pitchFamily="34" charset="0"/>
          </a:endParaRPr>
        </a:p>
      </dgm:t>
    </dgm:pt>
    <dgm:pt modelId="{CC406E84-4CAC-4BEB-A915-F700632E2A17}" type="parTrans" cxnId="{0E7CC2AF-4AD0-4326-84B5-617E4B3FE0F5}">
      <dgm:prSet/>
      <dgm:spPr/>
      <dgm:t>
        <a:bodyPr/>
        <a:lstStyle/>
        <a:p>
          <a:endParaRPr lang="en-US"/>
        </a:p>
      </dgm:t>
    </dgm:pt>
    <dgm:pt modelId="{00F73F5B-6400-4E74-A75C-C20D983ED12B}" type="sibTrans" cxnId="{0E7CC2AF-4AD0-4326-84B5-617E4B3FE0F5}">
      <dgm:prSet/>
      <dgm:spPr/>
      <dgm:t>
        <a:bodyPr/>
        <a:lstStyle/>
        <a:p>
          <a:endParaRPr lang="en-US"/>
        </a:p>
      </dgm:t>
    </dgm:pt>
    <dgm:pt modelId="{E8291B64-253E-42B8-8FDC-4583F5223334}">
      <dgm:prSet custT="1"/>
      <dgm:spPr/>
      <dgm:t>
        <a:bodyPr/>
        <a:lstStyle/>
        <a:p>
          <a:r>
            <a:rPr lang="en-US" sz="1800" b="1" i="0" dirty="0" smtClean="0">
              <a:latin typeface="Arial" pitchFamily="34" charset="0"/>
              <a:cs typeface="Arial" pitchFamily="34" charset="0"/>
            </a:rPr>
            <a:t>Phát triển kinh tế - xã hội </a:t>
          </a:r>
          <a:endParaRPr lang="en-US" sz="1800" b="1" dirty="0">
            <a:latin typeface="Arial" pitchFamily="34" charset="0"/>
            <a:cs typeface="Arial" pitchFamily="34" charset="0"/>
          </a:endParaRPr>
        </a:p>
      </dgm:t>
    </dgm:pt>
    <dgm:pt modelId="{65B2AFC6-5632-421C-8CB3-52715AE5CBE3}" type="parTrans" cxnId="{19FAF4E7-09B2-445D-9B50-7D49CFF28BD9}">
      <dgm:prSet/>
      <dgm:spPr/>
      <dgm:t>
        <a:bodyPr/>
        <a:lstStyle/>
        <a:p>
          <a:endParaRPr lang="en-US"/>
        </a:p>
      </dgm:t>
    </dgm:pt>
    <dgm:pt modelId="{659EDD85-15B5-4EE7-88F4-2377B28843BF}" type="sibTrans" cxnId="{19FAF4E7-09B2-445D-9B50-7D49CFF28BD9}">
      <dgm:prSet/>
      <dgm:spPr/>
      <dgm:t>
        <a:bodyPr/>
        <a:lstStyle/>
        <a:p>
          <a:endParaRPr lang="en-US"/>
        </a:p>
      </dgm:t>
    </dgm:pt>
    <dgm:pt modelId="{FC6A432B-EFD8-4094-B536-E0A9FC1B3FD1}">
      <dgm:prSet/>
      <dgm:spPr/>
      <dgm:t>
        <a:bodyPr/>
        <a:lstStyle/>
        <a:p>
          <a:r>
            <a:rPr lang="en-US" b="1" i="0" dirty="0" smtClean="0"/>
            <a:t>Quá trình hình thành lối sống đô thị</a:t>
          </a:r>
          <a:endParaRPr lang="en-US" b="1" dirty="0"/>
        </a:p>
      </dgm:t>
    </dgm:pt>
    <dgm:pt modelId="{D2F5D884-C748-4BDB-9DC8-C532D68B6D01}" type="parTrans" cxnId="{9D6434F3-98D9-4438-8E9D-9C7ED9F8D4DE}">
      <dgm:prSet/>
      <dgm:spPr/>
      <dgm:t>
        <a:bodyPr/>
        <a:lstStyle/>
        <a:p>
          <a:endParaRPr lang="en-US"/>
        </a:p>
      </dgm:t>
    </dgm:pt>
    <dgm:pt modelId="{CE0FBD83-9C14-48FC-A39F-7B2994688E6B}" type="sibTrans" cxnId="{9D6434F3-98D9-4438-8E9D-9C7ED9F8D4DE}">
      <dgm:prSet/>
      <dgm:spPr/>
      <dgm:t>
        <a:bodyPr/>
        <a:lstStyle/>
        <a:p>
          <a:endParaRPr lang="en-US"/>
        </a:p>
      </dgm:t>
    </dgm:pt>
    <dgm:pt modelId="{6ACA8A30-F6F7-43E1-B756-EECB074D71B5}">
      <dgm:prSet custT="1"/>
      <dgm:spPr/>
      <dgm:t>
        <a:bodyPr/>
        <a:lstStyle/>
        <a:p>
          <a:r>
            <a:rPr lang="en-US" sz="1800" b="1" i="0" dirty="0" smtClean="0">
              <a:latin typeface="Arial" pitchFamily="34" charset="0"/>
              <a:cs typeface="Arial" pitchFamily="34" charset="0"/>
            </a:rPr>
            <a:t>Quá trình chuyển thể nhiều kiểu mẫu đời sống </a:t>
          </a:r>
          <a:endParaRPr lang="en-US" sz="1800" b="1" dirty="0">
            <a:latin typeface="Arial" pitchFamily="34" charset="0"/>
            <a:cs typeface="Arial" pitchFamily="34" charset="0"/>
          </a:endParaRPr>
        </a:p>
      </dgm:t>
    </dgm:pt>
    <dgm:pt modelId="{57B556B4-3D99-49FA-ADD3-CAE8B42623B5}" type="parTrans" cxnId="{6E5BFF93-6240-468B-9BAB-3BBF2175BE10}">
      <dgm:prSet/>
      <dgm:spPr/>
      <dgm:t>
        <a:bodyPr/>
        <a:lstStyle/>
        <a:p>
          <a:endParaRPr lang="en-US"/>
        </a:p>
      </dgm:t>
    </dgm:pt>
    <dgm:pt modelId="{919FD8ED-C39E-4086-9F26-32435D080739}" type="sibTrans" cxnId="{6E5BFF93-6240-468B-9BAB-3BBF2175BE10}">
      <dgm:prSet/>
      <dgm:spPr/>
      <dgm:t>
        <a:bodyPr/>
        <a:lstStyle/>
        <a:p>
          <a:endParaRPr lang="en-US"/>
        </a:p>
      </dgm:t>
    </dgm:pt>
    <dgm:pt modelId="{BBCF418A-1FA9-498F-9E63-35F47C44803B}">
      <dgm:prSet custT="1"/>
      <dgm:spPr/>
      <dgm:t>
        <a:bodyPr/>
        <a:lstStyle/>
        <a:p>
          <a:r>
            <a:rPr lang="en-US" sz="1800" b="1" i="0" dirty="0" smtClean="0">
              <a:solidFill>
                <a:schemeClr val="tx1"/>
              </a:solidFill>
              <a:latin typeface="Arial" pitchFamily="34" charset="0"/>
              <a:cs typeface="Arial" pitchFamily="34" charset="0"/>
            </a:rPr>
            <a:t>Xã hội mang đặc trưng văn hoá đô thị khác biệt với văn hoá nông thôn </a:t>
          </a:r>
          <a:endParaRPr lang="en-US" sz="1800" b="1" dirty="0">
            <a:solidFill>
              <a:schemeClr val="tx1"/>
            </a:solidFill>
            <a:latin typeface="Arial" pitchFamily="34" charset="0"/>
            <a:cs typeface="Arial" pitchFamily="34" charset="0"/>
          </a:endParaRPr>
        </a:p>
      </dgm:t>
    </dgm:pt>
    <dgm:pt modelId="{DD612A39-37DB-4F87-A99F-D575915584F6}" type="parTrans" cxnId="{1F136280-EC30-474A-9577-1C527E929016}">
      <dgm:prSet/>
      <dgm:spPr/>
      <dgm:t>
        <a:bodyPr/>
        <a:lstStyle/>
        <a:p>
          <a:endParaRPr lang="en-US"/>
        </a:p>
      </dgm:t>
    </dgm:pt>
    <dgm:pt modelId="{A5BBE85F-55F3-4C42-BB8A-6D398A58DB83}" type="sibTrans" cxnId="{1F136280-EC30-474A-9577-1C527E929016}">
      <dgm:prSet/>
      <dgm:spPr/>
      <dgm:t>
        <a:bodyPr/>
        <a:lstStyle/>
        <a:p>
          <a:endParaRPr lang="en-US"/>
        </a:p>
      </dgm:t>
    </dgm:pt>
    <dgm:pt modelId="{2598DF68-4AB2-42FF-95E4-08370D391B65}" type="pres">
      <dgm:prSet presAssocID="{E62F9EDD-4D44-4157-B277-856D8C18BA60}" presName="cycle" presStyleCnt="0">
        <dgm:presLayoutVars>
          <dgm:dir/>
          <dgm:resizeHandles val="exact"/>
        </dgm:presLayoutVars>
      </dgm:prSet>
      <dgm:spPr/>
      <dgm:t>
        <a:bodyPr/>
        <a:lstStyle/>
        <a:p>
          <a:endParaRPr lang="en-US"/>
        </a:p>
      </dgm:t>
    </dgm:pt>
    <dgm:pt modelId="{FEE38781-261C-452F-9346-D59314BE068C}" type="pres">
      <dgm:prSet presAssocID="{E8291B64-253E-42B8-8FDC-4583F5223334}" presName="node" presStyleLbl="node1" presStyleIdx="0" presStyleCnt="5" custScaleX="165983" custRadScaleRad="100063" custRadScaleInc="5277">
        <dgm:presLayoutVars>
          <dgm:bulletEnabled val="1"/>
        </dgm:presLayoutVars>
      </dgm:prSet>
      <dgm:spPr/>
      <dgm:t>
        <a:bodyPr/>
        <a:lstStyle/>
        <a:p>
          <a:endParaRPr lang="en-US"/>
        </a:p>
      </dgm:t>
    </dgm:pt>
    <dgm:pt modelId="{121BB597-511E-4A50-A170-B94DB91BE710}" type="pres">
      <dgm:prSet presAssocID="{659EDD85-15B5-4EE7-88F4-2377B28843BF}" presName="sibTrans" presStyleLbl="sibTrans2D1" presStyleIdx="0" presStyleCnt="5"/>
      <dgm:spPr/>
      <dgm:t>
        <a:bodyPr/>
        <a:lstStyle/>
        <a:p>
          <a:endParaRPr lang="en-US"/>
        </a:p>
      </dgm:t>
    </dgm:pt>
    <dgm:pt modelId="{08E1AD95-5411-45B2-981A-F7167FF433CF}" type="pres">
      <dgm:prSet presAssocID="{659EDD85-15B5-4EE7-88F4-2377B28843BF}" presName="connectorText" presStyleLbl="sibTrans2D1" presStyleIdx="0" presStyleCnt="5"/>
      <dgm:spPr/>
      <dgm:t>
        <a:bodyPr/>
        <a:lstStyle/>
        <a:p>
          <a:endParaRPr lang="en-US"/>
        </a:p>
      </dgm:t>
    </dgm:pt>
    <dgm:pt modelId="{6D5C8C17-8785-440B-87D2-8DFCC01FA5D1}" type="pres">
      <dgm:prSet presAssocID="{FC6A432B-EFD8-4094-B536-E0A9FC1B3FD1}" presName="node" presStyleLbl="node1" presStyleIdx="1" presStyleCnt="5" custScaleX="168235" custRadScaleRad="102710" custRadScaleInc="16478">
        <dgm:presLayoutVars>
          <dgm:bulletEnabled val="1"/>
        </dgm:presLayoutVars>
      </dgm:prSet>
      <dgm:spPr/>
      <dgm:t>
        <a:bodyPr/>
        <a:lstStyle/>
        <a:p>
          <a:endParaRPr lang="en-US"/>
        </a:p>
      </dgm:t>
    </dgm:pt>
    <dgm:pt modelId="{9B76601E-E372-4C7B-AD07-0C3B48B5C235}" type="pres">
      <dgm:prSet presAssocID="{CE0FBD83-9C14-48FC-A39F-7B2994688E6B}" presName="sibTrans" presStyleLbl="sibTrans2D1" presStyleIdx="1" presStyleCnt="5"/>
      <dgm:spPr/>
      <dgm:t>
        <a:bodyPr/>
        <a:lstStyle/>
        <a:p>
          <a:endParaRPr lang="en-US"/>
        </a:p>
      </dgm:t>
    </dgm:pt>
    <dgm:pt modelId="{1196E4A8-692D-4C1D-B022-35962204A842}" type="pres">
      <dgm:prSet presAssocID="{CE0FBD83-9C14-48FC-A39F-7B2994688E6B}" presName="connectorText" presStyleLbl="sibTrans2D1" presStyleIdx="1" presStyleCnt="5"/>
      <dgm:spPr/>
      <dgm:t>
        <a:bodyPr/>
        <a:lstStyle/>
        <a:p>
          <a:endParaRPr lang="en-US"/>
        </a:p>
      </dgm:t>
    </dgm:pt>
    <dgm:pt modelId="{CA3BE4B4-7522-4AC0-83BE-A67CD48971FC}" type="pres">
      <dgm:prSet presAssocID="{6ACA8A30-F6F7-43E1-B756-EECB074D71B5}" presName="node" presStyleLbl="node1" presStyleIdx="2" presStyleCnt="5" custScaleX="166425" custScaleY="100020" custRadScaleRad="105619" custRadScaleInc="-7931">
        <dgm:presLayoutVars>
          <dgm:bulletEnabled val="1"/>
        </dgm:presLayoutVars>
      </dgm:prSet>
      <dgm:spPr/>
      <dgm:t>
        <a:bodyPr/>
        <a:lstStyle/>
        <a:p>
          <a:endParaRPr lang="en-US"/>
        </a:p>
      </dgm:t>
    </dgm:pt>
    <dgm:pt modelId="{D0559759-9C91-4A96-AE4D-0C6D121B733C}" type="pres">
      <dgm:prSet presAssocID="{919FD8ED-C39E-4086-9F26-32435D080739}" presName="sibTrans" presStyleLbl="sibTrans2D1" presStyleIdx="2" presStyleCnt="5"/>
      <dgm:spPr/>
      <dgm:t>
        <a:bodyPr/>
        <a:lstStyle/>
        <a:p>
          <a:endParaRPr lang="en-US"/>
        </a:p>
      </dgm:t>
    </dgm:pt>
    <dgm:pt modelId="{DFFFF118-C011-433E-A5BC-09EF2941E153}" type="pres">
      <dgm:prSet presAssocID="{919FD8ED-C39E-4086-9F26-32435D080739}" presName="connectorText" presStyleLbl="sibTrans2D1" presStyleIdx="2" presStyleCnt="5"/>
      <dgm:spPr/>
      <dgm:t>
        <a:bodyPr/>
        <a:lstStyle/>
        <a:p>
          <a:endParaRPr lang="en-US"/>
        </a:p>
      </dgm:t>
    </dgm:pt>
    <dgm:pt modelId="{397B7984-DE28-456B-AD99-3CC79C25CF50}" type="pres">
      <dgm:prSet presAssocID="{BBCF418A-1FA9-498F-9E63-35F47C44803B}" presName="node" presStyleLbl="node1" presStyleIdx="3" presStyleCnt="5" custScaleX="166209" custRadScaleRad="117076" custRadScaleInc="33597">
        <dgm:presLayoutVars>
          <dgm:bulletEnabled val="1"/>
        </dgm:presLayoutVars>
      </dgm:prSet>
      <dgm:spPr/>
      <dgm:t>
        <a:bodyPr/>
        <a:lstStyle/>
        <a:p>
          <a:endParaRPr lang="en-US"/>
        </a:p>
      </dgm:t>
    </dgm:pt>
    <dgm:pt modelId="{8B82E534-739C-4F53-8388-B2AF483B2173}" type="pres">
      <dgm:prSet presAssocID="{A5BBE85F-55F3-4C42-BB8A-6D398A58DB83}" presName="sibTrans" presStyleLbl="sibTrans2D1" presStyleIdx="3" presStyleCnt="5"/>
      <dgm:spPr/>
      <dgm:t>
        <a:bodyPr/>
        <a:lstStyle/>
        <a:p>
          <a:endParaRPr lang="en-US"/>
        </a:p>
      </dgm:t>
    </dgm:pt>
    <dgm:pt modelId="{FF7CFE49-C5D9-473B-927F-70DE7089FCAE}" type="pres">
      <dgm:prSet presAssocID="{A5BBE85F-55F3-4C42-BB8A-6D398A58DB83}" presName="connectorText" presStyleLbl="sibTrans2D1" presStyleIdx="3" presStyleCnt="5"/>
      <dgm:spPr/>
      <dgm:t>
        <a:bodyPr/>
        <a:lstStyle/>
        <a:p>
          <a:endParaRPr lang="en-US"/>
        </a:p>
      </dgm:t>
    </dgm:pt>
    <dgm:pt modelId="{2ECBA452-662F-4998-8DD3-1B87DF569B32}" type="pres">
      <dgm:prSet presAssocID="{3E63AED6-5400-479A-9842-156E2B4F8313}" presName="node" presStyleLbl="node1" presStyleIdx="4" presStyleCnt="5" custScaleX="169603" custScaleY="113735" custRadScaleRad="111899" custRadScaleInc="-11890">
        <dgm:presLayoutVars>
          <dgm:bulletEnabled val="1"/>
        </dgm:presLayoutVars>
      </dgm:prSet>
      <dgm:spPr/>
      <dgm:t>
        <a:bodyPr/>
        <a:lstStyle/>
        <a:p>
          <a:endParaRPr lang="en-US"/>
        </a:p>
      </dgm:t>
    </dgm:pt>
    <dgm:pt modelId="{3165D0F0-DA76-464E-A49F-95B81C61FA36}" type="pres">
      <dgm:prSet presAssocID="{00F73F5B-6400-4E74-A75C-C20D983ED12B}" presName="sibTrans" presStyleLbl="sibTrans2D1" presStyleIdx="4" presStyleCnt="5"/>
      <dgm:spPr/>
      <dgm:t>
        <a:bodyPr/>
        <a:lstStyle/>
        <a:p>
          <a:endParaRPr lang="en-US"/>
        </a:p>
      </dgm:t>
    </dgm:pt>
    <dgm:pt modelId="{90398115-ED25-4221-B4C6-88451A9B02A9}" type="pres">
      <dgm:prSet presAssocID="{00F73F5B-6400-4E74-A75C-C20D983ED12B}" presName="connectorText" presStyleLbl="sibTrans2D1" presStyleIdx="4" presStyleCnt="5"/>
      <dgm:spPr/>
      <dgm:t>
        <a:bodyPr/>
        <a:lstStyle/>
        <a:p>
          <a:endParaRPr lang="en-US"/>
        </a:p>
      </dgm:t>
    </dgm:pt>
  </dgm:ptLst>
  <dgm:cxnLst>
    <dgm:cxn modelId="{41F6BE0D-74E5-4D16-842E-137807E1A43E}" type="presOf" srcId="{00F73F5B-6400-4E74-A75C-C20D983ED12B}" destId="{3165D0F0-DA76-464E-A49F-95B81C61FA36}" srcOrd="0" destOrd="0" presId="urn:microsoft.com/office/officeart/2005/8/layout/cycle2"/>
    <dgm:cxn modelId="{5DF050F2-D5E4-4619-9BBE-2AB82DA6DE78}" type="presOf" srcId="{A5BBE85F-55F3-4C42-BB8A-6D398A58DB83}" destId="{8B82E534-739C-4F53-8388-B2AF483B2173}" srcOrd="0" destOrd="0" presId="urn:microsoft.com/office/officeart/2005/8/layout/cycle2"/>
    <dgm:cxn modelId="{3211975E-62D4-40C0-969B-BA8E01013B67}" type="presOf" srcId="{3E63AED6-5400-479A-9842-156E2B4F8313}" destId="{2ECBA452-662F-4998-8DD3-1B87DF569B32}" srcOrd="0" destOrd="0" presId="urn:microsoft.com/office/officeart/2005/8/layout/cycle2"/>
    <dgm:cxn modelId="{725DAA3C-DE82-4D48-B356-3B880EFAEF55}" type="presOf" srcId="{E62F9EDD-4D44-4157-B277-856D8C18BA60}" destId="{2598DF68-4AB2-42FF-95E4-08370D391B65}" srcOrd="0" destOrd="0" presId="urn:microsoft.com/office/officeart/2005/8/layout/cycle2"/>
    <dgm:cxn modelId="{2EA43FA6-330D-4A71-AF0C-4D510BDA46B8}" type="presOf" srcId="{CE0FBD83-9C14-48FC-A39F-7B2994688E6B}" destId="{9B76601E-E372-4C7B-AD07-0C3B48B5C235}" srcOrd="0" destOrd="0" presId="urn:microsoft.com/office/officeart/2005/8/layout/cycle2"/>
    <dgm:cxn modelId="{6EB4C138-9ECD-4406-9BA1-7AAF6E572617}" type="presOf" srcId="{659EDD85-15B5-4EE7-88F4-2377B28843BF}" destId="{121BB597-511E-4A50-A170-B94DB91BE710}" srcOrd="0" destOrd="0" presId="urn:microsoft.com/office/officeart/2005/8/layout/cycle2"/>
    <dgm:cxn modelId="{1F136280-EC30-474A-9577-1C527E929016}" srcId="{E62F9EDD-4D44-4157-B277-856D8C18BA60}" destId="{BBCF418A-1FA9-498F-9E63-35F47C44803B}" srcOrd="3" destOrd="0" parTransId="{DD612A39-37DB-4F87-A99F-D575915584F6}" sibTransId="{A5BBE85F-55F3-4C42-BB8A-6D398A58DB83}"/>
    <dgm:cxn modelId="{0E7CC2AF-4AD0-4326-84B5-617E4B3FE0F5}" srcId="{E62F9EDD-4D44-4157-B277-856D8C18BA60}" destId="{3E63AED6-5400-479A-9842-156E2B4F8313}" srcOrd="4" destOrd="0" parTransId="{CC406E84-4CAC-4BEB-A915-F700632E2A17}" sibTransId="{00F73F5B-6400-4E74-A75C-C20D983ED12B}"/>
    <dgm:cxn modelId="{22FCE734-852F-4F33-ADF0-576C4B223574}" type="presOf" srcId="{919FD8ED-C39E-4086-9F26-32435D080739}" destId="{DFFFF118-C011-433E-A5BC-09EF2941E153}" srcOrd="1" destOrd="0" presId="urn:microsoft.com/office/officeart/2005/8/layout/cycle2"/>
    <dgm:cxn modelId="{643F0662-BD3E-4211-86F4-1FF286BEDDC0}" type="presOf" srcId="{6ACA8A30-F6F7-43E1-B756-EECB074D71B5}" destId="{CA3BE4B4-7522-4AC0-83BE-A67CD48971FC}" srcOrd="0" destOrd="0" presId="urn:microsoft.com/office/officeart/2005/8/layout/cycle2"/>
    <dgm:cxn modelId="{D8059B37-8E2C-48B7-AB72-7373245714C3}" type="presOf" srcId="{E8291B64-253E-42B8-8FDC-4583F5223334}" destId="{FEE38781-261C-452F-9346-D59314BE068C}" srcOrd="0" destOrd="0" presId="urn:microsoft.com/office/officeart/2005/8/layout/cycle2"/>
    <dgm:cxn modelId="{B04D6BA6-B428-466C-A90C-1F051D4C1415}" type="presOf" srcId="{919FD8ED-C39E-4086-9F26-32435D080739}" destId="{D0559759-9C91-4A96-AE4D-0C6D121B733C}" srcOrd="0" destOrd="0" presId="urn:microsoft.com/office/officeart/2005/8/layout/cycle2"/>
    <dgm:cxn modelId="{9CF21AFD-70C7-4943-B9CC-21045D5618B0}" type="presOf" srcId="{A5BBE85F-55F3-4C42-BB8A-6D398A58DB83}" destId="{FF7CFE49-C5D9-473B-927F-70DE7089FCAE}" srcOrd="1" destOrd="0" presId="urn:microsoft.com/office/officeart/2005/8/layout/cycle2"/>
    <dgm:cxn modelId="{19FAF4E7-09B2-445D-9B50-7D49CFF28BD9}" srcId="{E62F9EDD-4D44-4157-B277-856D8C18BA60}" destId="{E8291B64-253E-42B8-8FDC-4583F5223334}" srcOrd="0" destOrd="0" parTransId="{65B2AFC6-5632-421C-8CB3-52715AE5CBE3}" sibTransId="{659EDD85-15B5-4EE7-88F4-2377B28843BF}"/>
    <dgm:cxn modelId="{6E5BFF93-6240-468B-9BAB-3BBF2175BE10}" srcId="{E62F9EDD-4D44-4157-B277-856D8C18BA60}" destId="{6ACA8A30-F6F7-43E1-B756-EECB074D71B5}" srcOrd="2" destOrd="0" parTransId="{57B556B4-3D99-49FA-ADD3-CAE8B42623B5}" sibTransId="{919FD8ED-C39E-4086-9F26-32435D080739}"/>
    <dgm:cxn modelId="{3447D090-D2C1-4E92-87B1-EF5D2098AA48}" type="presOf" srcId="{CE0FBD83-9C14-48FC-A39F-7B2994688E6B}" destId="{1196E4A8-692D-4C1D-B022-35962204A842}" srcOrd="1" destOrd="0" presId="urn:microsoft.com/office/officeart/2005/8/layout/cycle2"/>
    <dgm:cxn modelId="{9D6434F3-98D9-4438-8E9D-9C7ED9F8D4DE}" srcId="{E62F9EDD-4D44-4157-B277-856D8C18BA60}" destId="{FC6A432B-EFD8-4094-B536-E0A9FC1B3FD1}" srcOrd="1" destOrd="0" parTransId="{D2F5D884-C748-4BDB-9DC8-C532D68B6D01}" sibTransId="{CE0FBD83-9C14-48FC-A39F-7B2994688E6B}"/>
    <dgm:cxn modelId="{BB534DC0-2E67-4727-B973-0B9B75FB9BC6}" type="presOf" srcId="{00F73F5B-6400-4E74-A75C-C20D983ED12B}" destId="{90398115-ED25-4221-B4C6-88451A9B02A9}" srcOrd="1" destOrd="0" presId="urn:microsoft.com/office/officeart/2005/8/layout/cycle2"/>
    <dgm:cxn modelId="{F623277D-3C6C-4177-9FF2-2353FEA327B5}" type="presOf" srcId="{FC6A432B-EFD8-4094-B536-E0A9FC1B3FD1}" destId="{6D5C8C17-8785-440B-87D2-8DFCC01FA5D1}" srcOrd="0" destOrd="0" presId="urn:microsoft.com/office/officeart/2005/8/layout/cycle2"/>
    <dgm:cxn modelId="{FF4CAB89-6DC1-43A9-821F-AF8C9E829F78}" type="presOf" srcId="{659EDD85-15B5-4EE7-88F4-2377B28843BF}" destId="{08E1AD95-5411-45B2-981A-F7167FF433CF}" srcOrd="1" destOrd="0" presId="urn:microsoft.com/office/officeart/2005/8/layout/cycle2"/>
    <dgm:cxn modelId="{BD36FBB0-19FA-49E2-9045-1F8600B7531A}" type="presOf" srcId="{BBCF418A-1FA9-498F-9E63-35F47C44803B}" destId="{397B7984-DE28-456B-AD99-3CC79C25CF50}" srcOrd="0" destOrd="0" presId="urn:microsoft.com/office/officeart/2005/8/layout/cycle2"/>
    <dgm:cxn modelId="{4FB252F5-BD96-471F-A9CF-1A3AD3BDCD0F}" type="presParOf" srcId="{2598DF68-4AB2-42FF-95E4-08370D391B65}" destId="{FEE38781-261C-452F-9346-D59314BE068C}" srcOrd="0" destOrd="0" presId="urn:microsoft.com/office/officeart/2005/8/layout/cycle2"/>
    <dgm:cxn modelId="{09ABD6AC-F748-402C-B7FB-FDA4CD749C78}" type="presParOf" srcId="{2598DF68-4AB2-42FF-95E4-08370D391B65}" destId="{121BB597-511E-4A50-A170-B94DB91BE710}" srcOrd="1" destOrd="0" presId="urn:microsoft.com/office/officeart/2005/8/layout/cycle2"/>
    <dgm:cxn modelId="{762278BB-CBF0-4629-9994-96CBD807422A}" type="presParOf" srcId="{121BB597-511E-4A50-A170-B94DB91BE710}" destId="{08E1AD95-5411-45B2-981A-F7167FF433CF}" srcOrd="0" destOrd="0" presId="urn:microsoft.com/office/officeart/2005/8/layout/cycle2"/>
    <dgm:cxn modelId="{76A2476C-FB80-433C-89A4-A9E5A6F2B873}" type="presParOf" srcId="{2598DF68-4AB2-42FF-95E4-08370D391B65}" destId="{6D5C8C17-8785-440B-87D2-8DFCC01FA5D1}" srcOrd="2" destOrd="0" presId="urn:microsoft.com/office/officeart/2005/8/layout/cycle2"/>
    <dgm:cxn modelId="{61B6C9BF-C75C-4E3A-AEE7-7BA82DE51EBF}" type="presParOf" srcId="{2598DF68-4AB2-42FF-95E4-08370D391B65}" destId="{9B76601E-E372-4C7B-AD07-0C3B48B5C235}" srcOrd="3" destOrd="0" presId="urn:microsoft.com/office/officeart/2005/8/layout/cycle2"/>
    <dgm:cxn modelId="{47C7EE44-77D6-4D06-AFFC-0F173788D734}" type="presParOf" srcId="{9B76601E-E372-4C7B-AD07-0C3B48B5C235}" destId="{1196E4A8-692D-4C1D-B022-35962204A842}" srcOrd="0" destOrd="0" presId="urn:microsoft.com/office/officeart/2005/8/layout/cycle2"/>
    <dgm:cxn modelId="{AB1C1166-79F2-4A78-93D4-879B5E312CEF}" type="presParOf" srcId="{2598DF68-4AB2-42FF-95E4-08370D391B65}" destId="{CA3BE4B4-7522-4AC0-83BE-A67CD48971FC}" srcOrd="4" destOrd="0" presId="urn:microsoft.com/office/officeart/2005/8/layout/cycle2"/>
    <dgm:cxn modelId="{4AE498E9-C77A-4908-9D99-4A00BE308695}" type="presParOf" srcId="{2598DF68-4AB2-42FF-95E4-08370D391B65}" destId="{D0559759-9C91-4A96-AE4D-0C6D121B733C}" srcOrd="5" destOrd="0" presId="urn:microsoft.com/office/officeart/2005/8/layout/cycle2"/>
    <dgm:cxn modelId="{6D850ECF-76A5-44F1-9953-00D8CC9069E7}" type="presParOf" srcId="{D0559759-9C91-4A96-AE4D-0C6D121B733C}" destId="{DFFFF118-C011-433E-A5BC-09EF2941E153}" srcOrd="0" destOrd="0" presId="urn:microsoft.com/office/officeart/2005/8/layout/cycle2"/>
    <dgm:cxn modelId="{2D060A64-108F-411B-8175-ABCC11F8D37E}" type="presParOf" srcId="{2598DF68-4AB2-42FF-95E4-08370D391B65}" destId="{397B7984-DE28-456B-AD99-3CC79C25CF50}" srcOrd="6" destOrd="0" presId="urn:microsoft.com/office/officeart/2005/8/layout/cycle2"/>
    <dgm:cxn modelId="{2011F39E-BE17-449E-B2BB-A45DD2321B68}" type="presParOf" srcId="{2598DF68-4AB2-42FF-95E4-08370D391B65}" destId="{8B82E534-739C-4F53-8388-B2AF483B2173}" srcOrd="7" destOrd="0" presId="urn:microsoft.com/office/officeart/2005/8/layout/cycle2"/>
    <dgm:cxn modelId="{A8EA6690-89CB-423D-863A-31670A328AFC}" type="presParOf" srcId="{8B82E534-739C-4F53-8388-B2AF483B2173}" destId="{FF7CFE49-C5D9-473B-927F-70DE7089FCAE}" srcOrd="0" destOrd="0" presId="urn:microsoft.com/office/officeart/2005/8/layout/cycle2"/>
    <dgm:cxn modelId="{D04BC9B6-667D-4A9E-986B-5BC190E6E920}" type="presParOf" srcId="{2598DF68-4AB2-42FF-95E4-08370D391B65}" destId="{2ECBA452-662F-4998-8DD3-1B87DF569B32}" srcOrd="8" destOrd="0" presId="urn:microsoft.com/office/officeart/2005/8/layout/cycle2"/>
    <dgm:cxn modelId="{1E812B15-B3A0-4D98-BE8A-3C43A30878FA}" type="presParOf" srcId="{2598DF68-4AB2-42FF-95E4-08370D391B65}" destId="{3165D0F0-DA76-464E-A49F-95B81C61FA36}" srcOrd="9" destOrd="0" presId="urn:microsoft.com/office/officeart/2005/8/layout/cycle2"/>
    <dgm:cxn modelId="{0ECFCDC8-ECA6-4C90-9028-9F29BB72DF0A}" type="presParOf" srcId="{3165D0F0-DA76-464E-A49F-95B81C61FA36}" destId="{90398115-ED25-4221-B4C6-88451A9B02A9}"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5D43BF-CB66-41A1-8F82-236EE76E141D}" type="doc">
      <dgm:prSet loTypeId="urn:microsoft.com/office/officeart/2005/8/layout/bList2#1" loCatId="list" qsTypeId="urn:microsoft.com/office/officeart/2005/8/quickstyle/3d3" qsCatId="3D" csTypeId="urn:microsoft.com/office/officeart/2005/8/colors/colorful5" csCatId="colorful" phldr="1"/>
      <dgm:spPr/>
      <dgm:t>
        <a:bodyPr/>
        <a:lstStyle/>
        <a:p>
          <a:endParaRPr lang="en-US"/>
        </a:p>
      </dgm:t>
    </dgm:pt>
    <dgm:pt modelId="{A41F3223-7A06-4F45-ABC9-7431B68003D2}">
      <dgm:prSet phldrT="[Text]" custT="1"/>
      <dgm:spPr/>
      <dgm:t>
        <a:bodyPr/>
        <a:lstStyle/>
        <a:p>
          <a:pPr algn="ctr"/>
          <a:r>
            <a:rPr lang="en-US" sz="2800" b="1" dirty="0" smtClean="0">
              <a:solidFill>
                <a:schemeClr val="tx1"/>
              </a:solidFill>
              <a:latin typeface="Arial" pitchFamily="34" charset="0"/>
              <a:cs typeface="Arial" pitchFamily="34" charset="0"/>
            </a:rPr>
            <a:t>Vấn đề về di dân</a:t>
          </a:r>
          <a:endParaRPr lang="en-US" sz="2800" b="1" dirty="0">
            <a:solidFill>
              <a:schemeClr val="tx1"/>
            </a:solidFill>
            <a:latin typeface="Arial" pitchFamily="34" charset="0"/>
            <a:cs typeface="Arial" pitchFamily="34" charset="0"/>
          </a:endParaRPr>
        </a:p>
      </dgm:t>
    </dgm:pt>
    <dgm:pt modelId="{0B968778-5555-4BA8-9A4E-CDC5898BBC7A}" type="parTrans" cxnId="{0A84ADBA-AB3B-402C-A3CC-C3DF04C7A8AB}">
      <dgm:prSet/>
      <dgm:spPr/>
      <dgm:t>
        <a:bodyPr/>
        <a:lstStyle/>
        <a:p>
          <a:endParaRPr lang="en-US"/>
        </a:p>
      </dgm:t>
    </dgm:pt>
    <dgm:pt modelId="{1063BEA1-22C6-4BCD-A90C-D3AE5D43EB41}" type="sibTrans" cxnId="{0A84ADBA-AB3B-402C-A3CC-C3DF04C7A8AB}">
      <dgm:prSet/>
      <dgm:spPr/>
      <dgm:t>
        <a:bodyPr/>
        <a:lstStyle/>
        <a:p>
          <a:endParaRPr lang="en-US"/>
        </a:p>
      </dgm:t>
    </dgm:pt>
    <dgm:pt modelId="{AE47BC95-42CF-43BE-95B5-F23A5FB7B1B5}">
      <dgm:prSet custT="1"/>
      <dgm:spPr/>
      <dgm:t>
        <a:bodyPr/>
        <a:lstStyle/>
        <a:p>
          <a:endParaRPr lang="en-US" sz="1800" dirty="0">
            <a:latin typeface="Arial" pitchFamily="34" charset="0"/>
            <a:cs typeface="Arial" pitchFamily="34" charset="0"/>
          </a:endParaRPr>
        </a:p>
      </dgm:t>
    </dgm:pt>
    <dgm:pt modelId="{E2893751-B51E-4660-93CA-338D5449FE0D}" type="parTrans" cxnId="{63AA2EA3-AF6B-400A-A07B-538C16E9F60A}">
      <dgm:prSet/>
      <dgm:spPr/>
    </dgm:pt>
    <dgm:pt modelId="{FFCCC6AB-065C-46D2-8D08-5C3E1EF434A0}" type="sibTrans" cxnId="{63AA2EA3-AF6B-400A-A07B-538C16E9F60A}">
      <dgm:prSet/>
      <dgm:spPr/>
    </dgm:pt>
    <dgm:pt modelId="{2999F7C0-E6E4-411D-8BC6-710A96153250}">
      <dgm:prSet custT="1"/>
      <dgm:spPr/>
      <dgm:t>
        <a:bodyPr/>
        <a:lstStyle/>
        <a:p>
          <a:r>
            <a:rPr lang="en-US" sz="2000" b="1" i="0" dirty="0" smtClean="0">
              <a:latin typeface="Arial" pitchFamily="34" charset="0"/>
              <a:cs typeface="Arial" pitchFamily="34" charset="0"/>
            </a:rPr>
            <a:t>Di dân từ nông thôn lên thành thị =&gt; </a:t>
          </a:r>
          <a:r>
            <a:rPr lang="en-US" sz="2000" b="0" i="0" dirty="0" smtClean="0"/>
            <a:t>mật độ dân số ở thành thị tăng cao  </a:t>
          </a:r>
          <a:r>
            <a:rPr lang="en-US" sz="2000" b="1" i="0" dirty="0" smtClean="0"/>
            <a:t>=&gt;</a:t>
          </a:r>
          <a:r>
            <a:rPr lang="en-US" sz="2000" b="0" i="0" dirty="0" smtClean="0"/>
            <a:t>  nan giải về giải quyết công ăn việc làm, nhà ở, thất nghiệp tại chỗ, tệ nạn xã hội </a:t>
          </a:r>
          <a:r>
            <a:rPr lang="en-US" sz="2000" b="1" i="0" dirty="0" smtClean="0"/>
            <a:t>=&gt;</a:t>
          </a:r>
          <a:r>
            <a:rPr lang="en-US" sz="2000" b="0" i="0" dirty="0" smtClean="0"/>
            <a:t> trật tự xã hội ven đô ngày càng thêm phức tạp.</a:t>
          </a:r>
          <a:endParaRPr lang="en-US" sz="2000" dirty="0">
            <a:latin typeface="Arial" pitchFamily="34" charset="0"/>
            <a:cs typeface="Arial" pitchFamily="34" charset="0"/>
          </a:endParaRPr>
        </a:p>
      </dgm:t>
    </dgm:pt>
    <dgm:pt modelId="{A3660B53-A9D7-4C7A-8F56-952044445256}" type="parTrans" cxnId="{41F5F984-9530-4FBC-9CC7-472B6B925D86}">
      <dgm:prSet/>
      <dgm:spPr/>
      <dgm:t>
        <a:bodyPr/>
        <a:lstStyle/>
        <a:p>
          <a:endParaRPr lang="en-US"/>
        </a:p>
      </dgm:t>
    </dgm:pt>
    <dgm:pt modelId="{8A9C0603-3E7A-4DEC-8DF6-28D6BFD7F8B6}" type="sibTrans" cxnId="{41F5F984-9530-4FBC-9CC7-472B6B925D86}">
      <dgm:prSet/>
      <dgm:spPr/>
      <dgm:t>
        <a:bodyPr/>
        <a:lstStyle/>
        <a:p>
          <a:endParaRPr lang="en-US"/>
        </a:p>
      </dgm:t>
    </dgm:pt>
    <dgm:pt modelId="{BA249ADB-D039-4379-8737-8C5CC72E6189}">
      <dgm:prSet custT="1"/>
      <dgm:spPr/>
      <dgm:t>
        <a:bodyPr/>
        <a:lstStyle/>
        <a:p>
          <a:pPr algn="ctr"/>
          <a:r>
            <a:rPr lang="en-US" sz="2400" b="1" dirty="0" smtClean="0">
              <a:solidFill>
                <a:schemeClr val="tx1"/>
              </a:solidFill>
              <a:latin typeface="Arial" pitchFamily="34" charset="0"/>
              <a:cs typeface="Arial" pitchFamily="34" charset="0"/>
            </a:rPr>
            <a:t>Tình trạng thất học, thất nghiệp, phân hóa giàu nghèo</a:t>
          </a:r>
          <a:endParaRPr lang="en-US" sz="2400" b="1" dirty="0">
            <a:solidFill>
              <a:schemeClr val="tx1"/>
            </a:solidFill>
            <a:latin typeface="Arial" pitchFamily="34" charset="0"/>
            <a:cs typeface="Arial" pitchFamily="34" charset="0"/>
          </a:endParaRPr>
        </a:p>
      </dgm:t>
    </dgm:pt>
    <dgm:pt modelId="{F75F766C-0A76-478B-BBF8-C377198B5A8C}" type="parTrans" cxnId="{B9309CF2-03A0-4935-B8E9-583EC363F3D5}">
      <dgm:prSet/>
      <dgm:spPr/>
      <dgm:t>
        <a:bodyPr/>
        <a:lstStyle/>
        <a:p>
          <a:endParaRPr lang="en-US"/>
        </a:p>
      </dgm:t>
    </dgm:pt>
    <dgm:pt modelId="{8E15DC53-876C-43B5-B6B8-FBA250D930EF}" type="sibTrans" cxnId="{B9309CF2-03A0-4935-B8E9-583EC363F3D5}">
      <dgm:prSet/>
      <dgm:spPr/>
      <dgm:t>
        <a:bodyPr/>
        <a:lstStyle/>
        <a:p>
          <a:endParaRPr lang="en-US"/>
        </a:p>
      </dgm:t>
    </dgm:pt>
    <dgm:pt modelId="{93E55217-E9C8-4CF0-9620-0AC94C9336A1}">
      <dgm:prSet custT="1"/>
      <dgm:spPr/>
      <dgm:t>
        <a:bodyPr/>
        <a:lstStyle/>
        <a:p>
          <a:endParaRPr lang="en-US" sz="2000" dirty="0">
            <a:latin typeface="Arial" pitchFamily="34" charset="0"/>
            <a:cs typeface="Arial" pitchFamily="34" charset="0"/>
          </a:endParaRPr>
        </a:p>
      </dgm:t>
    </dgm:pt>
    <dgm:pt modelId="{A7218FE2-12B5-4AE2-AA4B-7C315298917B}" type="parTrans" cxnId="{6C297C9C-0F8E-47AF-8E21-3926E6F77D5C}">
      <dgm:prSet/>
      <dgm:spPr/>
    </dgm:pt>
    <dgm:pt modelId="{167255A3-714B-43F4-B110-63F42E4BB81F}" type="sibTrans" cxnId="{6C297C9C-0F8E-47AF-8E21-3926E6F77D5C}">
      <dgm:prSet/>
      <dgm:spPr/>
    </dgm:pt>
    <dgm:pt modelId="{207BFF2C-367A-4337-BE99-BF0886CAF0E6}">
      <dgm:prSet custT="1"/>
      <dgm:spPr/>
      <dgm:t>
        <a:bodyPr/>
        <a:lstStyle/>
        <a:p>
          <a:r>
            <a:rPr lang="en-US" sz="2000" b="1" i="0" dirty="0" smtClean="0"/>
            <a:t>Lao động di cư có trình độ thấp, chưa qua đào tạo nhiều</a:t>
          </a:r>
          <a:r>
            <a:rPr lang="en-US" sz="2000" b="0" i="0" dirty="0" smtClean="0"/>
            <a:t> </a:t>
          </a:r>
          <a:r>
            <a:rPr lang="en-US" sz="2000" b="1" i="0" dirty="0" smtClean="0"/>
            <a:t>=&gt;</a:t>
          </a:r>
          <a:r>
            <a:rPr lang="en-US" sz="2000" b="0" i="0" dirty="0" smtClean="0"/>
            <a:t> không đáp ứng nhu cầu tuyển dụng</a:t>
          </a:r>
          <a:r>
            <a:rPr lang="en-US" sz="2000" b="1" i="0" dirty="0" smtClean="0"/>
            <a:t> =&gt; </a:t>
          </a:r>
          <a:r>
            <a:rPr lang="en-US" sz="2000" b="0" i="0" dirty="0" smtClean="0"/>
            <a:t>công việc không ổn định, có mức lương thấp</a:t>
          </a:r>
          <a:r>
            <a:rPr lang="en-US" sz="2000" b="1" i="0" dirty="0" smtClean="0"/>
            <a:t> =&gt;</a:t>
          </a:r>
          <a:r>
            <a:rPr lang="en-US" sz="2000" b="0" i="0" dirty="0" smtClean="0"/>
            <a:t>dễ nảy sinh mâu thuẫn, gây bất ổn trong xã hội.</a:t>
          </a:r>
          <a:endParaRPr lang="en-US" sz="2000" b="1" dirty="0"/>
        </a:p>
      </dgm:t>
    </dgm:pt>
    <dgm:pt modelId="{8EC0309F-7CB3-4B24-919E-EDE1572E758A}" type="parTrans" cxnId="{CB7EA560-6C6E-4D89-9EF0-E94D06CB4515}">
      <dgm:prSet/>
      <dgm:spPr/>
      <dgm:t>
        <a:bodyPr/>
        <a:lstStyle/>
        <a:p>
          <a:endParaRPr lang="en-US"/>
        </a:p>
      </dgm:t>
    </dgm:pt>
    <dgm:pt modelId="{ADE3E3D0-44F0-4B84-B8E0-862DE9E47998}" type="sibTrans" cxnId="{CB7EA560-6C6E-4D89-9EF0-E94D06CB4515}">
      <dgm:prSet/>
      <dgm:spPr/>
      <dgm:t>
        <a:bodyPr/>
        <a:lstStyle/>
        <a:p>
          <a:endParaRPr lang="en-US"/>
        </a:p>
      </dgm:t>
    </dgm:pt>
    <dgm:pt modelId="{3C72AEE8-6E51-404D-B63B-2D7C1C29BB5B}" type="pres">
      <dgm:prSet presAssocID="{215D43BF-CB66-41A1-8F82-236EE76E141D}" presName="diagram" presStyleCnt="0">
        <dgm:presLayoutVars>
          <dgm:dir/>
          <dgm:animLvl val="lvl"/>
          <dgm:resizeHandles val="exact"/>
        </dgm:presLayoutVars>
      </dgm:prSet>
      <dgm:spPr/>
      <dgm:t>
        <a:bodyPr/>
        <a:lstStyle/>
        <a:p>
          <a:endParaRPr lang="en-US"/>
        </a:p>
      </dgm:t>
    </dgm:pt>
    <dgm:pt modelId="{8FAAF9CA-221A-46DE-ABF5-A14A56403128}" type="pres">
      <dgm:prSet presAssocID="{A41F3223-7A06-4F45-ABC9-7431B68003D2}" presName="compNode" presStyleCnt="0"/>
      <dgm:spPr/>
    </dgm:pt>
    <dgm:pt modelId="{9C7B1349-3B41-493A-9FF2-D8F902CCA42A}" type="pres">
      <dgm:prSet presAssocID="{A41F3223-7A06-4F45-ABC9-7431B68003D2}" presName="childRect" presStyleLbl="bgAcc1" presStyleIdx="0" presStyleCnt="2" custLinFactNeighborX="-6023" custLinFactNeighborY="-3912">
        <dgm:presLayoutVars>
          <dgm:bulletEnabled val="1"/>
        </dgm:presLayoutVars>
      </dgm:prSet>
      <dgm:spPr/>
      <dgm:t>
        <a:bodyPr/>
        <a:lstStyle/>
        <a:p>
          <a:endParaRPr lang="en-US"/>
        </a:p>
      </dgm:t>
    </dgm:pt>
    <dgm:pt modelId="{2C94DA74-B404-4C43-8DC0-E6398717D1D5}" type="pres">
      <dgm:prSet presAssocID="{A41F3223-7A06-4F45-ABC9-7431B68003D2}" presName="parentText" presStyleLbl="node1" presStyleIdx="0" presStyleCnt="0">
        <dgm:presLayoutVars>
          <dgm:chMax val="0"/>
          <dgm:bulletEnabled val="1"/>
        </dgm:presLayoutVars>
      </dgm:prSet>
      <dgm:spPr/>
      <dgm:t>
        <a:bodyPr/>
        <a:lstStyle/>
        <a:p>
          <a:endParaRPr lang="en-US"/>
        </a:p>
      </dgm:t>
    </dgm:pt>
    <dgm:pt modelId="{20FB21A1-B1E1-4B01-AB71-B1791243873B}" type="pres">
      <dgm:prSet presAssocID="{A41F3223-7A06-4F45-ABC9-7431B68003D2}" presName="parentRect" presStyleLbl="alignNode1" presStyleIdx="0" presStyleCnt="2"/>
      <dgm:spPr/>
      <dgm:t>
        <a:bodyPr/>
        <a:lstStyle/>
        <a:p>
          <a:endParaRPr lang="en-US"/>
        </a:p>
      </dgm:t>
    </dgm:pt>
    <dgm:pt modelId="{3D2C7E16-8A62-4B89-9CE1-D072ACF34291}" type="pres">
      <dgm:prSet presAssocID="{A41F3223-7A06-4F45-ABC9-7431B68003D2}" presName="adorn" presStyleLbl="fgAccFollowNode1" presStyleIdx="0" presStyleCnt="2"/>
      <dgm:spPr>
        <a:blipFill rotWithShape="0">
          <a:blip xmlns:r="http://schemas.openxmlformats.org/officeDocument/2006/relationships" r:embed="rId1"/>
          <a:stretch>
            <a:fillRect/>
          </a:stretch>
        </a:blipFill>
      </dgm:spPr>
    </dgm:pt>
    <dgm:pt modelId="{3E0E024E-175C-4779-8962-F31E00A8E60E}" type="pres">
      <dgm:prSet presAssocID="{1063BEA1-22C6-4BCD-A90C-D3AE5D43EB41}" presName="sibTrans" presStyleLbl="sibTrans2D1" presStyleIdx="0" presStyleCnt="0"/>
      <dgm:spPr/>
      <dgm:t>
        <a:bodyPr/>
        <a:lstStyle/>
        <a:p>
          <a:endParaRPr lang="en-US"/>
        </a:p>
      </dgm:t>
    </dgm:pt>
    <dgm:pt modelId="{0379E4AB-6324-4A66-AD04-C902B70C1A0D}" type="pres">
      <dgm:prSet presAssocID="{BA249ADB-D039-4379-8737-8C5CC72E6189}" presName="compNode" presStyleCnt="0"/>
      <dgm:spPr/>
    </dgm:pt>
    <dgm:pt modelId="{EDD9561C-32E7-435E-9E0E-066E9B8F73C2}" type="pres">
      <dgm:prSet presAssocID="{BA249ADB-D039-4379-8737-8C5CC72E6189}" presName="childRect" presStyleLbl="bgAcc1" presStyleIdx="1" presStyleCnt="2">
        <dgm:presLayoutVars>
          <dgm:bulletEnabled val="1"/>
        </dgm:presLayoutVars>
      </dgm:prSet>
      <dgm:spPr/>
      <dgm:t>
        <a:bodyPr/>
        <a:lstStyle/>
        <a:p>
          <a:endParaRPr lang="en-US"/>
        </a:p>
      </dgm:t>
    </dgm:pt>
    <dgm:pt modelId="{8330E58B-15C4-4177-96B4-D5B41EAE1CD5}" type="pres">
      <dgm:prSet presAssocID="{BA249ADB-D039-4379-8737-8C5CC72E6189}" presName="parentText" presStyleLbl="node1" presStyleIdx="0" presStyleCnt="0">
        <dgm:presLayoutVars>
          <dgm:chMax val="0"/>
          <dgm:bulletEnabled val="1"/>
        </dgm:presLayoutVars>
      </dgm:prSet>
      <dgm:spPr/>
      <dgm:t>
        <a:bodyPr/>
        <a:lstStyle/>
        <a:p>
          <a:endParaRPr lang="en-US"/>
        </a:p>
      </dgm:t>
    </dgm:pt>
    <dgm:pt modelId="{BE8671F0-BEC7-4649-9EB8-B57B68F3AB32}" type="pres">
      <dgm:prSet presAssocID="{BA249ADB-D039-4379-8737-8C5CC72E6189}" presName="parentRect" presStyleLbl="alignNode1" presStyleIdx="1" presStyleCnt="2" custLinFactNeighborX="-382" custLinFactNeighborY="-1469"/>
      <dgm:spPr/>
      <dgm:t>
        <a:bodyPr/>
        <a:lstStyle/>
        <a:p>
          <a:endParaRPr lang="en-US"/>
        </a:p>
      </dgm:t>
    </dgm:pt>
    <dgm:pt modelId="{B906106F-6527-4227-A1E3-349B583D834B}" type="pres">
      <dgm:prSet presAssocID="{BA249ADB-D039-4379-8737-8C5CC72E6189}" presName="adorn" presStyleLbl="fgAccFollowNode1" presStyleIdx="1" presStyleCnt="2"/>
      <dgm:spPr>
        <a:blipFill rotWithShape="0">
          <a:blip xmlns:r="http://schemas.openxmlformats.org/officeDocument/2006/relationships" r:embed="rId2"/>
          <a:stretch>
            <a:fillRect/>
          </a:stretch>
        </a:blipFill>
      </dgm:spPr>
    </dgm:pt>
  </dgm:ptLst>
  <dgm:cxnLst>
    <dgm:cxn modelId="{5E525C26-634E-4365-A34F-255C196D9DA6}" type="presOf" srcId="{BA249ADB-D039-4379-8737-8C5CC72E6189}" destId="{BE8671F0-BEC7-4649-9EB8-B57B68F3AB32}" srcOrd="1" destOrd="0" presId="urn:microsoft.com/office/officeart/2005/8/layout/bList2#1"/>
    <dgm:cxn modelId="{CB7EA560-6C6E-4D89-9EF0-E94D06CB4515}" srcId="{BA249ADB-D039-4379-8737-8C5CC72E6189}" destId="{207BFF2C-367A-4337-BE99-BF0886CAF0E6}" srcOrd="1" destOrd="0" parTransId="{8EC0309F-7CB3-4B24-919E-EDE1572E758A}" sibTransId="{ADE3E3D0-44F0-4B84-B8E0-862DE9E47998}"/>
    <dgm:cxn modelId="{6C297C9C-0F8E-47AF-8E21-3926E6F77D5C}" srcId="{BA249ADB-D039-4379-8737-8C5CC72E6189}" destId="{93E55217-E9C8-4CF0-9620-0AC94C9336A1}" srcOrd="0" destOrd="0" parTransId="{A7218FE2-12B5-4AE2-AA4B-7C315298917B}" sibTransId="{167255A3-714B-43F4-B110-63F42E4BB81F}"/>
    <dgm:cxn modelId="{B9309CF2-03A0-4935-B8E9-583EC363F3D5}" srcId="{215D43BF-CB66-41A1-8F82-236EE76E141D}" destId="{BA249ADB-D039-4379-8737-8C5CC72E6189}" srcOrd="1" destOrd="0" parTransId="{F75F766C-0A76-478B-BBF8-C377198B5A8C}" sibTransId="{8E15DC53-876C-43B5-B6B8-FBA250D930EF}"/>
    <dgm:cxn modelId="{CF270318-6D24-43D5-80D2-7D623AC6A083}" type="presOf" srcId="{207BFF2C-367A-4337-BE99-BF0886CAF0E6}" destId="{EDD9561C-32E7-435E-9E0E-066E9B8F73C2}" srcOrd="0" destOrd="1" presId="urn:microsoft.com/office/officeart/2005/8/layout/bList2#1"/>
    <dgm:cxn modelId="{EE00ECC8-D1F8-4854-A0F3-1FB219D1AA97}" type="presOf" srcId="{93E55217-E9C8-4CF0-9620-0AC94C9336A1}" destId="{EDD9561C-32E7-435E-9E0E-066E9B8F73C2}" srcOrd="0" destOrd="0" presId="urn:microsoft.com/office/officeart/2005/8/layout/bList2#1"/>
    <dgm:cxn modelId="{881A7D62-F144-439A-895B-2039BA71D406}" type="presOf" srcId="{2999F7C0-E6E4-411D-8BC6-710A96153250}" destId="{9C7B1349-3B41-493A-9FF2-D8F902CCA42A}" srcOrd="0" destOrd="1" presId="urn:microsoft.com/office/officeart/2005/8/layout/bList2#1"/>
    <dgm:cxn modelId="{71838B26-1D25-4F74-9970-BB8F08B3BE2E}" type="presOf" srcId="{AE47BC95-42CF-43BE-95B5-F23A5FB7B1B5}" destId="{9C7B1349-3B41-493A-9FF2-D8F902CCA42A}" srcOrd="0" destOrd="0" presId="urn:microsoft.com/office/officeart/2005/8/layout/bList2#1"/>
    <dgm:cxn modelId="{63AA2EA3-AF6B-400A-A07B-538C16E9F60A}" srcId="{A41F3223-7A06-4F45-ABC9-7431B68003D2}" destId="{AE47BC95-42CF-43BE-95B5-F23A5FB7B1B5}" srcOrd="0" destOrd="0" parTransId="{E2893751-B51E-4660-93CA-338D5449FE0D}" sibTransId="{FFCCC6AB-065C-46D2-8D08-5C3E1EF434A0}"/>
    <dgm:cxn modelId="{19A47CB8-1C5D-423D-B82F-BE5EDA1E57CA}" type="presOf" srcId="{BA249ADB-D039-4379-8737-8C5CC72E6189}" destId="{8330E58B-15C4-4177-96B4-D5B41EAE1CD5}" srcOrd="0" destOrd="0" presId="urn:microsoft.com/office/officeart/2005/8/layout/bList2#1"/>
    <dgm:cxn modelId="{07398204-6140-4B39-96A4-95CC26214E46}" type="presOf" srcId="{A41F3223-7A06-4F45-ABC9-7431B68003D2}" destId="{20FB21A1-B1E1-4B01-AB71-B1791243873B}" srcOrd="1" destOrd="0" presId="urn:microsoft.com/office/officeart/2005/8/layout/bList2#1"/>
    <dgm:cxn modelId="{0A84ADBA-AB3B-402C-A3CC-C3DF04C7A8AB}" srcId="{215D43BF-CB66-41A1-8F82-236EE76E141D}" destId="{A41F3223-7A06-4F45-ABC9-7431B68003D2}" srcOrd="0" destOrd="0" parTransId="{0B968778-5555-4BA8-9A4E-CDC5898BBC7A}" sibTransId="{1063BEA1-22C6-4BCD-A90C-D3AE5D43EB41}"/>
    <dgm:cxn modelId="{66B40D1A-9DDB-4BCB-9DC3-29B8716BBBAF}" type="presOf" srcId="{215D43BF-CB66-41A1-8F82-236EE76E141D}" destId="{3C72AEE8-6E51-404D-B63B-2D7C1C29BB5B}" srcOrd="0" destOrd="0" presId="urn:microsoft.com/office/officeart/2005/8/layout/bList2#1"/>
    <dgm:cxn modelId="{8F561AEC-0D8E-4E54-8A62-DB0371EAB2CC}" type="presOf" srcId="{1063BEA1-22C6-4BCD-A90C-D3AE5D43EB41}" destId="{3E0E024E-175C-4779-8962-F31E00A8E60E}" srcOrd="0" destOrd="0" presId="urn:microsoft.com/office/officeart/2005/8/layout/bList2#1"/>
    <dgm:cxn modelId="{FE3EDF78-BD85-4259-9896-616310BD87E3}" type="presOf" srcId="{A41F3223-7A06-4F45-ABC9-7431B68003D2}" destId="{2C94DA74-B404-4C43-8DC0-E6398717D1D5}" srcOrd="0" destOrd="0" presId="urn:microsoft.com/office/officeart/2005/8/layout/bList2#1"/>
    <dgm:cxn modelId="{41F5F984-9530-4FBC-9CC7-472B6B925D86}" srcId="{A41F3223-7A06-4F45-ABC9-7431B68003D2}" destId="{2999F7C0-E6E4-411D-8BC6-710A96153250}" srcOrd="1" destOrd="0" parTransId="{A3660B53-A9D7-4C7A-8F56-952044445256}" sibTransId="{8A9C0603-3E7A-4DEC-8DF6-28D6BFD7F8B6}"/>
    <dgm:cxn modelId="{20024E08-42C6-4718-8F5C-2884718224D3}" type="presParOf" srcId="{3C72AEE8-6E51-404D-B63B-2D7C1C29BB5B}" destId="{8FAAF9CA-221A-46DE-ABF5-A14A56403128}" srcOrd="0" destOrd="0" presId="urn:microsoft.com/office/officeart/2005/8/layout/bList2#1"/>
    <dgm:cxn modelId="{871D6BFF-B9CE-41DB-94DE-EE47380AA595}" type="presParOf" srcId="{8FAAF9CA-221A-46DE-ABF5-A14A56403128}" destId="{9C7B1349-3B41-493A-9FF2-D8F902CCA42A}" srcOrd="0" destOrd="0" presId="urn:microsoft.com/office/officeart/2005/8/layout/bList2#1"/>
    <dgm:cxn modelId="{FC82FEF0-1A25-42DF-B2A7-7480CA7C22F8}" type="presParOf" srcId="{8FAAF9CA-221A-46DE-ABF5-A14A56403128}" destId="{2C94DA74-B404-4C43-8DC0-E6398717D1D5}" srcOrd="1" destOrd="0" presId="urn:microsoft.com/office/officeart/2005/8/layout/bList2#1"/>
    <dgm:cxn modelId="{4AE46063-1BF6-4C0D-A5C6-D9C4658748C2}" type="presParOf" srcId="{8FAAF9CA-221A-46DE-ABF5-A14A56403128}" destId="{20FB21A1-B1E1-4B01-AB71-B1791243873B}" srcOrd="2" destOrd="0" presId="urn:microsoft.com/office/officeart/2005/8/layout/bList2#1"/>
    <dgm:cxn modelId="{53D05479-599B-4ABB-8059-0A1995BF37AB}" type="presParOf" srcId="{8FAAF9CA-221A-46DE-ABF5-A14A56403128}" destId="{3D2C7E16-8A62-4B89-9CE1-D072ACF34291}" srcOrd="3" destOrd="0" presId="urn:microsoft.com/office/officeart/2005/8/layout/bList2#1"/>
    <dgm:cxn modelId="{78BE135D-AE96-4975-926E-34F273819452}" type="presParOf" srcId="{3C72AEE8-6E51-404D-B63B-2D7C1C29BB5B}" destId="{3E0E024E-175C-4779-8962-F31E00A8E60E}" srcOrd="1" destOrd="0" presId="urn:microsoft.com/office/officeart/2005/8/layout/bList2#1"/>
    <dgm:cxn modelId="{07825FF6-0334-4F7B-AB2D-FB950BA26A1E}" type="presParOf" srcId="{3C72AEE8-6E51-404D-B63B-2D7C1C29BB5B}" destId="{0379E4AB-6324-4A66-AD04-C902B70C1A0D}" srcOrd="2" destOrd="0" presId="urn:microsoft.com/office/officeart/2005/8/layout/bList2#1"/>
    <dgm:cxn modelId="{ED928F08-3F31-43BC-9587-8FEA03059A16}" type="presParOf" srcId="{0379E4AB-6324-4A66-AD04-C902B70C1A0D}" destId="{EDD9561C-32E7-435E-9E0E-066E9B8F73C2}" srcOrd="0" destOrd="0" presId="urn:microsoft.com/office/officeart/2005/8/layout/bList2#1"/>
    <dgm:cxn modelId="{7B1989FF-3943-42C5-AA15-AFE7378BFEE3}" type="presParOf" srcId="{0379E4AB-6324-4A66-AD04-C902B70C1A0D}" destId="{8330E58B-15C4-4177-96B4-D5B41EAE1CD5}" srcOrd="1" destOrd="0" presId="urn:microsoft.com/office/officeart/2005/8/layout/bList2#1"/>
    <dgm:cxn modelId="{B1D9304A-A83E-4C5A-AA7D-2A503EDFB561}" type="presParOf" srcId="{0379E4AB-6324-4A66-AD04-C902B70C1A0D}" destId="{BE8671F0-BEC7-4649-9EB8-B57B68F3AB32}" srcOrd="2" destOrd="0" presId="urn:microsoft.com/office/officeart/2005/8/layout/bList2#1"/>
    <dgm:cxn modelId="{06FA11F7-9122-4788-938C-355823AF13D9}" type="presParOf" srcId="{0379E4AB-6324-4A66-AD04-C902B70C1A0D}" destId="{B906106F-6527-4227-A1E3-349B583D834B}" srcOrd="3"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CF12A8-FEDD-4FB5-8497-3C10FB56B7B8}" type="doc">
      <dgm:prSet loTypeId="urn:microsoft.com/office/officeart/2005/8/layout/bList2#2" loCatId="list" qsTypeId="urn:microsoft.com/office/officeart/2005/8/quickstyle/simple1" qsCatId="simple" csTypeId="urn:microsoft.com/office/officeart/2005/8/colors/colorful3" csCatId="colorful" phldr="1"/>
      <dgm:spPr/>
    </dgm:pt>
    <dgm:pt modelId="{1EA2C2FA-55FE-4050-B56C-DBD3057FA9A8}">
      <dgm:prSet phldrT="[Text]" custT="1"/>
      <dgm:spPr/>
      <dgm:t>
        <a:bodyPr/>
        <a:lstStyle/>
        <a:p>
          <a:pPr algn="ctr"/>
          <a:r>
            <a:rPr lang="en-US" sz="2400" b="1" dirty="0" smtClean="0">
              <a:solidFill>
                <a:schemeClr val="tx1"/>
              </a:solidFill>
              <a:latin typeface="Arial" pitchFamily="34" charset="0"/>
              <a:cs typeface="Arial" pitchFamily="34" charset="0"/>
            </a:rPr>
            <a:t>Vấn đề nhà ở và trật tự an toàn xã hội ở đô thị</a:t>
          </a:r>
          <a:endParaRPr lang="en-US" sz="2400" b="1" dirty="0">
            <a:solidFill>
              <a:schemeClr val="tx1"/>
            </a:solidFill>
            <a:latin typeface="Arial" pitchFamily="34" charset="0"/>
            <a:cs typeface="Arial" pitchFamily="34" charset="0"/>
          </a:endParaRPr>
        </a:p>
      </dgm:t>
    </dgm:pt>
    <dgm:pt modelId="{3CD8CBDB-EA00-4B85-B51D-05632BE06BD3}" type="parTrans" cxnId="{919A26A7-D11E-4B4F-A3B1-5A07FFF18B05}">
      <dgm:prSet/>
      <dgm:spPr/>
      <dgm:t>
        <a:bodyPr/>
        <a:lstStyle/>
        <a:p>
          <a:endParaRPr lang="en-US"/>
        </a:p>
      </dgm:t>
    </dgm:pt>
    <dgm:pt modelId="{290C66FD-1407-4D56-8E8C-13A1B84F1DC1}" type="sibTrans" cxnId="{919A26A7-D11E-4B4F-A3B1-5A07FFF18B05}">
      <dgm:prSet/>
      <dgm:spPr/>
      <dgm:t>
        <a:bodyPr/>
        <a:lstStyle/>
        <a:p>
          <a:endParaRPr lang="en-US"/>
        </a:p>
      </dgm:t>
    </dgm:pt>
    <dgm:pt modelId="{F4927FDD-DC77-4086-B668-80E59693C344}">
      <dgm:prSet phldrT="[Text]" custT="1"/>
      <dgm:spPr/>
      <dgm:t>
        <a:bodyPr/>
        <a:lstStyle/>
        <a:p>
          <a:pPr algn="ctr"/>
          <a:r>
            <a:rPr lang="en-US" sz="2400" b="1" dirty="0" smtClean="0">
              <a:latin typeface="Arial" pitchFamily="34" charset="0"/>
              <a:cs typeface="Arial" pitchFamily="34" charset="0"/>
            </a:rPr>
            <a:t>Vấn đề ô nhiễm môi trường, ô nhiễm nguồn nước</a:t>
          </a:r>
          <a:endParaRPr lang="en-US" sz="2400" b="1" dirty="0">
            <a:latin typeface="Arial" pitchFamily="34" charset="0"/>
            <a:cs typeface="Arial" pitchFamily="34" charset="0"/>
          </a:endParaRPr>
        </a:p>
      </dgm:t>
    </dgm:pt>
    <dgm:pt modelId="{A0FD7118-1B6C-433F-8007-9AD6A9FF75BB}" type="parTrans" cxnId="{03FB5E70-40E5-4533-A347-EAE9C95AE7EC}">
      <dgm:prSet/>
      <dgm:spPr/>
      <dgm:t>
        <a:bodyPr/>
        <a:lstStyle/>
        <a:p>
          <a:endParaRPr lang="en-US"/>
        </a:p>
      </dgm:t>
    </dgm:pt>
    <dgm:pt modelId="{474D0A04-1A92-4EB5-B040-DEC03FD143A0}" type="sibTrans" cxnId="{03FB5E70-40E5-4533-A347-EAE9C95AE7EC}">
      <dgm:prSet/>
      <dgm:spPr/>
      <dgm:t>
        <a:bodyPr/>
        <a:lstStyle/>
        <a:p>
          <a:endParaRPr lang="en-US"/>
        </a:p>
      </dgm:t>
    </dgm:pt>
    <dgm:pt modelId="{2EA4AD9F-524B-48DC-AC89-652D9A657CA0}">
      <dgm:prSet custT="1"/>
      <dgm:spPr/>
      <dgm:t>
        <a:bodyPr/>
        <a:lstStyle/>
        <a:p>
          <a:r>
            <a:rPr lang="en-US" sz="2000" b="1" i="0" dirty="0" smtClean="0">
              <a:latin typeface="Arial" pitchFamily="34" charset="0"/>
              <a:cs typeface="Arial" pitchFamily="34" charset="0"/>
            </a:rPr>
            <a:t>Dân nghèo và dân nhập cư bất chấp những quy định về quản lí đô thị =&gt;</a:t>
          </a:r>
          <a:r>
            <a:rPr lang="en-US" sz="2000" b="0" i="0" dirty="0" smtClean="0"/>
            <a:t> tình trạng nhà không số, phố không tên </a:t>
          </a:r>
          <a:r>
            <a:rPr lang="en-US" sz="2000" b="1" i="0" dirty="0" smtClean="0"/>
            <a:t>=&gt; </a:t>
          </a:r>
          <a:r>
            <a:rPr lang="en-US" sz="2000" b="0" i="0" dirty="0" smtClean="0"/>
            <a:t>tệ nạn xã hội, tội phạm lẩn trốn pháp luật </a:t>
          </a:r>
          <a:r>
            <a:rPr lang="en-US" sz="2000" b="1" i="0" dirty="0" smtClean="0"/>
            <a:t>=&gt; </a:t>
          </a:r>
          <a:r>
            <a:rPr lang="en-US" sz="2000" b="0" i="0" dirty="0" smtClean="0"/>
            <a:t>gây khó khăn cho công tác quản lí trật tự an toàn xã hội.</a:t>
          </a:r>
          <a:endParaRPr lang="en-US" sz="2000" b="1" dirty="0">
            <a:latin typeface="Arial" pitchFamily="34" charset="0"/>
            <a:cs typeface="Arial" pitchFamily="34" charset="0"/>
          </a:endParaRPr>
        </a:p>
      </dgm:t>
    </dgm:pt>
    <dgm:pt modelId="{6D3A96B6-8B94-4E49-AE60-F9C8C7CEA9C2}" type="parTrans" cxnId="{F1BF10A2-501C-4DBB-BB25-6377E1B41EE0}">
      <dgm:prSet/>
      <dgm:spPr/>
    </dgm:pt>
    <dgm:pt modelId="{D9D1E38D-B45E-4281-9C21-D6DC1BA11693}" type="sibTrans" cxnId="{F1BF10A2-501C-4DBB-BB25-6377E1B41EE0}">
      <dgm:prSet/>
      <dgm:spPr/>
    </dgm:pt>
    <dgm:pt modelId="{B8311A5F-ADB1-4F85-A754-7ABF320871A5}">
      <dgm:prSet custT="1"/>
      <dgm:spPr/>
      <dgm:t>
        <a:bodyPr/>
        <a:lstStyle/>
        <a:p>
          <a:r>
            <a:rPr lang="en-US" sz="2000" b="1" i="0" dirty="0" smtClean="0">
              <a:latin typeface="Arial" pitchFamily="34" charset="0"/>
              <a:cs typeface="Arial" pitchFamily="34" charset="0"/>
            </a:rPr>
            <a:t>Việc chiếm dụng đất công, lấn chiếm lòng đường,h</a:t>
          </a:r>
          <a:r>
            <a:rPr lang="en-US" sz="2000" b="1" i="0" dirty="0" smtClean="0"/>
            <a:t>ệ thống cơ sở hạ tầng không đáp ứng đủ </a:t>
          </a:r>
          <a:r>
            <a:rPr lang="en-US" sz="2000" b="1" i="0" dirty="0" smtClean="0">
              <a:latin typeface="Arial" pitchFamily="34" charset="0"/>
              <a:cs typeface="Arial" pitchFamily="34" charset="0"/>
            </a:rPr>
            <a:t> =&gt; </a:t>
          </a:r>
          <a:r>
            <a:rPr lang="en-US" sz="2000" b="0" i="0" dirty="0" smtClean="0"/>
            <a:t>giao thông tắc nghẽn,ô nhiễm nguồn nước, không khí ô nhiễm, hệ thống nước thải không được xử lí, khối lượng chất thải rắn tăng lên nhanh chóng.</a:t>
          </a:r>
          <a:endParaRPr lang="en-US" sz="2000" b="1" dirty="0">
            <a:latin typeface="Arial" pitchFamily="34" charset="0"/>
            <a:cs typeface="Arial" pitchFamily="34" charset="0"/>
          </a:endParaRPr>
        </a:p>
      </dgm:t>
    </dgm:pt>
    <dgm:pt modelId="{565F651E-0FD2-4F73-AEA1-1ABBB51D67C3}" type="parTrans" cxnId="{823E5561-BA3A-4034-BEF9-8752D2D18236}">
      <dgm:prSet/>
      <dgm:spPr/>
    </dgm:pt>
    <dgm:pt modelId="{4606B8CB-C12D-45C0-9D04-4EA831504D4C}" type="sibTrans" cxnId="{823E5561-BA3A-4034-BEF9-8752D2D18236}">
      <dgm:prSet/>
      <dgm:spPr/>
    </dgm:pt>
    <dgm:pt modelId="{B2A0281D-B6A2-44AA-8649-88FA6A50067C}" type="pres">
      <dgm:prSet presAssocID="{20CF12A8-FEDD-4FB5-8497-3C10FB56B7B8}" presName="diagram" presStyleCnt="0">
        <dgm:presLayoutVars>
          <dgm:dir/>
          <dgm:animLvl val="lvl"/>
          <dgm:resizeHandles val="exact"/>
        </dgm:presLayoutVars>
      </dgm:prSet>
      <dgm:spPr/>
    </dgm:pt>
    <dgm:pt modelId="{700A28E8-3685-464A-882D-3B881698B6BE}" type="pres">
      <dgm:prSet presAssocID="{1EA2C2FA-55FE-4050-B56C-DBD3057FA9A8}" presName="compNode" presStyleCnt="0"/>
      <dgm:spPr/>
    </dgm:pt>
    <dgm:pt modelId="{9D1AD042-B61A-40B8-8626-53E156925025}" type="pres">
      <dgm:prSet presAssocID="{1EA2C2FA-55FE-4050-B56C-DBD3057FA9A8}" presName="childRect" presStyleLbl="bgAcc1" presStyleIdx="0" presStyleCnt="2" custLinFactNeighborX="-92" custLinFactNeighborY="-566">
        <dgm:presLayoutVars>
          <dgm:bulletEnabled val="1"/>
        </dgm:presLayoutVars>
      </dgm:prSet>
      <dgm:spPr/>
      <dgm:t>
        <a:bodyPr/>
        <a:lstStyle/>
        <a:p>
          <a:endParaRPr lang="en-US"/>
        </a:p>
      </dgm:t>
    </dgm:pt>
    <dgm:pt modelId="{859D76A7-5AF2-4954-8778-79B33AEB3C93}" type="pres">
      <dgm:prSet presAssocID="{1EA2C2FA-55FE-4050-B56C-DBD3057FA9A8}" presName="parentText" presStyleLbl="node1" presStyleIdx="0" presStyleCnt="0">
        <dgm:presLayoutVars>
          <dgm:chMax val="0"/>
          <dgm:bulletEnabled val="1"/>
        </dgm:presLayoutVars>
      </dgm:prSet>
      <dgm:spPr/>
      <dgm:t>
        <a:bodyPr/>
        <a:lstStyle/>
        <a:p>
          <a:endParaRPr lang="en-US"/>
        </a:p>
      </dgm:t>
    </dgm:pt>
    <dgm:pt modelId="{E59DF191-9A1B-4A58-A7C3-67DA7A256606}" type="pres">
      <dgm:prSet presAssocID="{1EA2C2FA-55FE-4050-B56C-DBD3057FA9A8}" presName="parentRect" presStyleLbl="alignNode1" presStyleIdx="0" presStyleCnt="2"/>
      <dgm:spPr/>
      <dgm:t>
        <a:bodyPr/>
        <a:lstStyle/>
        <a:p>
          <a:endParaRPr lang="en-US"/>
        </a:p>
      </dgm:t>
    </dgm:pt>
    <dgm:pt modelId="{40332E4D-1D03-41E1-B04C-7F1DBAEA56B0}" type="pres">
      <dgm:prSet presAssocID="{1EA2C2FA-55FE-4050-B56C-DBD3057FA9A8}" presName="adorn" presStyleLbl="fgAccFollowNode1" presStyleIdx="0" presStyleCnt="2"/>
      <dgm:spPr>
        <a:blipFill rotWithShape="0">
          <a:blip xmlns:r="http://schemas.openxmlformats.org/officeDocument/2006/relationships" r:embed="rId1"/>
          <a:stretch>
            <a:fillRect/>
          </a:stretch>
        </a:blipFill>
      </dgm:spPr>
    </dgm:pt>
    <dgm:pt modelId="{1359C7EB-0A22-40EE-AFB1-04C33C2172B0}" type="pres">
      <dgm:prSet presAssocID="{290C66FD-1407-4D56-8E8C-13A1B84F1DC1}" presName="sibTrans" presStyleLbl="sibTrans2D1" presStyleIdx="0" presStyleCnt="0"/>
      <dgm:spPr/>
      <dgm:t>
        <a:bodyPr/>
        <a:lstStyle/>
        <a:p>
          <a:endParaRPr lang="en-US"/>
        </a:p>
      </dgm:t>
    </dgm:pt>
    <dgm:pt modelId="{E8402123-6A39-4D86-91D2-8097600D4874}" type="pres">
      <dgm:prSet presAssocID="{F4927FDD-DC77-4086-B668-80E59693C344}" presName="compNode" presStyleCnt="0"/>
      <dgm:spPr/>
    </dgm:pt>
    <dgm:pt modelId="{80EBC19C-D5DD-4731-BE2E-05460DF09272}" type="pres">
      <dgm:prSet presAssocID="{F4927FDD-DC77-4086-B668-80E59693C344}" presName="childRect" presStyleLbl="bgAcc1" presStyleIdx="1" presStyleCnt="2" custScaleY="100215">
        <dgm:presLayoutVars>
          <dgm:bulletEnabled val="1"/>
        </dgm:presLayoutVars>
      </dgm:prSet>
      <dgm:spPr/>
      <dgm:t>
        <a:bodyPr/>
        <a:lstStyle/>
        <a:p>
          <a:endParaRPr lang="en-US"/>
        </a:p>
      </dgm:t>
    </dgm:pt>
    <dgm:pt modelId="{D2BFCF5A-ABDF-42BB-BECD-0229BBFF8610}" type="pres">
      <dgm:prSet presAssocID="{F4927FDD-DC77-4086-B668-80E59693C344}" presName="parentText" presStyleLbl="node1" presStyleIdx="0" presStyleCnt="0">
        <dgm:presLayoutVars>
          <dgm:chMax val="0"/>
          <dgm:bulletEnabled val="1"/>
        </dgm:presLayoutVars>
      </dgm:prSet>
      <dgm:spPr/>
      <dgm:t>
        <a:bodyPr/>
        <a:lstStyle/>
        <a:p>
          <a:endParaRPr lang="en-US"/>
        </a:p>
      </dgm:t>
    </dgm:pt>
    <dgm:pt modelId="{34D7EB15-4EBE-44F0-91D6-552BAAFC0851}" type="pres">
      <dgm:prSet presAssocID="{F4927FDD-DC77-4086-B668-80E59693C344}" presName="parentRect" presStyleLbl="alignNode1" presStyleIdx="1" presStyleCnt="2" custScaleY="113001" custLinFactNeighborX="-162" custLinFactNeighborY="152"/>
      <dgm:spPr/>
      <dgm:t>
        <a:bodyPr/>
        <a:lstStyle/>
        <a:p>
          <a:endParaRPr lang="en-US"/>
        </a:p>
      </dgm:t>
    </dgm:pt>
    <dgm:pt modelId="{2D1BBEA4-CFEB-4541-9629-419021F3598D}" type="pres">
      <dgm:prSet presAssocID="{F4927FDD-DC77-4086-B668-80E59693C344}" presName="adorn" presStyleLbl="fgAccFollowNode1" presStyleIdx="1" presStyleCnt="2"/>
      <dgm:spPr>
        <a:blipFill rotWithShape="0">
          <a:blip xmlns:r="http://schemas.openxmlformats.org/officeDocument/2006/relationships" r:embed="rId2"/>
          <a:stretch>
            <a:fillRect/>
          </a:stretch>
        </a:blipFill>
      </dgm:spPr>
    </dgm:pt>
  </dgm:ptLst>
  <dgm:cxnLst>
    <dgm:cxn modelId="{C76DCC99-5724-41A9-8637-A52E0888576C}" type="presOf" srcId="{20CF12A8-FEDD-4FB5-8497-3C10FB56B7B8}" destId="{B2A0281D-B6A2-44AA-8649-88FA6A50067C}" srcOrd="0" destOrd="0" presId="urn:microsoft.com/office/officeart/2005/8/layout/bList2#2"/>
    <dgm:cxn modelId="{A8688E82-EEDE-4990-8431-082D7A940B3F}" type="presOf" srcId="{F4927FDD-DC77-4086-B668-80E59693C344}" destId="{D2BFCF5A-ABDF-42BB-BECD-0229BBFF8610}" srcOrd="0" destOrd="0" presId="urn:microsoft.com/office/officeart/2005/8/layout/bList2#2"/>
    <dgm:cxn modelId="{03FB5E70-40E5-4533-A347-EAE9C95AE7EC}" srcId="{20CF12A8-FEDD-4FB5-8497-3C10FB56B7B8}" destId="{F4927FDD-DC77-4086-B668-80E59693C344}" srcOrd="1" destOrd="0" parTransId="{A0FD7118-1B6C-433F-8007-9AD6A9FF75BB}" sibTransId="{474D0A04-1A92-4EB5-B040-DEC03FD143A0}"/>
    <dgm:cxn modelId="{823E5561-BA3A-4034-BEF9-8752D2D18236}" srcId="{F4927FDD-DC77-4086-B668-80E59693C344}" destId="{B8311A5F-ADB1-4F85-A754-7ABF320871A5}" srcOrd="0" destOrd="0" parTransId="{565F651E-0FD2-4F73-AEA1-1ABBB51D67C3}" sibTransId="{4606B8CB-C12D-45C0-9D04-4EA831504D4C}"/>
    <dgm:cxn modelId="{EA33FCD0-F080-470F-A1A9-6AA2FFAF6E1E}" type="presOf" srcId="{2EA4AD9F-524B-48DC-AC89-652D9A657CA0}" destId="{9D1AD042-B61A-40B8-8626-53E156925025}" srcOrd="0" destOrd="0" presId="urn:microsoft.com/office/officeart/2005/8/layout/bList2#2"/>
    <dgm:cxn modelId="{A6B28EC3-23B2-4168-A6E3-50A5C2543400}" type="presOf" srcId="{F4927FDD-DC77-4086-B668-80E59693C344}" destId="{34D7EB15-4EBE-44F0-91D6-552BAAFC0851}" srcOrd="1" destOrd="0" presId="urn:microsoft.com/office/officeart/2005/8/layout/bList2#2"/>
    <dgm:cxn modelId="{919A26A7-D11E-4B4F-A3B1-5A07FFF18B05}" srcId="{20CF12A8-FEDD-4FB5-8497-3C10FB56B7B8}" destId="{1EA2C2FA-55FE-4050-B56C-DBD3057FA9A8}" srcOrd="0" destOrd="0" parTransId="{3CD8CBDB-EA00-4B85-B51D-05632BE06BD3}" sibTransId="{290C66FD-1407-4D56-8E8C-13A1B84F1DC1}"/>
    <dgm:cxn modelId="{3BB31714-58EF-4F9D-9B7B-58C9A8D6D19E}" type="presOf" srcId="{1EA2C2FA-55FE-4050-B56C-DBD3057FA9A8}" destId="{859D76A7-5AF2-4954-8778-79B33AEB3C93}" srcOrd="0" destOrd="0" presId="urn:microsoft.com/office/officeart/2005/8/layout/bList2#2"/>
    <dgm:cxn modelId="{F1BF10A2-501C-4DBB-BB25-6377E1B41EE0}" srcId="{1EA2C2FA-55FE-4050-B56C-DBD3057FA9A8}" destId="{2EA4AD9F-524B-48DC-AC89-652D9A657CA0}" srcOrd="0" destOrd="0" parTransId="{6D3A96B6-8B94-4E49-AE60-F9C8C7CEA9C2}" sibTransId="{D9D1E38D-B45E-4281-9C21-D6DC1BA11693}"/>
    <dgm:cxn modelId="{35FB8C9A-B9E2-483D-81C7-2458FC8C5950}" type="presOf" srcId="{B8311A5F-ADB1-4F85-A754-7ABF320871A5}" destId="{80EBC19C-D5DD-4731-BE2E-05460DF09272}" srcOrd="0" destOrd="0" presId="urn:microsoft.com/office/officeart/2005/8/layout/bList2#2"/>
    <dgm:cxn modelId="{BE5FE24B-F9DC-473C-9713-B5058BE72640}" type="presOf" srcId="{290C66FD-1407-4D56-8E8C-13A1B84F1DC1}" destId="{1359C7EB-0A22-40EE-AFB1-04C33C2172B0}" srcOrd="0" destOrd="0" presId="urn:microsoft.com/office/officeart/2005/8/layout/bList2#2"/>
    <dgm:cxn modelId="{38EAB794-A3CE-4473-AA80-392BBA2D9775}" type="presOf" srcId="{1EA2C2FA-55FE-4050-B56C-DBD3057FA9A8}" destId="{E59DF191-9A1B-4A58-A7C3-67DA7A256606}" srcOrd="1" destOrd="0" presId="urn:microsoft.com/office/officeart/2005/8/layout/bList2#2"/>
    <dgm:cxn modelId="{00EAEABA-9FC4-466B-967A-AC0FF1C564CC}" type="presParOf" srcId="{B2A0281D-B6A2-44AA-8649-88FA6A50067C}" destId="{700A28E8-3685-464A-882D-3B881698B6BE}" srcOrd="0" destOrd="0" presId="urn:microsoft.com/office/officeart/2005/8/layout/bList2#2"/>
    <dgm:cxn modelId="{DF67F1D5-E4CC-496A-ACB4-C67182A39D7E}" type="presParOf" srcId="{700A28E8-3685-464A-882D-3B881698B6BE}" destId="{9D1AD042-B61A-40B8-8626-53E156925025}" srcOrd="0" destOrd="0" presId="urn:microsoft.com/office/officeart/2005/8/layout/bList2#2"/>
    <dgm:cxn modelId="{BF02E5A8-1781-4BE7-BDB6-C09F8F99975A}" type="presParOf" srcId="{700A28E8-3685-464A-882D-3B881698B6BE}" destId="{859D76A7-5AF2-4954-8778-79B33AEB3C93}" srcOrd="1" destOrd="0" presId="urn:microsoft.com/office/officeart/2005/8/layout/bList2#2"/>
    <dgm:cxn modelId="{39A40AF1-3811-4C65-8838-3DD0DA136E88}" type="presParOf" srcId="{700A28E8-3685-464A-882D-3B881698B6BE}" destId="{E59DF191-9A1B-4A58-A7C3-67DA7A256606}" srcOrd="2" destOrd="0" presId="urn:microsoft.com/office/officeart/2005/8/layout/bList2#2"/>
    <dgm:cxn modelId="{2B6CA040-7563-44D0-938A-D8ED4BA8D29B}" type="presParOf" srcId="{700A28E8-3685-464A-882D-3B881698B6BE}" destId="{40332E4D-1D03-41E1-B04C-7F1DBAEA56B0}" srcOrd="3" destOrd="0" presId="urn:microsoft.com/office/officeart/2005/8/layout/bList2#2"/>
    <dgm:cxn modelId="{2002A2B5-B6A6-4100-B127-E6D942914E29}" type="presParOf" srcId="{B2A0281D-B6A2-44AA-8649-88FA6A50067C}" destId="{1359C7EB-0A22-40EE-AFB1-04C33C2172B0}" srcOrd="1" destOrd="0" presId="urn:microsoft.com/office/officeart/2005/8/layout/bList2#2"/>
    <dgm:cxn modelId="{3D49DE05-98F1-456A-B248-3ACD742BD39F}" type="presParOf" srcId="{B2A0281D-B6A2-44AA-8649-88FA6A50067C}" destId="{E8402123-6A39-4D86-91D2-8097600D4874}" srcOrd="2" destOrd="0" presId="urn:microsoft.com/office/officeart/2005/8/layout/bList2#2"/>
    <dgm:cxn modelId="{2A999618-545D-425C-A36F-5370B062D8F5}" type="presParOf" srcId="{E8402123-6A39-4D86-91D2-8097600D4874}" destId="{80EBC19C-D5DD-4731-BE2E-05460DF09272}" srcOrd="0" destOrd="0" presId="urn:microsoft.com/office/officeart/2005/8/layout/bList2#2"/>
    <dgm:cxn modelId="{BC48CF2A-4A65-4786-9BCF-E5551F171406}" type="presParOf" srcId="{E8402123-6A39-4D86-91D2-8097600D4874}" destId="{D2BFCF5A-ABDF-42BB-BECD-0229BBFF8610}" srcOrd="1" destOrd="0" presId="urn:microsoft.com/office/officeart/2005/8/layout/bList2#2"/>
    <dgm:cxn modelId="{5CF2A706-E059-440B-AA58-36E629125BA6}" type="presParOf" srcId="{E8402123-6A39-4D86-91D2-8097600D4874}" destId="{34D7EB15-4EBE-44F0-91D6-552BAAFC0851}" srcOrd="2" destOrd="0" presId="urn:microsoft.com/office/officeart/2005/8/layout/bList2#2"/>
    <dgm:cxn modelId="{0077D317-74E9-4ABD-854C-2D6BA64A898D}" type="presParOf" srcId="{E8402123-6A39-4D86-91D2-8097600D4874}" destId="{2D1BBEA4-CFEB-4541-9629-419021F3598D}" srcOrd="3" destOrd="0" presId="urn:microsoft.com/office/officeart/2005/8/layout/bList2#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BFB238-5122-44C3-BC52-EE67ED98B8CC}">
      <dsp:nvSpPr>
        <dsp:cNvPr id="0" name=""/>
        <dsp:cNvSpPr/>
      </dsp:nvSpPr>
      <dsp:spPr>
        <a:xfrm>
          <a:off x="9237" y="2415431"/>
          <a:ext cx="2290755" cy="1145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Arial" pitchFamily="34" charset="0"/>
              <a:cs typeface="Arial" pitchFamily="34" charset="0"/>
            </a:rPr>
            <a:t>Đô thị hóa</a:t>
          </a:r>
          <a:endParaRPr lang="en-US" sz="2400" b="1" kern="1200" dirty="0">
            <a:solidFill>
              <a:schemeClr val="tx1"/>
            </a:solidFill>
            <a:latin typeface="Arial" pitchFamily="34" charset="0"/>
            <a:cs typeface="Arial" pitchFamily="34" charset="0"/>
          </a:endParaRPr>
        </a:p>
      </dsp:txBody>
      <dsp:txXfrm>
        <a:off x="9237" y="2415431"/>
        <a:ext cx="2290755" cy="1145377"/>
      </dsp:txXfrm>
    </dsp:sp>
    <dsp:sp modelId="{1E94733F-B18A-4D72-8132-2B5C9B442D0F}">
      <dsp:nvSpPr>
        <dsp:cNvPr id="0" name=""/>
        <dsp:cNvSpPr/>
      </dsp:nvSpPr>
      <dsp:spPr>
        <a:xfrm rot="18625168">
          <a:off x="2051534" y="2431111"/>
          <a:ext cx="1413221" cy="38107"/>
        </a:xfrm>
        <a:custGeom>
          <a:avLst/>
          <a:gdLst/>
          <a:ahLst/>
          <a:cxnLst/>
          <a:rect l="0" t="0" r="0" b="0"/>
          <a:pathLst>
            <a:path>
              <a:moveTo>
                <a:pt x="0" y="19053"/>
              </a:moveTo>
              <a:lnTo>
                <a:pt x="1413221" y="1905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US" sz="1800" kern="1200">
            <a:latin typeface="Arial" pitchFamily="34" charset="0"/>
            <a:cs typeface="Arial" pitchFamily="34" charset="0"/>
          </a:endParaRPr>
        </a:p>
      </dsp:txBody>
      <dsp:txXfrm rot="18625168">
        <a:off x="2722814" y="2414834"/>
        <a:ext cx="70661" cy="70661"/>
      </dsp:txXfrm>
    </dsp:sp>
    <dsp:sp modelId="{4CE6FD8F-517A-4B19-9621-0E41C80DFA09}">
      <dsp:nvSpPr>
        <dsp:cNvPr id="0" name=""/>
        <dsp:cNvSpPr/>
      </dsp:nvSpPr>
      <dsp:spPr>
        <a:xfrm>
          <a:off x="3216295" y="1097817"/>
          <a:ext cx="2271398" cy="1628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Arial" pitchFamily="34" charset="0"/>
              <a:cs typeface="Arial" pitchFamily="34" charset="0"/>
            </a:rPr>
            <a:t>Sự mở rộng của đô thị</a:t>
          </a:r>
          <a:endParaRPr lang="en-US" sz="1800" b="1" kern="1200" dirty="0">
            <a:solidFill>
              <a:schemeClr val="tx1"/>
            </a:solidFill>
            <a:latin typeface="Arial" pitchFamily="34" charset="0"/>
            <a:cs typeface="Arial" pitchFamily="34" charset="0"/>
          </a:endParaRPr>
        </a:p>
      </dsp:txBody>
      <dsp:txXfrm>
        <a:off x="3216295" y="1097817"/>
        <a:ext cx="2271398" cy="1628784"/>
      </dsp:txXfrm>
    </dsp:sp>
    <dsp:sp modelId="{0BBA9706-E025-4194-8829-FADCAE3ADB43}">
      <dsp:nvSpPr>
        <dsp:cNvPr id="0" name=""/>
        <dsp:cNvSpPr/>
      </dsp:nvSpPr>
      <dsp:spPr>
        <a:xfrm rot="19457599">
          <a:off x="5381630" y="1563859"/>
          <a:ext cx="1128429" cy="38107"/>
        </a:xfrm>
        <a:custGeom>
          <a:avLst/>
          <a:gdLst/>
          <a:ahLst/>
          <a:cxnLst/>
          <a:rect l="0" t="0" r="0" b="0"/>
          <a:pathLst>
            <a:path>
              <a:moveTo>
                <a:pt x="0" y="19053"/>
              </a:moveTo>
              <a:lnTo>
                <a:pt x="1128429" y="190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US" sz="1800" kern="1200">
            <a:latin typeface="Arial" pitchFamily="34" charset="0"/>
            <a:cs typeface="Arial" pitchFamily="34" charset="0"/>
          </a:endParaRPr>
        </a:p>
      </dsp:txBody>
      <dsp:txXfrm rot="19457599">
        <a:off x="5917634" y="1554702"/>
        <a:ext cx="56421" cy="56421"/>
      </dsp:txXfrm>
    </dsp:sp>
    <dsp:sp modelId="{A2C74CF4-85E2-418F-A117-2AC04E92566F}">
      <dsp:nvSpPr>
        <dsp:cNvPr id="0" name=""/>
        <dsp:cNvSpPr/>
      </dsp:nvSpPr>
      <dsp:spPr>
        <a:xfrm>
          <a:off x="6403996" y="531777"/>
          <a:ext cx="2191474" cy="144368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Arial" pitchFamily="34" charset="0"/>
              <a:cs typeface="Arial" pitchFamily="34" charset="0"/>
            </a:rPr>
            <a:t>Tính theo diện tích đô thị trên tổng số dân của vùng hoặc khu vực ( Mức độ đô thị hóa)</a:t>
          </a:r>
          <a:endParaRPr lang="en-US" sz="1800" b="1" kern="1200" dirty="0">
            <a:solidFill>
              <a:schemeClr val="tx1"/>
            </a:solidFill>
            <a:latin typeface="Arial" pitchFamily="34" charset="0"/>
            <a:cs typeface="Arial" pitchFamily="34" charset="0"/>
          </a:endParaRPr>
        </a:p>
      </dsp:txBody>
      <dsp:txXfrm>
        <a:off x="6403996" y="531777"/>
        <a:ext cx="2191474" cy="1443680"/>
      </dsp:txXfrm>
    </dsp:sp>
    <dsp:sp modelId="{77B2DC4F-D4E9-4843-80FF-8A9B6FBBCF43}">
      <dsp:nvSpPr>
        <dsp:cNvPr id="0" name=""/>
        <dsp:cNvSpPr/>
      </dsp:nvSpPr>
      <dsp:spPr>
        <a:xfrm rot="2746011">
          <a:off x="5294619" y="2350596"/>
          <a:ext cx="1276863" cy="38107"/>
        </a:xfrm>
        <a:custGeom>
          <a:avLst/>
          <a:gdLst/>
          <a:ahLst/>
          <a:cxnLst/>
          <a:rect l="0" t="0" r="0" b="0"/>
          <a:pathLst>
            <a:path>
              <a:moveTo>
                <a:pt x="0" y="19053"/>
              </a:moveTo>
              <a:lnTo>
                <a:pt x="1276863" y="190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US" sz="1800" kern="1200">
            <a:latin typeface="Arial" pitchFamily="34" charset="0"/>
            <a:cs typeface="Arial" pitchFamily="34" charset="0"/>
          </a:endParaRPr>
        </a:p>
      </dsp:txBody>
      <dsp:txXfrm rot="2746011">
        <a:off x="5901130" y="2337728"/>
        <a:ext cx="63843" cy="63843"/>
      </dsp:txXfrm>
    </dsp:sp>
    <dsp:sp modelId="{C83B9650-414B-496A-9BB7-AC1FDFFA869D}">
      <dsp:nvSpPr>
        <dsp:cNvPr id="0" name=""/>
        <dsp:cNvSpPr/>
      </dsp:nvSpPr>
      <dsp:spPr>
        <a:xfrm>
          <a:off x="6378408" y="2254402"/>
          <a:ext cx="2290755" cy="114537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Arial" pitchFamily="34" charset="0"/>
              <a:cs typeface="Arial" pitchFamily="34" charset="0"/>
            </a:rPr>
            <a:t>Tính theo diện tic đô thị hóa và dân số thành thị ( Tốc độ đô thị hóa)</a:t>
          </a:r>
          <a:endParaRPr lang="en-US" sz="1800" b="1" kern="1200" dirty="0">
            <a:solidFill>
              <a:schemeClr val="tx1"/>
            </a:solidFill>
            <a:latin typeface="Arial" pitchFamily="34" charset="0"/>
            <a:cs typeface="Arial" pitchFamily="34" charset="0"/>
          </a:endParaRPr>
        </a:p>
      </dsp:txBody>
      <dsp:txXfrm>
        <a:off x="6378408" y="2254402"/>
        <a:ext cx="2290755" cy="1145377"/>
      </dsp:txXfrm>
    </dsp:sp>
    <dsp:sp modelId="{710A9D45-38D0-4395-B113-F1BE0327843B}">
      <dsp:nvSpPr>
        <dsp:cNvPr id="0" name=""/>
        <dsp:cNvSpPr/>
      </dsp:nvSpPr>
      <dsp:spPr>
        <a:xfrm rot="3040765">
          <a:off x="2043668" y="3510354"/>
          <a:ext cx="1399378" cy="38107"/>
        </a:xfrm>
        <a:custGeom>
          <a:avLst/>
          <a:gdLst/>
          <a:ahLst/>
          <a:cxnLst/>
          <a:rect l="0" t="0" r="0" b="0"/>
          <a:pathLst>
            <a:path>
              <a:moveTo>
                <a:pt x="0" y="19053"/>
              </a:moveTo>
              <a:lnTo>
                <a:pt x="1399378" y="1905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US" sz="1800" kern="1200">
            <a:latin typeface="Arial" pitchFamily="34" charset="0"/>
            <a:cs typeface="Arial" pitchFamily="34" charset="0"/>
          </a:endParaRPr>
        </a:p>
      </dsp:txBody>
      <dsp:txXfrm rot="3040765">
        <a:off x="2708373" y="3494423"/>
        <a:ext cx="69968" cy="69968"/>
      </dsp:txXfrm>
    </dsp:sp>
    <dsp:sp modelId="{A69446F9-22D9-4527-AD9E-AB8AC555BC27}">
      <dsp:nvSpPr>
        <dsp:cNvPr id="0" name=""/>
        <dsp:cNvSpPr/>
      </dsp:nvSpPr>
      <dsp:spPr>
        <a:xfrm>
          <a:off x="3186722" y="3229136"/>
          <a:ext cx="2276507" cy="168312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Arial" pitchFamily="34" charset="0"/>
              <a:cs typeface="Arial" pitchFamily="34" charset="0"/>
            </a:rPr>
            <a:t>Sự phát triển rộng rãi lối sống thành thị.</a:t>
          </a:r>
          <a:endParaRPr lang="en-US" sz="1800" b="1" kern="1200" dirty="0">
            <a:solidFill>
              <a:schemeClr val="tx1"/>
            </a:solidFill>
            <a:latin typeface="Arial" pitchFamily="34" charset="0"/>
            <a:cs typeface="Arial" pitchFamily="34" charset="0"/>
          </a:endParaRPr>
        </a:p>
      </dsp:txBody>
      <dsp:txXfrm>
        <a:off x="3186722" y="3229136"/>
        <a:ext cx="2276507" cy="1683121"/>
      </dsp:txXfrm>
    </dsp:sp>
    <dsp:sp modelId="{F9A466AB-B306-47EF-98F9-F6F02E1905EF}">
      <dsp:nvSpPr>
        <dsp:cNvPr id="0" name=""/>
        <dsp:cNvSpPr/>
      </dsp:nvSpPr>
      <dsp:spPr>
        <a:xfrm rot="222103">
          <a:off x="5462230" y="4082539"/>
          <a:ext cx="957110" cy="38107"/>
        </a:xfrm>
        <a:custGeom>
          <a:avLst/>
          <a:gdLst/>
          <a:ahLst/>
          <a:cxnLst/>
          <a:rect l="0" t="0" r="0" b="0"/>
          <a:pathLst>
            <a:path>
              <a:moveTo>
                <a:pt x="0" y="19053"/>
              </a:moveTo>
              <a:lnTo>
                <a:pt x="957110" y="190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22103">
        <a:off x="5916858" y="4077665"/>
        <a:ext cx="47855" cy="47855"/>
      </dsp:txXfrm>
    </dsp:sp>
    <dsp:sp modelId="{1E58EDDD-DEB9-476F-9CB9-3E3FBDF7E092}">
      <dsp:nvSpPr>
        <dsp:cNvPr id="0" name=""/>
        <dsp:cNvSpPr/>
      </dsp:nvSpPr>
      <dsp:spPr>
        <a:xfrm>
          <a:off x="6418342" y="3560075"/>
          <a:ext cx="2344657" cy="114482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latin typeface="Arial" pitchFamily="34" charset="0"/>
              <a:cs typeface="Arial" pitchFamily="34" charset="0"/>
            </a:rPr>
            <a:t>Thể </a:t>
          </a:r>
          <a:r>
            <a:rPr lang="en-US" sz="1900" b="1" kern="1200" smtClean="0">
              <a:solidFill>
                <a:schemeClr val="tx1"/>
              </a:solidFill>
              <a:latin typeface="Arial" pitchFamily="34" charset="0"/>
              <a:cs typeface="Arial" pitchFamily="34" charset="0"/>
            </a:rPr>
            <a:t>hiện qua mật </a:t>
          </a:r>
          <a:r>
            <a:rPr lang="en-US" sz="1900" b="1" kern="1200" dirty="0" smtClean="0">
              <a:solidFill>
                <a:schemeClr val="tx1"/>
              </a:solidFill>
              <a:latin typeface="Arial" pitchFamily="34" charset="0"/>
              <a:cs typeface="Arial" pitchFamily="34" charset="0"/>
            </a:rPr>
            <a:t>độ dân số, chất lượng cuộc sống,....</a:t>
          </a:r>
          <a:endParaRPr lang="en-US" sz="1900" kern="1200" dirty="0"/>
        </a:p>
      </dsp:txBody>
      <dsp:txXfrm>
        <a:off x="6418342" y="3560075"/>
        <a:ext cx="2344657" cy="114482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EE38781-261C-452F-9346-D59314BE068C}">
      <dsp:nvSpPr>
        <dsp:cNvPr id="0" name=""/>
        <dsp:cNvSpPr/>
      </dsp:nvSpPr>
      <dsp:spPr>
        <a:xfrm>
          <a:off x="2961907" y="1753"/>
          <a:ext cx="2520965" cy="1518809"/>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0" kern="1200" dirty="0" smtClean="0">
              <a:latin typeface="Arial" pitchFamily="34" charset="0"/>
              <a:cs typeface="Arial" pitchFamily="34" charset="0"/>
            </a:rPr>
            <a:t>Phát triển kinh tế - xã hội </a:t>
          </a:r>
          <a:endParaRPr lang="en-US" sz="1800" b="1" kern="1200" dirty="0">
            <a:latin typeface="Arial" pitchFamily="34" charset="0"/>
            <a:cs typeface="Arial" pitchFamily="34" charset="0"/>
          </a:endParaRPr>
        </a:p>
      </dsp:txBody>
      <dsp:txXfrm>
        <a:off x="2961907" y="1753"/>
        <a:ext cx="2520965" cy="1518809"/>
      </dsp:txXfrm>
    </dsp:sp>
    <dsp:sp modelId="{121BB597-511E-4A50-A170-B94DB91BE710}">
      <dsp:nvSpPr>
        <dsp:cNvPr id="0" name=""/>
        <dsp:cNvSpPr/>
      </dsp:nvSpPr>
      <dsp:spPr>
        <a:xfrm rot="2337554">
          <a:off x="5029240" y="1259998"/>
          <a:ext cx="254055" cy="51259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2337554">
        <a:off x="5029240" y="1259998"/>
        <a:ext cx="254055" cy="512598"/>
      </dsp:txXfrm>
    </dsp:sp>
    <dsp:sp modelId="{6D5C8C17-8785-440B-87D2-8DFCC01FA5D1}">
      <dsp:nvSpPr>
        <dsp:cNvPr id="0" name=""/>
        <dsp:cNvSpPr/>
      </dsp:nvSpPr>
      <dsp:spPr>
        <a:xfrm>
          <a:off x="4827342" y="1523985"/>
          <a:ext cx="2555169" cy="1518809"/>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i="0" kern="1200" dirty="0" smtClean="0"/>
            <a:t>Quá trình hình thành lối sống đô thị</a:t>
          </a:r>
          <a:endParaRPr lang="en-US" sz="2300" b="1" kern="1200" dirty="0"/>
        </a:p>
      </dsp:txBody>
      <dsp:txXfrm>
        <a:off x="4827342" y="1523985"/>
        <a:ext cx="2555169" cy="1518809"/>
      </dsp:txXfrm>
    </dsp:sp>
    <dsp:sp modelId="{9B76601E-E372-4C7B-AD07-0C3B48B5C235}">
      <dsp:nvSpPr>
        <dsp:cNvPr id="0" name=""/>
        <dsp:cNvSpPr/>
      </dsp:nvSpPr>
      <dsp:spPr>
        <a:xfrm rot="6506753">
          <a:off x="5637404" y="3012851"/>
          <a:ext cx="277456" cy="512598"/>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6506753">
        <a:off x="5637404" y="3012851"/>
        <a:ext cx="277456" cy="512598"/>
      </dsp:txXfrm>
    </dsp:sp>
    <dsp:sp modelId="{CA3BE4B4-7522-4AC0-83BE-A67CD48971FC}">
      <dsp:nvSpPr>
        <dsp:cNvPr id="0" name=""/>
        <dsp:cNvSpPr/>
      </dsp:nvSpPr>
      <dsp:spPr>
        <a:xfrm>
          <a:off x="4178582" y="3510086"/>
          <a:ext cx="2527678" cy="1519113"/>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0" kern="1200" dirty="0" smtClean="0">
              <a:latin typeface="Arial" pitchFamily="34" charset="0"/>
              <a:cs typeface="Arial" pitchFamily="34" charset="0"/>
            </a:rPr>
            <a:t>Quá trình chuyển thể nhiều kiểu mẫu đời sống </a:t>
          </a:r>
          <a:endParaRPr lang="en-US" sz="1800" b="1" kern="1200" dirty="0">
            <a:latin typeface="Arial" pitchFamily="34" charset="0"/>
            <a:cs typeface="Arial" pitchFamily="34" charset="0"/>
          </a:endParaRPr>
        </a:p>
      </dsp:txBody>
      <dsp:txXfrm>
        <a:off x="4178582" y="3510086"/>
        <a:ext cx="2527678" cy="1519113"/>
      </dsp:txXfrm>
    </dsp:sp>
    <dsp:sp modelId="{D0559759-9C91-4A96-AE4D-0C6D121B733C}">
      <dsp:nvSpPr>
        <dsp:cNvPr id="0" name=""/>
        <dsp:cNvSpPr/>
      </dsp:nvSpPr>
      <dsp:spPr>
        <a:xfrm rot="10862863">
          <a:off x="3842863" y="3986264"/>
          <a:ext cx="237680" cy="512598"/>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62863">
        <a:off x="3842863" y="3986264"/>
        <a:ext cx="237680" cy="512598"/>
      </dsp:txXfrm>
    </dsp:sp>
    <dsp:sp modelId="{397B7984-DE28-456B-AD99-3CC79C25CF50}">
      <dsp:nvSpPr>
        <dsp:cNvPr id="0" name=""/>
        <dsp:cNvSpPr/>
      </dsp:nvSpPr>
      <dsp:spPr>
        <a:xfrm>
          <a:off x="1206973" y="3455863"/>
          <a:ext cx="2524398" cy="151880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0" kern="1200" dirty="0" smtClean="0">
              <a:solidFill>
                <a:schemeClr val="tx1"/>
              </a:solidFill>
              <a:latin typeface="Arial" pitchFamily="34" charset="0"/>
              <a:cs typeface="Arial" pitchFamily="34" charset="0"/>
            </a:rPr>
            <a:t>Xã hội mang đặc trưng văn hoá đô thị khác biệt với văn hoá nông thôn </a:t>
          </a:r>
          <a:endParaRPr lang="en-US" sz="1800" b="1" kern="1200" dirty="0">
            <a:solidFill>
              <a:schemeClr val="tx1"/>
            </a:solidFill>
            <a:latin typeface="Arial" pitchFamily="34" charset="0"/>
            <a:cs typeface="Arial" pitchFamily="34" charset="0"/>
          </a:endParaRPr>
        </a:p>
      </dsp:txBody>
      <dsp:txXfrm>
        <a:off x="1206973" y="3455863"/>
        <a:ext cx="2524398" cy="1518809"/>
      </dsp:txXfrm>
    </dsp:sp>
    <dsp:sp modelId="{8B82E534-739C-4F53-8388-B2AF483B2173}">
      <dsp:nvSpPr>
        <dsp:cNvPr id="0" name=""/>
        <dsp:cNvSpPr/>
      </dsp:nvSpPr>
      <dsp:spPr>
        <a:xfrm rot="15501688">
          <a:off x="2158042" y="3001224"/>
          <a:ext cx="227724" cy="51259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5501688">
        <a:off x="2158042" y="3001224"/>
        <a:ext cx="227724" cy="512598"/>
      </dsp:txXfrm>
    </dsp:sp>
    <dsp:sp modelId="{2ECBA452-662F-4998-8DD3-1B87DF569B32}">
      <dsp:nvSpPr>
        <dsp:cNvPr id="0" name=""/>
        <dsp:cNvSpPr/>
      </dsp:nvSpPr>
      <dsp:spPr>
        <a:xfrm>
          <a:off x="763064" y="1321497"/>
          <a:ext cx="2575946" cy="1727418"/>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35000"/>
            </a:spcAft>
          </a:pPr>
          <a:r>
            <a:rPr lang="en-US" sz="1600" b="1" i="0" kern="1200" dirty="0" smtClean="0">
              <a:solidFill>
                <a:schemeClr val="tx1"/>
              </a:solidFill>
              <a:latin typeface="Arial" pitchFamily="34" charset="0"/>
              <a:cs typeface="Arial" pitchFamily="34" charset="0"/>
            </a:rPr>
            <a:t>Tập trung ngày càng đông dân cư sống trong những vùng lãnh thổ.</a:t>
          </a:r>
          <a:endParaRPr lang="en-US" sz="1600" b="1" kern="1200" dirty="0">
            <a:solidFill>
              <a:schemeClr val="tx1"/>
            </a:solidFill>
            <a:latin typeface="Arial" pitchFamily="34" charset="0"/>
            <a:cs typeface="Arial" pitchFamily="34" charset="0"/>
          </a:endParaRPr>
        </a:p>
      </dsp:txBody>
      <dsp:txXfrm>
        <a:off x="763064" y="1321497"/>
        <a:ext cx="2575946" cy="1727418"/>
      </dsp:txXfrm>
    </dsp:sp>
    <dsp:sp modelId="{3165D0F0-DA76-464E-A49F-95B81C61FA36}">
      <dsp:nvSpPr>
        <dsp:cNvPr id="0" name=""/>
        <dsp:cNvSpPr/>
      </dsp:nvSpPr>
      <dsp:spPr>
        <a:xfrm rot="19604504">
          <a:off x="3038719" y="1198471"/>
          <a:ext cx="252137" cy="512598"/>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9604504">
        <a:off x="3038719" y="1198471"/>
        <a:ext cx="252137" cy="51259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C7B1349-3B41-493A-9FF2-D8F902CCA42A}">
      <dsp:nvSpPr>
        <dsp:cNvPr id="0" name=""/>
        <dsp:cNvSpPr/>
      </dsp:nvSpPr>
      <dsp:spPr>
        <a:xfrm>
          <a:off x="0" y="457196"/>
          <a:ext cx="3854653" cy="2877417"/>
        </a:xfrm>
        <a:prstGeom prst="round2SameRect">
          <a:avLst>
            <a:gd name="adj1" fmla="val 8000"/>
            <a:gd name="adj2" fmla="val 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latin typeface="Arial" pitchFamily="34" charset="0"/>
            <a:cs typeface="Arial" pitchFamily="34" charset="0"/>
          </a:endParaRPr>
        </a:p>
        <a:p>
          <a:pPr marL="228600" lvl="1" indent="-228600" algn="l" defTabSz="889000">
            <a:lnSpc>
              <a:spcPct val="90000"/>
            </a:lnSpc>
            <a:spcBef>
              <a:spcPct val="0"/>
            </a:spcBef>
            <a:spcAft>
              <a:spcPct val="15000"/>
            </a:spcAft>
            <a:buChar char="••"/>
          </a:pPr>
          <a:r>
            <a:rPr lang="en-US" sz="2000" b="1" i="0" kern="1200" dirty="0" smtClean="0">
              <a:latin typeface="Arial" pitchFamily="34" charset="0"/>
              <a:cs typeface="Arial" pitchFamily="34" charset="0"/>
            </a:rPr>
            <a:t>Di dân từ nông thôn lên thành thị =&gt; </a:t>
          </a:r>
          <a:r>
            <a:rPr lang="en-US" sz="2000" b="0" i="0" kern="1200" dirty="0" smtClean="0"/>
            <a:t>mật độ dân số ở thành thị tăng cao  </a:t>
          </a:r>
          <a:r>
            <a:rPr lang="en-US" sz="2000" b="1" i="0" kern="1200" dirty="0" smtClean="0"/>
            <a:t>=&gt;</a:t>
          </a:r>
          <a:r>
            <a:rPr lang="en-US" sz="2000" b="0" i="0" kern="1200" dirty="0" smtClean="0"/>
            <a:t>  nan giải về giải quyết công ăn việc làm, nhà ở, thất nghiệp tại chỗ, tệ nạn xã hội </a:t>
          </a:r>
          <a:r>
            <a:rPr lang="en-US" sz="2000" b="1" i="0" kern="1200" dirty="0" smtClean="0"/>
            <a:t>=&gt;</a:t>
          </a:r>
          <a:r>
            <a:rPr lang="en-US" sz="2000" b="0" i="0" kern="1200" dirty="0" smtClean="0"/>
            <a:t> trật tự xã hội ven đô ngày càng thêm phức tạp.</a:t>
          </a:r>
          <a:endParaRPr lang="en-US" sz="2000" kern="1200" dirty="0">
            <a:latin typeface="Arial" pitchFamily="34" charset="0"/>
            <a:cs typeface="Arial" pitchFamily="34" charset="0"/>
          </a:endParaRPr>
        </a:p>
      </dsp:txBody>
      <dsp:txXfrm>
        <a:off x="0" y="457196"/>
        <a:ext cx="3854653" cy="2877417"/>
      </dsp:txXfrm>
    </dsp:sp>
    <dsp:sp modelId="{20FB21A1-B1E1-4B01-AB71-B1791243873B}">
      <dsp:nvSpPr>
        <dsp:cNvPr id="0" name=""/>
        <dsp:cNvSpPr/>
      </dsp:nvSpPr>
      <dsp:spPr>
        <a:xfrm>
          <a:off x="3565" y="3447178"/>
          <a:ext cx="3854653" cy="1237289"/>
        </a:xfrm>
        <a:prstGeom prst="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0" rIns="35560" bIns="0"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tx1"/>
              </a:solidFill>
              <a:latin typeface="Arial" pitchFamily="34" charset="0"/>
              <a:cs typeface="Arial" pitchFamily="34" charset="0"/>
            </a:rPr>
            <a:t>Vấn đề về di dân</a:t>
          </a:r>
          <a:endParaRPr lang="en-US" sz="2800" b="1" kern="1200" dirty="0">
            <a:solidFill>
              <a:schemeClr val="tx1"/>
            </a:solidFill>
            <a:latin typeface="Arial" pitchFamily="34" charset="0"/>
            <a:cs typeface="Arial" pitchFamily="34" charset="0"/>
          </a:endParaRPr>
        </a:p>
      </dsp:txBody>
      <dsp:txXfrm>
        <a:off x="3565" y="3447178"/>
        <a:ext cx="2714544" cy="1237289"/>
      </dsp:txXfrm>
    </dsp:sp>
    <dsp:sp modelId="{3D2C7E16-8A62-4B89-9CE1-D072ACF34291}">
      <dsp:nvSpPr>
        <dsp:cNvPr id="0" name=""/>
        <dsp:cNvSpPr/>
      </dsp:nvSpPr>
      <dsp:spPr>
        <a:xfrm>
          <a:off x="2827152" y="3643710"/>
          <a:ext cx="1349128" cy="1349128"/>
        </a:xfrm>
        <a:prstGeom prst="ellipse">
          <a:avLst/>
        </a:prstGeom>
        <a:blipFill rotWithShape="0">
          <a:blip xmlns:r="http://schemas.openxmlformats.org/officeDocument/2006/relationships" r:embed="rId1"/>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DD9561C-32E7-435E-9E0E-066E9B8F73C2}">
      <dsp:nvSpPr>
        <dsp:cNvPr id="0" name=""/>
        <dsp:cNvSpPr/>
      </dsp:nvSpPr>
      <dsp:spPr>
        <a:xfrm>
          <a:off x="4510519" y="569760"/>
          <a:ext cx="3854653" cy="2877417"/>
        </a:xfrm>
        <a:prstGeom prst="round2SameRect">
          <a:avLst>
            <a:gd name="adj1" fmla="val 8000"/>
            <a:gd name="adj2" fmla="val 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endParaRPr lang="en-US" sz="2000" kern="1200" dirty="0">
            <a:latin typeface="Arial" pitchFamily="34" charset="0"/>
            <a:cs typeface="Arial" pitchFamily="34" charset="0"/>
          </a:endParaRPr>
        </a:p>
        <a:p>
          <a:pPr marL="228600" lvl="1" indent="-228600" algn="l" defTabSz="889000">
            <a:lnSpc>
              <a:spcPct val="90000"/>
            </a:lnSpc>
            <a:spcBef>
              <a:spcPct val="0"/>
            </a:spcBef>
            <a:spcAft>
              <a:spcPct val="15000"/>
            </a:spcAft>
            <a:buChar char="••"/>
          </a:pPr>
          <a:r>
            <a:rPr lang="en-US" sz="2000" b="1" i="0" kern="1200" dirty="0" smtClean="0"/>
            <a:t>Lao động di cư có trình độ thấp, chưa qua đào tạo nhiều</a:t>
          </a:r>
          <a:r>
            <a:rPr lang="en-US" sz="2000" b="0" i="0" kern="1200" dirty="0" smtClean="0"/>
            <a:t> </a:t>
          </a:r>
          <a:r>
            <a:rPr lang="en-US" sz="2000" b="1" i="0" kern="1200" dirty="0" smtClean="0"/>
            <a:t>=&gt;</a:t>
          </a:r>
          <a:r>
            <a:rPr lang="en-US" sz="2000" b="0" i="0" kern="1200" dirty="0" smtClean="0"/>
            <a:t> không đáp ứng nhu cầu tuyển dụng</a:t>
          </a:r>
          <a:r>
            <a:rPr lang="en-US" sz="2000" b="1" i="0" kern="1200" dirty="0" smtClean="0"/>
            <a:t> =&gt; </a:t>
          </a:r>
          <a:r>
            <a:rPr lang="en-US" sz="2000" b="0" i="0" kern="1200" dirty="0" smtClean="0"/>
            <a:t>công việc không ổn định, có mức lương thấp</a:t>
          </a:r>
          <a:r>
            <a:rPr lang="en-US" sz="2000" b="1" i="0" kern="1200" dirty="0" smtClean="0"/>
            <a:t> =&gt;</a:t>
          </a:r>
          <a:r>
            <a:rPr lang="en-US" sz="2000" b="0" i="0" kern="1200" dirty="0" smtClean="0"/>
            <a:t>dễ nảy sinh mâu thuẫn, gây bất ổn trong xã hội.</a:t>
          </a:r>
          <a:endParaRPr lang="en-US" sz="2000" b="1" kern="1200" dirty="0"/>
        </a:p>
      </dsp:txBody>
      <dsp:txXfrm>
        <a:off x="4510519" y="569760"/>
        <a:ext cx="3854653" cy="2877417"/>
      </dsp:txXfrm>
    </dsp:sp>
    <dsp:sp modelId="{BE8671F0-BEC7-4649-9EB8-B57B68F3AB32}">
      <dsp:nvSpPr>
        <dsp:cNvPr id="0" name=""/>
        <dsp:cNvSpPr/>
      </dsp:nvSpPr>
      <dsp:spPr>
        <a:xfrm>
          <a:off x="4495794" y="3429002"/>
          <a:ext cx="3854653" cy="1237289"/>
        </a:xfrm>
        <a:prstGeom prst="rect">
          <a:avLst/>
        </a:prstGeom>
        <a:solidFill>
          <a:schemeClr val="accent5">
            <a:hueOff val="-9933876"/>
            <a:satOff val="39811"/>
            <a:lumOff val="862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Arial" pitchFamily="34" charset="0"/>
              <a:cs typeface="Arial" pitchFamily="34" charset="0"/>
            </a:rPr>
            <a:t>Tình trạng thất học, thất nghiệp, phân hóa giàu nghèo</a:t>
          </a:r>
          <a:endParaRPr lang="en-US" sz="2400" b="1" kern="1200" dirty="0">
            <a:solidFill>
              <a:schemeClr val="tx1"/>
            </a:solidFill>
            <a:latin typeface="Arial" pitchFamily="34" charset="0"/>
            <a:cs typeface="Arial" pitchFamily="34" charset="0"/>
          </a:endParaRPr>
        </a:p>
      </dsp:txBody>
      <dsp:txXfrm>
        <a:off x="4495794" y="3429002"/>
        <a:ext cx="2714544" cy="1237289"/>
      </dsp:txXfrm>
    </dsp:sp>
    <dsp:sp modelId="{B906106F-6527-4227-A1E3-349B583D834B}">
      <dsp:nvSpPr>
        <dsp:cNvPr id="0" name=""/>
        <dsp:cNvSpPr/>
      </dsp:nvSpPr>
      <dsp:spPr>
        <a:xfrm>
          <a:off x="7334105" y="3643710"/>
          <a:ext cx="1349128" cy="1349128"/>
        </a:xfrm>
        <a:prstGeom prst="ellipse">
          <a:avLst/>
        </a:prstGeom>
        <a:blipFill rotWithShape="0">
          <a:blip xmlns:r="http://schemas.openxmlformats.org/officeDocument/2006/relationships" r:embed="rId2"/>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1AD042-B61A-40B8-8626-53E156925025}">
      <dsp:nvSpPr>
        <dsp:cNvPr id="0" name=""/>
        <dsp:cNvSpPr/>
      </dsp:nvSpPr>
      <dsp:spPr>
        <a:xfrm>
          <a:off x="18" y="152410"/>
          <a:ext cx="3651777" cy="2725974"/>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en-US" sz="2000" b="1" i="0" kern="1200" dirty="0" smtClean="0">
              <a:latin typeface="Arial" pitchFamily="34" charset="0"/>
              <a:cs typeface="Arial" pitchFamily="34" charset="0"/>
            </a:rPr>
            <a:t>Dân nghèo và dân nhập cư bất chấp những quy định về quản lí đô thị =&gt;</a:t>
          </a:r>
          <a:r>
            <a:rPr lang="en-US" sz="2000" b="0" i="0" kern="1200" dirty="0" smtClean="0"/>
            <a:t> tình trạng nhà không số, phố không tên </a:t>
          </a:r>
          <a:r>
            <a:rPr lang="en-US" sz="2000" b="1" i="0" kern="1200" dirty="0" smtClean="0"/>
            <a:t>=&gt; </a:t>
          </a:r>
          <a:r>
            <a:rPr lang="en-US" sz="2000" b="0" i="0" kern="1200" dirty="0" smtClean="0"/>
            <a:t>tệ nạn xã hội, tội phạm lẩn trốn pháp luật </a:t>
          </a:r>
          <a:r>
            <a:rPr lang="en-US" sz="2000" b="1" i="0" kern="1200" dirty="0" smtClean="0"/>
            <a:t>=&gt; </a:t>
          </a:r>
          <a:r>
            <a:rPr lang="en-US" sz="2000" b="0" i="0" kern="1200" dirty="0" smtClean="0"/>
            <a:t>gây khó khăn cho công tác quản lí trật tự an toàn xã hội.</a:t>
          </a:r>
          <a:endParaRPr lang="en-US" sz="2000" b="1" kern="1200" dirty="0">
            <a:latin typeface="Arial" pitchFamily="34" charset="0"/>
            <a:cs typeface="Arial" pitchFamily="34" charset="0"/>
          </a:endParaRPr>
        </a:p>
      </dsp:txBody>
      <dsp:txXfrm>
        <a:off x="18" y="152410"/>
        <a:ext cx="3651777" cy="2725974"/>
      </dsp:txXfrm>
    </dsp:sp>
    <dsp:sp modelId="{E59DF191-9A1B-4A58-A7C3-67DA7A256606}">
      <dsp:nvSpPr>
        <dsp:cNvPr id="0" name=""/>
        <dsp:cNvSpPr/>
      </dsp:nvSpPr>
      <dsp:spPr>
        <a:xfrm>
          <a:off x="3377" y="2893813"/>
          <a:ext cx="3651777" cy="1172169"/>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0" rIns="30480" bIns="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Arial" pitchFamily="34" charset="0"/>
              <a:cs typeface="Arial" pitchFamily="34" charset="0"/>
            </a:rPr>
            <a:t>Vấn đề nhà ở và trật tự an toàn xã hội ở đô thị</a:t>
          </a:r>
          <a:endParaRPr lang="en-US" sz="2400" b="1" kern="1200" dirty="0">
            <a:solidFill>
              <a:schemeClr val="tx1"/>
            </a:solidFill>
            <a:latin typeface="Arial" pitchFamily="34" charset="0"/>
            <a:cs typeface="Arial" pitchFamily="34" charset="0"/>
          </a:endParaRPr>
        </a:p>
      </dsp:txBody>
      <dsp:txXfrm>
        <a:off x="3377" y="2893813"/>
        <a:ext cx="2571674" cy="1172169"/>
      </dsp:txXfrm>
    </dsp:sp>
    <dsp:sp modelId="{40332E4D-1D03-41E1-B04C-7F1DBAEA56B0}">
      <dsp:nvSpPr>
        <dsp:cNvPr id="0" name=""/>
        <dsp:cNvSpPr/>
      </dsp:nvSpPr>
      <dsp:spPr>
        <a:xfrm>
          <a:off x="2678354" y="3080001"/>
          <a:ext cx="1278121" cy="1278121"/>
        </a:xfrm>
        <a:prstGeom prst="ellipse">
          <a:avLst/>
        </a:prstGeom>
        <a:blipFill rotWithShape="0">
          <a:blip xmlns:r="http://schemas.openxmlformats.org/officeDocument/2006/relationships" r:embed="rId1"/>
          <a:stretch>
            <a:fillRect/>
          </a:stretch>
        </a:blip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EBC19C-D5DD-4731-BE2E-05460DF09272}">
      <dsp:nvSpPr>
        <dsp:cNvPr id="0" name=""/>
        <dsp:cNvSpPr/>
      </dsp:nvSpPr>
      <dsp:spPr>
        <a:xfrm>
          <a:off x="4273123" y="166373"/>
          <a:ext cx="3651777" cy="27318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en-US" sz="2000" b="1" i="0" kern="1200" dirty="0" smtClean="0">
              <a:latin typeface="Arial" pitchFamily="34" charset="0"/>
              <a:cs typeface="Arial" pitchFamily="34" charset="0"/>
            </a:rPr>
            <a:t>Việc chiếm dụng đất công, lấn chiếm lòng đường,h</a:t>
          </a:r>
          <a:r>
            <a:rPr lang="en-US" sz="2000" b="1" i="0" kern="1200" dirty="0" smtClean="0"/>
            <a:t>ệ thống cơ sở hạ tầng không đáp ứng đủ </a:t>
          </a:r>
          <a:r>
            <a:rPr lang="en-US" sz="2000" b="1" i="0" kern="1200" dirty="0" smtClean="0">
              <a:latin typeface="Arial" pitchFamily="34" charset="0"/>
              <a:cs typeface="Arial" pitchFamily="34" charset="0"/>
            </a:rPr>
            <a:t> =&gt; </a:t>
          </a:r>
          <a:r>
            <a:rPr lang="en-US" sz="2000" b="0" i="0" kern="1200" dirty="0" smtClean="0"/>
            <a:t>giao thông tắc nghẽn,ô nhiễm nguồn nước, không khí ô nhiễm, hệ thống nước thải không được xử lí, khối lượng chất thải rắn tăng lên nhanh chóng.</a:t>
          </a:r>
          <a:endParaRPr lang="en-US" sz="2000" b="1" kern="1200" dirty="0">
            <a:latin typeface="Arial" pitchFamily="34" charset="0"/>
            <a:cs typeface="Arial" pitchFamily="34" charset="0"/>
          </a:endParaRPr>
        </a:p>
      </dsp:txBody>
      <dsp:txXfrm>
        <a:off x="4273123" y="166373"/>
        <a:ext cx="3651777" cy="2731835"/>
      </dsp:txXfrm>
    </dsp:sp>
    <dsp:sp modelId="{34D7EB15-4EBE-44F0-91D6-552BAAFC0851}">
      <dsp:nvSpPr>
        <dsp:cNvPr id="0" name=""/>
        <dsp:cNvSpPr/>
      </dsp:nvSpPr>
      <dsp:spPr>
        <a:xfrm>
          <a:off x="4267207" y="2820863"/>
          <a:ext cx="3651777" cy="1324562"/>
        </a:xfrm>
        <a:prstGeom prst="rect">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0" rIns="30480" bIns="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pitchFamily="34" charset="0"/>
              <a:cs typeface="Arial" pitchFamily="34" charset="0"/>
            </a:rPr>
            <a:t>Vấn đề ô nhiễm môi trường, ô nhiễm nguồn nước</a:t>
          </a:r>
          <a:endParaRPr lang="en-US" sz="2400" b="1" kern="1200" dirty="0">
            <a:latin typeface="Arial" pitchFamily="34" charset="0"/>
            <a:cs typeface="Arial" pitchFamily="34" charset="0"/>
          </a:endParaRPr>
        </a:p>
      </dsp:txBody>
      <dsp:txXfrm>
        <a:off x="4267207" y="2820863"/>
        <a:ext cx="2571674" cy="1324562"/>
      </dsp:txXfrm>
    </dsp:sp>
    <dsp:sp modelId="{2D1BBEA4-CFEB-4541-9629-419021F3598D}">
      <dsp:nvSpPr>
        <dsp:cNvPr id="0" name=""/>
        <dsp:cNvSpPr/>
      </dsp:nvSpPr>
      <dsp:spPr>
        <a:xfrm>
          <a:off x="6948100" y="3081467"/>
          <a:ext cx="1278121" cy="1278121"/>
        </a:xfrm>
        <a:prstGeom prst="ellipse">
          <a:avLst/>
        </a:prstGeom>
        <a:blipFill rotWithShape="0">
          <a:blip xmlns:r="http://schemas.openxmlformats.org/officeDocument/2006/relationships" r:embed="rId2"/>
          <a:stretch>
            <a:fillRect/>
          </a:stretch>
        </a:blipFill>
        <a:ln w="25400" cap="flat" cmpd="sng" algn="ctr">
          <a:solidFill>
            <a:schemeClr val="accent3">
              <a:tint val="40000"/>
              <a:alpha val="90000"/>
              <a:hueOff val="10716850"/>
              <a:satOff val="-13793"/>
              <a:lumOff val="-107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List2#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83660D-3F20-4744-AA81-7E5301185853}" type="datetimeFigureOut">
              <a:rPr lang="en-US" smtClean="0"/>
              <a:pPr/>
              <a:t>9/30/2013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B2AA6B-E79B-4587-A817-1D2CBC67A0C1}" type="slidenum">
              <a:rPr lang="en-US" smtClean="0"/>
              <a:pPr/>
              <a:t>‹#›</a:t>
            </a:fld>
            <a:endParaRPr lang="en-US"/>
          </a:p>
        </p:txBody>
      </p:sp>
    </p:spTree>
    <p:extLst>
      <p:ext uri="{BB962C8B-B14F-4D97-AF65-F5344CB8AC3E}">
        <p14:creationId xmlns:p14="http://schemas.microsoft.com/office/powerpoint/2010/main" xmlns="" val="3583657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EEAB82-F99A-43CF-9709-7369587D444B}" type="datetime1">
              <a:rPr lang="en-US" smtClean="0"/>
              <a:pPr/>
              <a:t>9/30/2013</a:t>
            </a:fld>
            <a:endParaRPr lang="en-US"/>
          </a:p>
        </p:txBody>
      </p:sp>
      <p:sp>
        <p:nvSpPr>
          <p:cNvPr id="5" name="Footer Placeholder 4"/>
          <p:cNvSpPr>
            <a:spLocks noGrp="1"/>
          </p:cNvSpPr>
          <p:nvPr>
            <p:ph type="ftr" sz="quarter" idx="11"/>
          </p:nvPr>
        </p:nvSpPr>
        <p:spPr/>
        <p:txBody>
          <a:bodyPr/>
          <a:lstStyle/>
          <a:p>
            <a:r>
              <a:rPr lang="en-US" smtClean="0"/>
              <a:t>Nhóm 7</a:t>
            </a:r>
            <a:endParaRPr lang="en-US"/>
          </a:p>
        </p:txBody>
      </p:sp>
      <p:sp>
        <p:nvSpPr>
          <p:cNvPr id="6" name="Slide Number Placeholder 5"/>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6C1922-52B4-407F-89E1-06A45D4F2ADB}" type="datetime1">
              <a:rPr lang="en-US" smtClean="0"/>
              <a:pPr/>
              <a:t>9/30/2013</a:t>
            </a:fld>
            <a:endParaRPr lang="en-US"/>
          </a:p>
        </p:txBody>
      </p:sp>
      <p:sp>
        <p:nvSpPr>
          <p:cNvPr id="5" name="Footer Placeholder 4"/>
          <p:cNvSpPr>
            <a:spLocks noGrp="1"/>
          </p:cNvSpPr>
          <p:nvPr>
            <p:ph type="ftr" sz="quarter" idx="11"/>
          </p:nvPr>
        </p:nvSpPr>
        <p:spPr/>
        <p:txBody>
          <a:bodyPr/>
          <a:lstStyle/>
          <a:p>
            <a:r>
              <a:rPr lang="en-US" smtClean="0"/>
              <a:t>Nhóm 7</a:t>
            </a:r>
            <a:endParaRPr lang="en-US"/>
          </a:p>
        </p:txBody>
      </p:sp>
      <p:sp>
        <p:nvSpPr>
          <p:cNvPr id="6" name="Slide Number Placeholder 5"/>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37D177-6081-487D-8445-350606752F39}" type="datetime1">
              <a:rPr lang="en-US" smtClean="0"/>
              <a:pPr/>
              <a:t>9/30/2013</a:t>
            </a:fld>
            <a:endParaRPr lang="en-US"/>
          </a:p>
        </p:txBody>
      </p:sp>
      <p:sp>
        <p:nvSpPr>
          <p:cNvPr id="5" name="Footer Placeholder 4"/>
          <p:cNvSpPr>
            <a:spLocks noGrp="1"/>
          </p:cNvSpPr>
          <p:nvPr>
            <p:ph type="ftr" sz="quarter" idx="11"/>
          </p:nvPr>
        </p:nvSpPr>
        <p:spPr/>
        <p:txBody>
          <a:bodyPr/>
          <a:lstStyle/>
          <a:p>
            <a:r>
              <a:rPr lang="en-US" smtClean="0"/>
              <a:t>Nhóm 7</a:t>
            </a:r>
            <a:endParaRPr lang="en-US"/>
          </a:p>
        </p:txBody>
      </p:sp>
      <p:sp>
        <p:nvSpPr>
          <p:cNvPr id="6" name="Slide Number Placeholder 5"/>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DA479F-B910-4A22-A013-FE498BA005C3}" type="datetime1">
              <a:rPr lang="en-US" smtClean="0"/>
              <a:pPr/>
              <a:t>9/30/2013</a:t>
            </a:fld>
            <a:endParaRPr lang="en-US"/>
          </a:p>
        </p:txBody>
      </p:sp>
      <p:sp>
        <p:nvSpPr>
          <p:cNvPr id="5" name="Footer Placeholder 4"/>
          <p:cNvSpPr>
            <a:spLocks noGrp="1"/>
          </p:cNvSpPr>
          <p:nvPr>
            <p:ph type="ftr" sz="quarter" idx="11"/>
          </p:nvPr>
        </p:nvSpPr>
        <p:spPr/>
        <p:txBody>
          <a:bodyPr/>
          <a:lstStyle/>
          <a:p>
            <a:r>
              <a:rPr lang="en-US" smtClean="0"/>
              <a:t>Nhóm 7</a:t>
            </a:r>
            <a:endParaRPr lang="en-US"/>
          </a:p>
        </p:txBody>
      </p:sp>
      <p:sp>
        <p:nvSpPr>
          <p:cNvPr id="6" name="Slide Number Placeholder 5"/>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D2851F-9678-4AA9-B528-4DB5300C8FF8}" type="datetime1">
              <a:rPr lang="en-US" smtClean="0"/>
              <a:pPr/>
              <a:t>9/30/2013</a:t>
            </a:fld>
            <a:endParaRPr lang="en-US"/>
          </a:p>
        </p:txBody>
      </p:sp>
      <p:sp>
        <p:nvSpPr>
          <p:cNvPr id="5" name="Footer Placeholder 4"/>
          <p:cNvSpPr>
            <a:spLocks noGrp="1"/>
          </p:cNvSpPr>
          <p:nvPr>
            <p:ph type="ftr" sz="quarter" idx="11"/>
          </p:nvPr>
        </p:nvSpPr>
        <p:spPr/>
        <p:txBody>
          <a:bodyPr/>
          <a:lstStyle/>
          <a:p>
            <a:r>
              <a:rPr lang="en-US" smtClean="0"/>
              <a:t>Nhóm 7</a:t>
            </a:r>
            <a:endParaRPr lang="en-US"/>
          </a:p>
        </p:txBody>
      </p:sp>
      <p:sp>
        <p:nvSpPr>
          <p:cNvPr id="6" name="Slide Number Placeholder 5"/>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68D039-4E78-4E00-8E26-46ACF5742629}" type="datetime1">
              <a:rPr lang="en-US" smtClean="0"/>
              <a:pPr/>
              <a:t>9/30/2013</a:t>
            </a:fld>
            <a:endParaRPr lang="en-US"/>
          </a:p>
        </p:txBody>
      </p:sp>
      <p:sp>
        <p:nvSpPr>
          <p:cNvPr id="6" name="Footer Placeholder 5"/>
          <p:cNvSpPr>
            <a:spLocks noGrp="1"/>
          </p:cNvSpPr>
          <p:nvPr>
            <p:ph type="ftr" sz="quarter" idx="11"/>
          </p:nvPr>
        </p:nvSpPr>
        <p:spPr/>
        <p:txBody>
          <a:bodyPr/>
          <a:lstStyle/>
          <a:p>
            <a:r>
              <a:rPr lang="en-US" smtClean="0"/>
              <a:t>Nhóm 7</a:t>
            </a:r>
            <a:endParaRPr lang="en-US"/>
          </a:p>
        </p:txBody>
      </p:sp>
      <p:sp>
        <p:nvSpPr>
          <p:cNvPr id="7" name="Slide Number Placeholder 6"/>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CA5459-BE8C-4D7C-BCAF-296384A37E7B}" type="datetime1">
              <a:rPr lang="en-US" smtClean="0"/>
              <a:pPr/>
              <a:t>9/30/2013</a:t>
            </a:fld>
            <a:endParaRPr lang="en-US"/>
          </a:p>
        </p:txBody>
      </p:sp>
      <p:sp>
        <p:nvSpPr>
          <p:cNvPr id="8" name="Footer Placeholder 7"/>
          <p:cNvSpPr>
            <a:spLocks noGrp="1"/>
          </p:cNvSpPr>
          <p:nvPr>
            <p:ph type="ftr" sz="quarter" idx="11"/>
          </p:nvPr>
        </p:nvSpPr>
        <p:spPr/>
        <p:txBody>
          <a:bodyPr/>
          <a:lstStyle/>
          <a:p>
            <a:r>
              <a:rPr lang="en-US" smtClean="0"/>
              <a:t>Nhóm 7</a:t>
            </a:r>
            <a:endParaRPr lang="en-US"/>
          </a:p>
        </p:txBody>
      </p:sp>
      <p:sp>
        <p:nvSpPr>
          <p:cNvPr id="9" name="Slide Number Placeholder 8"/>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9ACE81-CC5A-4657-89C8-CA7DFABFB823}" type="datetime1">
              <a:rPr lang="en-US" smtClean="0"/>
              <a:pPr/>
              <a:t>9/30/2013</a:t>
            </a:fld>
            <a:endParaRPr lang="en-US"/>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A88EB8-582D-4CB7-BE00-E2E9D21B0DC3}" type="datetime1">
              <a:rPr lang="en-US" smtClean="0"/>
              <a:pPr/>
              <a:t>9/30/2013</a:t>
            </a:fld>
            <a:endParaRPr lang="en-US"/>
          </a:p>
        </p:txBody>
      </p:sp>
      <p:sp>
        <p:nvSpPr>
          <p:cNvPr id="3" name="Footer Placeholder 2"/>
          <p:cNvSpPr>
            <a:spLocks noGrp="1"/>
          </p:cNvSpPr>
          <p:nvPr>
            <p:ph type="ftr" sz="quarter" idx="11"/>
          </p:nvPr>
        </p:nvSpPr>
        <p:spPr/>
        <p:txBody>
          <a:bodyPr/>
          <a:lstStyle/>
          <a:p>
            <a:r>
              <a:rPr lang="en-US" smtClean="0"/>
              <a:t>Nhóm 7</a:t>
            </a:r>
            <a:endParaRPr lang="en-US"/>
          </a:p>
        </p:txBody>
      </p:sp>
      <p:sp>
        <p:nvSpPr>
          <p:cNvPr id="4" name="Slide Number Placeholder 3"/>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57C505-1FD7-4F49-BF4E-1CB296D8519C}" type="datetime1">
              <a:rPr lang="en-US" smtClean="0"/>
              <a:pPr/>
              <a:t>9/30/2013</a:t>
            </a:fld>
            <a:endParaRPr lang="en-US"/>
          </a:p>
        </p:txBody>
      </p:sp>
      <p:sp>
        <p:nvSpPr>
          <p:cNvPr id="6" name="Footer Placeholder 5"/>
          <p:cNvSpPr>
            <a:spLocks noGrp="1"/>
          </p:cNvSpPr>
          <p:nvPr>
            <p:ph type="ftr" sz="quarter" idx="11"/>
          </p:nvPr>
        </p:nvSpPr>
        <p:spPr/>
        <p:txBody>
          <a:bodyPr/>
          <a:lstStyle/>
          <a:p>
            <a:r>
              <a:rPr lang="en-US" smtClean="0"/>
              <a:t>Nhóm 7</a:t>
            </a:r>
            <a:endParaRPr lang="en-US"/>
          </a:p>
        </p:txBody>
      </p:sp>
      <p:sp>
        <p:nvSpPr>
          <p:cNvPr id="7" name="Slide Number Placeholder 6"/>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06A5E3-0CEA-42BE-A47C-8DCE4BB77D52}" type="datetime1">
              <a:rPr lang="en-US" smtClean="0"/>
              <a:pPr/>
              <a:t>9/30/2013</a:t>
            </a:fld>
            <a:endParaRPr lang="en-US"/>
          </a:p>
        </p:txBody>
      </p:sp>
      <p:sp>
        <p:nvSpPr>
          <p:cNvPr id="6" name="Footer Placeholder 5"/>
          <p:cNvSpPr>
            <a:spLocks noGrp="1"/>
          </p:cNvSpPr>
          <p:nvPr>
            <p:ph type="ftr" sz="quarter" idx="11"/>
          </p:nvPr>
        </p:nvSpPr>
        <p:spPr/>
        <p:txBody>
          <a:bodyPr/>
          <a:lstStyle/>
          <a:p>
            <a:r>
              <a:rPr lang="en-US" smtClean="0"/>
              <a:t>Nhóm 7</a:t>
            </a:r>
            <a:endParaRPr lang="en-US"/>
          </a:p>
        </p:txBody>
      </p:sp>
      <p:sp>
        <p:nvSpPr>
          <p:cNvPr id="7" name="Slide Number Placeholder 6"/>
          <p:cNvSpPr>
            <a:spLocks noGrp="1"/>
          </p:cNvSpPr>
          <p:nvPr>
            <p:ph type="sldNum" sz="quarter" idx="12"/>
          </p:nvPr>
        </p:nvSpPr>
        <p:spPr/>
        <p:txBody>
          <a:bodyPr/>
          <a:lstStyle/>
          <a:p>
            <a:fld id="{A34940B9-6815-421F-A16F-87C496D6CA5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3D0DCA-4196-4B2C-A18D-672802907752}" type="datetime1">
              <a:rPr lang="en-US" smtClean="0"/>
              <a:pPr/>
              <a:t>9/30/2013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Nhóm 7</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4940B9-6815-421F-A16F-87C496D6CA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3600" b="1" kern="1200">
          <a:solidFill>
            <a:srgbClr val="FF0000"/>
          </a:solidFill>
          <a:latin typeface="Arial" pitchFamily="34" charset="0"/>
          <a:ea typeface="+mj-ea"/>
          <a:cs typeface="Arial" pitchFamily="34" charset="0"/>
        </a:defRPr>
      </a:lvl1pPr>
    </p:titleStyle>
    <p:bodyStyle>
      <a:lvl1pPr marL="571500" indent="-571500" algn="l" defTabSz="914400" rtl="0" eaLnBrk="1" latinLnBrk="0" hangingPunct="1">
        <a:spcBef>
          <a:spcPct val="20000"/>
        </a:spcBef>
        <a:buFont typeface="+mj-lt"/>
        <a:buAutoNum type="romanUcPeriod"/>
        <a:defRPr sz="2800" b="1" kern="1200">
          <a:solidFill>
            <a:schemeClr val="tx1"/>
          </a:solidFill>
          <a:latin typeface="Arial" pitchFamily="34" charset="0"/>
          <a:ea typeface="+mn-ea"/>
          <a:cs typeface="Arial" pitchFamily="34" charset="0"/>
        </a:defRPr>
      </a:lvl1pPr>
      <a:lvl2pPr marL="971550" indent="-514350" algn="l" defTabSz="914400" rtl="0" eaLnBrk="1" latinLnBrk="0" hangingPunct="1">
        <a:spcBef>
          <a:spcPct val="20000"/>
        </a:spcBef>
        <a:buFont typeface="+mj-lt"/>
        <a:buAutoNum type="arabicParenR"/>
        <a:defRPr sz="2400" b="1" kern="1200">
          <a:solidFill>
            <a:srgbClr val="002060"/>
          </a:solidFill>
          <a:latin typeface="Arial" pitchFamily="34" charset="0"/>
          <a:ea typeface="+mn-ea"/>
          <a:cs typeface="Arial" pitchFamily="34" charset="0"/>
        </a:defRPr>
      </a:lvl2pPr>
      <a:lvl3pPr marL="1371600" indent="-457200" algn="l" defTabSz="914400" rtl="0" eaLnBrk="1" latinLnBrk="0" hangingPunct="1">
        <a:spcBef>
          <a:spcPct val="20000"/>
        </a:spcBef>
        <a:buFont typeface="+mj-lt"/>
        <a:buAutoNum type="alphaLcParenR"/>
        <a:defRPr sz="2200" b="1" kern="1200">
          <a:solidFill>
            <a:srgbClr val="7030A0"/>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v"/>
        <a:defRPr sz="1800" b="1" kern="1200">
          <a:solidFill>
            <a:schemeClr val="accent6">
              <a:lumMod val="50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800" b="1" kern="1200">
          <a:solidFill>
            <a:srgbClr val="C0000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5.xml"/><Relationship Id="rId7"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Ut Cung\images (7).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pic>
        <p:nvPicPr>
          <p:cNvPr id="1028" name="Picture 4" descr="D:\Ut Cung\images (10).jpg"/>
          <p:cNvPicPr>
            <a:picLocks noChangeAspect="1" noChangeArrowheads="1"/>
          </p:cNvPicPr>
          <p:nvPr/>
        </p:nvPicPr>
        <p:blipFill>
          <a:blip r:embed="rId3" cstate="print"/>
          <a:srcRect/>
          <a:stretch>
            <a:fillRect/>
          </a:stretch>
        </p:blipFill>
        <p:spPr bwMode="auto">
          <a:xfrm>
            <a:off x="0" y="0"/>
            <a:ext cx="9143999" cy="6857999"/>
          </a:xfrm>
          <a:prstGeom prst="rect">
            <a:avLst/>
          </a:prstGeom>
          <a:noFill/>
        </p:spPr>
      </p:pic>
      <p:pic>
        <p:nvPicPr>
          <p:cNvPr id="1029" name="Picture 5" descr="D:\Ut Cung\images (3).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1030" name="Picture 6" descr="D:\Ut Cung\images (2).jpg"/>
          <p:cNvPicPr>
            <a:picLocks noChangeAspect="1" noChangeArrowheads="1"/>
          </p:cNvPicPr>
          <p:nvPr/>
        </p:nvPicPr>
        <p:blipFill>
          <a:blip r:embed="rId5" cstate="print"/>
          <a:srcRect/>
          <a:stretch>
            <a:fillRect/>
          </a:stretch>
        </p:blipFill>
        <p:spPr bwMode="auto">
          <a:xfrm>
            <a:off x="0" y="1"/>
            <a:ext cx="9144000" cy="6857999"/>
          </a:xfrm>
          <a:prstGeom prst="rect">
            <a:avLst/>
          </a:prstGeom>
          <a:noFill/>
        </p:spPr>
      </p:pic>
      <p:pic>
        <p:nvPicPr>
          <p:cNvPr id="1031" name="Picture 7" descr="D:\Ut Cung\images (12).jpg"/>
          <p:cNvPicPr>
            <a:picLocks noChangeAspect="1" noChangeArrowheads="1"/>
          </p:cNvPicPr>
          <p:nvPr/>
        </p:nvPicPr>
        <p:blipFill>
          <a:blip r:embed="rId6" cstate="print"/>
          <a:srcRect/>
          <a:stretch>
            <a:fillRect/>
          </a:stretch>
        </p:blipFill>
        <p:spPr bwMode="auto">
          <a:xfrm>
            <a:off x="0" y="0"/>
            <a:ext cx="9144000" cy="6858000"/>
          </a:xfrm>
          <a:prstGeom prst="rect">
            <a:avLst/>
          </a:prstGeom>
          <a:noFill/>
        </p:spPr>
      </p:pic>
      <p:pic>
        <p:nvPicPr>
          <p:cNvPr id="1032" name="Picture 8" descr="D:\Ut Cung\images (1).jpg"/>
          <p:cNvPicPr>
            <a:picLocks noChangeAspect="1" noChangeArrowheads="1"/>
          </p:cNvPicPr>
          <p:nvPr/>
        </p:nvPicPr>
        <p:blipFill>
          <a:blip r:embed="rId7" cstate="print"/>
          <a:srcRect/>
          <a:stretch>
            <a:fillRect/>
          </a:stretch>
        </p:blipFill>
        <p:spPr bwMode="auto">
          <a:xfrm>
            <a:off x="0" y="1"/>
            <a:ext cx="9144000" cy="685799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checkerboard(across)">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 calcmode="lin" valueType="num">
                                      <p:cBhvr>
                                        <p:cTn id="12" dur="1000" fill="hold"/>
                                        <p:tgtEl>
                                          <p:spTgt spid="1029"/>
                                        </p:tgtEl>
                                        <p:attrNameLst>
                                          <p:attrName>ppt_w</p:attrName>
                                        </p:attrNameLst>
                                      </p:cBhvr>
                                      <p:tavLst>
                                        <p:tav tm="0">
                                          <p:val>
                                            <p:strVal val="#ppt_w+.3"/>
                                          </p:val>
                                        </p:tav>
                                        <p:tav tm="100000">
                                          <p:val>
                                            <p:strVal val="#ppt_w"/>
                                          </p:val>
                                        </p:tav>
                                      </p:tavLst>
                                    </p:anim>
                                    <p:anim calcmode="lin" valueType="num">
                                      <p:cBhvr>
                                        <p:cTn id="13" dur="1000" fill="hold"/>
                                        <p:tgtEl>
                                          <p:spTgt spid="1029"/>
                                        </p:tgtEl>
                                        <p:attrNameLst>
                                          <p:attrName>ppt_h</p:attrName>
                                        </p:attrNameLst>
                                      </p:cBhvr>
                                      <p:tavLst>
                                        <p:tav tm="0">
                                          <p:val>
                                            <p:strVal val="#ppt_h"/>
                                          </p:val>
                                        </p:tav>
                                        <p:tav tm="100000">
                                          <p:val>
                                            <p:strVal val="#ppt_h"/>
                                          </p:val>
                                        </p:tav>
                                      </p:tavLst>
                                    </p:anim>
                                    <p:animEffect transition="in" filter="fade">
                                      <p:cBhvr>
                                        <p:cTn id="14" dur="1000"/>
                                        <p:tgtEl>
                                          <p:spTgt spid="1029"/>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plus(in)">
                                      <p:cBhvr>
                                        <p:cTn id="19" dur="2000"/>
                                        <p:tgtEl>
                                          <p:spTgt spid="1030"/>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plus(in)">
                                      <p:cBhvr>
                                        <p:cTn id="24" dur="2000"/>
                                        <p:tgtEl>
                                          <p:spTgt spid="103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032"/>
                                        </p:tgtEl>
                                        <p:attrNameLst>
                                          <p:attrName>style.visibility</p:attrName>
                                        </p:attrNameLst>
                                      </p:cBhvr>
                                      <p:to>
                                        <p:strVal val="visible"/>
                                      </p:to>
                                    </p:set>
                                    <p:animEffect transition="in" filter="checkerboard(across)">
                                      <p:cBhvr>
                                        <p:cTn id="29"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10</a:t>
            </a:fld>
            <a:endParaRPr lang="en-US"/>
          </a:p>
        </p:txBody>
      </p:sp>
      <p:pic>
        <p:nvPicPr>
          <p:cNvPr id="3074" name="Picture 2" descr="C:\Users\User\Desktop\2131623586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1313319959_vietnam bank.jpg"/>
          <p:cNvPicPr>
            <a:picLocks noGrp="1" noChangeAspect="1"/>
          </p:cNvPicPr>
          <p:nvPr>
            <p:ph idx="1"/>
          </p:nvPr>
        </p:nvPicPr>
        <p:blipFill>
          <a:blip r:embed="rId2" cstate="print"/>
          <a:stretch>
            <a:fillRect/>
          </a:stretch>
        </p:blipFill>
        <p:spPr>
          <a:xfrm>
            <a:off x="0" y="0"/>
            <a:ext cx="9144000" cy="6817815"/>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tx1"/>
                </a:solidFill>
              </a:rPr>
              <a:t>V.	Vấn đề xã hội trong quá trình đô thị hóa</a:t>
            </a:r>
            <a:endParaRPr lang="en-US" sz="2800" dirty="0">
              <a:solidFill>
                <a:schemeClr val="tx1"/>
              </a:solidFill>
            </a:endParaRPr>
          </a:p>
        </p:txBody>
      </p:sp>
      <p:graphicFrame>
        <p:nvGraphicFramePr>
          <p:cNvPr id="6" name="Content Placeholder 5"/>
          <p:cNvGraphicFramePr>
            <a:graphicFrameLocks noGrp="1"/>
          </p:cNvGraphicFramePr>
          <p:nvPr>
            <p:ph idx="1"/>
          </p:nvPr>
        </p:nvGraphicFramePr>
        <p:xfrm>
          <a:off x="228600" y="1295400"/>
          <a:ext cx="86868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12</a:t>
            </a:fld>
            <a:endParaRPr lang="en-US"/>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569393.jpg"/>
          <p:cNvPicPr>
            <a:picLocks noGrp="1" noChangeAspect="1"/>
          </p:cNvPicPr>
          <p:nvPr>
            <p:ph idx="1"/>
          </p:nvPr>
        </p:nvPicPr>
        <p:blipFill>
          <a:blip r:embed="rId2" cstate="print"/>
          <a:stretch>
            <a:fillRect/>
          </a:stretch>
        </p:blipFill>
        <p:spPr>
          <a:xfrm>
            <a:off x="0" y="0"/>
            <a:ext cx="9144000" cy="4139184"/>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13</a:t>
            </a:fld>
            <a:endParaRPr lang="en-US"/>
          </a:p>
        </p:txBody>
      </p:sp>
      <p:pic>
        <p:nvPicPr>
          <p:cNvPr id="7" name="Picture 6" descr="khu-o-chuot-sai-gon.jpg"/>
          <p:cNvPicPr>
            <a:picLocks noChangeAspect="1"/>
          </p:cNvPicPr>
          <p:nvPr/>
        </p:nvPicPr>
        <p:blipFill>
          <a:blip r:embed="rId3" cstate="print"/>
          <a:stretch>
            <a:fillRect/>
          </a:stretch>
        </p:blipFill>
        <p:spPr>
          <a:xfrm>
            <a:off x="0" y="3505200"/>
            <a:ext cx="9144000" cy="33528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Học-nghề-đầu-bếp-Không-bao-giờ-lo-đói-hay-thất-nghiệp-1.png"/>
          <p:cNvPicPr>
            <a:picLocks noGrp="1" noChangeAspect="1"/>
          </p:cNvPicPr>
          <p:nvPr>
            <p:ph idx="1"/>
          </p:nvPr>
        </p:nvPicPr>
        <p:blipFill>
          <a:blip r:embed="rId2" cstate="print"/>
          <a:stretch>
            <a:fillRect/>
          </a:stretch>
        </p:blipFill>
        <p:spPr>
          <a:xfrm>
            <a:off x="0" y="0"/>
            <a:ext cx="9144000" cy="6834309"/>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2661.jpg"/>
          <p:cNvPicPr>
            <a:picLocks noGrp="1" noChangeAspect="1"/>
          </p:cNvPicPr>
          <p:nvPr>
            <p:ph idx="1"/>
          </p:nvPr>
        </p:nvPicPr>
        <p:blipFill>
          <a:blip r:embed="rId2" cstate="print"/>
          <a:stretch>
            <a:fillRect/>
          </a:stretch>
        </p:blipFill>
        <p:spPr>
          <a:xfrm>
            <a:off x="0" y="0"/>
            <a:ext cx="9144001" cy="6828449"/>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16</a:t>
            </a:fld>
            <a:endParaRPr lang="en-US"/>
          </a:p>
        </p:txBody>
      </p:sp>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endParaRPr lang="en-US" dirty="0"/>
          </a:p>
        </p:txBody>
      </p:sp>
      <p:pic>
        <p:nvPicPr>
          <p:cNvPr id="6" name="Content Placeholder 5" descr="Untitled.png"/>
          <p:cNvPicPr>
            <a:picLocks noGrp="1" noChangeAspect="1"/>
          </p:cNvPicPr>
          <p:nvPr>
            <p:ph idx="1"/>
          </p:nvPr>
        </p:nvPicPr>
        <p:blipFill>
          <a:blip r:embed="rId2" cstate="print"/>
          <a:stretch>
            <a:fillRect/>
          </a:stretch>
        </p:blipFill>
        <p:spPr>
          <a:xfrm>
            <a:off x="457200" y="457200"/>
            <a:ext cx="8229600" cy="262567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17</a:t>
            </a:fld>
            <a:endParaRPr lang="en-US"/>
          </a:p>
        </p:txBody>
      </p:sp>
      <p:pic>
        <p:nvPicPr>
          <p:cNvPr id="7" name="Picture 6" descr="download (4).jpg"/>
          <p:cNvPicPr>
            <a:picLocks noChangeAspect="1"/>
          </p:cNvPicPr>
          <p:nvPr/>
        </p:nvPicPr>
        <p:blipFill>
          <a:blip r:embed="rId3" cstate="print"/>
          <a:stretch>
            <a:fillRect/>
          </a:stretch>
        </p:blipFill>
        <p:spPr>
          <a:xfrm>
            <a:off x="0" y="3175556"/>
            <a:ext cx="4343400" cy="3225244"/>
          </a:xfrm>
          <a:prstGeom prst="rect">
            <a:avLst/>
          </a:prstGeom>
          <a:ln>
            <a:noFill/>
          </a:ln>
          <a:effectLst>
            <a:softEdge rad="112500"/>
          </a:effectLst>
        </p:spPr>
      </p:pic>
      <p:pic>
        <p:nvPicPr>
          <p:cNvPr id="9" name="Picture 8" descr="123_d969a.jpg"/>
          <p:cNvPicPr>
            <a:picLocks noChangeAspect="1"/>
          </p:cNvPicPr>
          <p:nvPr/>
        </p:nvPicPr>
        <p:blipFill>
          <a:blip r:embed="rId4" cstate="print"/>
          <a:stretch>
            <a:fillRect/>
          </a:stretch>
        </p:blipFill>
        <p:spPr>
          <a:xfrm>
            <a:off x="4800600" y="3141812"/>
            <a:ext cx="4343400" cy="32623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kenh-rach-TPHCM-2.jpg"/>
          <p:cNvPicPr>
            <a:picLocks noGrp="1" noChangeAspect="1"/>
          </p:cNvPicPr>
          <p:nvPr>
            <p:ph idx="1"/>
          </p:nvPr>
        </p:nvPicPr>
        <p:blipFill>
          <a:blip r:embed="rId2" cstate="print"/>
          <a:stretch>
            <a:fillRect/>
          </a:stretch>
        </p:blipFill>
        <p:spPr>
          <a:xfrm>
            <a:off x="0" y="0"/>
            <a:ext cx="5486400" cy="3352800"/>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18</a:t>
            </a:fld>
            <a:endParaRPr lang="en-US"/>
          </a:p>
        </p:txBody>
      </p:sp>
      <p:pic>
        <p:nvPicPr>
          <p:cNvPr id="7" name="Picture 6" descr="bui_duong_imagelarge.jpg"/>
          <p:cNvPicPr>
            <a:picLocks noChangeAspect="1"/>
          </p:cNvPicPr>
          <p:nvPr/>
        </p:nvPicPr>
        <p:blipFill>
          <a:blip r:embed="rId3" cstate="print"/>
          <a:stretch>
            <a:fillRect/>
          </a:stretch>
        </p:blipFill>
        <p:spPr>
          <a:xfrm>
            <a:off x="3276600" y="3352800"/>
            <a:ext cx="5867400" cy="35052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VI.Hướng giải quyết và khắc phục</a:t>
            </a:r>
            <a:endParaRPr lang="en-US" sz="2800" dirty="0"/>
          </a:p>
        </p:txBody>
      </p:sp>
      <p:sp>
        <p:nvSpPr>
          <p:cNvPr id="3" name="Content Placeholder 2"/>
          <p:cNvSpPr>
            <a:spLocks noGrp="1"/>
          </p:cNvSpPr>
          <p:nvPr>
            <p:ph idx="1"/>
          </p:nvPr>
        </p:nvSpPr>
        <p:spPr/>
        <p:txBody>
          <a:bodyPr/>
          <a:lstStyle/>
          <a:p>
            <a:pPr lvl="0">
              <a:buFont typeface="Wingdings" pitchFamily="2" charset="2"/>
              <a:buChar char="v"/>
            </a:pPr>
            <a:r>
              <a:rPr lang="en-US" b="0" dirty="0"/>
              <a:t>Tăng cường công tác giáo dục nhằm nâng </a:t>
            </a:r>
            <a:r>
              <a:rPr lang="en-US" b="0" dirty="0" smtClean="0"/>
              <a:t>cao nhận </a:t>
            </a:r>
            <a:r>
              <a:rPr lang="en-US" b="0" dirty="0"/>
              <a:t>thức của người dân.</a:t>
            </a:r>
            <a:endParaRPr lang="en-US" i="1" dirty="0"/>
          </a:p>
          <a:p>
            <a:pPr lvl="0">
              <a:buFont typeface="Wingdings" pitchFamily="2" charset="2"/>
              <a:buChar char="v"/>
            </a:pPr>
            <a:r>
              <a:rPr lang="en-US" b="0" dirty="0"/>
              <a:t>Quy hoạch phân bố đồng dều các khu đô thị.</a:t>
            </a:r>
            <a:endParaRPr lang="en-US" i="1" dirty="0"/>
          </a:p>
          <a:p>
            <a:pPr lvl="0">
              <a:buFont typeface="Wingdings" pitchFamily="2" charset="2"/>
              <a:buChar char="v"/>
            </a:pPr>
            <a:r>
              <a:rPr lang="en-US" b="0" dirty="0"/>
              <a:t>Hạn chế và quản lí tốt đối với dân nhập cư.</a:t>
            </a:r>
            <a:endParaRPr lang="en-US" i="1" dirty="0"/>
          </a:p>
          <a:p>
            <a:pPr lvl="0">
              <a:buFont typeface="Wingdings" pitchFamily="2" charset="2"/>
              <a:buChar char="v"/>
            </a:pPr>
            <a:r>
              <a:rPr lang="en-US" b="0" dirty="0"/>
              <a:t>Phát triển mạng lưới cơ sở hạ tầng đô thị, giao thông đường bộ.</a:t>
            </a:r>
            <a:endParaRPr lang="en-US" i="1" dirty="0"/>
          </a:p>
          <a:p>
            <a:pPr lvl="0">
              <a:buFont typeface="Wingdings" pitchFamily="2" charset="2"/>
              <a:buChar char="v"/>
            </a:pPr>
            <a:r>
              <a:rPr lang="en-US" b="0" dirty="0"/>
              <a:t>Tuyên truyền, khuyến khích người dân sử dụng nhiên liệu sạch trong công nghiệp, hạn chế sử dụng bao nilon.</a:t>
            </a:r>
            <a:endParaRPr lang="en-US" i="1" dirty="0"/>
          </a:p>
          <a:p>
            <a:pPr>
              <a:buFont typeface="Wingdings" pitchFamily="2" charset="2"/>
              <a:buChar char="ü"/>
            </a:pPr>
            <a:endParaRPr lang="en-US" dirty="0"/>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19</a:t>
            </a:fld>
            <a:endParaRPr lang="en-US"/>
          </a:p>
        </p:txBody>
      </p:sp>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Grp="1" noChangeAspect="1" noChangeArrowheads="1"/>
          </p:cNvPicPr>
          <p:nvPr>
            <p:ph type="title"/>
          </p:nvPr>
        </p:nvPicPr>
        <p:blipFill>
          <a:blip r:embed="rId2" cstate="print"/>
          <a:srcRect/>
          <a:stretch>
            <a:fillRect/>
          </a:stretch>
        </p:blipFill>
        <p:spPr>
          <a:xfrm>
            <a:off x="0" y="0"/>
            <a:ext cx="1447800" cy="1447800"/>
          </a:xfrm>
          <a:noFill/>
        </p:spPr>
      </p:pic>
      <p:sp>
        <p:nvSpPr>
          <p:cNvPr id="4099" name="Rectangle 5"/>
          <p:cNvSpPr>
            <a:spLocks noChangeArrowheads="1"/>
          </p:cNvSpPr>
          <p:nvPr/>
        </p:nvSpPr>
        <p:spPr bwMode="auto">
          <a:xfrm>
            <a:off x="1295400" y="228600"/>
            <a:ext cx="7848600" cy="830263"/>
          </a:xfrm>
          <a:prstGeom prst="rect">
            <a:avLst/>
          </a:prstGeom>
          <a:noFill/>
          <a:ln w="9525" algn="ctr">
            <a:noFill/>
            <a:miter lim="800000"/>
            <a:headEnd/>
            <a:tailEnd/>
          </a:ln>
        </p:spPr>
        <p:txBody>
          <a:bodyPr>
            <a:spAutoFit/>
          </a:bodyPr>
          <a:lstStyle/>
          <a:p>
            <a:pPr algn="ctr"/>
            <a:r>
              <a:rPr lang="en-US" sz="2400" b="1" dirty="0">
                <a:solidFill>
                  <a:schemeClr val="tx1"/>
                </a:solidFill>
              </a:rPr>
              <a:t>TRƯỜNG ĐẠI HỌC NÔNG LÂM TP. HỒ CHÍ MINH</a:t>
            </a:r>
          </a:p>
          <a:p>
            <a:pPr algn="ctr"/>
            <a:endParaRPr lang="en-US" sz="2400" b="1" dirty="0">
              <a:solidFill>
                <a:schemeClr val="tx1"/>
              </a:solidFill>
            </a:endParaRPr>
          </a:p>
        </p:txBody>
      </p:sp>
      <p:sp>
        <p:nvSpPr>
          <p:cNvPr id="72710" name="Rectangle 6"/>
          <p:cNvSpPr>
            <a:spLocks noChangeArrowheads="1"/>
          </p:cNvSpPr>
          <p:nvPr/>
        </p:nvSpPr>
        <p:spPr bwMode="auto">
          <a:xfrm>
            <a:off x="1752600" y="1219200"/>
            <a:ext cx="6019800" cy="1077913"/>
          </a:xfrm>
          <a:prstGeom prst="rect">
            <a:avLst/>
          </a:prstGeom>
          <a:solidFill>
            <a:schemeClr val="accent1">
              <a:alpha val="70979"/>
            </a:schemeClr>
          </a:solidFill>
          <a:ln w="28575" algn="ctr">
            <a:solidFill>
              <a:schemeClr val="tx1"/>
            </a:solidFill>
            <a:prstDash val="dash"/>
            <a:miter lim="800000"/>
            <a:headEnd/>
            <a:tailEnd/>
          </a:ln>
        </p:spPr>
        <p:txBody>
          <a:bodyPr anchor="ctr">
            <a:spAutoFit/>
          </a:bodyPr>
          <a:lstStyle/>
          <a:p>
            <a:pPr algn="ctr"/>
            <a:r>
              <a:rPr lang="en-US" sz="3200" dirty="0">
                <a:solidFill>
                  <a:schemeClr val="tx1"/>
                </a:solidFill>
              </a:rPr>
              <a:t>Bộ môn: Xã hội học đại cương</a:t>
            </a:r>
          </a:p>
          <a:p>
            <a:pPr algn="ctr"/>
            <a:r>
              <a:rPr lang="en-US" sz="3200" dirty="0">
                <a:solidFill>
                  <a:schemeClr val="tx1"/>
                </a:solidFill>
              </a:rPr>
              <a:t>Nhóm: 07</a:t>
            </a:r>
          </a:p>
        </p:txBody>
      </p:sp>
      <p:sp>
        <p:nvSpPr>
          <p:cNvPr id="72712" name="AutoShape 8"/>
          <p:cNvSpPr>
            <a:spLocks noChangeArrowheads="1"/>
          </p:cNvSpPr>
          <p:nvPr/>
        </p:nvSpPr>
        <p:spPr bwMode="auto">
          <a:xfrm>
            <a:off x="0" y="4339858"/>
            <a:ext cx="9144000" cy="1803023"/>
          </a:xfrm>
          <a:prstGeom prst="plaque">
            <a:avLst>
              <a:gd name="adj" fmla="val 33566"/>
            </a:avLst>
          </a:prstGeom>
          <a:gradFill rotWithShape="1">
            <a:gsLst>
              <a:gs pos="0">
                <a:schemeClr val="accent1">
                  <a:alpha val="46001"/>
                </a:schemeClr>
              </a:gs>
              <a:gs pos="100000">
                <a:schemeClr val="accent1">
                  <a:gamma/>
                  <a:shade val="46275"/>
                  <a:invGamma/>
                </a:schemeClr>
              </a:gs>
            </a:gsLst>
            <a:path path="shape">
              <a:fillToRect l="50000" t="50000" r="50000" b="50000"/>
            </a:path>
          </a:gradFill>
          <a:ln w="9525" algn="ctr">
            <a:solidFill>
              <a:schemeClr val="tx2">
                <a:lumMod val="40000"/>
                <a:lumOff val="60000"/>
              </a:schemeClr>
            </a:solidFill>
            <a:miter lim="800000"/>
            <a:headEnd/>
            <a:tailEnd/>
          </a:ln>
          <a:effectLst/>
        </p:spPr>
        <p:txBody>
          <a:bodyPr wrap="square" anchor="ctr">
            <a:spAutoFit/>
          </a:bodyPr>
          <a:lstStyle/>
          <a:p>
            <a:pPr algn="ctr">
              <a:defRPr/>
            </a:pPr>
            <a:r>
              <a:rPr lang="en-US" sz="2800" b="1" u="sng" dirty="0" err="1">
                <a:solidFill>
                  <a:srgbClr val="FF0000"/>
                </a:solidFill>
              </a:rPr>
              <a:t>Các</a:t>
            </a:r>
            <a:r>
              <a:rPr lang="en-US" sz="2800" b="1" u="sng" dirty="0">
                <a:solidFill>
                  <a:srgbClr val="FF0000"/>
                </a:solidFill>
              </a:rPr>
              <a:t> </a:t>
            </a:r>
            <a:r>
              <a:rPr lang="en-US" sz="2800" b="1" u="sng" dirty="0" err="1">
                <a:solidFill>
                  <a:srgbClr val="FF0000"/>
                </a:solidFill>
              </a:rPr>
              <a:t>vấn</a:t>
            </a:r>
            <a:r>
              <a:rPr lang="en-US" sz="2800" b="1" u="sng" dirty="0">
                <a:solidFill>
                  <a:srgbClr val="FF0000"/>
                </a:solidFill>
              </a:rPr>
              <a:t> </a:t>
            </a:r>
            <a:r>
              <a:rPr lang="en-US" sz="2800" b="1" u="sng" dirty="0" err="1">
                <a:solidFill>
                  <a:srgbClr val="FF0000"/>
                </a:solidFill>
              </a:rPr>
              <a:t>đề</a:t>
            </a:r>
            <a:r>
              <a:rPr lang="en-US" sz="2800" b="1" u="sng" dirty="0">
                <a:solidFill>
                  <a:srgbClr val="FF0000"/>
                </a:solidFill>
              </a:rPr>
              <a:t> </a:t>
            </a:r>
            <a:r>
              <a:rPr lang="en-US" sz="2800" b="1" u="sng" dirty="0" err="1">
                <a:solidFill>
                  <a:srgbClr val="FF0000"/>
                </a:solidFill>
              </a:rPr>
              <a:t>xã</a:t>
            </a:r>
            <a:r>
              <a:rPr lang="en-US" sz="2800" b="1" u="sng" dirty="0">
                <a:solidFill>
                  <a:srgbClr val="FF0000"/>
                </a:solidFill>
              </a:rPr>
              <a:t> </a:t>
            </a:r>
            <a:r>
              <a:rPr lang="en-US" sz="2800" b="1" u="sng" dirty="0" err="1">
                <a:solidFill>
                  <a:srgbClr val="FF0000"/>
                </a:solidFill>
              </a:rPr>
              <a:t>hội</a:t>
            </a:r>
            <a:r>
              <a:rPr lang="en-US" sz="2800" b="1" u="sng" dirty="0">
                <a:solidFill>
                  <a:srgbClr val="FF0000"/>
                </a:solidFill>
              </a:rPr>
              <a:t> </a:t>
            </a:r>
            <a:r>
              <a:rPr lang="en-US" sz="2800" b="1" u="sng" dirty="0" err="1">
                <a:solidFill>
                  <a:srgbClr val="FF0000"/>
                </a:solidFill>
              </a:rPr>
              <a:t>cần</a:t>
            </a:r>
            <a:r>
              <a:rPr lang="en-US" sz="2800" b="1" u="sng" dirty="0">
                <a:solidFill>
                  <a:srgbClr val="FF0000"/>
                </a:solidFill>
              </a:rPr>
              <a:t> </a:t>
            </a:r>
            <a:r>
              <a:rPr lang="en-US" sz="2800" b="1" u="sng" dirty="0" err="1">
                <a:solidFill>
                  <a:srgbClr val="FF0000"/>
                </a:solidFill>
              </a:rPr>
              <a:t>được</a:t>
            </a:r>
            <a:r>
              <a:rPr lang="en-US" sz="2800" b="1" u="sng" dirty="0">
                <a:solidFill>
                  <a:srgbClr val="FF0000"/>
                </a:solidFill>
              </a:rPr>
              <a:t> </a:t>
            </a:r>
            <a:r>
              <a:rPr lang="en-US" sz="2800" b="1" u="sng" dirty="0" err="1">
                <a:solidFill>
                  <a:srgbClr val="FF0000"/>
                </a:solidFill>
              </a:rPr>
              <a:t>quan</a:t>
            </a:r>
            <a:r>
              <a:rPr lang="en-US" sz="2800" b="1" u="sng" dirty="0">
                <a:solidFill>
                  <a:srgbClr val="FF0000"/>
                </a:solidFill>
              </a:rPr>
              <a:t> </a:t>
            </a:r>
            <a:r>
              <a:rPr lang="en-US" sz="2800" b="1" u="sng" dirty="0" err="1">
                <a:solidFill>
                  <a:srgbClr val="FF0000"/>
                </a:solidFill>
              </a:rPr>
              <a:t>tâm</a:t>
            </a:r>
            <a:r>
              <a:rPr lang="en-US" sz="2800" b="1" u="sng" dirty="0">
                <a:solidFill>
                  <a:srgbClr val="FF0000"/>
                </a:solidFill>
              </a:rPr>
              <a:t> </a:t>
            </a:r>
            <a:r>
              <a:rPr lang="en-US" sz="2800" b="1" u="sng" dirty="0" err="1" smtClean="0">
                <a:solidFill>
                  <a:srgbClr val="FF0000"/>
                </a:solidFill>
              </a:rPr>
              <a:t>trong</a:t>
            </a:r>
            <a:r>
              <a:rPr lang="en-US" sz="2800" b="1" u="sng" dirty="0" smtClean="0">
                <a:solidFill>
                  <a:srgbClr val="FF0000"/>
                </a:solidFill>
              </a:rPr>
              <a:t> </a:t>
            </a:r>
            <a:r>
              <a:rPr lang="en-US" sz="2800" b="1" u="sng" dirty="0" err="1">
                <a:solidFill>
                  <a:srgbClr val="FF0000"/>
                </a:solidFill>
              </a:rPr>
              <a:t>vấn</a:t>
            </a:r>
            <a:r>
              <a:rPr lang="en-US" sz="2800" b="1" u="sng" dirty="0">
                <a:solidFill>
                  <a:srgbClr val="FF0000"/>
                </a:solidFill>
              </a:rPr>
              <a:t> </a:t>
            </a:r>
            <a:r>
              <a:rPr lang="en-US" sz="2800" b="1" u="sng" dirty="0" err="1">
                <a:solidFill>
                  <a:srgbClr val="FF0000"/>
                </a:solidFill>
              </a:rPr>
              <a:t>đề</a:t>
            </a:r>
            <a:r>
              <a:rPr lang="en-US" sz="2800" b="1" u="sng" dirty="0">
                <a:solidFill>
                  <a:srgbClr val="FF0000"/>
                </a:solidFill>
              </a:rPr>
              <a:t> </a:t>
            </a:r>
            <a:r>
              <a:rPr lang="en-US" sz="2800" b="1" u="sng" dirty="0" err="1">
                <a:solidFill>
                  <a:srgbClr val="FF0000"/>
                </a:solidFill>
              </a:rPr>
              <a:t>đô</a:t>
            </a:r>
            <a:r>
              <a:rPr lang="en-US" sz="2800" b="1" u="sng" dirty="0">
                <a:solidFill>
                  <a:srgbClr val="FF0000"/>
                </a:solidFill>
              </a:rPr>
              <a:t> </a:t>
            </a:r>
            <a:r>
              <a:rPr lang="en-US" sz="2800" b="1" u="sng" dirty="0" err="1">
                <a:solidFill>
                  <a:srgbClr val="FF0000"/>
                </a:solidFill>
              </a:rPr>
              <a:t>thị</a:t>
            </a:r>
            <a:r>
              <a:rPr lang="en-US" sz="2800" b="1" u="sng" dirty="0">
                <a:solidFill>
                  <a:srgbClr val="FF0000"/>
                </a:solidFill>
              </a:rPr>
              <a:t> </a:t>
            </a:r>
            <a:r>
              <a:rPr lang="en-US" sz="2800" b="1" u="sng" dirty="0" err="1">
                <a:solidFill>
                  <a:srgbClr val="FF0000"/>
                </a:solidFill>
              </a:rPr>
              <a:t>hóa</a:t>
            </a:r>
            <a:r>
              <a:rPr lang="en-US" sz="2800" b="1" u="sng" dirty="0">
                <a:solidFill>
                  <a:srgbClr val="FF0000"/>
                </a:solidFill>
              </a:rPr>
              <a:t> </a:t>
            </a:r>
            <a:r>
              <a:rPr lang="en-US" sz="2800" b="1" u="sng" dirty="0" err="1">
                <a:solidFill>
                  <a:srgbClr val="FF0000"/>
                </a:solidFill>
              </a:rPr>
              <a:t>của</a:t>
            </a:r>
            <a:r>
              <a:rPr lang="en-US" sz="2800" b="1" u="sng" dirty="0">
                <a:solidFill>
                  <a:srgbClr val="FF0000"/>
                </a:solidFill>
              </a:rPr>
              <a:t> </a:t>
            </a:r>
            <a:r>
              <a:rPr lang="en-US" sz="2800" b="1" u="sng" dirty="0" err="1">
                <a:solidFill>
                  <a:srgbClr val="FF0000"/>
                </a:solidFill>
              </a:rPr>
              <a:t>thành</a:t>
            </a:r>
            <a:r>
              <a:rPr lang="en-US" sz="2800" b="1" u="sng" dirty="0">
                <a:solidFill>
                  <a:srgbClr val="FF0000"/>
                </a:solidFill>
              </a:rPr>
              <a:t> </a:t>
            </a:r>
            <a:r>
              <a:rPr lang="en-US" sz="2800" b="1" u="sng" dirty="0" err="1">
                <a:solidFill>
                  <a:srgbClr val="FF0000"/>
                </a:solidFill>
              </a:rPr>
              <a:t>phố</a:t>
            </a:r>
            <a:r>
              <a:rPr lang="en-US" sz="2800" b="1" u="sng" dirty="0">
                <a:solidFill>
                  <a:srgbClr val="FF0000"/>
                </a:solidFill>
              </a:rPr>
              <a:t> </a:t>
            </a:r>
            <a:r>
              <a:rPr lang="en-US" sz="2800" b="1" u="sng" dirty="0" err="1">
                <a:solidFill>
                  <a:srgbClr val="FF0000"/>
                </a:solidFill>
              </a:rPr>
              <a:t>H</a:t>
            </a:r>
            <a:r>
              <a:rPr lang="en-US" sz="2800" b="1" u="sng" dirty="0" err="1" smtClean="0">
                <a:solidFill>
                  <a:srgbClr val="FF0000"/>
                </a:solidFill>
              </a:rPr>
              <a:t>ồ</a:t>
            </a:r>
            <a:r>
              <a:rPr lang="en-US" sz="2800" b="1" u="sng" dirty="0" smtClean="0">
                <a:solidFill>
                  <a:srgbClr val="FF0000"/>
                </a:solidFill>
              </a:rPr>
              <a:t> </a:t>
            </a:r>
            <a:r>
              <a:rPr lang="en-US" sz="2800" b="1" u="sng" dirty="0" err="1">
                <a:solidFill>
                  <a:srgbClr val="FF0000"/>
                </a:solidFill>
              </a:rPr>
              <a:t>C</a:t>
            </a:r>
            <a:r>
              <a:rPr lang="en-US" sz="2800" b="1" u="sng" dirty="0" err="1" smtClean="0">
                <a:solidFill>
                  <a:srgbClr val="FF0000"/>
                </a:solidFill>
              </a:rPr>
              <a:t>hí</a:t>
            </a:r>
            <a:r>
              <a:rPr lang="en-US" sz="2800" b="1" u="sng" dirty="0" smtClean="0">
                <a:solidFill>
                  <a:srgbClr val="FF0000"/>
                </a:solidFill>
              </a:rPr>
              <a:t> Minh</a:t>
            </a:r>
            <a:endParaRPr lang="en-US" sz="2800" b="1" u="sng" dirty="0">
              <a:solidFill>
                <a:srgbClr val="FF0000"/>
              </a:solidFill>
            </a:endParaRPr>
          </a:p>
        </p:txBody>
      </p:sp>
      <p:sp>
        <p:nvSpPr>
          <p:cNvPr id="72715" name="Text Box 11"/>
          <p:cNvSpPr txBox="1">
            <a:spLocks noChangeArrowheads="1"/>
          </p:cNvSpPr>
          <p:nvPr/>
        </p:nvSpPr>
        <p:spPr bwMode="auto">
          <a:xfrm>
            <a:off x="746125" y="2667000"/>
            <a:ext cx="3419475" cy="584775"/>
          </a:xfrm>
          <a:prstGeom prst="rect">
            <a:avLst/>
          </a:prstGeom>
          <a:noFill/>
          <a:ln w="9525" algn="ctr">
            <a:noFill/>
            <a:miter lim="800000"/>
            <a:headEnd/>
            <a:tailEnd/>
          </a:ln>
        </p:spPr>
        <p:txBody>
          <a:bodyPr wrap="square">
            <a:spAutoFit/>
          </a:bodyPr>
          <a:lstStyle/>
          <a:p>
            <a:r>
              <a:rPr lang="en-US" sz="3200" i="1" u="sng" dirty="0" err="1">
                <a:solidFill>
                  <a:srgbClr val="000066"/>
                </a:solidFill>
                <a:latin typeface="Calibri" pitchFamily="34" charset="0"/>
              </a:rPr>
              <a:t>Báo</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cáo</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chuyên</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đề</a:t>
            </a:r>
            <a:r>
              <a:rPr lang="en-US" sz="3200" i="1" u="sng" dirty="0">
                <a:solidFill>
                  <a:srgbClr val="000066"/>
                </a:solidFill>
                <a:latin typeface="Calibri"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2710"/>
                                        </p:tgtEl>
                                        <p:attrNameLst>
                                          <p:attrName>style.visibility</p:attrName>
                                        </p:attrNameLst>
                                      </p:cBhvr>
                                      <p:to>
                                        <p:strVal val="visible"/>
                                      </p:to>
                                    </p:set>
                                    <p:anim calcmode="lin" valueType="num">
                                      <p:cBhvr>
                                        <p:cTn id="7" dur="500" fill="hold"/>
                                        <p:tgtEl>
                                          <p:spTgt spid="727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10"/>
                                        </p:tgtEl>
                                        <p:attrNameLst>
                                          <p:attrName>ppt_y</p:attrName>
                                        </p:attrNameLst>
                                      </p:cBhvr>
                                      <p:tavLst>
                                        <p:tav tm="0">
                                          <p:val>
                                            <p:strVal val="#ppt_y"/>
                                          </p:val>
                                        </p:tav>
                                        <p:tav tm="100000">
                                          <p:val>
                                            <p:strVal val="#ppt_y"/>
                                          </p:val>
                                        </p:tav>
                                      </p:tavLst>
                                    </p:anim>
                                    <p:anim calcmode="lin" valueType="num">
                                      <p:cBhvr>
                                        <p:cTn id="9" dur="500" fill="hold"/>
                                        <p:tgtEl>
                                          <p:spTgt spid="727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2715"/>
                                        </p:tgtEl>
                                        <p:attrNameLst>
                                          <p:attrName>style.visibility</p:attrName>
                                        </p:attrNameLst>
                                      </p:cBhvr>
                                      <p:to>
                                        <p:strVal val="visible"/>
                                      </p:to>
                                    </p:set>
                                    <p:animEffect transition="in" filter="blinds(horizontal)">
                                      <p:cBhvr>
                                        <p:cTn id="16" dur="500"/>
                                        <p:tgtEl>
                                          <p:spTgt spid="7271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72712"/>
                                        </p:tgtEl>
                                        <p:attrNameLst>
                                          <p:attrName>style.visibility</p:attrName>
                                        </p:attrNameLst>
                                      </p:cBhvr>
                                      <p:to>
                                        <p:strVal val="visible"/>
                                      </p:to>
                                    </p:set>
                                    <p:animEffect transition="in" filter="wipe(down)">
                                      <p:cBhvr>
                                        <p:cTn id="21" dur="580">
                                          <p:stCondLst>
                                            <p:cond delay="0"/>
                                          </p:stCondLst>
                                        </p:cTn>
                                        <p:tgtEl>
                                          <p:spTgt spid="72712"/>
                                        </p:tgtEl>
                                      </p:cBhvr>
                                    </p:animEffect>
                                    <p:anim calcmode="lin" valueType="num">
                                      <p:cBhvr>
                                        <p:cTn id="22" dur="1822" tmFilter="0,0; 0.14,0.36; 0.43,0.73; 0.71,0.91; 1.0,1.0">
                                          <p:stCondLst>
                                            <p:cond delay="0"/>
                                          </p:stCondLst>
                                        </p:cTn>
                                        <p:tgtEl>
                                          <p:spTgt spid="7271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7271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7271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7271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72712"/>
                                        </p:tgtEl>
                                        <p:attrNameLst>
                                          <p:attrName>ppt_y</p:attrName>
                                        </p:attrNameLst>
                                      </p:cBhvr>
                                      <p:tavLst>
                                        <p:tav tm="0" fmla="#ppt_y-sin(pi*$)/81">
                                          <p:val>
                                            <p:fltVal val="0"/>
                                          </p:val>
                                        </p:tav>
                                        <p:tav tm="100000">
                                          <p:val>
                                            <p:fltVal val="1"/>
                                          </p:val>
                                        </p:tav>
                                      </p:tavLst>
                                    </p:anim>
                                    <p:animScale>
                                      <p:cBhvr>
                                        <p:cTn id="27" dur="26">
                                          <p:stCondLst>
                                            <p:cond delay="650"/>
                                          </p:stCondLst>
                                        </p:cTn>
                                        <p:tgtEl>
                                          <p:spTgt spid="72712"/>
                                        </p:tgtEl>
                                      </p:cBhvr>
                                      <p:to x="100000" y="60000"/>
                                    </p:animScale>
                                    <p:animScale>
                                      <p:cBhvr>
                                        <p:cTn id="28" dur="166" decel="50000">
                                          <p:stCondLst>
                                            <p:cond delay="676"/>
                                          </p:stCondLst>
                                        </p:cTn>
                                        <p:tgtEl>
                                          <p:spTgt spid="72712"/>
                                        </p:tgtEl>
                                      </p:cBhvr>
                                      <p:to x="100000" y="100000"/>
                                    </p:animScale>
                                    <p:animScale>
                                      <p:cBhvr>
                                        <p:cTn id="29" dur="26">
                                          <p:stCondLst>
                                            <p:cond delay="1312"/>
                                          </p:stCondLst>
                                        </p:cTn>
                                        <p:tgtEl>
                                          <p:spTgt spid="72712"/>
                                        </p:tgtEl>
                                      </p:cBhvr>
                                      <p:to x="100000" y="80000"/>
                                    </p:animScale>
                                    <p:animScale>
                                      <p:cBhvr>
                                        <p:cTn id="30" dur="166" decel="50000">
                                          <p:stCondLst>
                                            <p:cond delay="1338"/>
                                          </p:stCondLst>
                                        </p:cTn>
                                        <p:tgtEl>
                                          <p:spTgt spid="72712"/>
                                        </p:tgtEl>
                                      </p:cBhvr>
                                      <p:to x="100000" y="100000"/>
                                    </p:animScale>
                                    <p:animScale>
                                      <p:cBhvr>
                                        <p:cTn id="31" dur="26">
                                          <p:stCondLst>
                                            <p:cond delay="1642"/>
                                          </p:stCondLst>
                                        </p:cTn>
                                        <p:tgtEl>
                                          <p:spTgt spid="72712"/>
                                        </p:tgtEl>
                                      </p:cBhvr>
                                      <p:to x="100000" y="90000"/>
                                    </p:animScale>
                                    <p:animScale>
                                      <p:cBhvr>
                                        <p:cTn id="32" dur="166" decel="50000">
                                          <p:stCondLst>
                                            <p:cond delay="1668"/>
                                          </p:stCondLst>
                                        </p:cTn>
                                        <p:tgtEl>
                                          <p:spTgt spid="72712"/>
                                        </p:tgtEl>
                                      </p:cBhvr>
                                      <p:to x="100000" y="100000"/>
                                    </p:animScale>
                                    <p:animScale>
                                      <p:cBhvr>
                                        <p:cTn id="33" dur="26">
                                          <p:stCondLst>
                                            <p:cond delay="1808"/>
                                          </p:stCondLst>
                                        </p:cTn>
                                        <p:tgtEl>
                                          <p:spTgt spid="72712"/>
                                        </p:tgtEl>
                                      </p:cBhvr>
                                      <p:to x="100000" y="95000"/>
                                    </p:animScale>
                                    <p:animScale>
                                      <p:cBhvr>
                                        <p:cTn id="34" dur="166" decel="50000">
                                          <p:stCondLst>
                                            <p:cond delay="1834"/>
                                          </p:stCondLst>
                                        </p:cTn>
                                        <p:tgtEl>
                                          <p:spTgt spid="727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animBg="1"/>
      <p:bldP spid="72712" grpId="0" animBg="1"/>
      <p:bldP spid="727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20</a:t>
            </a:fld>
            <a:endParaRPr lang="en-US"/>
          </a:p>
        </p:txBody>
      </p:sp>
      <p:pic>
        <p:nvPicPr>
          <p:cNvPr id="12" name="Content Placeholder 11" descr="Le-hoi1.jpg"/>
          <p:cNvPicPr>
            <a:picLocks noGrp="1" noChangeAspect="1"/>
          </p:cNvPicPr>
          <p:nvPr>
            <p:ph idx="1"/>
          </p:nvPr>
        </p:nvPicPr>
        <p:blipFill>
          <a:blip r:embed="rId2" cstate="print"/>
          <a:stretch>
            <a:fillRect/>
          </a:stretch>
        </p:blipFill>
        <p:spPr>
          <a:xfrm>
            <a:off x="2819400" y="3886200"/>
            <a:ext cx="6324600" cy="2971800"/>
          </a:xfrm>
        </p:spPr>
      </p:pic>
      <p:pic>
        <p:nvPicPr>
          <p:cNvPr id="4100" name="Picture 4" descr="C:\Users\User\Desktop\0000318_400.jpeg"/>
          <p:cNvPicPr>
            <a:picLocks noChangeAspect="1" noChangeArrowheads="1"/>
          </p:cNvPicPr>
          <p:nvPr/>
        </p:nvPicPr>
        <p:blipFill>
          <a:blip r:embed="rId3" cstate="print"/>
          <a:srcRect/>
          <a:stretch>
            <a:fillRect/>
          </a:stretch>
        </p:blipFill>
        <p:spPr bwMode="auto">
          <a:xfrm>
            <a:off x="0" y="3057525"/>
            <a:ext cx="2819400" cy="3800475"/>
          </a:xfrm>
          <a:prstGeom prst="rect">
            <a:avLst/>
          </a:prstGeom>
          <a:noFill/>
        </p:spPr>
      </p:pic>
      <p:pic>
        <p:nvPicPr>
          <p:cNvPr id="4101" name="Picture 5" descr="C:\Users\User\Desktop\tuinilong.jpg"/>
          <p:cNvPicPr>
            <a:picLocks noChangeAspect="1" noChangeArrowheads="1"/>
          </p:cNvPicPr>
          <p:nvPr/>
        </p:nvPicPr>
        <p:blipFill>
          <a:blip r:embed="rId4" cstate="print"/>
          <a:srcRect/>
          <a:stretch>
            <a:fillRect/>
          </a:stretch>
        </p:blipFill>
        <p:spPr bwMode="auto">
          <a:xfrm>
            <a:off x="2794000" y="0"/>
            <a:ext cx="6350000" cy="3860800"/>
          </a:xfrm>
          <a:prstGeom prst="rect">
            <a:avLst/>
          </a:prstGeom>
          <a:noFill/>
        </p:spPr>
      </p:pic>
      <p:pic>
        <p:nvPicPr>
          <p:cNvPr id="13" name="Picture 12" descr="TGsach01.jpg"/>
          <p:cNvPicPr>
            <a:picLocks noChangeAspect="1"/>
          </p:cNvPicPr>
          <p:nvPr/>
        </p:nvPicPr>
        <p:blipFill>
          <a:blip r:embed="rId5" cstate="print"/>
          <a:stretch>
            <a:fillRect/>
          </a:stretch>
        </p:blipFill>
        <p:spPr>
          <a:xfrm>
            <a:off x="0" y="0"/>
            <a:ext cx="2840592" cy="3048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53400" cy="838200"/>
          </a:xfrm>
        </p:spPr>
        <p:txBody>
          <a:bodyPr/>
          <a:lstStyle/>
          <a:p>
            <a:r>
              <a:rPr lang="en-US" dirty="0" smtClean="0">
                <a:solidFill>
                  <a:schemeClr val="tx1"/>
                </a:solidFill>
                <a:latin typeface="Times New Roman" pitchFamily="18" charset="0"/>
                <a:cs typeface="Times New Roman" pitchFamily="18" charset="0"/>
              </a:rPr>
              <a:t>Tuyến đường sắt đô thị TPHCM</a:t>
            </a:r>
            <a:endParaRPr lang="en-US" dirty="0">
              <a:solidFill>
                <a:schemeClr val="tx1"/>
              </a:solidFill>
              <a:latin typeface="Times New Roman" pitchFamily="18" charset="0"/>
              <a:cs typeface="Times New Roman" pitchFamily="18" charset="0"/>
            </a:endParaRPr>
          </a:p>
        </p:txBody>
      </p:sp>
      <p:pic>
        <p:nvPicPr>
          <p:cNvPr id="6" name="Content Placeholder 5" descr="dd5c8_Tuyenso1.png"/>
          <p:cNvPicPr>
            <a:picLocks noGrp="1" noChangeAspect="1"/>
          </p:cNvPicPr>
          <p:nvPr>
            <p:ph idx="1"/>
          </p:nvPr>
        </p:nvPicPr>
        <p:blipFill>
          <a:blip r:embed="rId2" cstate="print"/>
          <a:stretch>
            <a:fillRect/>
          </a:stretch>
        </p:blipFill>
        <p:spPr>
          <a:xfrm>
            <a:off x="0" y="838200"/>
            <a:ext cx="9144000" cy="6019800"/>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21</a:t>
            </a:fld>
            <a:endParaRPr lang="en-US"/>
          </a:p>
        </p:txBody>
      </p:sp>
    </p:spTree>
  </p:cSld>
  <p:clrMapOvr>
    <a:masterClrMapping/>
  </p:clrMapOvr>
  <p:transition>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images129290_2_7_1337246892_16_phoicanhds_5b2b7.jpg"/>
          <p:cNvPicPr>
            <a:picLocks noGrp="1" noChangeAspect="1"/>
          </p:cNvPicPr>
          <p:nvPr>
            <p:ph idx="1"/>
          </p:nvPr>
        </p:nvPicPr>
        <p:blipFill>
          <a:blip r:embed="rId2" cstate="print"/>
          <a:stretch>
            <a:fillRect/>
          </a:stretch>
        </p:blipFill>
        <p:spPr>
          <a:xfrm>
            <a:off x="12865" y="0"/>
            <a:ext cx="9131135" cy="6858000"/>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23</a:t>
            </a:fld>
            <a:endParaRPr lang="en-US"/>
          </a:p>
        </p:txBody>
      </p:sp>
      <p:pic>
        <p:nvPicPr>
          <p:cNvPr id="5122" name="Picture 2" descr="C:\Users\User\Desktop\2.jpg"/>
          <p:cNvPicPr>
            <a:picLocks noGrp="1" noChangeAspect="1" noChangeArrowheads="1"/>
          </p:cNvPicPr>
          <p:nvPr>
            <p:ph idx="1"/>
          </p:nvPr>
        </p:nvPicPr>
        <p:blipFill>
          <a:blip r:embed="rId2" cstate="print"/>
          <a:srcRect/>
          <a:stretch>
            <a:fillRect/>
          </a:stretch>
        </p:blipFill>
        <p:spPr bwMode="auto">
          <a:xfrm>
            <a:off x="0" y="1"/>
            <a:ext cx="9144000" cy="68580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endParaRPr lang="en-US" dirty="0"/>
          </a:p>
        </p:txBody>
      </p:sp>
      <p:sp>
        <p:nvSpPr>
          <p:cNvPr id="3" name="Content Placeholder 2"/>
          <p:cNvSpPr>
            <a:spLocks noGrp="1"/>
          </p:cNvSpPr>
          <p:nvPr>
            <p:ph idx="1"/>
          </p:nvPr>
        </p:nvSpPr>
        <p:spPr>
          <a:xfrm>
            <a:off x="457200" y="1219200"/>
            <a:ext cx="8305800" cy="5410200"/>
          </a:xfrm>
        </p:spPr>
        <p:txBody>
          <a:bodyPr>
            <a:normAutofit/>
          </a:bodyPr>
          <a:lstStyle/>
          <a:p>
            <a:pPr algn="ctr">
              <a:buNone/>
            </a:pPr>
            <a:r>
              <a:rPr lang="en-US" sz="4000" dirty="0" smtClean="0">
                <a:solidFill>
                  <a:srgbClr val="7030A0"/>
                </a:solidFill>
              </a:rPr>
              <a:t>Cảm ơn thầy và các bạn đã lắng nghe phần thuyết trình </a:t>
            </a:r>
            <a:r>
              <a:rPr lang="en-US" sz="4000" smtClean="0">
                <a:solidFill>
                  <a:srgbClr val="7030A0"/>
                </a:solidFill>
              </a:rPr>
              <a:t>của </a:t>
            </a:r>
            <a:r>
              <a:rPr lang="en-US" sz="4000" smtClean="0">
                <a:solidFill>
                  <a:srgbClr val="7030A0"/>
                </a:solidFill>
              </a:rPr>
              <a:t>nhóm 7.</a:t>
            </a:r>
            <a:endParaRPr lang="en-US" sz="4000" dirty="0" smtClean="0">
              <a:solidFill>
                <a:srgbClr val="7030A0"/>
              </a:solidFill>
            </a:endParaRPr>
          </a:p>
          <a:p>
            <a:pPr>
              <a:buNone/>
            </a:pPr>
            <a:endParaRPr lang="en-US" sz="4000" dirty="0">
              <a:solidFill>
                <a:srgbClr val="7030A0"/>
              </a:solidFill>
            </a:endParaRPr>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24</a:t>
            </a:fld>
            <a:endParaRPr lang="en-US"/>
          </a:p>
        </p:txBody>
      </p:sp>
      <p:pic>
        <p:nvPicPr>
          <p:cNvPr id="6" name="Picture 5" descr="xh-tet-tphcm-trong-1.jpg"/>
          <p:cNvPicPr>
            <a:picLocks noChangeAspect="1"/>
          </p:cNvPicPr>
          <p:nvPr/>
        </p:nvPicPr>
        <p:blipFill>
          <a:blip r:embed="rId2" cstate="print"/>
          <a:stretch>
            <a:fillRect/>
          </a:stretch>
        </p:blipFill>
        <p:spPr>
          <a:xfrm>
            <a:off x="2514600" y="3200400"/>
            <a:ext cx="4800600" cy="31242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
            <a:ext cx="7848600" cy="1524000"/>
          </a:xfrm>
        </p:spPr>
        <p:txBody>
          <a:bodyPr>
            <a:normAutofit/>
          </a:bodyPr>
          <a:lstStyle/>
          <a:p>
            <a:r>
              <a:rPr lang="en-US" dirty="0" smtClean="0">
                <a:solidFill>
                  <a:schemeClr val="tx1"/>
                </a:solidFill>
                <a:latin typeface="Times New Roman" pitchFamily="18" charset="0"/>
                <a:cs typeface="Times New Roman" pitchFamily="18" charset="0"/>
              </a:rPr>
              <a:t>THÀNH VIÊN</a:t>
            </a:r>
            <a:endParaRPr lang="en-US"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304800" y="2590800"/>
            <a:ext cx="8382000" cy="3657600"/>
          </a:xfrm>
        </p:spPr>
        <p:txBody>
          <a:bodyPr>
            <a:noAutofit/>
          </a:bodyPr>
          <a:lstStyle/>
          <a:p>
            <a:pPr marL="514350" indent="-514350" algn="l">
              <a:buFont typeface="+mj-lt"/>
              <a:buAutoNum type="arabicPeriod"/>
            </a:pPr>
            <a:r>
              <a:rPr lang="en-US" dirty="0" smtClean="0">
                <a:solidFill>
                  <a:schemeClr val="tx1"/>
                </a:solidFill>
              </a:rPr>
              <a:t>Nguyễn Đức Trung ( MSSV 12124333)</a:t>
            </a:r>
          </a:p>
          <a:p>
            <a:pPr marL="514350" indent="-514350" algn="l">
              <a:buFont typeface="+mj-lt"/>
              <a:buAutoNum type="arabicPeriod"/>
            </a:pPr>
            <a:r>
              <a:rPr lang="en-US" dirty="0" smtClean="0">
                <a:solidFill>
                  <a:schemeClr val="tx1"/>
                </a:solidFill>
              </a:rPr>
              <a:t>Lê Quốc Trọng ( MSSV 12113065)</a:t>
            </a:r>
          </a:p>
          <a:p>
            <a:pPr marL="514350" indent="-514350" algn="l">
              <a:buFont typeface="+mj-lt"/>
              <a:buAutoNum type="arabicPeriod"/>
            </a:pPr>
            <a:r>
              <a:rPr lang="en-US" dirty="0" smtClean="0">
                <a:solidFill>
                  <a:schemeClr val="tx1"/>
                </a:solidFill>
              </a:rPr>
              <a:t>Nguyễn Thị Thùy Trinh ( MSSV 12115036)</a:t>
            </a:r>
          </a:p>
          <a:p>
            <a:pPr marL="514350" indent="-514350" algn="l">
              <a:buFont typeface="+mj-lt"/>
              <a:buAutoNum type="arabicPeriod"/>
            </a:pPr>
            <a:r>
              <a:rPr lang="en-US" dirty="0" smtClean="0">
                <a:solidFill>
                  <a:schemeClr val="tx1"/>
                </a:solidFill>
              </a:rPr>
              <a:t>Nguyễn Thị Thu Hằng ( MSSV 12113340)</a:t>
            </a:r>
          </a:p>
          <a:p>
            <a:pPr marL="514350" indent="-514350" algn="l">
              <a:buFont typeface="+mj-lt"/>
              <a:buAutoNum type="arabicPeriod"/>
            </a:pPr>
            <a:r>
              <a:rPr lang="en-US" dirty="0" smtClean="0">
                <a:solidFill>
                  <a:schemeClr val="tx1"/>
                </a:solidFill>
              </a:rPr>
              <a:t>Lữ Hoàng Minh Tân ( MSSV 12123168)</a:t>
            </a:r>
          </a:p>
          <a:p>
            <a:pPr marL="514350" indent="-514350" algn="l">
              <a:buFont typeface="+mj-lt"/>
              <a:buAutoNum type="arabicPeriod"/>
            </a:pPr>
            <a:r>
              <a:rPr lang="en-US" dirty="0" smtClean="0">
                <a:solidFill>
                  <a:schemeClr val="tx1"/>
                </a:solidFill>
              </a:rPr>
              <a:t>Danh Sơn ( MSSV 12145263)</a:t>
            </a:r>
          </a:p>
          <a:p>
            <a:pPr marL="514350" indent="-514350" algn="l">
              <a:buFont typeface="+mj-lt"/>
              <a:buAutoNum type="arabicPeriod"/>
            </a:pPr>
            <a:endParaRPr lang="en-US" dirty="0" smtClean="0"/>
          </a:p>
        </p:txBody>
      </p:sp>
      <p:sp>
        <p:nvSpPr>
          <p:cNvPr id="4" name="Slide Number Placeholder 3"/>
          <p:cNvSpPr>
            <a:spLocks noGrp="1"/>
          </p:cNvSpPr>
          <p:nvPr>
            <p:ph type="sldNum" sz="quarter" idx="12"/>
          </p:nvPr>
        </p:nvSpPr>
        <p:spPr/>
        <p:txBody>
          <a:bodyPr/>
          <a:lstStyle/>
          <a:p>
            <a:fld id="{A34940B9-6815-421F-A16F-87C496D6CA59}" type="slidenum">
              <a:rPr lang="en-US" smtClean="0"/>
              <a:pPr/>
              <a:t>3</a:t>
            </a:fld>
            <a:endParaRPr lang="en-US"/>
          </a:p>
        </p:txBody>
      </p:sp>
      <p:sp>
        <p:nvSpPr>
          <p:cNvPr id="5" name="Footer Placeholder 4"/>
          <p:cNvSpPr>
            <a:spLocks noGrp="1"/>
          </p:cNvSpPr>
          <p:nvPr>
            <p:ph type="ftr" sz="quarter" idx="11"/>
          </p:nvPr>
        </p:nvSpPr>
        <p:spPr/>
        <p:txBody>
          <a:bodyPr/>
          <a:lstStyle/>
          <a:p>
            <a:r>
              <a:rPr lang="en-US" dirty="0" smtClean="0"/>
              <a:t>Nhóm 7</a:t>
            </a:r>
            <a:endParaRPr lang="en-US" dirty="0"/>
          </a:p>
        </p:txBody>
      </p:sp>
      <p:pic>
        <p:nvPicPr>
          <p:cNvPr id="6" name="Picture 2" descr="C:\Users\hanh pc\Pictures\nlu_logo.gif"/>
          <p:cNvPicPr>
            <a:picLocks noChangeAspect="1" noChangeArrowheads="1"/>
          </p:cNvPicPr>
          <p:nvPr/>
        </p:nvPicPr>
        <p:blipFill>
          <a:blip r:embed="rId2" cstate="print"/>
          <a:srcRect/>
          <a:stretch>
            <a:fillRect/>
          </a:stretch>
        </p:blipFill>
        <p:spPr bwMode="auto">
          <a:xfrm>
            <a:off x="0" y="0"/>
            <a:ext cx="1463040" cy="13716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Mục lục</a:t>
            </a:r>
            <a:endParaRPr lang="en-US" dirty="0"/>
          </a:p>
        </p:txBody>
      </p:sp>
      <p:sp>
        <p:nvSpPr>
          <p:cNvPr id="3" name="Content Placeholder 2"/>
          <p:cNvSpPr>
            <a:spLocks noGrp="1"/>
          </p:cNvSpPr>
          <p:nvPr>
            <p:ph idx="1"/>
          </p:nvPr>
        </p:nvSpPr>
        <p:spPr>
          <a:xfrm>
            <a:off x="457200" y="1600200"/>
            <a:ext cx="8382000" cy="4876800"/>
          </a:xfrm>
        </p:spPr>
        <p:txBody>
          <a:bodyPr/>
          <a:lstStyle/>
          <a:p>
            <a:pPr>
              <a:buFont typeface="+mj-lt"/>
              <a:buAutoNum type="romanUcPeriod"/>
            </a:pPr>
            <a:r>
              <a:rPr lang="en-US" dirty="0" smtClean="0">
                <a:hlinkClick r:id="rId2" action="ppaction://hlinksldjump"/>
              </a:rPr>
              <a:t>CÁC VẤN ĐỀ XÃ HỘI TRONG QUÁ TRÌNH ĐÔ THỊ HÓA Ở THÀNH PHỐ H...</a:t>
            </a:r>
            <a:endParaRPr lang="en-US" dirty="0" smtClean="0"/>
          </a:p>
          <a:p>
            <a:pPr>
              <a:buFont typeface="+mj-lt"/>
              <a:buAutoNum type="romanUcPeriod"/>
            </a:pPr>
            <a:r>
              <a:rPr lang="en-US" dirty="0" smtClean="0">
                <a:hlinkClick r:id="rId3" action="ppaction://hlinksldjump"/>
              </a:rPr>
              <a:t>Đô thị hóa là gì</a:t>
            </a:r>
            <a:endParaRPr lang="en-US" dirty="0" smtClean="0"/>
          </a:p>
          <a:p>
            <a:pPr>
              <a:buFont typeface="+mj-lt"/>
              <a:buAutoNum type="romanUcPeriod"/>
            </a:pPr>
            <a:r>
              <a:rPr lang="vi-VN" dirty="0" smtClean="0">
                <a:hlinkClick r:id="rId4" action="ppaction://hlinksldjump"/>
              </a:rPr>
              <a:t>Quá trình đô thị hóa</a:t>
            </a:r>
            <a:endParaRPr lang="en-US" dirty="0" smtClean="0"/>
          </a:p>
          <a:p>
            <a:pPr>
              <a:buFont typeface="+mj-lt"/>
              <a:buAutoNum type="romanUcPeriod"/>
            </a:pPr>
            <a:r>
              <a:rPr lang="vi-VN" dirty="0" smtClean="0">
                <a:hlinkClick r:id="rId5" action="ppaction://hlinksldjump"/>
              </a:rPr>
              <a:t>Toàn cảnh đô thị hóa ở TP HCM</a:t>
            </a:r>
            <a:endParaRPr lang="en-US" dirty="0" smtClean="0"/>
          </a:p>
          <a:p>
            <a:pPr>
              <a:buFont typeface="+mj-lt"/>
              <a:buAutoNum type="romanUcPeriod"/>
            </a:pPr>
            <a:r>
              <a:rPr lang="vi-VN" dirty="0" smtClean="0">
                <a:hlinkClick r:id="rId6" action="ppaction://hlinksldjump"/>
              </a:rPr>
              <a:t>Đô thị hóa góp phần làm thay đổi cuộc sống và xã hội</a:t>
            </a:r>
            <a:endParaRPr lang="en-US" dirty="0" smtClean="0"/>
          </a:p>
          <a:p>
            <a:pPr>
              <a:buFont typeface="+mj-lt"/>
              <a:buAutoNum type="romanUcPeriod"/>
            </a:pPr>
            <a:r>
              <a:rPr lang="vi-VN" dirty="0" smtClean="0">
                <a:hlinkClick r:id="rId7" action="ppaction://hlinksldjump"/>
              </a:rPr>
              <a:t>Vấn đề xã hội trong quá trình đô thị hóa</a:t>
            </a:r>
            <a:endParaRPr lang="en-US" dirty="0" smtClean="0"/>
          </a:p>
          <a:p>
            <a:r>
              <a:rPr lang="vi-VN" dirty="0" smtClean="0">
                <a:hlinkClick r:id="rId8" action="ppaction://hlinksldjump"/>
              </a:rPr>
              <a:t>Hướng giả quyết và khắc phục</a:t>
            </a:r>
            <a:endParaRPr lang="en-US" dirty="0"/>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4</a:t>
            </a:fld>
            <a:endParaRPr lang="en-US"/>
          </a:p>
        </p:txBody>
      </p:sp>
      <p:pic>
        <p:nvPicPr>
          <p:cNvPr id="6" name="Picture 3"/>
          <p:cNvPicPr>
            <a:picLocks noChangeAspect="1" noChangeArrowheads="1"/>
          </p:cNvPicPr>
          <p:nvPr/>
        </p:nvPicPr>
        <p:blipFill>
          <a:blip r:embed="rId9" cstate="print"/>
          <a:srcRect/>
          <a:stretch>
            <a:fillRect/>
          </a:stretch>
        </p:blipFill>
        <p:spPr>
          <a:xfrm>
            <a:off x="0" y="0"/>
            <a:ext cx="1447800" cy="14478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lgn="l">
              <a:buFont typeface="+mj-lt"/>
              <a:buAutoNum type="romanUcPeriod"/>
            </a:pPr>
            <a:r>
              <a:rPr lang="en-US" sz="2800" dirty="0" smtClean="0">
                <a:solidFill>
                  <a:schemeClr val="tx1"/>
                </a:solidFill>
              </a:rPr>
              <a:t>Đô thị hóa là gì</a:t>
            </a:r>
            <a:endParaRPr lang="en-US" sz="2800" dirty="0">
              <a:solidFill>
                <a:schemeClr val="tx1"/>
              </a:solidFill>
            </a:endParaRPr>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5</a:t>
            </a:fld>
            <a:endParaRPr lang="en-US"/>
          </a:p>
        </p:txBody>
      </p:sp>
      <p:graphicFrame>
        <p:nvGraphicFramePr>
          <p:cNvPr id="6" name="Content Placeholder 5"/>
          <p:cNvGraphicFramePr>
            <a:graphicFrameLocks noGrp="1"/>
          </p:cNvGraphicFramePr>
          <p:nvPr>
            <p:ph idx="1"/>
          </p:nvPr>
        </p:nvGraphicFramePr>
        <p:xfrm>
          <a:off x="0" y="1143000"/>
          <a:ext cx="87630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8BBFB238-5122-44C3-BC52-EE67ED98B8CC}"/>
                                            </p:graphicEl>
                                          </p:spTgt>
                                        </p:tgtEl>
                                        <p:attrNameLst>
                                          <p:attrName>style.visibility</p:attrName>
                                        </p:attrNameLst>
                                      </p:cBhvr>
                                      <p:to>
                                        <p:strVal val="visible"/>
                                      </p:to>
                                    </p:set>
                                    <p:animEffect transition="in" filter="wipe(down)">
                                      <p:cBhvr>
                                        <p:cTn id="7" dur="500"/>
                                        <p:tgtEl>
                                          <p:spTgt spid="6">
                                            <p:graphicEl>
                                              <a:dgm id="{8BBFB238-5122-44C3-BC52-EE67ED98B8C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1E94733F-B18A-4D72-8132-2B5C9B442D0F}"/>
                                            </p:graphicEl>
                                          </p:spTgt>
                                        </p:tgtEl>
                                        <p:attrNameLst>
                                          <p:attrName>style.visibility</p:attrName>
                                        </p:attrNameLst>
                                      </p:cBhvr>
                                      <p:to>
                                        <p:strVal val="visible"/>
                                      </p:to>
                                    </p:set>
                                    <p:animEffect transition="in" filter="wipe(down)">
                                      <p:cBhvr>
                                        <p:cTn id="12" dur="500"/>
                                        <p:tgtEl>
                                          <p:spTgt spid="6">
                                            <p:graphicEl>
                                              <a:dgm id="{1E94733F-B18A-4D72-8132-2B5C9B442D0F}"/>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4CE6FD8F-517A-4B19-9621-0E41C80DFA09}"/>
                                            </p:graphicEl>
                                          </p:spTgt>
                                        </p:tgtEl>
                                        <p:attrNameLst>
                                          <p:attrName>style.visibility</p:attrName>
                                        </p:attrNameLst>
                                      </p:cBhvr>
                                      <p:to>
                                        <p:strVal val="visible"/>
                                      </p:to>
                                    </p:set>
                                    <p:animEffect transition="in" filter="wipe(down)">
                                      <p:cBhvr>
                                        <p:cTn id="15" dur="500"/>
                                        <p:tgtEl>
                                          <p:spTgt spid="6">
                                            <p:graphicEl>
                                              <a:dgm id="{4CE6FD8F-517A-4B19-9621-0E41C80DFA0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graphicEl>
                                              <a:dgm id="{710A9D45-38D0-4395-B113-F1BE0327843B}"/>
                                            </p:graphicEl>
                                          </p:spTgt>
                                        </p:tgtEl>
                                        <p:attrNameLst>
                                          <p:attrName>style.visibility</p:attrName>
                                        </p:attrNameLst>
                                      </p:cBhvr>
                                      <p:to>
                                        <p:strVal val="visible"/>
                                      </p:to>
                                    </p:set>
                                    <p:animEffect transition="in" filter="wipe(down)">
                                      <p:cBhvr>
                                        <p:cTn id="20" dur="500"/>
                                        <p:tgtEl>
                                          <p:spTgt spid="6">
                                            <p:graphicEl>
                                              <a:dgm id="{710A9D45-38D0-4395-B113-F1BE0327843B}"/>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graphicEl>
                                              <a:dgm id="{A69446F9-22D9-4527-AD9E-AB8AC555BC27}"/>
                                            </p:graphicEl>
                                          </p:spTgt>
                                        </p:tgtEl>
                                        <p:attrNameLst>
                                          <p:attrName>style.visibility</p:attrName>
                                        </p:attrNameLst>
                                      </p:cBhvr>
                                      <p:to>
                                        <p:strVal val="visible"/>
                                      </p:to>
                                    </p:set>
                                    <p:animEffect transition="in" filter="wipe(down)">
                                      <p:cBhvr>
                                        <p:cTn id="23" dur="500"/>
                                        <p:tgtEl>
                                          <p:spTgt spid="6">
                                            <p:graphicEl>
                                              <a:dgm id="{A69446F9-22D9-4527-AD9E-AB8AC555BC2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graphicEl>
                                              <a:dgm id="{0BBA9706-E025-4194-8829-FADCAE3ADB43}"/>
                                            </p:graphicEl>
                                          </p:spTgt>
                                        </p:tgtEl>
                                        <p:attrNameLst>
                                          <p:attrName>style.visibility</p:attrName>
                                        </p:attrNameLst>
                                      </p:cBhvr>
                                      <p:to>
                                        <p:strVal val="visible"/>
                                      </p:to>
                                    </p:set>
                                    <p:animEffect transition="in" filter="wipe(down)">
                                      <p:cBhvr>
                                        <p:cTn id="28" dur="500"/>
                                        <p:tgtEl>
                                          <p:spTgt spid="6">
                                            <p:graphicEl>
                                              <a:dgm id="{0BBA9706-E025-4194-8829-FADCAE3ADB43}"/>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
                                            <p:graphicEl>
                                              <a:dgm id="{A2C74CF4-85E2-418F-A117-2AC04E92566F}"/>
                                            </p:graphicEl>
                                          </p:spTgt>
                                        </p:tgtEl>
                                        <p:attrNameLst>
                                          <p:attrName>style.visibility</p:attrName>
                                        </p:attrNameLst>
                                      </p:cBhvr>
                                      <p:to>
                                        <p:strVal val="visible"/>
                                      </p:to>
                                    </p:set>
                                    <p:animEffect transition="in" filter="wipe(down)">
                                      <p:cBhvr>
                                        <p:cTn id="31" dur="500"/>
                                        <p:tgtEl>
                                          <p:spTgt spid="6">
                                            <p:graphicEl>
                                              <a:dgm id="{A2C74CF4-85E2-418F-A117-2AC04E92566F}"/>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6">
                                            <p:graphicEl>
                                              <a:dgm id="{77B2DC4F-D4E9-4843-80FF-8A9B6FBBCF43}"/>
                                            </p:graphicEl>
                                          </p:spTgt>
                                        </p:tgtEl>
                                        <p:attrNameLst>
                                          <p:attrName>style.visibility</p:attrName>
                                        </p:attrNameLst>
                                      </p:cBhvr>
                                      <p:to>
                                        <p:strVal val="visible"/>
                                      </p:to>
                                    </p:set>
                                    <p:animEffect transition="in" filter="wipe(down)">
                                      <p:cBhvr>
                                        <p:cTn id="36" dur="500"/>
                                        <p:tgtEl>
                                          <p:spTgt spid="6">
                                            <p:graphicEl>
                                              <a:dgm id="{77B2DC4F-D4E9-4843-80FF-8A9B6FBBCF43}"/>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graphicEl>
                                              <a:dgm id="{C83B9650-414B-496A-9BB7-AC1FDFFA869D}"/>
                                            </p:graphicEl>
                                          </p:spTgt>
                                        </p:tgtEl>
                                        <p:attrNameLst>
                                          <p:attrName>style.visibility</p:attrName>
                                        </p:attrNameLst>
                                      </p:cBhvr>
                                      <p:to>
                                        <p:strVal val="visible"/>
                                      </p:to>
                                    </p:set>
                                    <p:animEffect transition="in" filter="wipe(down)">
                                      <p:cBhvr>
                                        <p:cTn id="39" dur="500"/>
                                        <p:tgtEl>
                                          <p:spTgt spid="6">
                                            <p:graphicEl>
                                              <a:dgm id="{C83B9650-414B-496A-9BB7-AC1FDFFA869D}"/>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
                                            <p:graphicEl>
                                              <a:dgm id="{F9A466AB-B306-47EF-98F9-F6F02E1905EF}"/>
                                            </p:graphicEl>
                                          </p:spTgt>
                                        </p:tgtEl>
                                        <p:attrNameLst>
                                          <p:attrName>style.visibility</p:attrName>
                                        </p:attrNameLst>
                                      </p:cBhvr>
                                      <p:to>
                                        <p:strVal val="visible"/>
                                      </p:to>
                                    </p:set>
                                    <p:animEffect transition="in" filter="wipe(down)">
                                      <p:cBhvr>
                                        <p:cTn id="44" dur="500"/>
                                        <p:tgtEl>
                                          <p:spTgt spid="6">
                                            <p:graphicEl>
                                              <a:dgm id="{F9A466AB-B306-47EF-98F9-F6F02E1905EF}"/>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
                                            <p:graphicEl>
                                              <a:dgm id="{1E58EDDD-DEB9-476F-9CB9-3E3FBDF7E092}"/>
                                            </p:graphicEl>
                                          </p:spTgt>
                                        </p:tgtEl>
                                        <p:attrNameLst>
                                          <p:attrName>style.visibility</p:attrName>
                                        </p:attrNameLst>
                                      </p:cBhvr>
                                      <p:to>
                                        <p:strVal val="visible"/>
                                      </p:to>
                                    </p:set>
                                    <p:animEffect transition="in" filter="wipe(down)">
                                      <p:cBhvr>
                                        <p:cTn id="47" dur="500"/>
                                        <p:tgtEl>
                                          <p:spTgt spid="6">
                                            <p:graphicEl>
                                              <a:dgm id="{1E58EDDD-DEB9-476F-9CB9-3E3FBDF7E09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857250" indent="-857250" algn="l"/>
            <a:r>
              <a:rPr lang="en-US" sz="2800" dirty="0" smtClean="0">
                <a:solidFill>
                  <a:schemeClr val="tx1"/>
                </a:solidFill>
              </a:rPr>
              <a:t>II.	Quá trình đô thị hóa</a:t>
            </a:r>
            <a:endParaRPr lang="en-US" sz="2800" dirty="0">
              <a:solidFill>
                <a:schemeClr val="tx1"/>
              </a:solidFill>
            </a:endParaRPr>
          </a:p>
        </p:txBody>
      </p:sp>
      <p:graphicFrame>
        <p:nvGraphicFramePr>
          <p:cNvPr id="6" name="Content Placeholder 5"/>
          <p:cNvGraphicFramePr>
            <a:graphicFrameLocks noGrp="1"/>
          </p:cNvGraphicFramePr>
          <p:nvPr>
            <p:ph idx="1"/>
          </p:nvPr>
        </p:nvGraphicFramePr>
        <p:xfrm>
          <a:off x="457200" y="1447800"/>
          <a:ext cx="8305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graphicEl>
                                              <a:dgm id="{FEE38781-261C-452F-9346-D59314BE068C}"/>
                                            </p:graphicEl>
                                          </p:spTgt>
                                        </p:tgtEl>
                                        <p:attrNameLst>
                                          <p:attrName>style.visibility</p:attrName>
                                        </p:attrNameLst>
                                      </p:cBhvr>
                                      <p:to>
                                        <p:strVal val="visible"/>
                                      </p:to>
                                    </p:set>
                                    <p:anim calcmode="lin" valueType="num">
                                      <p:cBhvr additive="base">
                                        <p:cTn id="13" dur="500" fill="hold"/>
                                        <p:tgtEl>
                                          <p:spTgt spid="6">
                                            <p:graphicEl>
                                              <a:dgm id="{FEE38781-261C-452F-9346-D59314BE068C}"/>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graphicEl>
                                              <a:dgm id="{FEE38781-261C-452F-9346-D59314BE068C}"/>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graphicEl>
                                              <a:dgm id="{121BB597-511E-4A50-A170-B94DB91BE710}"/>
                                            </p:graphicEl>
                                          </p:spTgt>
                                        </p:tgtEl>
                                        <p:attrNameLst>
                                          <p:attrName>style.visibility</p:attrName>
                                        </p:attrNameLst>
                                      </p:cBhvr>
                                      <p:to>
                                        <p:strVal val="visible"/>
                                      </p:to>
                                    </p:set>
                                    <p:anim calcmode="lin" valueType="num">
                                      <p:cBhvr additive="base">
                                        <p:cTn id="17" dur="500" fill="hold"/>
                                        <p:tgtEl>
                                          <p:spTgt spid="6">
                                            <p:graphicEl>
                                              <a:dgm id="{121BB597-511E-4A50-A170-B94DB91BE710}"/>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graphicEl>
                                              <a:dgm id="{121BB597-511E-4A50-A170-B94DB91BE710}"/>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graphicEl>
                                              <a:dgm id="{6D5C8C17-8785-440B-87D2-8DFCC01FA5D1}"/>
                                            </p:graphicEl>
                                          </p:spTgt>
                                        </p:tgtEl>
                                        <p:attrNameLst>
                                          <p:attrName>style.visibility</p:attrName>
                                        </p:attrNameLst>
                                      </p:cBhvr>
                                      <p:to>
                                        <p:strVal val="visible"/>
                                      </p:to>
                                    </p:set>
                                    <p:anim calcmode="lin" valueType="num">
                                      <p:cBhvr additive="base">
                                        <p:cTn id="21" dur="500" fill="hold"/>
                                        <p:tgtEl>
                                          <p:spTgt spid="6">
                                            <p:graphicEl>
                                              <a:dgm id="{6D5C8C17-8785-440B-87D2-8DFCC01FA5D1}"/>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graphicEl>
                                              <a:dgm id="{6D5C8C17-8785-440B-87D2-8DFCC01FA5D1}"/>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graphicEl>
                                              <a:dgm id="{9B76601E-E372-4C7B-AD07-0C3B48B5C235}"/>
                                            </p:graphicEl>
                                          </p:spTgt>
                                        </p:tgtEl>
                                        <p:attrNameLst>
                                          <p:attrName>style.visibility</p:attrName>
                                        </p:attrNameLst>
                                      </p:cBhvr>
                                      <p:to>
                                        <p:strVal val="visible"/>
                                      </p:to>
                                    </p:set>
                                    <p:anim calcmode="lin" valueType="num">
                                      <p:cBhvr additive="base">
                                        <p:cTn id="25" dur="500" fill="hold"/>
                                        <p:tgtEl>
                                          <p:spTgt spid="6">
                                            <p:graphicEl>
                                              <a:dgm id="{9B76601E-E372-4C7B-AD07-0C3B48B5C235}"/>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graphicEl>
                                              <a:dgm id="{9B76601E-E372-4C7B-AD07-0C3B48B5C235}"/>
                                            </p:graphic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graphicEl>
                                              <a:dgm id="{CA3BE4B4-7522-4AC0-83BE-A67CD48971FC}"/>
                                            </p:graphicEl>
                                          </p:spTgt>
                                        </p:tgtEl>
                                        <p:attrNameLst>
                                          <p:attrName>style.visibility</p:attrName>
                                        </p:attrNameLst>
                                      </p:cBhvr>
                                      <p:to>
                                        <p:strVal val="visible"/>
                                      </p:to>
                                    </p:set>
                                    <p:anim calcmode="lin" valueType="num">
                                      <p:cBhvr additive="base">
                                        <p:cTn id="29" dur="500" fill="hold"/>
                                        <p:tgtEl>
                                          <p:spTgt spid="6">
                                            <p:graphicEl>
                                              <a:dgm id="{CA3BE4B4-7522-4AC0-83BE-A67CD48971FC}"/>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graphicEl>
                                              <a:dgm id="{CA3BE4B4-7522-4AC0-83BE-A67CD48971FC}"/>
                                            </p:graphic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graphicEl>
                                              <a:dgm id="{D0559759-9C91-4A96-AE4D-0C6D121B733C}"/>
                                            </p:graphicEl>
                                          </p:spTgt>
                                        </p:tgtEl>
                                        <p:attrNameLst>
                                          <p:attrName>style.visibility</p:attrName>
                                        </p:attrNameLst>
                                      </p:cBhvr>
                                      <p:to>
                                        <p:strVal val="visible"/>
                                      </p:to>
                                    </p:set>
                                    <p:anim calcmode="lin" valueType="num">
                                      <p:cBhvr additive="base">
                                        <p:cTn id="33" dur="500" fill="hold"/>
                                        <p:tgtEl>
                                          <p:spTgt spid="6">
                                            <p:graphicEl>
                                              <a:dgm id="{D0559759-9C91-4A96-AE4D-0C6D121B733C}"/>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graphicEl>
                                              <a:dgm id="{D0559759-9C91-4A96-AE4D-0C6D121B733C}"/>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graphicEl>
                                              <a:dgm id="{397B7984-DE28-456B-AD99-3CC79C25CF50}"/>
                                            </p:graphicEl>
                                          </p:spTgt>
                                        </p:tgtEl>
                                        <p:attrNameLst>
                                          <p:attrName>style.visibility</p:attrName>
                                        </p:attrNameLst>
                                      </p:cBhvr>
                                      <p:to>
                                        <p:strVal val="visible"/>
                                      </p:to>
                                    </p:set>
                                    <p:anim calcmode="lin" valueType="num">
                                      <p:cBhvr additive="base">
                                        <p:cTn id="37" dur="500" fill="hold"/>
                                        <p:tgtEl>
                                          <p:spTgt spid="6">
                                            <p:graphicEl>
                                              <a:dgm id="{397B7984-DE28-456B-AD99-3CC79C25CF50}"/>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graphicEl>
                                              <a:dgm id="{397B7984-DE28-456B-AD99-3CC79C25CF50}"/>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graphicEl>
                                              <a:dgm id="{8B82E534-739C-4F53-8388-B2AF483B2173}"/>
                                            </p:graphicEl>
                                          </p:spTgt>
                                        </p:tgtEl>
                                        <p:attrNameLst>
                                          <p:attrName>style.visibility</p:attrName>
                                        </p:attrNameLst>
                                      </p:cBhvr>
                                      <p:to>
                                        <p:strVal val="visible"/>
                                      </p:to>
                                    </p:set>
                                    <p:anim calcmode="lin" valueType="num">
                                      <p:cBhvr additive="base">
                                        <p:cTn id="41" dur="500" fill="hold"/>
                                        <p:tgtEl>
                                          <p:spTgt spid="6">
                                            <p:graphicEl>
                                              <a:dgm id="{8B82E534-739C-4F53-8388-B2AF483B2173}"/>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graphicEl>
                                              <a:dgm id="{8B82E534-739C-4F53-8388-B2AF483B2173}"/>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graphicEl>
                                              <a:dgm id="{2ECBA452-662F-4998-8DD3-1B87DF569B32}"/>
                                            </p:graphicEl>
                                          </p:spTgt>
                                        </p:tgtEl>
                                        <p:attrNameLst>
                                          <p:attrName>style.visibility</p:attrName>
                                        </p:attrNameLst>
                                      </p:cBhvr>
                                      <p:to>
                                        <p:strVal val="visible"/>
                                      </p:to>
                                    </p:set>
                                    <p:anim calcmode="lin" valueType="num">
                                      <p:cBhvr additive="base">
                                        <p:cTn id="45" dur="500" fill="hold"/>
                                        <p:tgtEl>
                                          <p:spTgt spid="6">
                                            <p:graphicEl>
                                              <a:dgm id="{2ECBA452-662F-4998-8DD3-1B87DF569B32}"/>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graphicEl>
                                              <a:dgm id="{2ECBA452-662F-4998-8DD3-1B87DF569B32}"/>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
                                            <p:graphicEl>
                                              <a:dgm id="{3165D0F0-DA76-464E-A49F-95B81C61FA36}"/>
                                            </p:graphicEl>
                                          </p:spTgt>
                                        </p:tgtEl>
                                        <p:attrNameLst>
                                          <p:attrName>style.visibility</p:attrName>
                                        </p:attrNameLst>
                                      </p:cBhvr>
                                      <p:to>
                                        <p:strVal val="visible"/>
                                      </p:to>
                                    </p:set>
                                    <p:anim calcmode="lin" valueType="num">
                                      <p:cBhvr additive="base">
                                        <p:cTn id="49" dur="500" fill="hold"/>
                                        <p:tgtEl>
                                          <p:spTgt spid="6">
                                            <p:graphicEl>
                                              <a:dgm id="{3165D0F0-DA76-464E-A49F-95B81C61FA36}"/>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graphicEl>
                                              <a:dgm id="{3165D0F0-DA76-464E-A49F-95B81C61FA36}"/>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Sub>
          <a:bldDgm/>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57250" indent="-857250"/>
            <a:r>
              <a:rPr lang="en-US" dirty="0" smtClean="0">
                <a:solidFill>
                  <a:schemeClr val="tx1"/>
                </a:solidFill>
              </a:rPr>
              <a:t>III.	</a:t>
            </a:r>
            <a:r>
              <a:rPr lang="en-US" sz="2800" dirty="0" smtClean="0">
                <a:solidFill>
                  <a:schemeClr val="tx1"/>
                </a:solidFill>
              </a:rPr>
              <a:t>Toàn cảnh đô thị hóa ở TP HCM</a:t>
            </a:r>
            <a:endParaRPr lang="en-US" dirty="0">
              <a:solidFill>
                <a:schemeClr val="tx1"/>
              </a:solidFill>
            </a:endParaRPr>
          </a:p>
        </p:txBody>
      </p:sp>
      <p:pic>
        <p:nvPicPr>
          <p:cNvPr id="10" name="Content Placeholder 9" descr="download (1).jpg"/>
          <p:cNvPicPr>
            <a:picLocks noGrp="1" noChangeAspect="1"/>
          </p:cNvPicPr>
          <p:nvPr>
            <p:ph idx="1"/>
          </p:nvPr>
        </p:nvPicPr>
        <p:blipFill>
          <a:blip r:embed="rId2" cstate="print"/>
          <a:stretch>
            <a:fillRect/>
          </a:stretch>
        </p:blipFill>
        <p:spPr>
          <a:xfrm>
            <a:off x="1143000" y="1600200"/>
            <a:ext cx="3276600" cy="1834896"/>
          </a:xfrm>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7</a:t>
            </a:fld>
            <a:endParaRPr lang="en-US"/>
          </a:p>
        </p:txBody>
      </p:sp>
      <p:pic>
        <p:nvPicPr>
          <p:cNvPr id="11" name="Picture 10" descr="download.jpg"/>
          <p:cNvPicPr>
            <a:picLocks noChangeAspect="1"/>
          </p:cNvPicPr>
          <p:nvPr/>
        </p:nvPicPr>
        <p:blipFill>
          <a:blip r:embed="rId3" cstate="print"/>
          <a:stretch>
            <a:fillRect/>
          </a:stretch>
        </p:blipFill>
        <p:spPr>
          <a:xfrm>
            <a:off x="4572000" y="1509539"/>
            <a:ext cx="2971800" cy="1995661"/>
          </a:xfrm>
          <a:prstGeom prst="rect">
            <a:avLst/>
          </a:prstGeom>
        </p:spPr>
      </p:pic>
      <p:pic>
        <p:nvPicPr>
          <p:cNvPr id="12" name="Picture 11" descr="images (2).jpg"/>
          <p:cNvPicPr>
            <a:picLocks noChangeAspect="1"/>
          </p:cNvPicPr>
          <p:nvPr/>
        </p:nvPicPr>
        <p:blipFill>
          <a:blip r:embed="rId4" cstate="print"/>
          <a:stretch>
            <a:fillRect/>
          </a:stretch>
        </p:blipFill>
        <p:spPr>
          <a:xfrm>
            <a:off x="1219200" y="3809999"/>
            <a:ext cx="3124200" cy="2052723"/>
          </a:xfrm>
          <a:prstGeom prst="rect">
            <a:avLst/>
          </a:prstGeom>
        </p:spPr>
      </p:pic>
      <p:pic>
        <p:nvPicPr>
          <p:cNvPr id="13" name="Picture 12" descr="images (3).jpg"/>
          <p:cNvPicPr>
            <a:picLocks noChangeAspect="1"/>
          </p:cNvPicPr>
          <p:nvPr/>
        </p:nvPicPr>
        <p:blipFill>
          <a:blip r:embed="rId5" cstate="print"/>
          <a:stretch>
            <a:fillRect/>
          </a:stretch>
        </p:blipFill>
        <p:spPr>
          <a:xfrm>
            <a:off x="4648200" y="3733800"/>
            <a:ext cx="2971800" cy="20846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amond(in)">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descr="images (4).jpg"/>
          <p:cNvPicPr>
            <a:picLocks noGrp="1" noChangeAspect="1"/>
          </p:cNvPicPr>
          <p:nvPr>
            <p:ph idx="1"/>
          </p:nvPr>
        </p:nvPicPr>
        <p:blipFill>
          <a:blip r:embed="rId2" cstate="print"/>
          <a:stretch>
            <a:fillRect/>
          </a:stretch>
        </p:blipFill>
        <p:spPr>
          <a:xfrm>
            <a:off x="990600" y="1752600"/>
            <a:ext cx="3124200" cy="20848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8</a:t>
            </a:fld>
            <a:endParaRPr lang="en-US"/>
          </a:p>
        </p:txBody>
      </p:sp>
      <p:pic>
        <p:nvPicPr>
          <p:cNvPr id="7" name="Picture 6" descr="TPHCM-14a7e.jpg"/>
          <p:cNvPicPr>
            <a:picLocks noChangeAspect="1"/>
          </p:cNvPicPr>
          <p:nvPr/>
        </p:nvPicPr>
        <p:blipFill>
          <a:blip r:embed="rId3" cstate="print"/>
          <a:stretch>
            <a:fillRect/>
          </a:stretch>
        </p:blipFill>
        <p:spPr>
          <a:xfrm>
            <a:off x="914400" y="4114800"/>
            <a:ext cx="3336518" cy="2076450"/>
          </a:xfrm>
          <a:prstGeom prst="rect">
            <a:avLst/>
          </a:prstGeom>
        </p:spPr>
      </p:pic>
      <p:pic>
        <p:nvPicPr>
          <p:cNvPr id="8" name="Picture 7" descr="saigon4.jpg"/>
          <p:cNvPicPr>
            <a:picLocks noChangeAspect="1"/>
          </p:cNvPicPr>
          <p:nvPr/>
        </p:nvPicPr>
        <p:blipFill>
          <a:blip r:embed="rId4" cstate="print"/>
          <a:stretch>
            <a:fillRect/>
          </a:stretch>
        </p:blipFill>
        <p:spPr>
          <a:xfrm>
            <a:off x="5334000" y="1676400"/>
            <a:ext cx="3124200" cy="4686300"/>
          </a:xfrm>
          <a:prstGeom prst="rect">
            <a:avLst/>
          </a:prstGeom>
        </p:spPr>
      </p:pic>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IV.Đô thị hóa góp phần làm thay đổi cuộc sống và xã hội</a:t>
            </a:r>
            <a:endParaRPr lang="en-US" sz="2800" dirty="0"/>
          </a:p>
        </p:txBody>
      </p:sp>
      <p:sp>
        <p:nvSpPr>
          <p:cNvPr id="3" name="Content Placeholder 2"/>
          <p:cNvSpPr>
            <a:spLocks noGrp="1"/>
          </p:cNvSpPr>
          <p:nvPr>
            <p:ph idx="1"/>
          </p:nvPr>
        </p:nvSpPr>
        <p:spPr/>
        <p:txBody>
          <a:bodyPr>
            <a:normAutofit fontScale="62500" lnSpcReduction="20000"/>
          </a:bodyPr>
          <a:lstStyle/>
          <a:p>
            <a:pPr>
              <a:buFont typeface="Wingdings" pitchFamily="2" charset="2"/>
              <a:buChar char="Ø"/>
            </a:pPr>
            <a:r>
              <a:rPr lang="vi-VN" dirty="0" smtClean="0"/>
              <a:t>Cơ sơ hạ tầng ở Nông Thôn được cải thiện đáng kể</a:t>
            </a:r>
            <a:r>
              <a:rPr lang="en-US" dirty="0" smtClean="0"/>
              <a:t>.</a:t>
            </a:r>
          </a:p>
          <a:p>
            <a:pPr>
              <a:buNone/>
            </a:pPr>
            <a:endParaRPr lang="en-US" dirty="0" smtClean="0"/>
          </a:p>
          <a:p>
            <a:pPr>
              <a:buNone/>
            </a:pPr>
            <a:endParaRPr lang="en-US" dirty="0" smtClean="0"/>
          </a:p>
          <a:p>
            <a:pPr>
              <a:buFont typeface="Wingdings" pitchFamily="2" charset="2"/>
              <a:buChar char="Ø"/>
            </a:pPr>
            <a:r>
              <a:rPr lang="vi-VN" dirty="0" smtClean="0"/>
              <a:t>Góp phần chuyển dịch cơ cấu kinh tế giảm dần trong giá trị nông lâm thủy sản và tăng tỷ trọng trong các ngành</a:t>
            </a:r>
            <a:r>
              <a:rPr lang="en-US" dirty="0" smtClean="0"/>
              <a:t> công nghiệp và dịch vụ</a:t>
            </a:r>
          </a:p>
          <a:p>
            <a:pPr>
              <a:buFont typeface="Wingdings" pitchFamily="2" charset="2"/>
              <a:buChar char="Ø"/>
            </a:pPr>
            <a:endParaRPr lang="en-US" dirty="0" smtClean="0"/>
          </a:p>
          <a:p>
            <a:pPr>
              <a:buNone/>
            </a:pPr>
            <a:endParaRPr lang="vi-VN" dirty="0" smtClean="0"/>
          </a:p>
          <a:p>
            <a:pPr>
              <a:buFont typeface="Wingdings" pitchFamily="2" charset="2"/>
              <a:buChar char="Ø"/>
            </a:pPr>
            <a:r>
              <a:rPr lang="vi-VN" dirty="0" smtClean="0"/>
              <a:t>Kích thích và tạo cơ hội để con người năng động, sáng tạo hơn trong tìm kiếm và lựa chọn các phương thức, hình thức tổ chức sản xuất, kinh doanh, vươn lên làm giàu chính đáng</a:t>
            </a:r>
            <a:r>
              <a:rPr lang="en-US" dirty="0" smtClean="0"/>
              <a:t>. </a:t>
            </a:r>
          </a:p>
          <a:p>
            <a:pPr>
              <a:buFont typeface="Wingdings" pitchFamily="2" charset="2"/>
              <a:buChar char="Ø"/>
            </a:pPr>
            <a:endParaRPr lang="en-US" dirty="0" smtClean="0"/>
          </a:p>
          <a:p>
            <a:pPr>
              <a:buNone/>
            </a:pPr>
            <a:endParaRPr lang="en-US" dirty="0" smtClean="0"/>
          </a:p>
          <a:p>
            <a:pPr>
              <a:buFont typeface="Wingdings" pitchFamily="2" charset="2"/>
              <a:buChar char="Ø"/>
            </a:pPr>
            <a:r>
              <a:rPr lang="vi-VN" dirty="0" smtClean="0"/>
              <a:t>Kinh tế phát triển, đời sống của người lao động được cải thiện.</a:t>
            </a:r>
            <a:br>
              <a:rPr lang="vi-VN" dirty="0" smtClean="0"/>
            </a:br>
            <a:endParaRPr lang="vi-VN" dirty="0" smtClean="0"/>
          </a:p>
          <a:p>
            <a:pPr>
              <a:buNone/>
            </a:pPr>
            <a:r>
              <a:rPr lang="vi-VN" dirty="0" smtClean="0"/>
              <a:t/>
            </a:r>
            <a:br>
              <a:rPr lang="vi-VN" dirty="0" smtClean="0"/>
            </a:br>
            <a:endParaRPr lang="en-US" dirty="0"/>
          </a:p>
        </p:txBody>
      </p:sp>
      <p:sp>
        <p:nvSpPr>
          <p:cNvPr id="4" name="Footer Placeholder 3"/>
          <p:cNvSpPr>
            <a:spLocks noGrp="1"/>
          </p:cNvSpPr>
          <p:nvPr>
            <p:ph type="ftr" sz="quarter" idx="11"/>
          </p:nvPr>
        </p:nvSpPr>
        <p:spPr/>
        <p:txBody>
          <a:bodyPr/>
          <a:lstStyle/>
          <a:p>
            <a:r>
              <a:rPr lang="en-US" smtClean="0"/>
              <a:t>Nhóm 7</a:t>
            </a:r>
            <a:endParaRPr lang="en-US"/>
          </a:p>
        </p:txBody>
      </p:sp>
      <p:sp>
        <p:nvSpPr>
          <p:cNvPr id="5" name="Slide Number Placeholder 4"/>
          <p:cNvSpPr>
            <a:spLocks noGrp="1"/>
          </p:cNvSpPr>
          <p:nvPr>
            <p:ph type="sldNum" sz="quarter" idx="12"/>
          </p:nvPr>
        </p:nvSpPr>
        <p:spPr/>
        <p:txBody>
          <a:bodyPr/>
          <a:lstStyle/>
          <a:p>
            <a:fld id="{A34940B9-6815-421F-A16F-87C496D6CA59}" type="slidenum">
              <a:rPr lang="en-US" smtClean="0"/>
              <a:pPr/>
              <a:t>9</a:t>
            </a:fld>
            <a:endParaRPr lang="en-US"/>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828</Words>
  <Application>Microsoft Office PowerPoint</Application>
  <PresentationFormat>On-screen Show (4:3)</PresentationFormat>
  <Paragraphs>107</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Slide 2</vt:lpstr>
      <vt:lpstr>THÀNH VIÊN</vt:lpstr>
      <vt:lpstr>Mục lục</vt:lpstr>
      <vt:lpstr>Đô thị hóa là gì</vt:lpstr>
      <vt:lpstr>II. Quá trình đô thị hóa</vt:lpstr>
      <vt:lpstr>III. Toàn cảnh đô thị hóa ở TP HCM</vt:lpstr>
      <vt:lpstr>Slide 8</vt:lpstr>
      <vt:lpstr>IV.Đô thị hóa góp phần làm thay đổi cuộc sống và xã hội</vt:lpstr>
      <vt:lpstr>Slide 10</vt:lpstr>
      <vt:lpstr>Slide 11</vt:lpstr>
      <vt:lpstr>V. Vấn đề xã hội trong quá trình đô thị hóa</vt:lpstr>
      <vt:lpstr>Slide 13</vt:lpstr>
      <vt:lpstr>Slide 14</vt:lpstr>
      <vt:lpstr>Slide 15</vt:lpstr>
      <vt:lpstr>Slide 16</vt:lpstr>
      <vt:lpstr>Slide 17</vt:lpstr>
      <vt:lpstr>Slide 18</vt:lpstr>
      <vt:lpstr>VI.Hướng giải quyết và khắc phục</vt:lpstr>
      <vt:lpstr>Slide 20</vt:lpstr>
      <vt:lpstr>Tuyến đường sắt đô thị TPHCM</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CÁC VẤN ĐỀ XÃ HỘI TRONG QUÁ TRÌNH ĐÔ THỊ HÓA Ở TH</dc:title>
  <dc:creator>User</dc:creator>
  <cp:lastModifiedBy>User</cp:lastModifiedBy>
  <cp:revision>40</cp:revision>
  <dcterms:created xsi:type="dcterms:W3CDTF">2013-09-25T08:09:42Z</dcterms:created>
  <dcterms:modified xsi:type="dcterms:W3CDTF">2013-09-30T09:15:08Z</dcterms:modified>
</cp:coreProperties>
</file>