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2" r:id="rId6"/>
    <p:sldId id="264"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FF72EA-E786-41A6-8F57-DEBEBBA1363D}" type="doc">
      <dgm:prSet loTypeId="urn:microsoft.com/office/officeart/2005/8/layout/hierarchy1" loCatId="hierarchy" qsTypeId="urn:microsoft.com/office/officeart/2005/8/quickstyle/simple4" qsCatId="simple" csTypeId="urn:microsoft.com/office/officeart/2005/8/colors/accent1_2" csCatId="accent1" phldr="1"/>
      <dgm:spPr/>
      <dgm:t>
        <a:bodyPr/>
        <a:lstStyle/>
        <a:p>
          <a:endParaRPr lang="en-US"/>
        </a:p>
      </dgm:t>
    </dgm:pt>
    <dgm:pt modelId="{AFB94396-11B4-42B8-8F73-815366E1260D}">
      <dgm:prSet phldrT="[Text]" custT="1"/>
      <dgm:spPr/>
      <dgm:t>
        <a:bodyPr/>
        <a:lstStyle/>
        <a:p>
          <a:pPr algn="ctr"/>
          <a:r>
            <a:rPr lang="en-US" sz="3200" smtClean="0">
              <a:latin typeface="Times New Roman" pitchFamily="18" charset="0"/>
              <a:cs typeface="Times New Roman" pitchFamily="18" charset="0"/>
            </a:rPr>
            <a:t>Đô Thị Hóa</a:t>
          </a:r>
          <a:endParaRPr lang="en-US" sz="3200" dirty="0">
            <a:latin typeface="Times New Roman" pitchFamily="18" charset="0"/>
            <a:cs typeface="Times New Roman" pitchFamily="18" charset="0"/>
          </a:endParaRPr>
        </a:p>
      </dgm:t>
    </dgm:pt>
    <dgm:pt modelId="{E7F58A41-6153-43AD-B961-4E3BAAC4931B}" type="parTrans" cxnId="{40966C84-3495-4872-AB9C-E560A22A4438}">
      <dgm:prSet/>
      <dgm:spPr/>
      <dgm:t>
        <a:bodyPr/>
        <a:lstStyle/>
        <a:p>
          <a:pPr algn="ctr"/>
          <a:endParaRPr lang="en-US" sz="3200">
            <a:solidFill>
              <a:schemeClr val="tx1"/>
            </a:solidFill>
            <a:latin typeface="Times New Roman" pitchFamily="18" charset="0"/>
            <a:cs typeface="Times New Roman" pitchFamily="18" charset="0"/>
          </a:endParaRPr>
        </a:p>
      </dgm:t>
    </dgm:pt>
    <dgm:pt modelId="{7CDFA83B-85D4-4ED6-AE60-0F0ED562DBF7}" type="sibTrans" cxnId="{40966C84-3495-4872-AB9C-E560A22A4438}">
      <dgm:prSet/>
      <dgm:spPr/>
      <dgm:t>
        <a:bodyPr/>
        <a:lstStyle/>
        <a:p>
          <a:pPr algn="ctr"/>
          <a:endParaRPr lang="en-US" sz="3200">
            <a:solidFill>
              <a:schemeClr val="tx1"/>
            </a:solidFill>
            <a:latin typeface="Times New Roman" pitchFamily="18" charset="0"/>
            <a:cs typeface="Times New Roman" pitchFamily="18" charset="0"/>
          </a:endParaRPr>
        </a:p>
      </dgm:t>
    </dgm:pt>
    <dgm:pt modelId="{62AD08A2-A2BF-4968-8F1E-29A19CCA5B3B}">
      <dgm:prSet phldrT="[Text]" custT="1"/>
      <dgm:spPr/>
      <dgm:t>
        <a:bodyPr/>
        <a:lstStyle/>
        <a:p>
          <a:pPr algn="ctr"/>
          <a:r>
            <a:rPr lang="en-US" sz="3200" smtClean="0">
              <a:latin typeface="Times New Roman" pitchFamily="18" charset="0"/>
              <a:cs typeface="Times New Roman" pitchFamily="18" charset="0"/>
            </a:rPr>
            <a:t>Thực trạng</a:t>
          </a:r>
          <a:endParaRPr lang="en-US" sz="3200" dirty="0">
            <a:latin typeface="Times New Roman" pitchFamily="18" charset="0"/>
            <a:cs typeface="Times New Roman" pitchFamily="18" charset="0"/>
          </a:endParaRPr>
        </a:p>
      </dgm:t>
    </dgm:pt>
    <dgm:pt modelId="{32671C57-428E-465D-B645-CE8E2CCBEE8F}" type="parTrans" cxnId="{A59FB921-7CEE-4D46-8072-51067994C834}">
      <dgm:prSet/>
      <dgm:spPr/>
      <dgm:t>
        <a:bodyPr/>
        <a:lstStyle/>
        <a:p>
          <a:pPr algn="ctr"/>
          <a:endParaRPr lang="en-US" sz="3200">
            <a:solidFill>
              <a:schemeClr val="tx1"/>
            </a:solidFill>
            <a:latin typeface="Times New Roman" pitchFamily="18" charset="0"/>
            <a:cs typeface="Times New Roman" pitchFamily="18" charset="0"/>
          </a:endParaRPr>
        </a:p>
      </dgm:t>
    </dgm:pt>
    <dgm:pt modelId="{64C1BDFD-D7BA-4776-A844-41DD1C810A5D}" type="sibTrans" cxnId="{A59FB921-7CEE-4D46-8072-51067994C834}">
      <dgm:prSet/>
      <dgm:spPr/>
      <dgm:t>
        <a:bodyPr/>
        <a:lstStyle/>
        <a:p>
          <a:pPr algn="ctr"/>
          <a:endParaRPr lang="en-US" sz="3200">
            <a:solidFill>
              <a:schemeClr val="tx1"/>
            </a:solidFill>
            <a:latin typeface="Times New Roman" pitchFamily="18" charset="0"/>
            <a:cs typeface="Times New Roman" pitchFamily="18" charset="0"/>
          </a:endParaRPr>
        </a:p>
      </dgm:t>
    </dgm:pt>
    <dgm:pt modelId="{FE540FF2-8750-465D-BDBD-7230C6182292}">
      <dgm:prSet phldrT="[Text]" custT="1"/>
      <dgm:spPr/>
      <dgm:t>
        <a:bodyPr/>
        <a:lstStyle/>
        <a:p>
          <a:pPr algn="ctr"/>
          <a:r>
            <a:rPr lang="en-US" sz="3200" smtClean="0">
              <a:latin typeface="Times New Roman" pitchFamily="18" charset="0"/>
              <a:cs typeface="Times New Roman" pitchFamily="18" charset="0"/>
            </a:rPr>
            <a:t>Giải pháp</a:t>
          </a:r>
          <a:endParaRPr lang="en-US" sz="3200" dirty="0">
            <a:latin typeface="Times New Roman" pitchFamily="18" charset="0"/>
            <a:cs typeface="Times New Roman" pitchFamily="18" charset="0"/>
          </a:endParaRPr>
        </a:p>
      </dgm:t>
    </dgm:pt>
    <dgm:pt modelId="{0299EC4A-AEFD-45C3-8BD5-5156C58767E8}" type="parTrans" cxnId="{AA2FB22C-04DA-4927-A187-D61EB3DE4D54}">
      <dgm:prSet/>
      <dgm:spPr/>
      <dgm:t>
        <a:bodyPr/>
        <a:lstStyle/>
        <a:p>
          <a:pPr algn="ctr"/>
          <a:endParaRPr lang="en-US" sz="3200">
            <a:solidFill>
              <a:schemeClr val="tx1"/>
            </a:solidFill>
            <a:latin typeface="Times New Roman" pitchFamily="18" charset="0"/>
            <a:cs typeface="Times New Roman" pitchFamily="18" charset="0"/>
          </a:endParaRPr>
        </a:p>
      </dgm:t>
    </dgm:pt>
    <dgm:pt modelId="{854C9BD2-7D90-4543-92FF-7E9CD42802CF}" type="sibTrans" cxnId="{AA2FB22C-04DA-4927-A187-D61EB3DE4D54}">
      <dgm:prSet/>
      <dgm:spPr/>
      <dgm:t>
        <a:bodyPr/>
        <a:lstStyle/>
        <a:p>
          <a:pPr algn="ctr"/>
          <a:endParaRPr lang="en-US" sz="3200">
            <a:solidFill>
              <a:schemeClr val="tx1"/>
            </a:solidFill>
            <a:latin typeface="Times New Roman" pitchFamily="18" charset="0"/>
            <a:cs typeface="Times New Roman" pitchFamily="18" charset="0"/>
          </a:endParaRPr>
        </a:p>
      </dgm:t>
    </dgm:pt>
    <dgm:pt modelId="{003D75F0-0B38-4B58-ADCE-E3D5734D82A8}" type="pres">
      <dgm:prSet presAssocID="{7BFF72EA-E786-41A6-8F57-DEBEBBA1363D}" presName="hierChild1" presStyleCnt="0">
        <dgm:presLayoutVars>
          <dgm:chPref val="1"/>
          <dgm:dir/>
          <dgm:animOne val="branch"/>
          <dgm:animLvl val="lvl"/>
          <dgm:resizeHandles/>
        </dgm:presLayoutVars>
      </dgm:prSet>
      <dgm:spPr/>
      <dgm:t>
        <a:bodyPr/>
        <a:lstStyle/>
        <a:p>
          <a:endParaRPr lang="en-US"/>
        </a:p>
      </dgm:t>
    </dgm:pt>
    <dgm:pt modelId="{77568ABF-C258-4E31-B263-81A7FB67E8B8}" type="pres">
      <dgm:prSet presAssocID="{AFB94396-11B4-42B8-8F73-815366E1260D}" presName="hierRoot1" presStyleCnt="0"/>
      <dgm:spPr/>
      <dgm:t>
        <a:bodyPr/>
        <a:lstStyle/>
        <a:p>
          <a:endParaRPr lang="en-US"/>
        </a:p>
      </dgm:t>
    </dgm:pt>
    <dgm:pt modelId="{BED73338-808F-4213-834C-E224450D13C8}" type="pres">
      <dgm:prSet presAssocID="{AFB94396-11B4-42B8-8F73-815366E1260D}" presName="composite" presStyleCnt="0"/>
      <dgm:spPr/>
      <dgm:t>
        <a:bodyPr/>
        <a:lstStyle/>
        <a:p>
          <a:endParaRPr lang="en-US"/>
        </a:p>
      </dgm:t>
    </dgm:pt>
    <dgm:pt modelId="{8D2463EB-CE62-486A-B030-6954D194B1F6}" type="pres">
      <dgm:prSet presAssocID="{AFB94396-11B4-42B8-8F73-815366E1260D}" presName="background" presStyleLbl="node0" presStyleIdx="0" presStyleCnt="1"/>
      <dgm:spPr/>
      <dgm:t>
        <a:bodyPr/>
        <a:lstStyle/>
        <a:p>
          <a:endParaRPr lang="en-US"/>
        </a:p>
      </dgm:t>
    </dgm:pt>
    <dgm:pt modelId="{058A0B2E-2E40-4BCF-B2B7-DE8A9B33C128}" type="pres">
      <dgm:prSet presAssocID="{AFB94396-11B4-42B8-8F73-815366E1260D}" presName="text" presStyleLbl="fgAcc0" presStyleIdx="0" presStyleCnt="1">
        <dgm:presLayoutVars>
          <dgm:chPref val="3"/>
        </dgm:presLayoutVars>
      </dgm:prSet>
      <dgm:spPr/>
      <dgm:t>
        <a:bodyPr/>
        <a:lstStyle/>
        <a:p>
          <a:endParaRPr lang="en-US"/>
        </a:p>
      </dgm:t>
    </dgm:pt>
    <dgm:pt modelId="{A97B807C-9CAC-4DE4-9BF8-8EF9E78B3ACB}" type="pres">
      <dgm:prSet presAssocID="{AFB94396-11B4-42B8-8F73-815366E1260D}" presName="hierChild2" presStyleCnt="0"/>
      <dgm:spPr/>
      <dgm:t>
        <a:bodyPr/>
        <a:lstStyle/>
        <a:p>
          <a:endParaRPr lang="en-US"/>
        </a:p>
      </dgm:t>
    </dgm:pt>
    <dgm:pt modelId="{2660DC1F-F874-4A42-AD11-801EF5F56331}" type="pres">
      <dgm:prSet presAssocID="{32671C57-428E-465D-B645-CE8E2CCBEE8F}" presName="Name10" presStyleLbl="parChTrans1D2" presStyleIdx="0" presStyleCnt="2"/>
      <dgm:spPr/>
      <dgm:t>
        <a:bodyPr/>
        <a:lstStyle/>
        <a:p>
          <a:endParaRPr lang="en-US"/>
        </a:p>
      </dgm:t>
    </dgm:pt>
    <dgm:pt modelId="{2466AF65-7835-4F60-8AE6-84360C364C51}" type="pres">
      <dgm:prSet presAssocID="{62AD08A2-A2BF-4968-8F1E-29A19CCA5B3B}" presName="hierRoot2" presStyleCnt="0"/>
      <dgm:spPr/>
      <dgm:t>
        <a:bodyPr/>
        <a:lstStyle/>
        <a:p>
          <a:endParaRPr lang="en-US"/>
        </a:p>
      </dgm:t>
    </dgm:pt>
    <dgm:pt modelId="{F0D5ABE2-85B9-4966-BB6E-70F9FDE899DF}" type="pres">
      <dgm:prSet presAssocID="{62AD08A2-A2BF-4968-8F1E-29A19CCA5B3B}" presName="composite2" presStyleCnt="0"/>
      <dgm:spPr/>
      <dgm:t>
        <a:bodyPr/>
        <a:lstStyle/>
        <a:p>
          <a:endParaRPr lang="en-US"/>
        </a:p>
      </dgm:t>
    </dgm:pt>
    <dgm:pt modelId="{A8C811B4-17DD-45EA-97ED-1F675EF02225}" type="pres">
      <dgm:prSet presAssocID="{62AD08A2-A2BF-4968-8F1E-29A19CCA5B3B}" presName="background2" presStyleLbl="node2" presStyleIdx="0" presStyleCnt="2"/>
      <dgm:spPr/>
      <dgm:t>
        <a:bodyPr/>
        <a:lstStyle/>
        <a:p>
          <a:endParaRPr lang="en-US"/>
        </a:p>
      </dgm:t>
    </dgm:pt>
    <dgm:pt modelId="{4758167A-36C0-4A30-A79F-742C4DBE78A8}" type="pres">
      <dgm:prSet presAssocID="{62AD08A2-A2BF-4968-8F1E-29A19CCA5B3B}" presName="text2" presStyleLbl="fgAcc2" presStyleIdx="0" presStyleCnt="2">
        <dgm:presLayoutVars>
          <dgm:chPref val="3"/>
        </dgm:presLayoutVars>
      </dgm:prSet>
      <dgm:spPr/>
      <dgm:t>
        <a:bodyPr/>
        <a:lstStyle/>
        <a:p>
          <a:endParaRPr lang="en-US"/>
        </a:p>
      </dgm:t>
    </dgm:pt>
    <dgm:pt modelId="{F88430B3-73AE-4E98-B104-39C4F7784AC1}" type="pres">
      <dgm:prSet presAssocID="{62AD08A2-A2BF-4968-8F1E-29A19CCA5B3B}" presName="hierChild3" presStyleCnt="0"/>
      <dgm:spPr/>
      <dgm:t>
        <a:bodyPr/>
        <a:lstStyle/>
        <a:p>
          <a:endParaRPr lang="en-US"/>
        </a:p>
      </dgm:t>
    </dgm:pt>
    <dgm:pt modelId="{008BEAC4-5F53-4D29-9F94-72814056BBDD}" type="pres">
      <dgm:prSet presAssocID="{0299EC4A-AEFD-45C3-8BD5-5156C58767E8}" presName="Name10" presStyleLbl="parChTrans1D2" presStyleIdx="1" presStyleCnt="2"/>
      <dgm:spPr/>
      <dgm:t>
        <a:bodyPr/>
        <a:lstStyle/>
        <a:p>
          <a:endParaRPr lang="en-US"/>
        </a:p>
      </dgm:t>
    </dgm:pt>
    <dgm:pt modelId="{1342D3B5-4B66-4A80-92D6-EA6AF499085C}" type="pres">
      <dgm:prSet presAssocID="{FE540FF2-8750-465D-BDBD-7230C6182292}" presName="hierRoot2" presStyleCnt="0"/>
      <dgm:spPr/>
      <dgm:t>
        <a:bodyPr/>
        <a:lstStyle/>
        <a:p>
          <a:endParaRPr lang="en-US"/>
        </a:p>
      </dgm:t>
    </dgm:pt>
    <dgm:pt modelId="{433D4C79-08D2-437D-96BD-8F95CAF4D579}" type="pres">
      <dgm:prSet presAssocID="{FE540FF2-8750-465D-BDBD-7230C6182292}" presName="composite2" presStyleCnt="0"/>
      <dgm:spPr/>
      <dgm:t>
        <a:bodyPr/>
        <a:lstStyle/>
        <a:p>
          <a:endParaRPr lang="en-US"/>
        </a:p>
      </dgm:t>
    </dgm:pt>
    <dgm:pt modelId="{97F54F9C-5307-4F0B-8F28-CBDDB0BDEF9D}" type="pres">
      <dgm:prSet presAssocID="{FE540FF2-8750-465D-BDBD-7230C6182292}" presName="background2" presStyleLbl="node2" presStyleIdx="1" presStyleCnt="2"/>
      <dgm:spPr/>
      <dgm:t>
        <a:bodyPr/>
        <a:lstStyle/>
        <a:p>
          <a:endParaRPr lang="en-US"/>
        </a:p>
      </dgm:t>
    </dgm:pt>
    <dgm:pt modelId="{3CB54715-B8C5-4CFD-95A3-0087317BBBEC}" type="pres">
      <dgm:prSet presAssocID="{FE540FF2-8750-465D-BDBD-7230C6182292}" presName="text2" presStyleLbl="fgAcc2" presStyleIdx="1" presStyleCnt="2">
        <dgm:presLayoutVars>
          <dgm:chPref val="3"/>
        </dgm:presLayoutVars>
      </dgm:prSet>
      <dgm:spPr/>
      <dgm:t>
        <a:bodyPr/>
        <a:lstStyle/>
        <a:p>
          <a:endParaRPr lang="en-US"/>
        </a:p>
      </dgm:t>
    </dgm:pt>
    <dgm:pt modelId="{B9DFAC8C-898D-44EC-AB0D-7B832749FFC1}" type="pres">
      <dgm:prSet presAssocID="{FE540FF2-8750-465D-BDBD-7230C6182292}" presName="hierChild3" presStyleCnt="0"/>
      <dgm:spPr/>
      <dgm:t>
        <a:bodyPr/>
        <a:lstStyle/>
        <a:p>
          <a:endParaRPr lang="en-US"/>
        </a:p>
      </dgm:t>
    </dgm:pt>
  </dgm:ptLst>
  <dgm:cxnLst>
    <dgm:cxn modelId="{041036B2-44A3-4229-9790-E2F21CEB9F82}" type="presOf" srcId="{0299EC4A-AEFD-45C3-8BD5-5156C58767E8}" destId="{008BEAC4-5F53-4D29-9F94-72814056BBDD}" srcOrd="0" destOrd="0" presId="urn:microsoft.com/office/officeart/2005/8/layout/hierarchy1"/>
    <dgm:cxn modelId="{5B8B4F35-0624-4D83-A24E-BF380364E4DC}" type="presOf" srcId="{7BFF72EA-E786-41A6-8F57-DEBEBBA1363D}" destId="{003D75F0-0B38-4B58-ADCE-E3D5734D82A8}" srcOrd="0" destOrd="0" presId="urn:microsoft.com/office/officeart/2005/8/layout/hierarchy1"/>
    <dgm:cxn modelId="{D9BE4583-2F4E-42B5-B6E1-7DC5409BDFE3}" type="presOf" srcId="{32671C57-428E-465D-B645-CE8E2CCBEE8F}" destId="{2660DC1F-F874-4A42-AD11-801EF5F56331}" srcOrd="0" destOrd="0" presId="urn:microsoft.com/office/officeart/2005/8/layout/hierarchy1"/>
    <dgm:cxn modelId="{A59FB921-7CEE-4D46-8072-51067994C834}" srcId="{AFB94396-11B4-42B8-8F73-815366E1260D}" destId="{62AD08A2-A2BF-4968-8F1E-29A19CCA5B3B}" srcOrd="0" destOrd="0" parTransId="{32671C57-428E-465D-B645-CE8E2CCBEE8F}" sibTransId="{64C1BDFD-D7BA-4776-A844-41DD1C810A5D}"/>
    <dgm:cxn modelId="{F680245B-B568-41F4-9BB9-4E7509FB953B}" type="presOf" srcId="{FE540FF2-8750-465D-BDBD-7230C6182292}" destId="{3CB54715-B8C5-4CFD-95A3-0087317BBBEC}" srcOrd="0" destOrd="0" presId="urn:microsoft.com/office/officeart/2005/8/layout/hierarchy1"/>
    <dgm:cxn modelId="{208C2DDC-38DB-4667-9A0A-71A4289F6465}" type="presOf" srcId="{62AD08A2-A2BF-4968-8F1E-29A19CCA5B3B}" destId="{4758167A-36C0-4A30-A79F-742C4DBE78A8}" srcOrd="0" destOrd="0" presId="urn:microsoft.com/office/officeart/2005/8/layout/hierarchy1"/>
    <dgm:cxn modelId="{A44F83BF-67CB-4E3B-93E6-CCC76C9CE8A1}" type="presOf" srcId="{AFB94396-11B4-42B8-8F73-815366E1260D}" destId="{058A0B2E-2E40-4BCF-B2B7-DE8A9B33C128}" srcOrd="0" destOrd="0" presId="urn:microsoft.com/office/officeart/2005/8/layout/hierarchy1"/>
    <dgm:cxn modelId="{40966C84-3495-4872-AB9C-E560A22A4438}" srcId="{7BFF72EA-E786-41A6-8F57-DEBEBBA1363D}" destId="{AFB94396-11B4-42B8-8F73-815366E1260D}" srcOrd="0" destOrd="0" parTransId="{E7F58A41-6153-43AD-B961-4E3BAAC4931B}" sibTransId="{7CDFA83B-85D4-4ED6-AE60-0F0ED562DBF7}"/>
    <dgm:cxn modelId="{AA2FB22C-04DA-4927-A187-D61EB3DE4D54}" srcId="{AFB94396-11B4-42B8-8F73-815366E1260D}" destId="{FE540FF2-8750-465D-BDBD-7230C6182292}" srcOrd="1" destOrd="0" parTransId="{0299EC4A-AEFD-45C3-8BD5-5156C58767E8}" sibTransId="{854C9BD2-7D90-4543-92FF-7E9CD42802CF}"/>
    <dgm:cxn modelId="{5F6B0122-E980-43D8-82D3-2B80C7CCD4C1}" type="presParOf" srcId="{003D75F0-0B38-4B58-ADCE-E3D5734D82A8}" destId="{77568ABF-C258-4E31-B263-81A7FB67E8B8}" srcOrd="0" destOrd="0" presId="urn:microsoft.com/office/officeart/2005/8/layout/hierarchy1"/>
    <dgm:cxn modelId="{06D7FCC2-6AD0-4443-8F89-6E886D044AD3}" type="presParOf" srcId="{77568ABF-C258-4E31-B263-81A7FB67E8B8}" destId="{BED73338-808F-4213-834C-E224450D13C8}" srcOrd="0" destOrd="0" presId="urn:microsoft.com/office/officeart/2005/8/layout/hierarchy1"/>
    <dgm:cxn modelId="{FAFF2D27-2B74-4726-BA71-88E6EA33365A}" type="presParOf" srcId="{BED73338-808F-4213-834C-E224450D13C8}" destId="{8D2463EB-CE62-486A-B030-6954D194B1F6}" srcOrd="0" destOrd="0" presId="urn:microsoft.com/office/officeart/2005/8/layout/hierarchy1"/>
    <dgm:cxn modelId="{1EFAFB12-7225-4C3F-BC05-33CB880141E5}" type="presParOf" srcId="{BED73338-808F-4213-834C-E224450D13C8}" destId="{058A0B2E-2E40-4BCF-B2B7-DE8A9B33C128}" srcOrd="1" destOrd="0" presId="urn:microsoft.com/office/officeart/2005/8/layout/hierarchy1"/>
    <dgm:cxn modelId="{32E8AE7C-4E3D-44A9-8DA8-03F188F2917B}" type="presParOf" srcId="{77568ABF-C258-4E31-B263-81A7FB67E8B8}" destId="{A97B807C-9CAC-4DE4-9BF8-8EF9E78B3ACB}" srcOrd="1" destOrd="0" presId="urn:microsoft.com/office/officeart/2005/8/layout/hierarchy1"/>
    <dgm:cxn modelId="{55632E80-E3A7-49AD-B6EA-DD24E46B9DFD}" type="presParOf" srcId="{A97B807C-9CAC-4DE4-9BF8-8EF9E78B3ACB}" destId="{2660DC1F-F874-4A42-AD11-801EF5F56331}" srcOrd="0" destOrd="0" presId="urn:microsoft.com/office/officeart/2005/8/layout/hierarchy1"/>
    <dgm:cxn modelId="{1587C139-1914-4551-B83E-F2E5B2FEDB23}" type="presParOf" srcId="{A97B807C-9CAC-4DE4-9BF8-8EF9E78B3ACB}" destId="{2466AF65-7835-4F60-8AE6-84360C364C51}" srcOrd="1" destOrd="0" presId="urn:microsoft.com/office/officeart/2005/8/layout/hierarchy1"/>
    <dgm:cxn modelId="{0F48FBD0-F4C7-4D2A-BFF8-58C2D49FB123}" type="presParOf" srcId="{2466AF65-7835-4F60-8AE6-84360C364C51}" destId="{F0D5ABE2-85B9-4966-BB6E-70F9FDE899DF}" srcOrd="0" destOrd="0" presId="urn:microsoft.com/office/officeart/2005/8/layout/hierarchy1"/>
    <dgm:cxn modelId="{FEDF4C42-D76F-4178-ABD5-8A1C5E97DBF6}" type="presParOf" srcId="{F0D5ABE2-85B9-4966-BB6E-70F9FDE899DF}" destId="{A8C811B4-17DD-45EA-97ED-1F675EF02225}" srcOrd="0" destOrd="0" presId="urn:microsoft.com/office/officeart/2005/8/layout/hierarchy1"/>
    <dgm:cxn modelId="{DCA05099-D374-4F46-BAA0-720581886A27}" type="presParOf" srcId="{F0D5ABE2-85B9-4966-BB6E-70F9FDE899DF}" destId="{4758167A-36C0-4A30-A79F-742C4DBE78A8}" srcOrd="1" destOrd="0" presId="urn:microsoft.com/office/officeart/2005/8/layout/hierarchy1"/>
    <dgm:cxn modelId="{C41E5703-DB20-4937-A504-44EC8E33B353}" type="presParOf" srcId="{2466AF65-7835-4F60-8AE6-84360C364C51}" destId="{F88430B3-73AE-4E98-B104-39C4F7784AC1}" srcOrd="1" destOrd="0" presId="urn:microsoft.com/office/officeart/2005/8/layout/hierarchy1"/>
    <dgm:cxn modelId="{257F8705-87AC-421F-8209-804F938C3E6D}" type="presParOf" srcId="{A97B807C-9CAC-4DE4-9BF8-8EF9E78B3ACB}" destId="{008BEAC4-5F53-4D29-9F94-72814056BBDD}" srcOrd="2" destOrd="0" presId="urn:microsoft.com/office/officeart/2005/8/layout/hierarchy1"/>
    <dgm:cxn modelId="{EC41D730-7858-4709-93D4-932D77CCBBD2}" type="presParOf" srcId="{A97B807C-9CAC-4DE4-9BF8-8EF9E78B3ACB}" destId="{1342D3B5-4B66-4A80-92D6-EA6AF499085C}" srcOrd="3" destOrd="0" presId="urn:microsoft.com/office/officeart/2005/8/layout/hierarchy1"/>
    <dgm:cxn modelId="{9349159C-FB3D-4F6A-9FC1-F352A1FD0781}" type="presParOf" srcId="{1342D3B5-4B66-4A80-92D6-EA6AF499085C}" destId="{433D4C79-08D2-437D-96BD-8F95CAF4D579}" srcOrd="0" destOrd="0" presId="urn:microsoft.com/office/officeart/2005/8/layout/hierarchy1"/>
    <dgm:cxn modelId="{37013E8E-B225-428E-82A8-F7656B50915C}" type="presParOf" srcId="{433D4C79-08D2-437D-96BD-8F95CAF4D579}" destId="{97F54F9C-5307-4F0B-8F28-CBDDB0BDEF9D}" srcOrd="0" destOrd="0" presId="urn:microsoft.com/office/officeart/2005/8/layout/hierarchy1"/>
    <dgm:cxn modelId="{5C3754A7-8669-4AF3-842F-10ECF1A41593}" type="presParOf" srcId="{433D4C79-08D2-437D-96BD-8F95CAF4D579}" destId="{3CB54715-B8C5-4CFD-95A3-0087317BBBEC}" srcOrd="1" destOrd="0" presId="urn:microsoft.com/office/officeart/2005/8/layout/hierarchy1"/>
    <dgm:cxn modelId="{937FC11C-7977-43D1-8722-CD41B29F7AFF}" type="presParOf" srcId="{1342D3B5-4B66-4A80-92D6-EA6AF499085C}" destId="{B9DFAC8C-898D-44EC-AB0D-7B832749FFC1}" srcOrd="1" destOrd="0" presId="urn:microsoft.com/office/officeart/2005/8/layout/hierarchy1"/>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DE04D4-1D1C-48F5-8684-61681E64802D}" type="datetimeFigureOut">
              <a:rPr lang="en-US" smtClean="0"/>
              <a:pPr/>
              <a:t>9/30/2013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2E297F-8D3D-4633-824F-367B6278898C}" type="slidenum">
              <a:rPr lang="en-US" smtClean="0"/>
              <a:pPr/>
              <a:t>‹#›</a:t>
            </a:fld>
            <a:endParaRPr lang="en-US"/>
          </a:p>
        </p:txBody>
      </p:sp>
    </p:spTree>
  </p:cSld>
  <p:clrMapOvr>
    <a:masterClrMapping/>
  </p:clrMapOvr>
  <p:transition spd="slow">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DE04D4-1D1C-48F5-8684-61681E64802D}" type="datetimeFigureOut">
              <a:rPr lang="en-US" smtClean="0"/>
              <a:pPr/>
              <a:t>9/30/2013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2E297F-8D3D-4633-824F-367B6278898C}" type="slidenum">
              <a:rPr lang="en-US" smtClean="0"/>
              <a:pPr/>
              <a:t>‹#›</a:t>
            </a:fld>
            <a:endParaRPr lang="en-US"/>
          </a:p>
        </p:txBody>
      </p:sp>
    </p:spTree>
  </p:cSld>
  <p:clrMapOvr>
    <a:masterClrMapping/>
  </p:clrMapOvr>
  <p:transition spd="slow">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DE04D4-1D1C-48F5-8684-61681E64802D}" type="datetimeFigureOut">
              <a:rPr lang="en-US" smtClean="0"/>
              <a:pPr/>
              <a:t>9/30/2013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2E297F-8D3D-4633-824F-367B6278898C}" type="slidenum">
              <a:rPr lang="en-US" smtClean="0"/>
              <a:pPr/>
              <a:t>‹#›</a:t>
            </a:fld>
            <a:endParaRPr lang="en-US"/>
          </a:p>
        </p:txBody>
      </p:sp>
    </p:spTree>
  </p:cSld>
  <p:clrMapOvr>
    <a:masterClrMapping/>
  </p:clrMapOvr>
  <p:transition spd="slow">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DE04D4-1D1C-48F5-8684-61681E64802D}" type="datetimeFigureOut">
              <a:rPr lang="en-US" smtClean="0"/>
              <a:pPr/>
              <a:t>9/30/2013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2E297F-8D3D-4633-824F-367B6278898C}" type="slidenum">
              <a:rPr lang="en-US" smtClean="0"/>
              <a:pPr/>
              <a:t>‹#›</a:t>
            </a:fld>
            <a:endParaRPr lang="en-US"/>
          </a:p>
        </p:txBody>
      </p:sp>
    </p:spTree>
  </p:cSld>
  <p:clrMapOvr>
    <a:masterClrMapping/>
  </p:clrMapOvr>
  <p:transition spd="slow">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DE04D4-1D1C-48F5-8684-61681E64802D}" type="datetimeFigureOut">
              <a:rPr lang="en-US" smtClean="0"/>
              <a:pPr/>
              <a:t>9/30/2013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2E297F-8D3D-4633-824F-367B6278898C}" type="slidenum">
              <a:rPr lang="en-US" smtClean="0"/>
              <a:pPr/>
              <a:t>‹#›</a:t>
            </a:fld>
            <a:endParaRPr lang="en-US"/>
          </a:p>
        </p:txBody>
      </p:sp>
    </p:spTree>
  </p:cSld>
  <p:clrMapOvr>
    <a:masterClrMapping/>
  </p:clrMapOvr>
  <p:transition spd="slow">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DE04D4-1D1C-48F5-8684-61681E64802D}" type="datetimeFigureOut">
              <a:rPr lang="en-US" smtClean="0"/>
              <a:pPr/>
              <a:t>9/30/2013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2E297F-8D3D-4633-824F-367B6278898C}" type="slidenum">
              <a:rPr lang="en-US" smtClean="0"/>
              <a:pPr/>
              <a:t>‹#›</a:t>
            </a:fld>
            <a:endParaRPr lang="en-US"/>
          </a:p>
        </p:txBody>
      </p:sp>
    </p:spTree>
  </p:cSld>
  <p:clrMapOvr>
    <a:masterClrMapping/>
  </p:clrMapOvr>
  <p:transition spd="slow">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DE04D4-1D1C-48F5-8684-61681E64802D}" type="datetimeFigureOut">
              <a:rPr lang="en-US" smtClean="0"/>
              <a:pPr/>
              <a:t>9/30/2013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52E297F-8D3D-4633-824F-367B6278898C}" type="slidenum">
              <a:rPr lang="en-US" smtClean="0"/>
              <a:pPr/>
              <a:t>‹#›</a:t>
            </a:fld>
            <a:endParaRPr lang="en-US"/>
          </a:p>
        </p:txBody>
      </p:sp>
    </p:spTree>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DE04D4-1D1C-48F5-8684-61681E64802D}" type="datetimeFigureOut">
              <a:rPr lang="en-US" smtClean="0"/>
              <a:pPr/>
              <a:t>9/30/2013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52E297F-8D3D-4633-824F-367B6278898C}" type="slidenum">
              <a:rPr lang="en-US" smtClean="0"/>
              <a:pPr/>
              <a:t>‹#›</a:t>
            </a:fld>
            <a:endParaRPr lang="en-US"/>
          </a:p>
        </p:txBody>
      </p:sp>
    </p:spTree>
  </p:cSld>
  <p:clrMapOvr>
    <a:masterClrMapping/>
  </p:clrMapOvr>
  <p:transition spd="slow">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DE04D4-1D1C-48F5-8684-61681E64802D}" type="datetimeFigureOut">
              <a:rPr lang="en-US" smtClean="0"/>
              <a:pPr/>
              <a:t>9/30/2013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52E297F-8D3D-4633-824F-367B6278898C}" type="slidenum">
              <a:rPr lang="en-US" smtClean="0"/>
              <a:pPr/>
              <a:t>‹#›</a:t>
            </a:fld>
            <a:endParaRPr lang="en-US"/>
          </a:p>
        </p:txBody>
      </p:sp>
    </p:spTree>
  </p:cSld>
  <p:clrMapOvr>
    <a:masterClrMapping/>
  </p:clrMapOvr>
  <p:transition spd="slow">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DE04D4-1D1C-48F5-8684-61681E64802D}" type="datetimeFigureOut">
              <a:rPr lang="en-US" smtClean="0"/>
              <a:pPr/>
              <a:t>9/30/2013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2E297F-8D3D-4633-824F-367B6278898C}" type="slidenum">
              <a:rPr lang="en-US" smtClean="0"/>
              <a:pPr/>
              <a:t>‹#›</a:t>
            </a:fld>
            <a:endParaRPr lang="en-US"/>
          </a:p>
        </p:txBody>
      </p:sp>
    </p:spTree>
  </p:cSld>
  <p:clrMapOvr>
    <a:masterClrMapping/>
  </p:clrMapOvr>
  <p:transition spd="slow">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DE04D4-1D1C-48F5-8684-61681E64802D}" type="datetimeFigureOut">
              <a:rPr lang="en-US" smtClean="0"/>
              <a:pPr/>
              <a:t>9/30/2013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2E297F-8D3D-4633-824F-367B6278898C}" type="slidenum">
              <a:rPr lang="en-US" smtClean="0"/>
              <a:pPr/>
              <a:t>‹#›</a:t>
            </a:fld>
            <a:endParaRPr lang="en-US"/>
          </a:p>
        </p:txBody>
      </p:sp>
    </p:spTree>
  </p:cSld>
  <p:clrMapOvr>
    <a:masterClrMapping/>
  </p:clrMapOvr>
  <p:transition spd="slow">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DE04D4-1D1C-48F5-8684-61681E64802D}" type="datetimeFigureOut">
              <a:rPr lang="en-US" smtClean="0"/>
              <a:pPr/>
              <a:t>9/30/2013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2E297F-8D3D-4633-824F-367B6278898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ipe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Ut Cung\images (7).jpg"/>
          <p:cNvPicPr>
            <a:picLocks noChangeAspect="1" noChangeArrowheads="1"/>
          </p:cNvPicPr>
          <p:nvPr/>
        </p:nvPicPr>
        <p:blipFill>
          <a:blip r:embed="rId2"/>
          <a:srcRect/>
          <a:stretch>
            <a:fillRect/>
          </a:stretch>
        </p:blipFill>
        <p:spPr bwMode="auto">
          <a:xfrm>
            <a:off x="1" y="0"/>
            <a:ext cx="9144000" cy="6857999"/>
          </a:xfrm>
          <a:prstGeom prst="rect">
            <a:avLst/>
          </a:prstGeom>
          <a:noFill/>
        </p:spPr>
      </p:pic>
      <p:pic>
        <p:nvPicPr>
          <p:cNvPr id="1028" name="Picture 4" descr="D:\Ut Cung\images (10).jpg"/>
          <p:cNvPicPr>
            <a:picLocks noChangeAspect="1" noChangeArrowheads="1"/>
          </p:cNvPicPr>
          <p:nvPr/>
        </p:nvPicPr>
        <p:blipFill>
          <a:blip r:embed="rId3"/>
          <a:srcRect/>
          <a:stretch>
            <a:fillRect/>
          </a:stretch>
        </p:blipFill>
        <p:spPr bwMode="auto">
          <a:xfrm>
            <a:off x="0" y="0"/>
            <a:ext cx="9143999" cy="6857999"/>
          </a:xfrm>
          <a:prstGeom prst="rect">
            <a:avLst/>
          </a:prstGeom>
          <a:noFill/>
        </p:spPr>
      </p:pic>
      <p:pic>
        <p:nvPicPr>
          <p:cNvPr id="1029" name="Picture 5" descr="D:\Ut Cung\images (3).jpg"/>
          <p:cNvPicPr>
            <a:picLocks noChangeAspect="1" noChangeArrowheads="1"/>
          </p:cNvPicPr>
          <p:nvPr/>
        </p:nvPicPr>
        <p:blipFill>
          <a:blip r:embed="rId4"/>
          <a:srcRect/>
          <a:stretch>
            <a:fillRect/>
          </a:stretch>
        </p:blipFill>
        <p:spPr bwMode="auto">
          <a:xfrm>
            <a:off x="0" y="0"/>
            <a:ext cx="9144000" cy="6858000"/>
          </a:xfrm>
          <a:prstGeom prst="rect">
            <a:avLst/>
          </a:prstGeom>
          <a:noFill/>
        </p:spPr>
      </p:pic>
      <p:pic>
        <p:nvPicPr>
          <p:cNvPr id="1030" name="Picture 6" descr="D:\Ut Cung\images (2).jpg"/>
          <p:cNvPicPr>
            <a:picLocks noChangeAspect="1" noChangeArrowheads="1"/>
          </p:cNvPicPr>
          <p:nvPr/>
        </p:nvPicPr>
        <p:blipFill>
          <a:blip r:embed="rId5"/>
          <a:srcRect/>
          <a:stretch>
            <a:fillRect/>
          </a:stretch>
        </p:blipFill>
        <p:spPr bwMode="auto">
          <a:xfrm>
            <a:off x="0" y="1"/>
            <a:ext cx="9144000" cy="6857999"/>
          </a:xfrm>
          <a:prstGeom prst="rect">
            <a:avLst/>
          </a:prstGeom>
          <a:noFill/>
        </p:spPr>
      </p:pic>
      <p:pic>
        <p:nvPicPr>
          <p:cNvPr id="1031" name="Picture 7" descr="D:\Ut Cung\images (12).jpg"/>
          <p:cNvPicPr>
            <a:picLocks noChangeAspect="1" noChangeArrowheads="1"/>
          </p:cNvPicPr>
          <p:nvPr/>
        </p:nvPicPr>
        <p:blipFill>
          <a:blip r:embed="rId6"/>
          <a:srcRect/>
          <a:stretch>
            <a:fillRect/>
          </a:stretch>
        </p:blipFill>
        <p:spPr bwMode="auto">
          <a:xfrm>
            <a:off x="0" y="0"/>
            <a:ext cx="9144000" cy="6858000"/>
          </a:xfrm>
          <a:prstGeom prst="rect">
            <a:avLst/>
          </a:prstGeom>
          <a:noFill/>
        </p:spPr>
      </p:pic>
      <p:pic>
        <p:nvPicPr>
          <p:cNvPr id="1032" name="Picture 8" descr="D:\Ut Cung\images (1).jpg"/>
          <p:cNvPicPr>
            <a:picLocks noChangeAspect="1" noChangeArrowheads="1"/>
          </p:cNvPicPr>
          <p:nvPr/>
        </p:nvPicPr>
        <p:blipFill>
          <a:blip r:embed="rId7"/>
          <a:srcRect/>
          <a:stretch>
            <a:fillRect/>
          </a:stretch>
        </p:blipFill>
        <p:spPr bwMode="auto">
          <a:xfrm>
            <a:off x="0" y="1"/>
            <a:ext cx="9144000" cy="6857999"/>
          </a:xfrm>
          <a:prstGeom prst="rect">
            <a:avLst/>
          </a:prstGeom>
          <a:noFill/>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checkerboard(across)">
                                      <p:cBhvr>
                                        <p:cTn id="7" dur="5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1029"/>
                                        </p:tgtEl>
                                        <p:attrNameLst>
                                          <p:attrName>style.visibility</p:attrName>
                                        </p:attrNameLst>
                                      </p:cBhvr>
                                      <p:to>
                                        <p:strVal val="visible"/>
                                      </p:to>
                                    </p:set>
                                    <p:anim calcmode="lin" valueType="num">
                                      <p:cBhvr>
                                        <p:cTn id="12" dur="1000" fill="hold"/>
                                        <p:tgtEl>
                                          <p:spTgt spid="1029"/>
                                        </p:tgtEl>
                                        <p:attrNameLst>
                                          <p:attrName>ppt_w</p:attrName>
                                        </p:attrNameLst>
                                      </p:cBhvr>
                                      <p:tavLst>
                                        <p:tav tm="0">
                                          <p:val>
                                            <p:strVal val="#ppt_w+.3"/>
                                          </p:val>
                                        </p:tav>
                                        <p:tav tm="100000">
                                          <p:val>
                                            <p:strVal val="#ppt_w"/>
                                          </p:val>
                                        </p:tav>
                                      </p:tavLst>
                                    </p:anim>
                                    <p:anim calcmode="lin" valueType="num">
                                      <p:cBhvr>
                                        <p:cTn id="13" dur="1000" fill="hold"/>
                                        <p:tgtEl>
                                          <p:spTgt spid="1029"/>
                                        </p:tgtEl>
                                        <p:attrNameLst>
                                          <p:attrName>ppt_h</p:attrName>
                                        </p:attrNameLst>
                                      </p:cBhvr>
                                      <p:tavLst>
                                        <p:tav tm="0">
                                          <p:val>
                                            <p:strVal val="#ppt_h"/>
                                          </p:val>
                                        </p:tav>
                                        <p:tav tm="100000">
                                          <p:val>
                                            <p:strVal val="#ppt_h"/>
                                          </p:val>
                                        </p:tav>
                                      </p:tavLst>
                                    </p:anim>
                                    <p:animEffect transition="in" filter="fade">
                                      <p:cBhvr>
                                        <p:cTn id="14" dur="1000"/>
                                        <p:tgtEl>
                                          <p:spTgt spid="1029"/>
                                        </p:tgtEl>
                                      </p:cBhvr>
                                    </p:animEffect>
                                  </p:childTnLst>
                                </p:cTn>
                              </p:par>
                            </p:childTnLst>
                          </p:cTn>
                        </p:par>
                      </p:childTnLst>
                    </p:cTn>
                  </p:par>
                  <p:par>
                    <p:cTn id="15" fill="hold">
                      <p:stCondLst>
                        <p:cond delay="indefinite"/>
                      </p:stCondLst>
                      <p:childTnLst>
                        <p:par>
                          <p:cTn id="16" fill="hold">
                            <p:stCondLst>
                              <p:cond delay="0"/>
                            </p:stCondLst>
                            <p:childTnLst>
                              <p:par>
                                <p:cTn id="17" presetID="13" presetClass="entr" presetSubtype="16" fill="hold" nodeType="clickEffect">
                                  <p:stCondLst>
                                    <p:cond delay="0"/>
                                  </p:stCondLst>
                                  <p:childTnLst>
                                    <p:set>
                                      <p:cBhvr>
                                        <p:cTn id="18" dur="1" fill="hold">
                                          <p:stCondLst>
                                            <p:cond delay="0"/>
                                          </p:stCondLst>
                                        </p:cTn>
                                        <p:tgtEl>
                                          <p:spTgt spid="1030"/>
                                        </p:tgtEl>
                                        <p:attrNameLst>
                                          <p:attrName>style.visibility</p:attrName>
                                        </p:attrNameLst>
                                      </p:cBhvr>
                                      <p:to>
                                        <p:strVal val="visible"/>
                                      </p:to>
                                    </p:set>
                                    <p:animEffect transition="in" filter="plus(in)">
                                      <p:cBhvr>
                                        <p:cTn id="19" dur="2000"/>
                                        <p:tgtEl>
                                          <p:spTgt spid="1030"/>
                                        </p:tgtEl>
                                      </p:cBhvr>
                                    </p:animEffect>
                                  </p:childTnLst>
                                </p:cTn>
                              </p:par>
                            </p:childTnLst>
                          </p:cTn>
                        </p:par>
                      </p:childTnLst>
                    </p:cTn>
                  </p:par>
                  <p:par>
                    <p:cTn id="20" fill="hold">
                      <p:stCondLst>
                        <p:cond delay="indefinite"/>
                      </p:stCondLst>
                      <p:childTnLst>
                        <p:par>
                          <p:cTn id="21" fill="hold">
                            <p:stCondLst>
                              <p:cond delay="0"/>
                            </p:stCondLst>
                            <p:childTnLst>
                              <p:par>
                                <p:cTn id="22" presetID="13" presetClass="entr" presetSubtype="16" fill="hold" nodeType="clickEffect">
                                  <p:stCondLst>
                                    <p:cond delay="0"/>
                                  </p:stCondLst>
                                  <p:childTnLst>
                                    <p:set>
                                      <p:cBhvr>
                                        <p:cTn id="23" dur="1" fill="hold">
                                          <p:stCondLst>
                                            <p:cond delay="0"/>
                                          </p:stCondLst>
                                        </p:cTn>
                                        <p:tgtEl>
                                          <p:spTgt spid="1031"/>
                                        </p:tgtEl>
                                        <p:attrNameLst>
                                          <p:attrName>style.visibility</p:attrName>
                                        </p:attrNameLst>
                                      </p:cBhvr>
                                      <p:to>
                                        <p:strVal val="visible"/>
                                      </p:to>
                                    </p:set>
                                    <p:animEffect transition="in" filter="plus(in)">
                                      <p:cBhvr>
                                        <p:cTn id="24" dur="2000"/>
                                        <p:tgtEl>
                                          <p:spTgt spid="1031"/>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nodeType="clickEffect">
                                  <p:stCondLst>
                                    <p:cond delay="0"/>
                                  </p:stCondLst>
                                  <p:childTnLst>
                                    <p:set>
                                      <p:cBhvr>
                                        <p:cTn id="28" dur="1" fill="hold">
                                          <p:stCondLst>
                                            <p:cond delay="0"/>
                                          </p:stCondLst>
                                        </p:cTn>
                                        <p:tgtEl>
                                          <p:spTgt spid="1032"/>
                                        </p:tgtEl>
                                        <p:attrNameLst>
                                          <p:attrName>style.visibility</p:attrName>
                                        </p:attrNameLst>
                                      </p:cBhvr>
                                      <p:to>
                                        <p:strVal val="visible"/>
                                      </p:to>
                                    </p:set>
                                    <p:animEffect transition="in" filter="checkerboard(across)">
                                      <p:cBhvr>
                                        <p:cTn id="29" dur="5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p:cNvPicPr>
            <a:picLocks noGrp="1" noChangeAspect="1" noChangeArrowheads="1"/>
          </p:cNvPicPr>
          <p:nvPr>
            <p:ph type="title"/>
          </p:nvPr>
        </p:nvPicPr>
        <p:blipFill>
          <a:blip r:embed="rId2"/>
          <a:srcRect/>
          <a:stretch>
            <a:fillRect/>
          </a:stretch>
        </p:blipFill>
        <p:spPr>
          <a:xfrm>
            <a:off x="228600" y="228600"/>
            <a:ext cx="1219200" cy="1219200"/>
          </a:xfrm>
          <a:noFill/>
        </p:spPr>
      </p:pic>
      <p:sp>
        <p:nvSpPr>
          <p:cNvPr id="4099" name="Rectangle 5"/>
          <p:cNvSpPr>
            <a:spLocks noChangeArrowheads="1"/>
          </p:cNvSpPr>
          <p:nvPr/>
        </p:nvSpPr>
        <p:spPr bwMode="auto">
          <a:xfrm>
            <a:off x="1295400" y="228600"/>
            <a:ext cx="7848600" cy="830263"/>
          </a:xfrm>
          <a:prstGeom prst="rect">
            <a:avLst/>
          </a:prstGeom>
          <a:noFill/>
          <a:ln w="9525" algn="ctr">
            <a:noFill/>
            <a:miter lim="800000"/>
            <a:headEnd/>
            <a:tailEnd/>
          </a:ln>
        </p:spPr>
        <p:txBody>
          <a:bodyPr>
            <a:spAutoFit/>
          </a:bodyPr>
          <a:lstStyle/>
          <a:p>
            <a:pPr algn="ctr"/>
            <a:r>
              <a:rPr lang="en-US" sz="2400" b="1">
                <a:solidFill>
                  <a:schemeClr val="tx1"/>
                </a:solidFill>
              </a:rPr>
              <a:t>TRƯỜNG ĐẠI HỌC NÔNG LÂM TP. HỒ CHÍ MINH</a:t>
            </a:r>
          </a:p>
          <a:p>
            <a:pPr algn="ctr"/>
            <a:endParaRPr lang="en-US" sz="2400" b="1">
              <a:solidFill>
                <a:schemeClr val="tx1"/>
              </a:solidFill>
            </a:endParaRPr>
          </a:p>
        </p:txBody>
      </p:sp>
      <p:sp>
        <p:nvSpPr>
          <p:cNvPr id="72710" name="Rectangle 6"/>
          <p:cNvSpPr>
            <a:spLocks noChangeArrowheads="1"/>
          </p:cNvSpPr>
          <p:nvPr/>
        </p:nvSpPr>
        <p:spPr bwMode="auto">
          <a:xfrm>
            <a:off x="1752600" y="1219200"/>
            <a:ext cx="6019800" cy="1077913"/>
          </a:xfrm>
          <a:prstGeom prst="rect">
            <a:avLst/>
          </a:prstGeom>
          <a:solidFill>
            <a:schemeClr val="accent1">
              <a:alpha val="70979"/>
            </a:schemeClr>
          </a:solidFill>
          <a:ln w="28575" algn="ctr">
            <a:solidFill>
              <a:schemeClr val="tx1"/>
            </a:solidFill>
            <a:prstDash val="dash"/>
            <a:miter lim="800000"/>
            <a:headEnd/>
            <a:tailEnd/>
          </a:ln>
        </p:spPr>
        <p:txBody>
          <a:bodyPr anchor="ctr">
            <a:spAutoFit/>
          </a:bodyPr>
          <a:lstStyle/>
          <a:p>
            <a:pPr algn="ctr"/>
            <a:r>
              <a:rPr lang="en-US" sz="3200">
                <a:solidFill>
                  <a:schemeClr val="tx1"/>
                </a:solidFill>
              </a:rPr>
              <a:t>Bộ môn: Xã hội học đại cương</a:t>
            </a:r>
          </a:p>
          <a:p>
            <a:pPr algn="ctr"/>
            <a:r>
              <a:rPr lang="en-US" sz="3200">
                <a:solidFill>
                  <a:schemeClr val="tx1"/>
                </a:solidFill>
              </a:rPr>
              <a:t>Nhóm: 07</a:t>
            </a:r>
          </a:p>
        </p:txBody>
      </p:sp>
      <p:sp>
        <p:nvSpPr>
          <p:cNvPr id="72712" name="AutoShape 8"/>
          <p:cNvSpPr>
            <a:spLocks noChangeArrowheads="1"/>
          </p:cNvSpPr>
          <p:nvPr/>
        </p:nvSpPr>
        <p:spPr bwMode="auto">
          <a:xfrm>
            <a:off x="0" y="3505200"/>
            <a:ext cx="9144000" cy="3233261"/>
          </a:xfrm>
          <a:prstGeom prst="plaque">
            <a:avLst>
              <a:gd name="adj" fmla="val 50000"/>
            </a:avLst>
          </a:prstGeom>
          <a:gradFill rotWithShape="1">
            <a:gsLst>
              <a:gs pos="0">
                <a:schemeClr val="accent1">
                  <a:alpha val="46001"/>
                </a:schemeClr>
              </a:gs>
              <a:gs pos="100000">
                <a:schemeClr val="accent1">
                  <a:gamma/>
                  <a:shade val="46275"/>
                  <a:invGamma/>
                </a:schemeClr>
              </a:gs>
            </a:gsLst>
            <a:path path="shape">
              <a:fillToRect l="50000" t="50000" r="50000" b="50000"/>
            </a:path>
          </a:gradFill>
          <a:ln w="9525" algn="ctr">
            <a:solidFill>
              <a:schemeClr val="bg2"/>
            </a:solidFill>
            <a:miter lim="800000"/>
            <a:headEnd/>
            <a:tailEnd/>
          </a:ln>
          <a:effectLst/>
        </p:spPr>
        <p:txBody>
          <a:bodyPr wrap="square" anchor="ctr">
            <a:spAutoFit/>
          </a:bodyPr>
          <a:lstStyle/>
          <a:p>
            <a:pPr algn="ctr">
              <a:defRPr/>
            </a:pPr>
            <a:r>
              <a:rPr lang="en-US" sz="2800" dirty="0" err="1">
                <a:solidFill>
                  <a:schemeClr val="tx1"/>
                </a:solidFill>
              </a:rPr>
              <a:t>Các</a:t>
            </a:r>
            <a:r>
              <a:rPr lang="en-US" sz="2800" dirty="0">
                <a:solidFill>
                  <a:schemeClr val="tx1"/>
                </a:solidFill>
              </a:rPr>
              <a:t> </a:t>
            </a:r>
            <a:r>
              <a:rPr lang="en-US" sz="2800" dirty="0" err="1">
                <a:solidFill>
                  <a:schemeClr val="tx1"/>
                </a:solidFill>
              </a:rPr>
              <a:t>vấn</a:t>
            </a:r>
            <a:r>
              <a:rPr lang="en-US" sz="2800" dirty="0">
                <a:solidFill>
                  <a:schemeClr val="tx1"/>
                </a:solidFill>
              </a:rPr>
              <a:t> </a:t>
            </a:r>
            <a:r>
              <a:rPr lang="en-US" sz="2800" dirty="0" err="1">
                <a:solidFill>
                  <a:schemeClr val="tx1"/>
                </a:solidFill>
              </a:rPr>
              <a:t>đề</a:t>
            </a:r>
            <a:r>
              <a:rPr lang="en-US" sz="2800" dirty="0">
                <a:solidFill>
                  <a:schemeClr val="tx1"/>
                </a:solidFill>
              </a:rPr>
              <a:t> </a:t>
            </a:r>
            <a:r>
              <a:rPr lang="en-US" sz="2800" dirty="0" err="1">
                <a:solidFill>
                  <a:schemeClr val="tx1"/>
                </a:solidFill>
              </a:rPr>
              <a:t>xã</a:t>
            </a:r>
            <a:r>
              <a:rPr lang="en-US" sz="2800" dirty="0">
                <a:solidFill>
                  <a:schemeClr val="tx1"/>
                </a:solidFill>
              </a:rPr>
              <a:t> </a:t>
            </a:r>
            <a:r>
              <a:rPr lang="en-US" sz="2800" dirty="0" err="1">
                <a:solidFill>
                  <a:schemeClr val="tx1"/>
                </a:solidFill>
              </a:rPr>
              <a:t>hội</a:t>
            </a:r>
            <a:r>
              <a:rPr lang="en-US" sz="2800" dirty="0">
                <a:solidFill>
                  <a:schemeClr val="tx1"/>
                </a:solidFill>
              </a:rPr>
              <a:t> </a:t>
            </a:r>
            <a:r>
              <a:rPr lang="en-US" sz="2800" dirty="0" err="1">
                <a:solidFill>
                  <a:schemeClr val="tx1"/>
                </a:solidFill>
              </a:rPr>
              <a:t>cần</a:t>
            </a:r>
            <a:r>
              <a:rPr lang="en-US" sz="2800" dirty="0">
                <a:solidFill>
                  <a:schemeClr val="tx1"/>
                </a:solidFill>
              </a:rPr>
              <a:t> </a:t>
            </a:r>
            <a:r>
              <a:rPr lang="en-US" sz="2800" dirty="0" err="1">
                <a:solidFill>
                  <a:schemeClr val="tx1"/>
                </a:solidFill>
              </a:rPr>
              <a:t>được</a:t>
            </a:r>
            <a:r>
              <a:rPr lang="en-US" sz="2800" dirty="0">
                <a:solidFill>
                  <a:schemeClr val="tx1"/>
                </a:solidFill>
              </a:rPr>
              <a:t> </a:t>
            </a:r>
            <a:r>
              <a:rPr lang="en-US" sz="2800" dirty="0" err="1">
                <a:solidFill>
                  <a:schemeClr val="tx1"/>
                </a:solidFill>
              </a:rPr>
              <a:t>quan</a:t>
            </a:r>
            <a:r>
              <a:rPr lang="en-US" sz="2800" dirty="0">
                <a:solidFill>
                  <a:schemeClr val="tx1"/>
                </a:solidFill>
              </a:rPr>
              <a:t> </a:t>
            </a:r>
            <a:r>
              <a:rPr lang="en-US" sz="2800" dirty="0" err="1">
                <a:solidFill>
                  <a:schemeClr val="tx1"/>
                </a:solidFill>
              </a:rPr>
              <a:t>tâm</a:t>
            </a:r>
            <a:r>
              <a:rPr lang="en-US" sz="2800" dirty="0">
                <a:solidFill>
                  <a:schemeClr val="tx1"/>
                </a:solidFill>
              </a:rPr>
              <a:t> </a:t>
            </a:r>
            <a:r>
              <a:rPr lang="en-US" sz="2800" dirty="0" err="1" smtClean="0">
                <a:solidFill>
                  <a:schemeClr val="tx1"/>
                </a:solidFill>
              </a:rPr>
              <a:t>trong</a:t>
            </a:r>
            <a:r>
              <a:rPr lang="en-US" sz="2800" dirty="0" smtClean="0">
                <a:solidFill>
                  <a:schemeClr val="tx1"/>
                </a:solidFill>
              </a:rPr>
              <a:t> </a:t>
            </a:r>
            <a:r>
              <a:rPr lang="en-US" sz="2800" dirty="0" err="1">
                <a:solidFill>
                  <a:schemeClr val="tx1"/>
                </a:solidFill>
              </a:rPr>
              <a:t>vấn</a:t>
            </a:r>
            <a:r>
              <a:rPr lang="en-US" sz="2800" dirty="0">
                <a:solidFill>
                  <a:schemeClr val="tx1"/>
                </a:solidFill>
              </a:rPr>
              <a:t> </a:t>
            </a:r>
            <a:r>
              <a:rPr lang="en-US" sz="2800" dirty="0" err="1">
                <a:solidFill>
                  <a:schemeClr val="tx1"/>
                </a:solidFill>
              </a:rPr>
              <a:t>đề</a:t>
            </a:r>
            <a:r>
              <a:rPr lang="en-US" sz="2800" dirty="0">
                <a:solidFill>
                  <a:schemeClr val="tx1"/>
                </a:solidFill>
              </a:rPr>
              <a:t> </a:t>
            </a:r>
            <a:r>
              <a:rPr lang="en-US" sz="2800" dirty="0" err="1">
                <a:solidFill>
                  <a:schemeClr val="tx1"/>
                </a:solidFill>
              </a:rPr>
              <a:t>đô</a:t>
            </a:r>
            <a:r>
              <a:rPr lang="en-US" sz="2800" dirty="0">
                <a:solidFill>
                  <a:schemeClr val="tx1"/>
                </a:solidFill>
              </a:rPr>
              <a:t> </a:t>
            </a:r>
            <a:r>
              <a:rPr lang="en-US" sz="2800" dirty="0" err="1">
                <a:solidFill>
                  <a:schemeClr val="tx1"/>
                </a:solidFill>
              </a:rPr>
              <a:t>thị</a:t>
            </a:r>
            <a:r>
              <a:rPr lang="en-US" sz="2800" dirty="0">
                <a:solidFill>
                  <a:schemeClr val="tx1"/>
                </a:solidFill>
              </a:rPr>
              <a:t> </a:t>
            </a:r>
            <a:r>
              <a:rPr lang="en-US" sz="2800" dirty="0" err="1">
                <a:solidFill>
                  <a:schemeClr val="tx1"/>
                </a:solidFill>
              </a:rPr>
              <a:t>hóa</a:t>
            </a:r>
            <a:r>
              <a:rPr lang="en-US" sz="2800" dirty="0">
                <a:solidFill>
                  <a:schemeClr val="tx1"/>
                </a:solidFill>
              </a:rPr>
              <a:t> </a:t>
            </a:r>
            <a:r>
              <a:rPr lang="en-US" sz="2800" dirty="0" err="1">
                <a:solidFill>
                  <a:schemeClr val="tx1"/>
                </a:solidFill>
              </a:rPr>
              <a:t>của</a:t>
            </a:r>
            <a:r>
              <a:rPr lang="en-US" sz="2800" dirty="0">
                <a:solidFill>
                  <a:schemeClr val="tx1"/>
                </a:solidFill>
              </a:rPr>
              <a:t> </a:t>
            </a:r>
            <a:r>
              <a:rPr lang="en-US" sz="2800" dirty="0" err="1">
                <a:solidFill>
                  <a:schemeClr val="tx1"/>
                </a:solidFill>
              </a:rPr>
              <a:t>thành</a:t>
            </a:r>
            <a:r>
              <a:rPr lang="en-US" sz="2800" dirty="0">
                <a:solidFill>
                  <a:schemeClr val="tx1"/>
                </a:solidFill>
              </a:rPr>
              <a:t> </a:t>
            </a:r>
            <a:r>
              <a:rPr lang="en-US" sz="2800" dirty="0" err="1">
                <a:solidFill>
                  <a:schemeClr val="tx1"/>
                </a:solidFill>
              </a:rPr>
              <a:t>phố</a:t>
            </a:r>
            <a:r>
              <a:rPr lang="en-US" sz="2800" dirty="0">
                <a:solidFill>
                  <a:schemeClr val="tx1"/>
                </a:solidFill>
              </a:rPr>
              <a:t> </a:t>
            </a:r>
            <a:r>
              <a:rPr lang="en-US" sz="2800" dirty="0" err="1"/>
              <a:t>H</a:t>
            </a:r>
            <a:r>
              <a:rPr lang="en-US" sz="2800" dirty="0" err="1" smtClean="0">
                <a:solidFill>
                  <a:schemeClr val="tx1"/>
                </a:solidFill>
              </a:rPr>
              <a:t>ồ</a:t>
            </a:r>
            <a:r>
              <a:rPr lang="en-US" sz="2800" dirty="0" smtClean="0">
                <a:solidFill>
                  <a:schemeClr val="tx1"/>
                </a:solidFill>
              </a:rPr>
              <a:t> </a:t>
            </a:r>
            <a:r>
              <a:rPr lang="en-US" sz="2800" dirty="0" err="1"/>
              <a:t>C</a:t>
            </a:r>
            <a:r>
              <a:rPr lang="en-US" sz="2800" dirty="0" err="1" smtClean="0">
                <a:solidFill>
                  <a:schemeClr val="tx1"/>
                </a:solidFill>
              </a:rPr>
              <a:t>hí</a:t>
            </a:r>
            <a:r>
              <a:rPr lang="en-US" sz="2800" dirty="0" smtClean="0">
                <a:solidFill>
                  <a:schemeClr val="tx1"/>
                </a:solidFill>
              </a:rPr>
              <a:t> </a:t>
            </a:r>
            <a:r>
              <a:rPr lang="en-US" sz="2800" dirty="0" smtClean="0"/>
              <a:t>M</a:t>
            </a:r>
            <a:r>
              <a:rPr lang="en-US" sz="2800" dirty="0" smtClean="0">
                <a:solidFill>
                  <a:schemeClr val="tx1"/>
                </a:solidFill>
              </a:rPr>
              <a:t>inh</a:t>
            </a:r>
            <a:endParaRPr lang="en-US" sz="2800" dirty="0">
              <a:solidFill>
                <a:schemeClr val="tx1"/>
              </a:solidFill>
            </a:endParaRPr>
          </a:p>
        </p:txBody>
      </p:sp>
      <p:sp>
        <p:nvSpPr>
          <p:cNvPr id="72715" name="Text Box 11"/>
          <p:cNvSpPr txBox="1">
            <a:spLocks noChangeArrowheads="1"/>
          </p:cNvSpPr>
          <p:nvPr/>
        </p:nvSpPr>
        <p:spPr bwMode="auto">
          <a:xfrm>
            <a:off x="746125" y="2667000"/>
            <a:ext cx="3419475" cy="584775"/>
          </a:xfrm>
          <a:prstGeom prst="rect">
            <a:avLst/>
          </a:prstGeom>
          <a:noFill/>
          <a:ln w="9525" algn="ctr">
            <a:noFill/>
            <a:miter lim="800000"/>
            <a:headEnd/>
            <a:tailEnd/>
          </a:ln>
        </p:spPr>
        <p:txBody>
          <a:bodyPr wrap="square">
            <a:spAutoFit/>
          </a:bodyPr>
          <a:lstStyle/>
          <a:p>
            <a:r>
              <a:rPr lang="en-US" sz="3200" i="1" u="sng" dirty="0" err="1">
                <a:solidFill>
                  <a:srgbClr val="000066"/>
                </a:solidFill>
                <a:latin typeface="Calibri" pitchFamily="34" charset="0"/>
              </a:rPr>
              <a:t>Báo</a:t>
            </a:r>
            <a:r>
              <a:rPr lang="en-US" sz="3200" i="1" u="sng" dirty="0">
                <a:solidFill>
                  <a:srgbClr val="000066"/>
                </a:solidFill>
                <a:latin typeface="Calibri" pitchFamily="34" charset="0"/>
              </a:rPr>
              <a:t> </a:t>
            </a:r>
            <a:r>
              <a:rPr lang="en-US" sz="3200" i="1" u="sng" dirty="0" err="1">
                <a:solidFill>
                  <a:srgbClr val="000066"/>
                </a:solidFill>
                <a:latin typeface="Calibri" pitchFamily="34" charset="0"/>
              </a:rPr>
              <a:t>cáo</a:t>
            </a:r>
            <a:r>
              <a:rPr lang="en-US" sz="3200" i="1" u="sng" dirty="0">
                <a:solidFill>
                  <a:srgbClr val="000066"/>
                </a:solidFill>
                <a:latin typeface="Calibri" pitchFamily="34" charset="0"/>
              </a:rPr>
              <a:t> </a:t>
            </a:r>
            <a:r>
              <a:rPr lang="en-US" sz="3200" i="1" u="sng" dirty="0" err="1">
                <a:solidFill>
                  <a:srgbClr val="000066"/>
                </a:solidFill>
                <a:latin typeface="Calibri" pitchFamily="34" charset="0"/>
              </a:rPr>
              <a:t>chuyên</a:t>
            </a:r>
            <a:r>
              <a:rPr lang="en-US" sz="3200" i="1" u="sng" dirty="0">
                <a:solidFill>
                  <a:srgbClr val="000066"/>
                </a:solidFill>
                <a:latin typeface="Calibri" pitchFamily="34" charset="0"/>
              </a:rPr>
              <a:t> </a:t>
            </a:r>
            <a:r>
              <a:rPr lang="en-US" sz="3200" i="1" u="sng" dirty="0" err="1">
                <a:solidFill>
                  <a:srgbClr val="000066"/>
                </a:solidFill>
                <a:latin typeface="Calibri" pitchFamily="34" charset="0"/>
              </a:rPr>
              <a:t>đề</a:t>
            </a:r>
            <a:r>
              <a:rPr lang="en-US" sz="3200" i="1" u="sng" dirty="0">
                <a:solidFill>
                  <a:srgbClr val="000066"/>
                </a:solidFill>
                <a:latin typeface="Calibri" pitchFamily="34" charset="0"/>
              </a:rPr>
              <a:t>:</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2710"/>
                                        </p:tgtEl>
                                        <p:attrNameLst>
                                          <p:attrName>style.visibility</p:attrName>
                                        </p:attrNameLst>
                                      </p:cBhvr>
                                      <p:to>
                                        <p:strVal val="visible"/>
                                      </p:to>
                                    </p:set>
                                    <p:anim calcmode="lin" valueType="num">
                                      <p:cBhvr>
                                        <p:cTn id="7" dur="500" fill="hold"/>
                                        <p:tgtEl>
                                          <p:spTgt spid="727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2710"/>
                                        </p:tgtEl>
                                        <p:attrNameLst>
                                          <p:attrName>ppt_y</p:attrName>
                                        </p:attrNameLst>
                                      </p:cBhvr>
                                      <p:tavLst>
                                        <p:tav tm="0">
                                          <p:val>
                                            <p:strVal val="#ppt_y"/>
                                          </p:val>
                                        </p:tav>
                                        <p:tav tm="100000">
                                          <p:val>
                                            <p:strVal val="#ppt_y"/>
                                          </p:val>
                                        </p:tav>
                                      </p:tavLst>
                                    </p:anim>
                                    <p:anim calcmode="lin" valueType="num">
                                      <p:cBhvr>
                                        <p:cTn id="9" dur="500" fill="hold"/>
                                        <p:tgtEl>
                                          <p:spTgt spid="727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27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2710"/>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72715"/>
                                        </p:tgtEl>
                                        <p:attrNameLst>
                                          <p:attrName>style.visibility</p:attrName>
                                        </p:attrNameLst>
                                      </p:cBhvr>
                                      <p:to>
                                        <p:strVal val="visible"/>
                                      </p:to>
                                    </p:set>
                                    <p:animEffect transition="in" filter="blinds(horizontal)">
                                      <p:cBhvr>
                                        <p:cTn id="16" dur="500"/>
                                        <p:tgtEl>
                                          <p:spTgt spid="72715"/>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72712"/>
                                        </p:tgtEl>
                                        <p:attrNameLst>
                                          <p:attrName>style.visibility</p:attrName>
                                        </p:attrNameLst>
                                      </p:cBhvr>
                                      <p:to>
                                        <p:strVal val="visible"/>
                                      </p:to>
                                    </p:set>
                                    <p:animEffect transition="in" filter="wipe(down)">
                                      <p:cBhvr>
                                        <p:cTn id="21" dur="580">
                                          <p:stCondLst>
                                            <p:cond delay="0"/>
                                          </p:stCondLst>
                                        </p:cTn>
                                        <p:tgtEl>
                                          <p:spTgt spid="72712"/>
                                        </p:tgtEl>
                                      </p:cBhvr>
                                    </p:animEffect>
                                    <p:anim calcmode="lin" valueType="num">
                                      <p:cBhvr>
                                        <p:cTn id="22" dur="1822" tmFilter="0,0; 0.14,0.36; 0.43,0.73; 0.71,0.91; 1.0,1.0">
                                          <p:stCondLst>
                                            <p:cond delay="0"/>
                                          </p:stCondLst>
                                        </p:cTn>
                                        <p:tgtEl>
                                          <p:spTgt spid="72712"/>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72712"/>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72712"/>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72712"/>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72712"/>
                                        </p:tgtEl>
                                        <p:attrNameLst>
                                          <p:attrName>ppt_y</p:attrName>
                                        </p:attrNameLst>
                                      </p:cBhvr>
                                      <p:tavLst>
                                        <p:tav tm="0" fmla="#ppt_y-sin(pi*$)/81">
                                          <p:val>
                                            <p:fltVal val="0"/>
                                          </p:val>
                                        </p:tav>
                                        <p:tav tm="100000">
                                          <p:val>
                                            <p:fltVal val="1"/>
                                          </p:val>
                                        </p:tav>
                                      </p:tavLst>
                                    </p:anim>
                                    <p:animScale>
                                      <p:cBhvr>
                                        <p:cTn id="27" dur="26">
                                          <p:stCondLst>
                                            <p:cond delay="650"/>
                                          </p:stCondLst>
                                        </p:cTn>
                                        <p:tgtEl>
                                          <p:spTgt spid="72712"/>
                                        </p:tgtEl>
                                      </p:cBhvr>
                                      <p:to x="100000" y="60000"/>
                                    </p:animScale>
                                    <p:animScale>
                                      <p:cBhvr>
                                        <p:cTn id="28" dur="166" decel="50000">
                                          <p:stCondLst>
                                            <p:cond delay="676"/>
                                          </p:stCondLst>
                                        </p:cTn>
                                        <p:tgtEl>
                                          <p:spTgt spid="72712"/>
                                        </p:tgtEl>
                                      </p:cBhvr>
                                      <p:to x="100000" y="100000"/>
                                    </p:animScale>
                                    <p:animScale>
                                      <p:cBhvr>
                                        <p:cTn id="29" dur="26">
                                          <p:stCondLst>
                                            <p:cond delay="1312"/>
                                          </p:stCondLst>
                                        </p:cTn>
                                        <p:tgtEl>
                                          <p:spTgt spid="72712"/>
                                        </p:tgtEl>
                                      </p:cBhvr>
                                      <p:to x="100000" y="80000"/>
                                    </p:animScale>
                                    <p:animScale>
                                      <p:cBhvr>
                                        <p:cTn id="30" dur="166" decel="50000">
                                          <p:stCondLst>
                                            <p:cond delay="1338"/>
                                          </p:stCondLst>
                                        </p:cTn>
                                        <p:tgtEl>
                                          <p:spTgt spid="72712"/>
                                        </p:tgtEl>
                                      </p:cBhvr>
                                      <p:to x="100000" y="100000"/>
                                    </p:animScale>
                                    <p:animScale>
                                      <p:cBhvr>
                                        <p:cTn id="31" dur="26">
                                          <p:stCondLst>
                                            <p:cond delay="1642"/>
                                          </p:stCondLst>
                                        </p:cTn>
                                        <p:tgtEl>
                                          <p:spTgt spid="72712"/>
                                        </p:tgtEl>
                                      </p:cBhvr>
                                      <p:to x="100000" y="90000"/>
                                    </p:animScale>
                                    <p:animScale>
                                      <p:cBhvr>
                                        <p:cTn id="32" dur="166" decel="50000">
                                          <p:stCondLst>
                                            <p:cond delay="1668"/>
                                          </p:stCondLst>
                                        </p:cTn>
                                        <p:tgtEl>
                                          <p:spTgt spid="72712"/>
                                        </p:tgtEl>
                                      </p:cBhvr>
                                      <p:to x="100000" y="100000"/>
                                    </p:animScale>
                                    <p:animScale>
                                      <p:cBhvr>
                                        <p:cTn id="33" dur="26">
                                          <p:stCondLst>
                                            <p:cond delay="1808"/>
                                          </p:stCondLst>
                                        </p:cTn>
                                        <p:tgtEl>
                                          <p:spTgt spid="72712"/>
                                        </p:tgtEl>
                                      </p:cBhvr>
                                      <p:to x="100000" y="95000"/>
                                    </p:animScale>
                                    <p:animScale>
                                      <p:cBhvr>
                                        <p:cTn id="34" dur="166" decel="50000">
                                          <p:stCondLst>
                                            <p:cond delay="1834"/>
                                          </p:stCondLst>
                                        </p:cTn>
                                        <p:tgtEl>
                                          <p:spTgt spid="727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0" grpId="0" animBg="1"/>
      <p:bldP spid="72712" grpId="0" animBg="1"/>
      <p:bldP spid="727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6"/>
          <p:cNvSpPr txBox="1">
            <a:spLocks noChangeArrowheads="1"/>
          </p:cNvSpPr>
          <p:nvPr/>
        </p:nvSpPr>
        <p:spPr bwMode="auto">
          <a:xfrm>
            <a:off x="5165725" y="877888"/>
            <a:ext cx="3077894" cy="461665"/>
          </a:xfrm>
          <a:prstGeom prst="rect">
            <a:avLst/>
          </a:prstGeom>
          <a:noFill/>
          <a:ln w="9525" algn="ctr">
            <a:noFill/>
            <a:miter lim="800000"/>
            <a:headEnd/>
            <a:tailEnd/>
          </a:ln>
        </p:spPr>
        <p:txBody>
          <a:bodyPr wrap="none">
            <a:spAutoFit/>
          </a:bodyPr>
          <a:lstStyle/>
          <a:p>
            <a:r>
              <a:rPr lang="en-US" sz="2400" dirty="0" smtClean="0">
                <a:solidFill>
                  <a:srgbClr val="000066"/>
                </a:solidFill>
              </a:rPr>
              <a:t>GV: </a:t>
            </a:r>
            <a:r>
              <a:rPr lang="en-US" sz="2400" dirty="0" err="1" smtClean="0">
                <a:solidFill>
                  <a:srgbClr val="000066"/>
                </a:solidFill>
              </a:rPr>
              <a:t>Nguyễn</a:t>
            </a:r>
            <a:r>
              <a:rPr lang="en-US" sz="2400" dirty="0" smtClean="0">
                <a:solidFill>
                  <a:srgbClr val="000066"/>
                </a:solidFill>
              </a:rPr>
              <a:t> </a:t>
            </a:r>
            <a:r>
              <a:rPr lang="en-US" sz="2400" dirty="0" err="1" smtClean="0">
                <a:solidFill>
                  <a:srgbClr val="000066"/>
                </a:solidFill>
              </a:rPr>
              <a:t>Đức</a:t>
            </a:r>
            <a:r>
              <a:rPr lang="en-US" sz="2400" dirty="0" smtClean="0">
                <a:solidFill>
                  <a:srgbClr val="000066"/>
                </a:solidFill>
              </a:rPr>
              <a:t> </a:t>
            </a:r>
            <a:r>
              <a:rPr lang="en-US" sz="2400" dirty="0" err="1" smtClean="0">
                <a:solidFill>
                  <a:srgbClr val="000066"/>
                </a:solidFill>
              </a:rPr>
              <a:t>Thành</a:t>
            </a:r>
            <a:endParaRPr lang="en-US" sz="2400" dirty="0">
              <a:solidFill>
                <a:srgbClr val="000066"/>
              </a:solidFill>
            </a:endParaRPr>
          </a:p>
        </p:txBody>
      </p:sp>
      <p:pic>
        <p:nvPicPr>
          <p:cNvPr id="73736" name="Picture 8" descr="10"/>
          <p:cNvPicPr>
            <a:picLocks noChangeAspect="1" noChangeArrowheads="1" noCrop="1"/>
          </p:cNvPicPr>
          <p:nvPr/>
        </p:nvPicPr>
        <p:blipFill>
          <a:blip r:embed="rId2"/>
          <a:srcRect/>
          <a:stretch>
            <a:fillRect/>
          </a:stretch>
        </p:blipFill>
        <p:spPr bwMode="auto">
          <a:xfrm>
            <a:off x="0" y="5629275"/>
            <a:ext cx="1676400" cy="1228725"/>
          </a:xfrm>
          <a:prstGeom prst="rect">
            <a:avLst/>
          </a:prstGeom>
          <a:noFill/>
          <a:ln w="9525">
            <a:noFill/>
            <a:miter lim="800000"/>
            <a:headEnd/>
            <a:tailEnd/>
          </a:ln>
        </p:spPr>
      </p:pic>
      <p:pic>
        <p:nvPicPr>
          <p:cNvPr id="5124" name="Picture 2" descr="C:\Users\hanh pc\Pictures\nlu_logo.gif"/>
          <p:cNvPicPr>
            <a:picLocks noChangeAspect="1" noChangeArrowheads="1"/>
          </p:cNvPicPr>
          <p:nvPr/>
        </p:nvPicPr>
        <p:blipFill>
          <a:blip r:embed="rId3"/>
          <a:srcRect/>
          <a:stretch>
            <a:fillRect/>
          </a:stretch>
        </p:blipFill>
        <p:spPr bwMode="auto">
          <a:xfrm>
            <a:off x="228600" y="228600"/>
            <a:ext cx="1524000" cy="1428750"/>
          </a:xfrm>
          <a:prstGeom prst="rect">
            <a:avLst/>
          </a:prstGeom>
          <a:noFill/>
          <a:ln w="9525">
            <a:noFill/>
            <a:miter lim="800000"/>
            <a:headEnd/>
            <a:tailEnd/>
          </a:ln>
        </p:spPr>
      </p:pic>
      <p:sp>
        <p:nvSpPr>
          <p:cNvPr id="73738" name="AutoShape 10"/>
          <p:cNvSpPr>
            <a:spLocks noChangeArrowheads="1"/>
          </p:cNvSpPr>
          <p:nvPr/>
        </p:nvSpPr>
        <p:spPr bwMode="auto">
          <a:xfrm>
            <a:off x="762000" y="4038600"/>
            <a:ext cx="2286000" cy="1447800"/>
          </a:xfrm>
          <a:prstGeom prst="cloudCallout">
            <a:avLst>
              <a:gd name="adj1" fmla="val -43750"/>
              <a:gd name="adj2" fmla="val 70000"/>
            </a:avLst>
          </a:prstGeom>
          <a:solidFill>
            <a:schemeClr val="accent1"/>
          </a:solidFill>
          <a:ln w="9525">
            <a:noFill/>
            <a:round/>
            <a:headEnd/>
            <a:tailEnd/>
          </a:ln>
        </p:spPr>
        <p:txBody>
          <a:bodyPr/>
          <a:lstStyle/>
          <a:p>
            <a:pPr algn="ctr"/>
            <a:r>
              <a:rPr lang="en-US" sz="2800"/>
              <a:t>Chào các bạn</a:t>
            </a:r>
          </a:p>
        </p:txBody>
      </p:sp>
      <p:sp>
        <p:nvSpPr>
          <p:cNvPr id="5126" name="AutoShape 11"/>
          <p:cNvSpPr>
            <a:spLocks noChangeArrowheads="1"/>
          </p:cNvSpPr>
          <p:nvPr/>
        </p:nvSpPr>
        <p:spPr bwMode="auto">
          <a:xfrm>
            <a:off x="1828800" y="1905000"/>
            <a:ext cx="5167313" cy="915988"/>
          </a:xfrm>
          <a:prstGeom prst="flowChartPunchedTape">
            <a:avLst/>
          </a:prstGeom>
          <a:gradFill rotWithShape="1">
            <a:gsLst>
              <a:gs pos="0">
                <a:srgbClr val="47765E"/>
              </a:gs>
              <a:gs pos="50000">
                <a:srgbClr val="99FFCC"/>
              </a:gs>
              <a:gs pos="100000">
                <a:srgbClr val="47765E"/>
              </a:gs>
            </a:gsLst>
            <a:lin ang="5400000" scaled="1"/>
          </a:gradFill>
          <a:ln w="9525" algn="ctr">
            <a:solidFill>
              <a:schemeClr val="tx1"/>
            </a:solidFill>
            <a:miter lim="800000"/>
            <a:headEnd/>
            <a:tailEnd/>
          </a:ln>
        </p:spPr>
        <p:txBody>
          <a:bodyPr anchor="ctr">
            <a:spAutoFit/>
          </a:bodyPr>
          <a:lstStyle/>
          <a:p>
            <a:pPr algn="ctr"/>
            <a:r>
              <a:rPr lang="en-US" sz="3200">
                <a:solidFill>
                  <a:schemeClr val="tx1"/>
                </a:solidFill>
              </a:rPr>
              <a:t>Các thành viên trong nhóm</a:t>
            </a:r>
          </a:p>
        </p:txBody>
      </p:sp>
      <p:sp>
        <p:nvSpPr>
          <p:cNvPr id="5127" name="Rectangle 12"/>
          <p:cNvSpPr>
            <a:spLocks noChangeArrowheads="1"/>
          </p:cNvSpPr>
          <p:nvPr/>
        </p:nvSpPr>
        <p:spPr bwMode="auto">
          <a:xfrm>
            <a:off x="3124200" y="3048000"/>
            <a:ext cx="5867400" cy="2246313"/>
          </a:xfrm>
          <a:prstGeom prst="rect">
            <a:avLst/>
          </a:prstGeom>
          <a:noFill/>
          <a:ln w="9525" algn="ctr">
            <a:noFill/>
            <a:miter lim="800000"/>
            <a:headEnd/>
            <a:tailEnd/>
          </a:ln>
        </p:spPr>
        <p:txBody>
          <a:bodyPr anchor="ctr">
            <a:spAutoFit/>
          </a:bodyPr>
          <a:lstStyle/>
          <a:p>
            <a:pPr algn="just"/>
            <a:r>
              <a:rPr lang="en-US" sz="2000">
                <a:solidFill>
                  <a:srgbClr val="000066"/>
                </a:solidFill>
              </a:rPr>
              <a:t>Danh Sơn                        12145263          DH12BV</a:t>
            </a:r>
          </a:p>
          <a:p>
            <a:pPr algn="just"/>
            <a:r>
              <a:rPr lang="en-US" sz="2000">
                <a:solidFill>
                  <a:srgbClr val="000066"/>
                </a:solidFill>
              </a:rPr>
              <a:t>Nguyễn Thị Thùy Trinh    12115036          DH12GN</a:t>
            </a:r>
          </a:p>
          <a:p>
            <a:pPr algn="just"/>
            <a:r>
              <a:rPr lang="en-US" sz="2000">
                <a:solidFill>
                  <a:srgbClr val="000066"/>
                </a:solidFill>
              </a:rPr>
              <a:t>Lữ Hoàng Minh Tân        12123168          DH12KE</a:t>
            </a:r>
          </a:p>
          <a:p>
            <a:pPr algn="just"/>
            <a:r>
              <a:rPr lang="en-US" sz="2000">
                <a:solidFill>
                  <a:srgbClr val="000066"/>
                </a:solidFill>
              </a:rPr>
              <a:t>Lê Quốc Trọng                 12113065</a:t>
            </a:r>
          </a:p>
          <a:p>
            <a:pPr algn="just"/>
            <a:r>
              <a:rPr lang="en-US" sz="2000">
                <a:solidFill>
                  <a:srgbClr val="000066"/>
                </a:solidFill>
              </a:rPr>
              <a:t>Nguyễn Thị Thu Hằng      12113340</a:t>
            </a:r>
          </a:p>
          <a:p>
            <a:pPr algn="just"/>
            <a:r>
              <a:rPr lang="en-US" sz="2000">
                <a:solidFill>
                  <a:srgbClr val="000066"/>
                </a:solidFill>
              </a:rPr>
              <a:t>Nguyễn Đức Trung           12129333         DH12QL</a:t>
            </a:r>
          </a:p>
          <a:p>
            <a:pPr algn="just"/>
            <a:endParaRPr lang="en-US" sz="2000">
              <a:solidFill>
                <a:srgbClr val="000066"/>
              </a:solidFill>
              <a:latin typeface="Calibri" pitchFamily="34" charset="0"/>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3736"/>
                                        </p:tgtEl>
                                        <p:attrNameLst>
                                          <p:attrName>style.visibility</p:attrName>
                                        </p:attrNameLst>
                                      </p:cBhvr>
                                      <p:to>
                                        <p:strVal val="visible"/>
                                      </p:to>
                                    </p:set>
                                    <p:anim calcmode="lin" valueType="num">
                                      <p:cBhvr additive="base">
                                        <p:cTn id="7" dur="500" fill="hold"/>
                                        <p:tgtEl>
                                          <p:spTgt spid="73736"/>
                                        </p:tgtEl>
                                        <p:attrNameLst>
                                          <p:attrName>ppt_x</p:attrName>
                                        </p:attrNameLst>
                                      </p:cBhvr>
                                      <p:tavLst>
                                        <p:tav tm="0">
                                          <p:val>
                                            <p:strVal val="#ppt_x"/>
                                          </p:val>
                                        </p:tav>
                                        <p:tav tm="100000">
                                          <p:val>
                                            <p:strVal val="#ppt_x"/>
                                          </p:val>
                                        </p:tav>
                                      </p:tavLst>
                                    </p:anim>
                                    <p:anim calcmode="lin" valueType="num">
                                      <p:cBhvr additive="base">
                                        <p:cTn id="8" dur="500" fill="hold"/>
                                        <p:tgtEl>
                                          <p:spTgt spid="7373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73738"/>
                                        </p:tgtEl>
                                        <p:attrNameLst>
                                          <p:attrName>style.visibility</p:attrName>
                                        </p:attrNameLst>
                                      </p:cBhvr>
                                      <p:to>
                                        <p:strVal val="visible"/>
                                      </p:to>
                                    </p:set>
                                    <p:anim calcmode="discrete" valueType="clr">
                                      <p:cBhvr override="childStyle">
                                        <p:cTn id="13" dur="200"/>
                                        <p:tgtEl>
                                          <p:spTgt spid="73738"/>
                                        </p:tgtEl>
                                        <p:attrNameLst>
                                          <p:attrName>style.color</p:attrName>
                                        </p:attrNameLst>
                                      </p:cBhvr>
                                      <p:tavLst>
                                        <p:tav tm="0">
                                          <p:val>
                                            <p:clrVal>
                                              <a:schemeClr val="accent2"/>
                                            </p:clrVal>
                                          </p:val>
                                        </p:tav>
                                        <p:tav tm="50000">
                                          <p:val>
                                            <p:clrVal>
                                              <a:schemeClr val="hlink"/>
                                            </p:clrVal>
                                          </p:val>
                                        </p:tav>
                                      </p:tavLst>
                                    </p:anim>
                                    <p:anim calcmode="discrete" valueType="clr">
                                      <p:cBhvr>
                                        <p:cTn id="14" dur="200"/>
                                        <p:tgtEl>
                                          <p:spTgt spid="73738"/>
                                        </p:tgtEl>
                                        <p:attrNameLst>
                                          <p:attrName>fillcolor</p:attrName>
                                        </p:attrNameLst>
                                      </p:cBhvr>
                                      <p:tavLst>
                                        <p:tav tm="0">
                                          <p:val>
                                            <p:clrVal>
                                              <a:schemeClr val="accent2"/>
                                            </p:clrVal>
                                          </p:val>
                                        </p:tav>
                                        <p:tav tm="50000">
                                          <p:val>
                                            <p:clrVal>
                                              <a:schemeClr val="hlink"/>
                                            </p:clrVal>
                                          </p:val>
                                        </p:tav>
                                      </p:tavLst>
                                    </p:anim>
                                    <p:set>
                                      <p:cBhvr>
                                        <p:cTn id="15" dur="200"/>
                                        <p:tgtEl>
                                          <p:spTgt spid="7373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Theme Power Point\download (2).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graphicFrame>
        <p:nvGraphicFramePr>
          <p:cNvPr id="3" name="Diagram 2"/>
          <p:cNvGraphicFramePr/>
          <p:nvPr/>
        </p:nvGraphicFramePr>
        <p:xfrm>
          <a:off x="609600" y="1828800"/>
          <a:ext cx="80772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148" name="Picture 2" descr="C:\Users\hanh pc\Pictures\nlu_logo.gif"/>
          <p:cNvPicPr>
            <a:picLocks noChangeAspect="1" noChangeArrowheads="1"/>
          </p:cNvPicPr>
          <p:nvPr/>
        </p:nvPicPr>
        <p:blipFill>
          <a:blip r:embed="rId7"/>
          <a:srcRect/>
          <a:stretch>
            <a:fillRect/>
          </a:stretch>
        </p:blipFill>
        <p:spPr bwMode="auto">
          <a:xfrm>
            <a:off x="304800" y="533400"/>
            <a:ext cx="1428750" cy="1428750"/>
          </a:xfrm>
          <a:prstGeom prst="rect">
            <a:avLst/>
          </a:prstGeom>
          <a:noFill/>
          <a:ln w="9525">
            <a:noFill/>
            <a:miter lim="800000"/>
            <a:headEnd/>
            <a:tailEnd/>
          </a:ln>
        </p:spPr>
      </p:pic>
      <p:sp>
        <p:nvSpPr>
          <p:cNvPr id="6149" name="TextBox 4"/>
          <p:cNvSpPr txBox="1">
            <a:spLocks noChangeArrowheads="1"/>
          </p:cNvSpPr>
          <p:nvPr/>
        </p:nvSpPr>
        <p:spPr bwMode="auto">
          <a:xfrm>
            <a:off x="2438400" y="492125"/>
            <a:ext cx="5257800" cy="585788"/>
          </a:xfrm>
          <a:prstGeom prst="rect">
            <a:avLst/>
          </a:prstGeom>
          <a:noFill/>
          <a:ln w="9525">
            <a:noFill/>
            <a:miter lim="800000"/>
            <a:headEnd/>
            <a:tailEnd/>
          </a:ln>
        </p:spPr>
        <p:txBody>
          <a:bodyPr>
            <a:spAutoFit/>
          </a:bodyPr>
          <a:lstStyle/>
          <a:p>
            <a:pPr algn="ctr" eaLnBrk="1" hangingPunct="1"/>
            <a:r>
              <a:rPr lang="en-US" sz="3200" b="1" i="1" dirty="0">
                <a:solidFill>
                  <a:schemeClr val="tx1"/>
                </a:solidFill>
                <a:latin typeface="Times New Roman" pitchFamily="18" charset="0"/>
                <a:cs typeface="Times New Roman" pitchFamily="18" charset="0"/>
              </a:rPr>
              <a:t>XÃ HỘI HỌC ĐẠI CƯƠNG</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Ut Cung\images (15).jpg"/>
          <p:cNvPicPr>
            <a:picLocks noChangeAspect="1" noChangeArrowheads="1"/>
          </p:cNvPicPr>
          <p:nvPr/>
        </p:nvPicPr>
        <p:blipFill>
          <a:blip r:embed="rId2"/>
          <a:srcRect/>
          <a:stretch>
            <a:fillRect/>
          </a:stretch>
        </p:blipFill>
        <p:spPr bwMode="auto">
          <a:xfrm>
            <a:off x="1" y="0"/>
            <a:ext cx="9144000" cy="6858000"/>
          </a:xfrm>
          <a:prstGeom prst="rect">
            <a:avLst/>
          </a:prstGeom>
          <a:noFill/>
        </p:spPr>
      </p:pic>
      <p:sp>
        <p:nvSpPr>
          <p:cNvPr id="3" name="Rectangle 2"/>
          <p:cNvSpPr/>
          <p:nvPr/>
        </p:nvSpPr>
        <p:spPr>
          <a:xfrm>
            <a:off x="1905000" y="381000"/>
            <a:ext cx="4953600" cy="707886"/>
          </a:xfrm>
          <a:prstGeom prst="rect">
            <a:avLst/>
          </a:prstGeom>
        </p:spPr>
        <p:txBody>
          <a:bodyPr wrap="none">
            <a:spAutoFit/>
          </a:bodyPr>
          <a:lstStyle/>
          <a:p>
            <a:r>
              <a:rPr lang="en-US" sz="2800" b="1" i="1" u="sng" dirty="0" smtClean="0">
                <a:solidFill>
                  <a:srgbClr val="376092"/>
                </a:solidFill>
                <a:effectLst>
                  <a:outerShdw blurRad="38100" dist="38100" dir="2700000" algn="tl">
                    <a:srgbClr val="C0C0C0"/>
                  </a:outerShdw>
                </a:effectLst>
              </a:rPr>
              <a:t>I</a:t>
            </a:r>
            <a:r>
              <a:rPr lang="en-US" sz="4000" b="1" i="1" u="sng" dirty="0" smtClean="0">
                <a:solidFill>
                  <a:srgbClr val="376092"/>
                </a:solidFill>
                <a:effectLst>
                  <a:outerShdw blurRad="38100" dist="38100" dir="2700000" algn="tl">
                    <a:srgbClr val="C0C0C0"/>
                  </a:outerShdw>
                </a:effectLst>
              </a:rPr>
              <a:t>. </a:t>
            </a:r>
            <a:r>
              <a:rPr lang="en-US" sz="4000" b="1" i="1" u="sng" dirty="0" err="1" smtClean="0">
                <a:solidFill>
                  <a:srgbClr val="376092"/>
                </a:solidFill>
                <a:effectLst>
                  <a:outerShdw blurRad="38100" dist="38100" dir="2700000" algn="tl">
                    <a:srgbClr val="C0C0C0"/>
                  </a:outerShdw>
                </a:effectLst>
              </a:rPr>
              <a:t>Khái</a:t>
            </a:r>
            <a:r>
              <a:rPr lang="en-US" sz="4000" b="1" i="1" u="sng" dirty="0" smtClean="0">
                <a:solidFill>
                  <a:srgbClr val="376092"/>
                </a:solidFill>
                <a:effectLst>
                  <a:outerShdw blurRad="38100" dist="38100" dir="2700000" algn="tl">
                    <a:srgbClr val="C0C0C0"/>
                  </a:outerShdw>
                </a:effectLst>
              </a:rPr>
              <a:t> </a:t>
            </a:r>
            <a:r>
              <a:rPr lang="en-US" sz="4000" b="1" i="1" u="sng" dirty="0" err="1" smtClean="0">
                <a:solidFill>
                  <a:srgbClr val="376092"/>
                </a:solidFill>
                <a:effectLst>
                  <a:outerShdw blurRad="38100" dist="38100" dir="2700000" algn="tl">
                    <a:srgbClr val="C0C0C0"/>
                  </a:outerShdw>
                </a:effectLst>
              </a:rPr>
              <a:t>niệm</a:t>
            </a:r>
            <a:r>
              <a:rPr lang="en-US" sz="4000" b="1" i="1" u="sng" dirty="0" smtClean="0">
                <a:solidFill>
                  <a:srgbClr val="376092"/>
                </a:solidFill>
                <a:effectLst>
                  <a:outerShdw blurRad="38100" dist="38100" dir="2700000" algn="tl">
                    <a:srgbClr val="C0C0C0"/>
                  </a:outerShdw>
                </a:effectLst>
              </a:rPr>
              <a:t> </a:t>
            </a:r>
            <a:r>
              <a:rPr lang="en-US" sz="4000" b="1" i="1" u="sng" dirty="0" err="1" smtClean="0">
                <a:solidFill>
                  <a:srgbClr val="376092"/>
                </a:solidFill>
                <a:effectLst>
                  <a:outerShdw blurRad="38100" dist="38100" dir="2700000" algn="tl">
                    <a:srgbClr val="C0C0C0"/>
                  </a:outerShdw>
                </a:effectLst>
              </a:rPr>
              <a:t>đô</a:t>
            </a:r>
            <a:r>
              <a:rPr lang="en-US" sz="4000" b="1" i="1" u="sng" dirty="0" smtClean="0">
                <a:solidFill>
                  <a:srgbClr val="376092"/>
                </a:solidFill>
                <a:effectLst>
                  <a:outerShdw blurRad="38100" dist="38100" dir="2700000" algn="tl">
                    <a:srgbClr val="C0C0C0"/>
                  </a:outerShdw>
                </a:effectLst>
              </a:rPr>
              <a:t> </a:t>
            </a:r>
            <a:r>
              <a:rPr lang="en-US" sz="4000" b="1" i="1" u="sng" dirty="0" err="1" smtClean="0">
                <a:solidFill>
                  <a:srgbClr val="376092"/>
                </a:solidFill>
                <a:effectLst>
                  <a:outerShdw blurRad="38100" dist="38100" dir="2700000" algn="tl">
                    <a:srgbClr val="C0C0C0"/>
                  </a:outerShdw>
                </a:effectLst>
              </a:rPr>
              <a:t>thị</a:t>
            </a:r>
            <a:r>
              <a:rPr lang="en-US" sz="4000" b="1" i="1" u="sng" dirty="0" smtClean="0">
                <a:solidFill>
                  <a:srgbClr val="376092"/>
                </a:solidFill>
                <a:effectLst>
                  <a:outerShdw blurRad="38100" dist="38100" dir="2700000" algn="tl">
                    <a:srgbClr val="C0C0C0"/>
                  </a:outerShdw>
                </a:effectLst>
              </a:rPr>
              <a:t> </a:t>
            </a:r>
            <a:r>
              <a:rPr lang="en-US" sz="4000" b="1" i="1" u="sng" dirty="0" err="1" smtClean="0">
                <a:solidFill>
                  <a:srgbClr val="376092"/>
                </a:solidFill>
                <a:effectLst>
                  <a:outerShdw blurRad="38100" dist="38100" dir="2700000" algn="tl">
                    <a:srgbClr val="C0C0C0"/>
                  </a:outerShdw>
                </a:effectLst>
              </a:rPr>
              <a:t>hóa</a:t>
            </a:r>
            <a:endParaRPr lang="en-US" sz="4000" dirty="0"/>
          </a:p>
        </p:txBody>
      </p:sp>
      <p:sp>
        <p:nvSpPr>
          <p:cNvPr id="4" name="Rectangle 3"/>
          <p:cNvSpPr/>
          <p:nvPr/>
        </p:nvSpPr>
        <p:spPr>
          <a:xfrm>
            <a:off x="1295400" y="1295400"/>
            <a:ext cx="1425390" cy="523220"/>
          </a:xfrm>
          <a:prstGeom prst="rect">
            <a:avLst/>
          </a:prstGeom>
        </p:spPr>
        <p:txBody>
          <a:bodyPr wrap="none">
            <a:spAutoFit/>
          </a:bodyPr>
          <a:lstStyle/>
          <a:p>
            <a:pPr>
              <a:defRPr/>
            </a:pPr>
            <a:r>
              <a:rPr lang="en-US" sz="2800" b="1" i="1" dirty="0" err="1" smtClean="0">
                <a:solidFill>
                  <a:schemeClr val="folHlink"/>
                </a:solidFill>
                <a:effectLst>
                  <a:outerShdw blurRad="38100" dist="38100" dir="2700000" algn="tl">
                    <a:srgbClr val="C0C0C0"/>
                  </a:outerShdw>
                </a:effectLst>
                <a:latin typeface="Anloc" pitchFamily="2" charset="0"/>
              </a:rPr>
              <a:t>Đô</a:t>
            </a:r>
            <a:r>
              <a:rPr lang="en-US" sz="2800" b="1" i="1" dirty="0" smtClean="0">
                <a:solidFill>
                  <a:schemeClr val="folHlink"/>
                </a:solidFill>
                <a:effectLst>
                  <a:outerShdw blurRad="38100" dist="38100" dir="2700000" algn="tl">
                    <a:srgbClr val="C0C0C0"/>
                  </a:outerShdw>
                </a:effectLst>
                <a:latin typeface="Anloc" pitchFamily="2" charset="0"/>
              </a:rPr>
              <a:t> </a:t>
            </a:r>
            <a:r>
              <a:rPr lang="en-US" sz="2800" b="1" i="1" dirty="0" err="1" smtClean="0">
                <a:solidFill>
                  <a:schemeClr val="folHlink"/>
                </a:solidFill>
                <a:effectLst>
                  <a:outerShdw blurRad="38100" dist="38100" dir="2700000" algn="tl">
                    <a:srgbClr val="C0C0C0"/>
                  </a:outerShdw>
                </a:effectLst>
                <a:latin typeface="Anloc" pitchFamily="2" charset="0"/>
              </a:rPr>
              <a:t>thị</a:t>
            </a:r>
            <a:r>
              <a:rPr lang="en-US" sz="2800" b="1" i="1" dirty="0" smtClean="0">
                <a:solidFill>
                  <a:schemeClr val="folHlink"/>
                </a:solidFill>
                <a:effectLst>
                  <a:outerShdw blurRad="38100" dist="38100" dir="2700000" algn="tl">
                    <a:srgbClr val="C0C0C0"/>
                  </a:outerShdw>
                </a:effectLst>
                <a:latin typeface="Anloc" pitchFamily="2" charset="0"/>
              </a:rPr>
              <a:t> </a:t>
            </a:r>
            <a:r>
              <a:rPr lang="en-US" sz="2800" b="1" i="1" dirty="0" err="1" smtClean="0">
                <a:solidFill>
                  <a:schemeClr val="folHlink"/>
                </a:solidFill>
                <a:effectLst>
                  <a:outerShdw blurRad="38100" dist="38100" dir="2700000" algn="tl">
                    <a:srgbClr val="C0C0C0"/>
                  </a:outerShdw>
                </a:effectLst>
                <a:latin typeface="Anloc" pitchFamily="2" charset="0"/>
              </a:rPr>
              <a:t>hóa</a:t>
            </a:r>
            <a:endParaRPr lang="en-US" sz="2800" b="1" i="1" dirty="0">
              <a:solidFill>
                <a:schemeClr val="folHlink"/>
              </a:solidFill>
              <a:effectLst>
                <a:outerShdw blurRad="38100" dist="38100" dir="2700000" algn="tl">
                  <a:srgbClr val="C0C0C0"/>
                </a:outerShdw>
              </a:effectLst>
              <a:latin typeface="Anloc" pitchFamily="2" charset="0"/>
            </a:endParaRPr>
          </a:p>
        </p:txBody>
      </p:sp>
      <p:sp>
        <p:nvSpPr>
          <p:cNvPr id="5" name="Rectangle 4"/>
          <p:cNvSpPr/>
          <p:nvPr/>
        </p:nvSpPr>
        <p:spPr>
          <a:xfrm>
            <a:off x="2209800" y="2590800"/>
            <a:ext cx="4572000" cy="3170099"/>
          </a:xfrm>
          <a:prstGeom prst="rect">
            <a:avLst/>
          </a:prstGeom>
        </p:spPr>
        <p:txBody>
          <a:bodyPr>
            <a:spAutoFit/>
          </a:bodyPr>
          <a:lstStyle/>
          <a:p>
            <a:pPr>
              <a:buFont typeface="Wingdings" pitchFamily="2" charset="2"/>
              <a:buChar char="Ø"/>
            </a:pPr>
            <a:r>
              <a:rPr lang="vi-VN" sz="2000" dirty="0" smtClean="0"/>
              <a:t>Đô thị hóa là sự mở rộng của đô thị, tính theo tỉ lệ phần trăm giữa số dân đô thị hay diện tích đô thị trên tổng số dân hay diện tích của một vùng hay khu vực</a:t>
            </a:r>
            <a:endParaRPr lang="en-US" sz="2000" dirty="0" smtClean="0"/>
          </a:p>
          <a:p>
            <a:pPr>
              <a:buFont typeface="Wingdings" pitchFamily="2" charset="2"/>
              <a:buChar char="Ø"/>
            </a:pPr>
            <a:r>
              <a:rPr lang="en-US" sz="2000" dirty="0" smtClean="0"/>
              <a:t> </a:t>
            </a:r>
            <a:r>
              <a:rPr lang="vi-VN" sz="2000" dirty="0" smtClean="0"/>
              <a:t>Đô thị hóa là quá trình phát triển rộng rãi lối sống thị thành thể hiện qua các mặt dân số, mật độ dân số, chất lượng cuộc sống</a:t>
            </a:r>
            <a:endParaRPr lang="en-US" sz="2000" dirty="0" smtClean="0"/>
          </a:p>
          <a:p>
            <a:pPr>
              <a:buFont typeface="Wingdings" pitchFamily="2" charset="2"/>
              <a:buNone/>
            </a:pPr>
            <a:endParaRPr lang="en-US" sz="2000" dirty="0"/>
          </a:p>
        </p:txBody>
      </p:sp>
      <p:sp>
        <p:nvSpPr>
          <p:cNvPr id="6" name="Curved Left Arrow 5"/>
          <p:cNvSpPr/>
          <p:nvPr/>
        </p:nvSpPr>
        <p:spPr>
          <a:xfrm>
            <a:off x="3200400" y="1371600"/>
            <a:ext cx="2133600" cy="12954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spd="slow">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D:\Ut Cung\images (15).jpg"/>
          <p:cNvPicPr>
            <a:picLocks noChangeAspect="1" noChangeArrowheads="1"/>
          </p:cNvPicPr>
          <p:nvPr/>
        </p:nvPicPr>
        <p:blipFill>
          <a:blip r:embed="rId2"/>
          <a:srcRect/>
          <a:stretch>
            <a:fillRect/>
          </a:stretch>
        </p:blipFill>
        <p:spPr bwMode="auto">
          <a:xfrm>
            <a:off x="1" y="0"/>
            <a:ext cx="9144000" cy="6858000"/>
          </a:xfrm>
          <a:prstGeom prst="rect">
            <a:avLst/>
          </a:prstGeom>
          <a:noFill/>
        </p:spPr>
      </p:pic>
      <p:sp>
        <p:nvSpPr>
          <p:cNvPr id="5" name="TextBox 4"/>
          <p:cNvSpPr txBox="1"/>
          <p:nvPr/>
        </p:nvSpPr>
        <p:spPr>
          <a:xfrm>
            <a:off x="1066800" y="533400"/>
            <a:ext cx="7162800" cy="923330"/>
          </a:xfrm>
          <a:prstGeom prst="rect">
            <a:avLst/>
          </a:prstGeom>
          <a:noFill/>
        </p:spPr>
        <p:txBody>
          <a:bodyPr wrap="square" rtlCol="0">
            <a:spAutoFit/>
          </a:bodyPr>
          <a:lstStyle/>
          <a:p>
            <a:pPr algn="ctr"/>
            <a:r>
              <a:rPr lang="en-US" sz="5400" dirty="0" err="1" smtClean="0"/>
              <a:t>I.Thực</a:t>
            </a:r>
            <a:r>
              <a:rPr lang="en-US" sz="5400" dirty="0" smtClean="0"/>
              <a:t> </a:t>
            </a:r>
            <a:r>
              <a:rPr lang="en-US" sz="5400" dirty="0" err="1" smtClean="0"/>
              <a:t>trạng</a:t>
            </a:r>
            <a:endParaRPr lang="en-US" sz="5400" dirty="0"/>
          </a:p>
        </p:txBody>
      </p:sp>
    </p:spTree>
  </p:cSld>
  <p:clrMapOvr>
    <a:masterClrMapping/>
  </p:clrMapOvr>
  <p:transition spd="slow">
    <p:wipe dir="d"/>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117</TotalTime>
  <Words>117</Words>
  <Application>Microsoft Office PowerPoint</Application>
  <PresentationFormat>On-screen Show (4:3)</PresentationFormat>
  <Paragraphs>23</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Slide 1</vt:lpstr>
      <vt:lpstr>Slide 2</vt:lpstr>
      <vt:lpstr>Slide 3</vt:lpstr>
      <vt:lpstr>Slide 4</vt:lpstr>
      <vt:lpstr>Slide 5</vt:lpstr>
      <vt:lpstr>Slide 6</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User</cp:lastModifiedBy>
  <cp:revision>21</cp:revision>
  <dcterms:created xsi:type="dcterms:W3CDTF">2013-09-28T02:01:06Z</dcterms:created>
  <dcterms:modified xsi:type="dcterms:W3CDTF">2013-09-30T07:38:32Z</dcterms:modified>
</cp:coreProperties>
</file>