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theme/theme5.xml" ContentType="application/vnd.openxmlformats-officedocument.them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diagrams/layout5.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diagrams/drawing5.xml" ContentType="application/vnd.ms-office.drawingml.diagramDrawing+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Default Extension="png" ContentType="image/png"/>
  <Override PartName="/ppt/diagrams/colors2.xml" ContentType="application/vnd.openxmlformats-officedocument.drawingml.diagramColors+xml"/>
  <Override PartName="/ppt/diagrams/quickStyle5.xml" ContentType="application/vnd.openxmlformats-officedocument.drawingml.diagramStyle+xml"/>
  <Override PartName="/ppt/notesSlides/notesSlide1.xml" ContentType="application/vnd.openxmlformats-officedocument.presentationml.notesSlide+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diagrams/quickStyle3.xml" ContentType="application/vnd.openxmlformats-officedocument.drawingml.diagramStyl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diagrams/layout4.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data3.xml" ContentType="application/vnd.openxmlformats-officedocument.drawingml.diagramData+xml"/>
  <Override PartName="/ppt/diagrams/colors5.xml" ContentType="application/vnd.openxmlformats-officedocument.drawingml.diagramColors+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diagrams/drawing4.xml" ContentType="application/vnd.ms-office.drawingml.diagramDrawing+xml"/>
  <Default Extension="jpg" ContentType="image/jpeg"/>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diagrams/layout3.xml" ContentType="application/vnd.openxmlformats-officedocument.drawingml.diagramLayout+xml"/>
  <Override PartName="/ppt/diagrams/data4.xml" ContentType="application/vnd.openxmlformats-officedocument.drawingml.diagramData+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 id="2147483768" r:id="rId2"/>
    <p:sldMasterId id="2147483792" r:id="rId3"/>
    <p:sldMasterId id="2147483817" r:id="rId4"/>
  </p:sldMasterIdLst>
  <p:notesMasterIdLst>
    <p:notesMasterId r:id="rId50"/>
  </p:notesMasterIdLst>
  <p:sldIdLst>
    <p:sldId id="256" r:id="rId5"/>
    <p:sldId id="332" r:id="rId6"/>
    <p:sldId id="258" r:id="rId7"/>
    <p:sldId id="324" r:id="rId8"/>
    <p:sldId id="302" r:id="rId9"/>
    <p:sldId id="318" r:id="rId10"/>
    <p:sldId id="261" r:id="rId11"/>
    <p:sldId id="319" r:id="rId12"/>
    <p:sldId id="266" r:id="rId13"/>
    <p:sldId id="289" r:id="rId14"/>
    <p:sldId id="264" r:id="rId15"/>
    <p:sldId id="305" r:id="rId16"/>
    <p:sldId id="306" r:id="rId17"/>
    <p:sldId id="313" r:id="rId18"/>
    <p:sldId id="329" r:id="rId19"/>
    <p:sldId id="320" r:id="rId20"/>
    <p:sldId id="309" r:id="rId21"/>
    <p:sldId id="268" r:id="rId22"/>
    <p:sldId id="269" r:id="rId23"/>
    <p:sldId id="308" r:id="rId24"/>
    <p:sldId id="301" r:id="rId25"/>
    <p:sldId id="273" r:id="rId26"/>
    <p:sldId id="277" r:id="rId27"/>
    <p:sldId id="278" r:id="rId28"/>
    <p:sldId id="279" r:id="rId29"/>
    <p:sldId id="315" r:id="rId30"/>
    <p:sldId id="274" r:id="rId31"/>
    <p:sldId id="326" r:id="rId32"/>
    <p:sldId id="293" r:id="rId33"/>
    <p:sldId id="294" r:id="rId34"/>
    <p:sldId id="311" r:id="rId35"/>
    <p:sldId id="298" r:id="rId36"/>
    <p:sldId id="299" r:id="rId37"/>
    <p:sldId id="296" r:id="rId38"/>
    <p:sldId id="271" r:id="rId39"/>
    <p:sldId id="312" r:id="rId40"/>
    <p:sldId id="276" r:id="rId41"/>
    <p:sldId id="328" r:id="rId42"/>
    <p:sldId id="280" r:id="rId43"/>
    <p:sldId id="321" r:id="rId44"/>
    <p:sldId id="322" r:id="rId45"/>
    <p:sldId id="327" r:id="rId46"/>
    <p:sldId id="323" r:id="rId47"/>
    <p:sldId id="281" r:id="rId48"/>
    <p:sldId id="317" r:id="rId4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4" d="100"/>
          <a:sy n="64" d="100"/>
        </p:scale>
        <p:origin x="-924" y="-102"/>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presProps" Target="presProps.xml"/></Relationships>
</file>

<file path=ppt/diagrams/_rels/data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image" Target="../media/image29.jpeg"/></Relationships>
</file>

<file path=ppt/diagrams/_rels/data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image" Target="../media/image31.jpeg"/></Relationships>
</file>

<file path=ppt/diagrams/_rels/drawing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image" Target="../media/image12.jpg"/></Relationships>
</file>

<file path=ppt/diagrams/_rels/drawing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image" Target="../media/image14.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BDF27D2-6F74-4479-A80B-DE352F4CD036}" type="doc">
      <dgm:prSet loTypeId="urn:microsoft.com/office/officeart/2005/8/layout/radial5" loCatId="relationship" qsTypeId="urn:microsoft.com/office/officeart/2005/8/quickstyle/simple1" qsCatId="simple" csTypeId="urn:microsoft.com/office/officeart/2005/8/colors/accent1_2" csCatId="accent1" phldr="1"/>
      <dgm:spPr/>
      <dgm:t>
        <a:bodyPr/>
        <a:lstStyle/>
        <a:p>
          <a:endParaRPr lang="en-US"/>
        </a:p>
      </dgm:t>
    </dgm:pt>
    <dgm:pt modelId="{A41FB893-D930-40ED-AC5D-8153813B6AA3}">
      <dgm:prSet phldrT="[Text]"/>
      <dgm:spPr/>
      <dgm:t>
        <a:bodyPr/>
        <a:lstStyle/>
        <a:p>
          <a:r>
            <a:rPr lang="en-US" dirty="0" err="1" smtClean="0">
              <a:latin typeface="Times New Roman" pitchFamily="18" charset="0"/>
              <a:cs typeface="Times New Roman" pitchFamily="18" charset="0"/>
            </a:rPr>
            <a:t>Phương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diện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hiện</a:t>
          </a:r>
          <a:endParaRPr lang="en-US" dirty="0">
            <a:latin typeface="Times New Roman" pitchFamily="18" charset="0"/>
            <a:cs typeface="Times New Roman" pitchFamily="18" charset="0"/>
          </a:endParaRPr>
        </a:p>
      </dgm:t>
    </dgm:pt>
    <dgm:pt modelId="{9F4C56B2-1044-4060-B11F-B19457B6B795}" type="parTrans" cxnId="{4E937098-EF72-4525-97DA-C0DAA640E779}">
      <dgm:prSet/>
      <dgm:spPr/>
      <dgm:t>
        <a:bodyPr/>
        <a:lstStyle/>
        <a:p>
          <a:endParaRPr lang="en-US">
            <a:latin typeface="Times New Roman" pitchFamily="18" charset="0"/>
            <a:cs typeface="Times New Roman" pitchFamily="18" charset="0"/>
          </a:endParaRPr>
        </a:p>
      </dgm:t>
    </dgm:pt>
    <dgm:pt modelId="{DDBFDD1C-B8D3-4DB2-B41E-FAFFC672429B}" type="sibTrans" cxnId="{4E937098-EF72-4525-97DA-C0DAA640E779}">
      <dgm:prSet/>
      <dgm:spPr/>
      <dgm:t>
        <a:bodyPr/>
        <a:lstStyle/>
        <a:p>
          <a:endParaRPr lang="en-US">
            <a:latin typeface="Times New Roman" pitchFamily="18" charset="0"/>
            <a:cs typeface="Times New Roman" pitchFamily="18" charset="0"/>
          </a:endParaRPr>
        </a:p>
      </dgm:t>
    </dgm:pt>
    <dgm:pt modelId="{22CDFB14-07E1-4A21-B48A-C1DB7D978662}">
      <dgm:prSet phldrT="[Text]"/>
      <dgm:spPr/>
      <dgm:t>
        <a:bodyPr/>
        <a:lstStyle/>
        <a:p>
          <a:r>
            <a:rPr lang="en-US" dirty="0" err="1" smtClean="0">
              <a:latin typeface="Times New Roman" pitchFamily="18" charset="0"/>
              <a:cs typeface="Times New Roman" pitchFamily="18" charset="0"/>
            </a:rPr>
            <a:t>Kinh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tế</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văn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hóa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giáo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dục</a:t>
          </a:r>
          <a:endParaRPr lang="en-US" dirty="0">
            <a:latin typeface="Times New Roman" pitchFamily="18" charset="0"/>
            <a:cs typeface="Times New Roman" pitchFamily="18" charset="0"/>
          </a:endParaRPr>
        </a:p>
      </dgm:t>
    </dgm:pt>
    <dgm:pt modelId="{AD55E963-5FF4-463E-B8B1-C0EBA70AE2C9}" type="parTrans" cxnId="{FE5DA1B6-67EC-4170-A34F-30D66808DF6E}">
      <dgm:prSet/>
      <dgm:spPr/>
      <dgm:t>
        <a:bodyPr/>
        <a:lstStyle/>
        <a:p>
          <a:endParaRPr lang="en-US">
            <a:latin typeface="Times New Roman" pitchFamily="18" charset="0"/>
            <a:cs typeface="Times New Roman" pitchFamily="18" charset="0"/>
          </a:endParaRPr>
        </a:p>
      </dgm:t>
    </dgm:pt>
    <dgm:pt modelId="{52C34BC1-EB14-4EC3-A500-577ADC5B7685}" type="sibTrans" cxnId="{FE5DA1B6-67EC-4170-A34F-30D66808DF6E}">
      <dgm:prSet/>
      <dgm:spPr/>
      <dgm:t>
        <a:bodyPr/>
        <a:lstStyle/>
        <a:p>
          <a:endParaRPr lang="en-US">
            <a:latin typeface="Times New Roman" pitchFamily="18" charset="0"/>
            <a:cs typeface="Times New Roman" pitchFamily="18" charset="0"/>
          </a:endParaRPr>
        </a:p>
      </dgm:t>
    </dgm:pt>
    <dgm:pt modelId="{B1384D8C-B4F8-4E7D-8D8C-BD4160F2A647}">
      <dgm:prSet phldrT="[Text]"/>
      <dgm:spPr/>
      <dgm:t>
        <a:bodyPr/>
        <a:lstStyle/>
        <a:p>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việc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việc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liên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quan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đến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đình</a:t>
          </a:r>
          <a:endParaRPr lang="en-US" dirty="0">
            <a:latin typeface="Times New Roman" pitchFamily="18" charset="0"/>
            <a:cs typeface="Times New Roman" pitchFamily="18" charset="0"/>
          </a:endParaRPr>
        </a:p>
      </dgm:t>
    </dgm:pt>
    <dgm:pt modelId="{15F0A8E7-03AC-4F00-B940-025639974B93}" type="parTrans" cxnId="{5143FD25-73B0-435A-A390-60B04D7515A8}">
      <dgm:prSet/>
      <dgm:spPr/>
      <dgm:t>
        <a:bodyPr/>
        <a:lstStyle/>
        <a:p>
          <a:endParaRPr lang="en-US">
            <a:latin typeface="Times New Roman" pitchFamily="18" charset="0"/>
            <a:cs typeface="Times New Roman" pitchFamily="18" charset="0"/>
          </a:endParaRPr>
        </a:p>
      </dgm:t>
    </dgm:pt>
    <dgm:pt modelId="{DF0DFCAF-1013-4865-9322-14B0D3571D4E}" type="sibTrans" cxnId="{5143FD25-73B0-435A-A390-60B04D7515A8}">
      <dgm:prSet/>
      <dgm:spPr/>
      <dgm:t>
        <a:bodyPr/>
        <a:lstStyle/>
        <a:p>
          <a:endParaRPr lang="en-US">
            <a:latin typeface="Times New Roman" pitchFamily="18" charset="0"/>
            <a:cs typeface="Times New Roman" pitchFamily="18" charset="0"/>
          </a:endParaRPr>
        </a:p>
      </dgm:t>
    </dgm:pt>
    <dgm:pt modelId="{EC36C3E2-CEC5-4526-9C41-D724DEE92B8A}">
      <dgm:prSet phldrT="[Text]"/>
      <dgm:spPr/>
      <dgm:t>
        <a:bodyPr/>
        <a:lstStyle/>
        <a:p>
          <a:r>
            <a:rPr lang="en-US" baseline="0" dirty="0" smtClean="0">
              <a:latin typeface="Times New Roman" pitchFamily="18" charset="0"/>
              <a:cs typeface="Times New Roman" pitchFamily="18" charset="0"/>
            </a:rPr>
            <a:t> </a:t>
          </a:r>
          <a:r>
            <a:rPr lang="en-US" baseline="0" dirty="0" err="1" smtClean="0">
              <a:latin typeface="Times New Roman" pitchFamily="18" charset="0"/>
              <a:cs typeface="Times New Roman" pitchFamily="18" charset="0"/>
            </a:rPr>
            <a:t>và</a:t>
          </a:r>
          <a:r>
            <a:rPr lang="en-US" baseline="0" dirty="0" smtClean="0">
              <a:latin typeface="Times New Roman" pitchFamily="18" charset="0"/>
              <a:cs typeface="Times New Roman" pitchFamily="18" charset="0"/>
            </a:rPr>
            <a:t> </a:t>
          </a:r>
          <a:r>
            <a:rPr lang="en-US" baseline="0" dirty="0" err="1" smtClean="0">
              <a:latin typeface="Times New Roman" pitchFamily="18" charset="0"/>
              <a:cs typeface="Times New Roman" pitchFamily="18" charset="0"/>
            </a:rPr>
            <a:t>nhiều</a:t>
          </a:r>
          <a:r>
            <a:rPr lang="en-US" baseline="0" dirty="0" smtClean="0">
              <a:latin typeface="Times New Roman" pitchFamily="18" charset="0"/>
              <a:cs typeface="Times New Roman" pitchFamily="18" charset="0"/>
            </a:rPr>
            <a:t> </a:t>
          </a:r>
          <a:r>
            <a:rPr lang="en-US" baseline="0" dirty="0" err="1" smtClean="0">
              <a:latin typeface="Times New Roman" pitchFamily="18" charset="0"/>
              <a:cs typeface="Times New Roman" pitchFamily="18" charset="0"/>
            </a:rPr>
            <a:t>vấn</a:t>
          </a:r>
          <a:r>
            <a:rPr lang="en-US" baseline="0" dirty="0" smtClean="0">
              <a:latin typeface="Times New Roman" pitchFamily="18" charset="0"/>
              <a:cs typeface="Times New Roman" pitchFamily="18" charset="0"/>
            </a:rPr>
            <a:t> </a:t>
          </a:r>
          <a:r>
            <a:rPr lang="en-US" baseline="0" dirty="0" err="1" smtClean="0">
              <a:latin typeface="Times New Roman" pitchFamily="18" charset="0"/>
              <a:cs typeface="Times New Roman" pitchFamily="18" charset="0"/>
            </a:rPr>
            <a:t>đề</a:t>
          </a:r>
          <a:r>
            <a:rPr lang="en-US" baseline="0" dirty="0" smtClean="0">
              <a:latin typeface="Times New Roman" pitchFamily="18" charset="0"/>
              <a:cs typeface="Times New Roman" pitchFamily="18" charset="0"/>
            </a:rPr>
            <a:t> </a:t>
          </a:r>
          <a:r>
            <a:rPr lang="en-US" baseline="0" dirty="0" err="1" smtClean="0">
              <a:latin typeface="Times New Roman" pitchFamily="18" charset="0"/>
              <a:cs typeface="Times New Roman" pitchFamily="18" charset="0"/>
            </a:rPr>
            <a:t>khác</a:t>
          </a:r>
          <a:r>
            <a:rPr lang="en-US" baseline="0" dirty="0" smtClean="0">
              <a:latin typeface="Times New Roman" pitchFamily="18" charset="0"/>
              <a:cs typeface="Times New Roman" pitchFamily="18" charset="0"/>
            </a:rPr>
            <a:t> </a:t>
          </a:r>
          <a:r>
            <a:rPr lang="en-US" baseline="0" dirty="0" err="1" smtClean="0">
              <a:latin typeface="Times New Roman" pitchFamily="18" charset="0"/>
              <a:cs typeface="Times New Roman" pitchFamily="18" charset="0"/>
            </a:rPr>
            <a:t>nữa</a:t>
          </a:r>
          <a:endParaRPr lang="en-US" baseline="0" dirty="0" smtClean="0">
            <a:latin typeface="Times New Roman" pitchFamily="18" charset="0"/>
            <a:cs typeface="Times New Roman" pitchFamily="18" charset="0"/>
          </a:endParaRPr>
        </a:p>
        <a:p>
          <a:endParaRPr lang="en-US" dirty="0">
            <a:latin typeface="Times New Roman" pitchFamily="18" charset="0"/>
            <a:cs typeface="Times New Roman" pitchFamily="18" charset="0"/>
          </a:endParaRPr>
        </a:p>
      </dgm:t>
    </dgm:pt>
    <dgm:pt modelId="{9A6A5BDE-E7AE-4597-8213-842920C6F3D6}" type="parTrans" cxnId="{70AD21AB-5012-480C-B7B9-B3C479B486B1}">
      <dgm:prSet/>
      <dgm:spPr/>
      <dgm:t>
        <a:bodyPr/>
        <a:lstStyle/>
        <a:p>
          <a:endParaRPr lang="en-US">
            <a:latin typeface="Times New Roman" pitchFamily="18" charset="0"/>
            <a:cs typeface="Times New Roman" pitchFamily="18" charset="0"/>
          </a:endParaRPr>
        </a:p>
      </dgm:t>
    </dgm:pt>
    <dgm:pt modelId="{EC3CEBB8-54EC-4D0B-917F-59805D130245}" type="sibTrans" cxnId="{70AD21AB-5012-480C-B7B9-B3C479B486B1}">
      <dgm:prSet/>
      <dgm:spPr/>
      <dgm:t>
        <a:bodyPr/>
        <a:lstStyle/>
        <a:p>
          <a:endParaRPr lang="en-US">
            <a:latin typeface="Times New Roman" pitchFamily="18" charset="0"/>
            <a:cs typeface="Times New Roman" pitchFamily="18" charset="0"/>
          </a:endParaRPr>
        </a:p>
      </dgm:t>
    </dgm:pt>
    <dgm:pt modelId="{9D8D86D4-8BEB-4B00-848B-683E2A55E94F}">
      <dgm:prSet phldrT="[Text]"/>
      <dgm:spPr/>
      <dgm:t>
        <a:bodyPr/>
        <a:lstStyle/>
        <a:p>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hoạt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giao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tiếp</a:t>
          </a:r>
          <a:endParaRPr lang="en-US" dirty="0">
            <a:latin typeface="Times New Roman" pitchFamily="18" charset="0"/>
            <a:cs typeface="Times New Roman" pitchFamily="18" charset="0"/>
          </a:endParaRPr>
        </a:p>
      </dgm:t>
    </dgm:pt>
    <dgm:pt modelId="{2661DBEE-AC8E-43A0-90D3-3B2B05AAFE57}" type="parTrans" cxnId="{F667F475-A719-4D8A-9697-DE3B6A6A8500}">
      <dgm:prSet/>
      <dgm:spPr/>
      <dgm:t>
        <a:bodyPr/>
        <a:lstStyle/>
        <a:p>
          <a:endParaRPr lang="en-US">
            <a:latin typeface="Times New Roman" pitchFamily="18" charset="0"/>
            <a:cs typeface="Times New Roman" pitchFamily="18" charset="0"/>
          </a:endParaRPr>
        </a:p>
      </dgm:t>
    </dgm:pt>
    <dgm:pt modelId="{088426DA-922C-47E2-9953-C5C6939C041E}" type="sibTrans" cxnId="{F667F475-A719-4D8A-9697-DE3B6A6A8500}">
      <dgm:prSet/>
      <dgm:spPr/>
      <dgm:t>
        <a:bodyPr/>
        <a:lstStyle/>
        <a:p>
          <a:endParaRPr lang="en-US">
            <a:latin typeface="Times New Roman" pitchFamily="18" charset="0"/>
            <a:cs typeface="Times New Roman" pitchFamily="18" charset="0"/>
          </a:endParaRPr>
        </a:p>
      </dgm:t>
    </dgm:pt>
    <dgm:pt modelId="{A9E7C962-0662-4B4B-A776-ABE2DD67A186}" type="pres">
      <dgm:prSet presAssocID="{FBDF27D2-6F74-4479-A80B-DE352F4CD036}" presName="Name0" presStyleCnt="0">
        <dgm:presLayoutVars>
          <dgm:chMax val="1"/>
          <dgm:dir/>
          <dgm:animLvl val="ctr"/>
          <dgm:resizeHandles val="exact"/>
        </dgm:presLayoutVars>
      </dgm:prSet>
      <dgm:spPr/>
      <dgm:t>
        <a:bodyPr/>
        <a:lstStyle/>
        <a:p>
          <a:endParaRPr lang="en-US"/>
        </a:p>
      </dgm:t>
    </dgm:pt>
    <dgm:pt modelId="{36363FDE-F047-42CE-8762-AEE90BF68037}" type="pres">
      <dgm:prSet presAssocID="{A41FB893-D930-40ED-AC5D-8153813B6AA3}" presName="centerShape" presStyleLbl="node0" presStyleIdx="0" presStyleCnt="1" custScaleX="158599" custScaleY="136964"/>
      <dgm:spPr/>
      <dgm:t>
        <a:bodyPr/>
        <a:lstStyle/>
        <a:p>
          <a:endParaRPr lang="en-US"/>
        </a:p>
      </dgm:t>
    </dgm:pt>
    <dgm:pt modelId="{690A4016-3B39-4B22-89CC-49A60F014AF9}" type="pres">
      <dgm:prSet presAssocID="{AD55E963-5FF4-463E-B8B1-C0EBA70AE2C9}" presName="parTrans" presStyleLbl="sibTrans2D1" presStyleIdx="0" presStyleCnt="4"/>
      <dgm:spPr/>
      <dgm:t>
        <a:bodyPr/>
        <a:lstStyle/>
        <a:p>
          <a:endParaRPr lang="en-US"/>
        </a:p>
      </dgm:t>
    </dgm:pt>
    <dgm:pt modelId="{AEDC6777-CD2E-436A-AA60-2E62673810B9}" type="pres">
      <dgm:prSet presAssocID="{AD55E963-5FF4-463E-B8B1-C0EBA70AE2C9}" presName="connectorText" presStyleLbl="sibTrans2D1" presStyleIdx="0" presStyleCnt="4"/>
      <dgm:spPr/>
      <dgm:t>
        <a:bodyPr/>
        <a:lstStyle/>
        <a:p>
          <a:endParaRPr lang="en-US"/>
        </a:p>
      </dgm:t>
    </dgm:pt>
    <dgm:pt modelId="{B79721B4-5AE1-40A4-9D96-A87F325FE1E9}" type="pres">
      <dgm:prSet presAssocID="{22CDFB14-07E1-4A21-B48A-C1DB7D978662}" presName="node" presStyleLbl="node1" presStyleIdx="0" presStyleCnt="4" custScaleX="136649" custScaleY="109003">
        <dgm:presLayoutVars>
          <dgm:bulletEnabled val="1"/>
        </dgm:presLayoutVars>
      </dgm:prSet>
      <dgm:spPr/>
      <dgm:t>
        <a:bodyPr/>
        <a:lstStyle/>
        <a:p>
          <a:endParaRPr lang="en-US"/>
        </a:p>
      </dgm:t>
    </dgm:pt>
    <dgm:pt modelId="{29EE427B-C99E-448E-BA7D-F05FAB5925ED}" type="pres">
      <dgm:prSet presAssocID="{15F0A8E7-03AC-4F00-B940-025639974B93}" presName="parTrans" presStyleLbl="sibTrans2D1" presStyleIdx="1" presStyleCnt="4"/>
      <dgm:spPr/>
      <dgm:t>
        <a:bodyPr/>
        <a:lstStyle/>
        <a:p>
          <a:endParaRPr lang="en-US"/>
        </a:p>
      </dgm:t>
    </dgm:pt>
    <dgm:pt modelId="{E1274350-0E70-4794-A25A-8CEF43AF0E78}" type="pres">
      <dgm:prSet presAssocID="{15F0A8E7-03AC-4F00-B940-025639974B93}" presName="connectorText" presStyleLbl="sibTrans2D1" presStyleIdx="1" presStyleCnt="4"/>
      <dgm:spPr/>
      <dgm:t>
        <a:bodyPr/>
        <a:lstStyle/>
        <a:p>
          <a:endParaRPr lang="en-US"/>
        </a:p>
      </dgm:t>
    </dgm:pt>
    <dgm:pt modelId="{B74A9A73-83CD-4D13-A127-5E43533924D4}" type="pres">
      <dgm:prSet presAssocID="{B1384D8C-B4F8-4E7D-8D8C-BD4160F2A647}" presName="node" presStyleLbl="node1" presStyleIdx="1" presStyleCnt="4" custScaleX="173298" custScaleY="143139" custRadScaleRad="133390" custRadScaleInc="-577">
        <dgm:presLayoutVars>
          <dgm:bulletEnabled val="1"/>
        </dgm:presLayoutVars>
      </dgm:prSet>
      <dgm:spPr/>
      <dgm:t>
        <a:bodyPr/>
        <a:lstStyle/>
        <a:p>
          <a:endParaRPr lang="en-US"/>
        </a:p>
      </dgm:t>
    </dgm:pt>
    <dgm:pt modelId="{B37D9482-DE1A-43F6-8F9C-56EF84413F64}" type="pres">
      <dgm:prSet presAssocID="{9A6A5BDE-E7AE-4597-8213-842920C6F3D6}" presName="parTrans" presStyleLbl="sibTrans2D1" presStyleIdx="2" presStyleCnt="4"/>
      <dgm:spPr/>
      <dgm:t>
        <a:bodyPr/>
        <a:lstStyle/>
        <a:p>
          <a:endParaRPr lang="en-US"/>
        </a:p>
      </dgm:t>
    </dgm:pt>
    <dgm:pt modelId="{B1EFACD9-23C4-4090-85AD-2B014AD866FE}" type="pres">
      <dgm:prSet presAssocID="{9A6A5BDE-E7AE-4597-8213-842920C6F3D6}" presName="connectorText" presStyleLbl="sibTrans2D1" presStyleIdx="2" presStyleCnt="4"/>
      <dgm:spPr/>
      <dgm:t>
        <a:bodyPr/>
        <a:lstStyle/>
        <a:p>
          <a:endParaRPr lang="en-US"/>
        </a:p>
      </dgm:t>
    </dgm:pt>
    <dgm:pt modelId="{C6C34F35-71E8-4C6C-9FC8-F788B96FAA72}" type="pres">
      <dgm:prSet presAssocID="{EC36C3E2-CEC5-4526-9C41-D724DEE92B8A}" presName="node" presStyleLbl="node1" presStyleIdx="2" presStyleCnt="4" custScaleX="132792" custScaleY="111548" custRadScaleRad="93924" custRadScaleInc="-3245">
        <dgm:presLayoutVars>
          <dgm:bulletEnabled val="1"/>
        </dgm:presLayoutVars>
      </dgm:prSet>
      <dgm:spPr/>
      <dgm:t>
        <a:bodyPr/>
        <a:lstStyle/>
        <a:p>
          <a:endParaRPr lang="en-US"/>
        </a:p>
      </dgm:t>
    </dgm:pt>
    <dgm:pt modelId="{E8066432-4683-408A-8A80-73C7A3D30554}" type="pres">
      <dgm:prSet presAssocID="{2661DBEE-AC8E-43A0-90D3-3B2B05AAFE57}" presName="parTrans" presStyleLbl="sibTrans2D1" presStyleIdx="3" presStyleCnt="4"/>
      <dgm:spPr/>
      <dgm:t>
        <a:bodyPr/>
        <a:lstStyle/>
        <a:p>
          <a:endParaRPr lang="en-US"/>
        </a:p>
      </dgm:t>
    </dgm:pt>
    <dgm:pt modelId="{AA44A8ED-1D6C-4D0B-BC92-998536F15DC3}" type="pres">
      <dgm:prSet presAssocID="{2661DBEE-AC8E-43A0-90D3-3B2B05AAFE57}" presName="connectorText" presStyleLbl="sibTrans2D1" presStyleIdx="3" presStyleCnt="4"/>
      <dgm:spPr/>
      <dgm:t>
        <a:bodyPr/>
        <a:lstStyle/>
        <a:p>
          <a:endParaRPr lang="en-US"/>
        </a:p>
      </dgm:t>
    </dgm:pt>
    <dgm:pt modelId="{580A3881-B1F1-45FB-9417-57AFE68652CB}" type="pres">
      <dgm:prSet presAssocID="{9D8D86D4-8BEB-4B00-848B-683E2A55E94F}" presName="node" presStyleLbl="node1" presStyleIdx="3" presStyleCnt="4" custScaleX="137155" custScaleY="137155" custRadScaleRad="132567" custRadScaleInc="852">
        <dgm:presLayoutVars>
          <dgm:bulletEnabled val="1"/>
        </dgm:presLayoutVars>
      </dgm:prSet>
      <dgm:spPr/>
      <dgm:t>
        <a:bodyPr/>
        <a:lstStyle/>
        <a:p>
          <a:endParaRPr lang="en-US"/>
        </a:p>
      </dgm:t>
    </dgm:pt>
  </dgm:ptLst>
  <dgm:cxnLst>
    <dgm:cxn modelId="{4E937098-EF72-4525-97DA-C0DAA640E779}" srcId="{FBDF27D2-6F74-4479-A80B-DE352F4CD036}" destId="{A41FB893-D930-40ED-AC5D-8153813B6AA3}" srcOrd="0" destOrd="0" parTransId="{9F4C56B2-1044-4060-B11F-B19457B6B795}" sibTransId="{DDBFDD1C-B8D3-4DB2-B41E-FAFFC672429B}"/>
    <dgm:cxn modelId="{FBA0F0B0-F9EC-418F-8F5B-584D76E0649E}" type="presOf" srcId="{9A6A5BDE-E7AE-4597-8213-842920C6F3D6}" destId="{B37D9482-DE1A-43F6-8F9C-56EF84413F64}" srcOrd="0" destOrd="0" presId="urn:microsoft.com/office/officeart/2005/8/layout/radial5"/>
    <dgm:cxn modelId="{09B5DC41-0F1F-4C3E-A21C-A20446534818}" type="presOf" srcId="{FBDF27D2-6F74-4479-A80B-DE352F4CD036}" destId="{A9E7C962-0662-4B4B-A776-ABE2DD67A186}" srcOrd="0" destOrd="0" presId="urn:microsoft.com/office/officeart/2005/8/layout/radial5"/>
    <dgm:cxn modelId="{1AEAD0C4-3406-4D3F-A034-7C61AAC7C5C6}" type="presOf" srcId="{AD55E963-5FF4-463E-B8B1-C0EBA70AE2C9}" destId="{690A4016-3B39-4B22-89CC-49A60F014AF9}" srcOrd="0" destOrd="0" presId="urn:microsoft.com/office/officeart/2005/8/layout/radial5"/>
    <dgm:cxn modelId="{DAAA53B7-2046-46C5-B0E1-DEC868C8508D}" type="presOf" srcId="{2661DBEE-AC8E-43A0-90D3-3B2B05AAFE57}" destId="{AA44A8ED-1D6C-4D0B-BC92-998536F15DC3}" srcOrd="1" destOrd="0" presId="urn:microsoft.com/office/officeart/2005/8/layout/radial5"/>
    <dgm:cxn modelId="{CEA29C00-DF0C-4011-9DF5-EC046F4CC583}" type="presOf" srcId="{9A6A5BDE-E7AE-4597-8213-842920C6F3D6}" destId="{B1EFACD9-23C4-4090-85AD-2B014AD866FE}" srcOrd="1" destOrd="0" presId="urn:microsoft.com/office/officeart/2005/8/layout/radial5"/>
    <dgm:cxn modelId="{F667F475-A719-4D8A-9697-DE3B6A6A8500}" srcId="{A41FB893-D930-40ED-AC5D-8153813B6AA3}" destId="{9D8D86D4-8BEB-4B00-848B-683E2A55E94F}" srcOrd="3" destOrd="0" parTransId="{2661DBEE-AC8E-43A0-90D3-3B2B05AAFE57}" sibTransId="{088426DA-922C-47E2-9953-C5C6939C041E}"/>
    <dgm:cxn modelId="{4DFBFD96-1AEF-4A69-8E6C-53CA7F011DD2}" type="presOf" srcId="{A41FB893-D930-40ED-AC5D-8153813B6AA3}" destId="{36363FDE-F047-42CE-8762-AEE90BF68037}" srcOrd="0" destOrd="0" presId="urn:microsoft.com/office/officeart/2005/8/layout/radial5"/>
    <dgm:cxn modelId="{509F7AEF-E132-4D55-BC3E-24C3E8535DE5}" type="presOf" srcId="{15F0A8E7-03AC-4F00-B940-025639974B93}" destId="{29EE427B-C99E-448E-BA7D-F05FAB5925ED}" srcOrd="0" destOrd="0" presId="urn:microsoft.com/office/officeart/2005/8/layout/radial5"/>
    <dgm:cxn modelId="{5143FD25-73B0-435A-A390-60B04D7515A8}" srcId="{A41FB893-D930-40ED-AC5D-8153813B6AA3}" destId="{B1384D8C-B4F8-4E7D-8D8C-BD4160F2A647}" srcOrd="1" destOrd="0" parTransId="{15F0A8E7-03AC-4F00-B940-025639974B93}" sibTransId="{DF0DFCAF-1013-4865-9322-14B0D3571D4E}"/>
    <dgm:cxn modelId="{FE5DA1B6-67EC-4170-A34F-30D66808DF6E}" srcId="{A41FB893-D930-40ED-AC5D-8153813B6AA3}" destId="{22CDFB14-07E1-4A21-B48A-C1DB7D978662}" srcOrd="0" destOrd="0" parTransId="{AD55E963-5FF4-463E-B8B1-C0EBA70AE2C9}" sibTransId="{52C34BC1-EB14-4EC3-A500-577ADC5B7685}"/>
    <dgm:cxn modelId="{FF3328D0-DEBF-4B60-A5F2-B3672CB28C8A}" type="presOf" srcId="{22CDFB14-07E1-4A21-B48A-C1DB7D978662}" destId="{B79721B4-5AE1-40A4-9D96-A87F325FE1E9}" srcOrd="0" destOrd="0" presId="urn:microsoft.com/office/officeart/2005/8/layout/radial5"/>
    <dgm:cxn modelId="{3AFA91D1-3379-43F3-9A3E-F583B001932A}" type="presOf" srcId="{AD55E963-5FF4-463E-B8B1-C0EBA70AE2C9}" destId="{AEDC6777-CD2E-436A-AA60-2E62673810B9}" srcOrd="1" destOrd="0" presId="urn:microsoft.com/office/officeart/2005/8/layout/radial5"/>
    <dgm:cxn modelId="{5F6EBC44-DD39-4616-91E1-030379F02150}" type="presOf" srcId="{2661DBEE-AC8E-43A0-90D3-3B2B05AAFE57}" destId="{E8066432-4683-408A-8A80-73C7A3D30554}" srcOrd="0" destOrd="0" presId="urn:microsoft.com/office/officeart/2005/8/layout/radial5"/>
    <dgm:cxn modelId="{70AD21AB-5012-480C-B7B9-B3C479B486B1}" srcId="{A41FB893-D930-40ED-AC5D-8153813B6AA3}" destId="{EC36C3E2-CEC5-4526-9C41-D724DEE92B8A}" srcOrd="2" destOrd="0" parTransId="{9A6A5BDE-E7AE-4597-8213-842920C6F3D6}" sibTransId="{EC3CEBB8-54EC-4D0B-917F-59805D130245}"/>
    <dgm:cxn modelId="{28E8EBFB-49A7-4BAB-AE44-26F6906A9689}" type="presOf" srcId="{15F0A8E7-03AC-4F00-B940-025639974B93}" destId="{E1274350-0E70-4794-A25A-8CEF43AF0E78}" srcOrd="1" destOrd="0" presId="urn:microsoft.com/office/officeart/2005/8/layout/radial5"/>
    <dgm:cxn modelId="{017CB5A1-FA10-4E02-B516-15FA26BD3F31}" type="presOf" srcId="{EC36C3E2-CEC5-4526-9C41-D724DEE92B8A}" destId="{C6C34F35-71E8-4C6C-9FC8-F788B96FAA72}" srcOrd="0" destOrd="0" presId="urn:microsoft.com/office/officeart/2005/8/layout/radial5"/>
    <dgm:cxn modelId="{ED379BE1-EAA0-4CB6-A3E9-287912E56315}" type="presOf" srcId="{B1384D8C-B4F8-4E7D-8D8C-BD4160F2A647}" destId="{B74A9A73-83CD-4D13-A127-5E43533924D4}" srcOrd="0" destOrd="0" presId="urn:microsoft.com/office/officeart/2005/8/layout/radial5"/>
    <dgm:cxn modelId="{A75E0D89-2B17-4DDC-8012-B5A51832F085}" type="presOf" srcId="{9D8D86D4-8BEB-4B00-848B-683E2A55E94F}" destId="{580A3881-B1F1-45FB-9417-57AFE68652CB}" srcOrd="0" destOrd="0" presId="urn:microsoft.com/office/officeart/2005/8/layout/radial5"/>
    <dgm:cxn modelId="{3D031597-7889-4DA2-A48F-4ED77E7C6C89}" type="presParOf" srcId="{A9E7C962-0662-4B4B-A776-ABE2DD67A186}" destId="{36363FDE-F047-42CE-8762-AEE90BF68037}" srcOrd="0" destOrd="0" presId="urn:microsoft.com/office/officeart/2005/8/layout/radial5"/>
    <dgm:cxn modelId="{C36138D9-6245-4DB3-A3F8-4FB168119698}" type="presParOf" srcId="{A9E7C962-0662-4B4B-A776-ABE2DD67A186}" destId="{690A4016-3B39-4B22-89CC-49A60F014AF9}" srcOrd="1" destOrd="0" presId="urn:microsoft.com/office/officeart/2005/8/layout/radial5"/>
    <dgm:cxn modelId="{93277F2E-882F-4F70-8A18-9B3E5A5CB2F9}" type="presParOf" srcId="{690A4016-3B39-4B22-89CC-49A60F014AF9}" destId="{AEDC6777-CD2E-436A-AA60-2E62673810B9}" srcOrd="0" destOrd="0" presId="urn:microsoft.com/office/officeart/2005/8/layout/radial5"/>
    <dgm:cxn modelId="{02B19D70-315D-491E-96D8-A0784DDD9D29}" type="presParOf" srcId="{A9E7C962-0662-4B4B-A776-ABE2DD67A186}" destId="{B79721B4-5AE1-40A4-9D96-A87F325FE1E9}" srcOrd="2" destOrd="0" presId="urn:microsoft.com/office/officeart/2005/8/layout/radial5"/>
    <dgm:cxn modelId="{F1DC31FB-8914-47E6-9C0F-9784BDC951ED}" type="presParOf" srcId="{A9E7C962-0662-4B4B-A776-ABE2DD67A186}" destId="{29EE427B-C99E-448E-BA7D-F05FAB5925ED}" srcOrd="3" destOrd="0" presId="urn:microsoft.com/office/officeart/2005/8/layout/radial5"/>
    <dgm:cxn modelId="{9D26B611-3EA5-4271-8943-D71201A50DAD}" type="presParOf" srcId="{29EE427B-C99E-448E-BA7D-F05FAB5925ED}" destId="{E1274350-0E70-4794-A25A-8CEF43AF0E78}" srcOrd="0" destOrd="0" presId="urn:microsoft.com/office/officeart/2005/8/layout/radial5"/>
    <dgm:cxn modelId="{5734FB94-22CF-488F-87BE-5AE88B1EC45C}" type="presParOf" srcId="{A9E7C962-0662-4B4B-A776-ABE2DD67A186}" destId="{B74A9A73-83CD-4D13-A127-5E43533924D4}" srcOrd="4" destOrd="0" presId="urn:microsoft.com/office/officeart/2005/8/layout/radial5"/>
    <dgm:cxn modelId="{D22F31CC-4B3F-4FFC-B9AA-23BDCDEEAD88}" type="presParOf" srcId="{A9E7C962-0662-4B4B-A776-ABE2DD67A186}" destId="{B37D9482-DE1A-43F6-8F9C-56EF84413F64}" srcOrd="5" destOrd="0" presId="urn:microsoft.com/office/officeart/2005/8/layout/radial5"/>
    <dgm:cxn modelId="{863A4498-4E6F-4B06-9495-F69A4D890197}" type="presParOf" srcId="{B37D9482-DE1A-43F6-8F9C-56EF84413F64}" destId="{B1EFACD9-23C4-4090-85AD-2B014AD866FE}" srcOrd="0" destOrd="0" presId="urn:microsoft.com/office/officeart/2005/8/layout/radial5"/>
    <dgm:cxn modelId="{161E913F-458B-4B0B-A59C-6FD80492A2D2}" type="presParOf" srcId="{A9E7C962-0662-4B4B-A776-ABE2DD67A186}" destId="{C6C34F35-71E8-4C6C-9FC8-F788B96FAA72}" srcOrd="6" destOrd="0" presId="urn:microsoft.com/office/officeart/2005/8/layout/radial5"/>
    <dgm:cxn modelId="{932A6574-0109-4C30-84EB-A6F2AF353A42}" type="presParOf" srcId="{A9E7C962-0662-4B4B-A776-ABE2DD67A186}" destId="{E8066432-4683-408A-8A80-73C7A3D30554}" srcOrd="7" destOrd="0" presId="urn:microsoft.com/office/officeart/2005/8/layout/radial5"/>
    <dgm:cxn modelId="{2FA218C1-E818-430B-BC75-FA491D990ACC}" type="presParOf" srcId="{E8066432-4683-408A-8A80-73C7A3D30554}" destId="{AA44A8ED-1D6C-4D0B-BC92-998536F15DC3}" srcOrd="0" destOrd="0" presId="urn:microsoft.com/office/officeart/2005/8/layout/radial5"/>
    <dgm:cxn modelId="{13EB135A-0ADE-443D-A4F7-4AD301286E40}" type="presParOf" srcId="{A9E7C962-0662-4B4B-A776-ABE2DD67A186}" destId="{580A3881-B1F1-45FB-9417-57AFE68652CB}" srcOrd="8" destOrd="0" presId="urn:microsoft.com/office/officeart/2005/8/layout/radial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4F971D3-3DB0-4AF7-8117-803E428A78E4}" type="doc">
      <dgm:prSet loTypeId="urn:microsoft.com/office/officeart/2008/layout/AscendingPictureAccentProcess" loCatId="process" qsTypeId="urn:microsoft.com/office/officeart/2005/8/quickstyle/simple1" qsCatId="simple" csTypeId="urn:microsoft.com/office/officeart/2005/8/colors/accent1_2" csCatId="accent1" phldr="1"/>
      <dgm:spPr/>
      <dgm:t>
        <a:bodyPr/>
        <a:lstStyle/>
        <a:p>
          <a:endParaRPr lang="en-US"/>
        </a:p>
      </dgm:t>
    </dgm:pt>
    <dgm:pt modelId="{483F327F-DDED-4DA9-88FB-ED12551BA638}">
      <dgm:prSet phldrT="[Text]" custT="1"/>
      <dgm:spPr/>
      <dgm:t>
        <a:bodyPr/>
        <a:lstStyle/>
        <a:p>
          <a:r>
            <a:rPr lang="en-US" sz="4000" dirty="0" smtClean="0"/>
            <a:t>Ở </a:t>
          </a:r>
          <a:r>
            <a:rPr lang="en-US" sz="4000" dirty="0" err="1" smtClean="0"/>
            <a:t>thành</a:t>
          </a:r>
          <a:r>
            <a:rPr lang="en-US" sz="4000" dirty="0" smtClean="0"/>
            <a:t> </a:t>
          </a:r>
          <a:r>
            <a:rPr lang="en-US" sz="4000" dirty="0" err="1" smtClean="0"/>
            <a:t>thị</a:t>
          </a:r>
          <a:r>
            <a:rPr lang="en-US" sz="4000" dirty="0" smtClean="0"/>
            <a:t> </a:t>
          </a:r>
          <a:endParaRPr lang="en-US" sz="4000" dirty="0"/>
        </a:p>
      </dgm:t>
    </dgm:pt>
    <dgm:pt modelId="{EAEBAAAF-1DA6-4032-B69E-CF736D37C530}" type="parTrans" cxnId="{02674227-3081-42C0-AB56-B6F7A5F7082A}">
      <dgm:prSet/>
      <dgm:spPr/>
      <dgm:t>
        <a:bodyPr/>
        <a:lstStyle/>
        <a:p>
          <a:endParaRPr lang="en-US"/>
        </a:p>
      </dgm:t>
    </dgm:pt>
    <dgm:pt modelId="{ED6D450D-B4E3-4180-958C-30D04E237707}" type="sibTrans" cxnId="{02674227-3081-42C0-AB56-B6F7A5F7082A}">
      <dgm:prSet/>
      <dgm:spPr>
        <a:blipFill>
          <a:blip xmlns:r="http://schemas.openxmlformats.org/officeDocument/2006/relationships" r:embed="rId1">
            <a:extLst>
              <a:ext uri="{28A0092B-C50C-407E-A947-70E740481C1C}">
                <a14:useLocalDpi xmlns:a14="http://schemas.microsoft.com/office/drawing/2010/main" xmlns="" val="0"/>
              </a:ext>
            </a:extLst>
          </a:blip>
          <a:srcRect/>
          <a:stretch>
            <a:fillRect l="-27000" r="-27000"/>
          </a:stretch>
        </a:blipFill>
      </dgm:spPr>
      <dgm:t>
        <a:bodyPr/>
        <a:lstStyle/>
        <a:p>
          <a:endParaRPr lang="en-US"/>
        </a:p>
      </dgm:t>
    </dgm:pt>
    <dgm:pt modelId="{DD42E6F6-ED21-40D6-A86F-F2E7406B7FBF}">
      <dgm:prSet phldrT="[Text]"/>
      <dgm:spPr/>
      <dgm:t>
        <a:bodyPr/>
        <a:lstStyle/>
        <a:p>
          <a:r>
            <a:rPr lang="en-US" dirty="0" smtClean="0"/>
            <a:t>Ở </a:t>
          </a:r>
          <a:r>
            <a:rPr lang="en-US" dirty="0" err="1" smtClean="0"/>
            <a:t>nông</a:t>
          </a:r>
          <a:r>
            <a:rPr lang="en-US" dirty="0" smtClean="0"/>
            <a:t> </a:t>
          </a:r>
          <a:r>
            <a:rPr lang="en-US" dirty="0" err="1" smtClean="0"/>
            <a:t>thôn</a:t>
          </a:r>
          <a:endParaRPr lang="en-US" dirty="0"/>
        </a:p>
      </dgm:t>
    </dgm:pt>
    <dgm:pt modelId="{8A2C6A9E-2B5B-4070-8A56-075B4F76BB0A}" type="parTrans" cxnId="{17E4142C-D708-4DF4-86BE-4E70D8306130}">
      <dgm:prSet/>
      <dgm:spPr/>
      <dgm:t>
        <a:bodyPr/>
        <a:lstStyle/>
        <a:p>
          <a:endParaRPr lang="en-US"/>
        </a:p>
      </dgm:t>
    </dgm:pt>
    <dgm:pt modelId="{A3D275F9-D459-46CF-BB59-BCAE44948525}" type="sibTrans" cxnId="{17E4142C-D708-4DF4-86BE-4E70D8306130}">
      <dgm:prSet/>
      <dgm:spPr>
        <a:blipFill>
          <a:blip xmlns:r="http://schemas.openxmlformats.org/officeDocument/2006/relationships" r:embed="rId2">
            <a:extLst>
              <a:ext uri="{28A0092B-C50C-407E-A947-70E740481C1C}">
                <a14:useLocalDpi xmlns:a14="http://schemas.microsoft.com/office/drawing/2010/main" xmlns="" val="0"/>
              </a:ext>
            </a:extLst>
          </a:blip>
          <a:srcRect/>
          <a:stretch>
            <a:fillRect l="-17000" r="-17000"/>
          </a:stretch>
        </a:blipFill>
      </dgm:spPr>
      <dgm:t>
        <a:bodyPr/>
        <a:lstStyle/>
        <a:p>
          <a:endParaRPr lang="en-US"/>
        </a:p>
      </dgm:t>
    </dgm:pt>
    <dgm:pt modelId="{190A78C9-B682-411E-A54F-56823773F52F}" type="pres">
      <dgm:prSet presAssocID="{24F971D3-3DB0-4AF7-8117-803E428A78E4}" presName="Name0" presStyleCnt="0">
        <dgm:presLayoutVars>
          <dgm:chMax val="7"/>
          <dgm:chPref val="7"/>
          <dgm:dir/>
        </dgm:presLayoutVars>
      </dgm:prSet>
      <dgm:spPr/>
      <dgm:t>
        <a:bodyPr/>
        <a:lstStyle/>
        <a:p>
          <a:endParaRPr lang="en-US"/>
        </a:p>
      </dgm:t>
    </dgm:pt>
    <dgm:pt modelId="{DB434575-5A32-4B5D-8E86-9DC35B8CB5A3}" type="pres">
      <dgm:prSet presAssocID="{24F971D3-3DB0-4AF7-8117-803E428A78E4}" presName="dot1" presStyleLbl="alignNode1" presStyleIdx="0" presStyleCnt="10"/>
      <dgm:spPr/>
    </dgm:pt>
    <dgm:pt modelId="{21464296-452F-4CD2-8816-DCFFA9F1BF15}" type="pres">
      <dgm:prSet presAssocID="{24F971D3-3DB0-4AF7-8117-803E428A78E4}" presName="dot2" presStyleLbl="alignNode1" presStyleIdx="1" presStyleCnt="10"/>
      <dgm:spPr/>
    </dgm:pt>
    <dgm:pt modelId="{224090C6-E96A-4247-916F-FE0C51395ABD}" type="pres">
      <dgm:prSet presAssocID="{24F971D3-3DB0-4AF7-8117-803E428A78E4}" presName="dot3" presStyleLbl="alignNode1" presStyleIdx="2" presStyleCnt="10"/>
      <dgm:spPr/>
    </dgm:pt>
    <dgm:pt modelId="{D3066495-1332-4F61-B6C6-7712569E38A8}" type="pres">
      <dgm:prSet presAssocID="{24F971D3-3DB0-4AF7-8117-803E428A78E4}" presName="dotArrow1" presStyleLbl="alignNode1" presStyleIdx="3" presStyleCnt="10"/>
      <dgm:spPr/>
    </dgm:pt>
    <dgm:pt modelId="{7F58012E-F995-4D67-BCDF-841EA0411EB9}" type="pres">
      <dgm:prSet presAssocID="{24F971D3-3DB0-4AF7-8117-803E428A78E4}" presName="dotArrow2" presStyleLbl="alignNode1" presStyleIdx="4" presStyleCnt="10"/>
      <dgm:spPr/>
    </dgm:pt>
    <dgm:pt modelId="{47569AAD-A847-463F-8B1D-14A507C1BBF5}" type="pres">
      <dgm:prSet presAssocID="{24F971D3-3DB0-4AF7-8117-803E428A78E4}" presName="dotArrow3" presStyleLbl="alignNode1" presStyleIdx="5" presStyleCnt="10"/>
      <dgm:spPr/>
    </dgm:pt>
    <dgm:pt modelId="{9238BD30-0980-412A-B1F8-ACC8DF620DDF}" type="pres">
      <dgm:prSet presAssocID="{24F971D3-3DB0-4AF7-8117-803E428A78E4}" presName="dotArrow4" presStyleLbl="alignNode1" presStyleIdx="6" presStyleCnt="10"/>
      <dgm:spPr/>
    </dgm:pt>
    <dgm:pt modelId="{5420CEAB-8E0F-4F91-9306-721DCFF77CFC}" type="pres">
      <dgm:prSet presAssocID="{24F971D3-3DB0-4AF7-8117-803E428A78E4}" presName="dotArrow5" presStyleLbl="alignNode1" presStyleIdx="7" presStyleCnt="10"/>
      <dgm:spPr/>
    </dgm:pt>
    <dgm:pt modelId="{DDC85CBA-ADB6-4B23-B639-63CEC941D6CB}" type="pres">
      <dgm:prSet presAssocID="{24F971D3-3DB0-4AF7-8117-803E428A78E4}" presName="dotArrow6" presStyleLbl="alignNode1" presStyleIdx="8" presStyleCnt="10" custLinFactY="75226" custLinFactNeighborX="-16441" custLinFactNeighborY="100000"/>
      <dgm:spPr/>
    </dgm:pt>
    <dgm:pt modelId="{DAAAC2DC-37E1-4C7A-A331-BABA1BD867C2}" type="pres">
      <dgm:prSet presAssocID="{24F971D3-3DB0-4AF7-8117-803E428A78E4}" presName="dotArrow7" presStyleLbl="alignNode1" presStyleIdx="9" presStyleCnt="10"/>
      <dgm:spPr/>
    </dgm:pt>
    <dgm:pt modelId="{D3F45E4C-DF12-4451-B683-A8D229E19D8C}" type="pres">
      <dgm:prSet presAssocID="{483F327F-DDED-4DA9-88FB-ED12551BA638}" presName="parTx1" presStyleLbl="node1" presStyleIdx="0" presStyleCnt="2" custLinFactNeighborX="39672" custLinFactNeighborY="-10770"/>
      <dgm:spPr/>
      <dgm:t>
        <a:bodyPr/>
        <a:lstStyle/>
        <a:p>
          <a:endParaRPr lang="en-US"/>
        </a:p>
      </dgm:t>
    </dgm:pt>
    <dgm:pt modelId="{F5F33257-C5E0-4CE7-AB8A-F6B27CE1754E}" type="pres">
      <dgm:prSet presAssocID="{ED6D450D-B4E3-4180-958C-30D04E237707}" presName="picture1" presStyleCnt="0"/>
      <dgm:spPr/>
    </dgm:pt>
    <dgm:pt modelId="{074ED990-F5EE-4D98-8F3B-0D31A83171C3}" type="pres">
      <dgm:prSet presAssocID="{ED6D450D-B4E3-4180-958C-30D04E237707}" presName="imageRepeatNode" presStyleLbl="fgImgPlace1" presStyleIdx="0" presStyleCnt="2" custScaleX="162936" custScaleY="115452" custLinFactNeighborX="6072" custLinFactNeighborY="14165"/>
      <dgm:spPr/>
      <dgm:t>
        <a:bodyPr/>
        <a:lstStyle/>
        <a:p>
          <a:endParaRPr lang="en-US"/>
        </a:p>
      </dgm:t>
    </dgm:pt>
    <dgm:pt modelId="{0AE657EE-B17F-4191-9904-33DDA0C3EDC7}" type="pres">
      <dgm:prSet presAssocID="{DD42E6F6-ED21-40D6-A86F-F2E7406B7FBF}" presName="parTx2" presStyleLbl="node1" presStyleIdx="1" presStyleCnt="2" custLinFactNeighborX="6082" custLinFactNeighborY="-36659"/>
      <dgm:spPr/>
      <dgm:t>
        <a:bodyPr/>
        <a:lstStyle/>
        <a:p>
          <a:endParaRPr lang="en-US"/>
        </a:p>
      </dgm:t>
    </dgm:pt>
    <dgm:pt modelId="{E0847E7E-0E5D-449C-869F-D8B681CE35DF}" type="pres">
      <dgm:prSet presAssocID="{A3D275F9-D459-46CF-BB59-BCAE44948525}" presName="picture2" presStyleCnt="0"/>
      <dgm:spPr/>
    </dgm:pt>
    <dgm:pt modelId="{20F576A3-A23F-482C-9E68-A9F983EF9DD6}" type="pres">
      <dgm:prSet presAssocID="{A3D275F9-D459-46CF-BB59-BCAE44948525}" presName="imageRepeatNode" presStyleLbl="fgImgPlace1" presStyleIdx="1" presStyleCnt="2" custScaleX="111331" custScaleY="100735" custLinFactNeighborX="-23172" custLinFactNeighborY="-2058"/>
      <dgm:spPr/>
      <dgm:t>
        <a:bodyPr/>
        <a:lstStyle/>
        <a:p>
          <a:endParaRPr lang="en-US"/>
        </a:p>
      </dgm:t>
    </dgm:pt>
  </dgm:ptLst>
  <dgm:cxnLst>
    <dgm:cxn modelId="{A2452F73-EAF1-4B48-A6C3-12D2889D8728}" type="presOf" srcId="{24F971D3-3DB0-4AF7-8117-803E428A78E4}" destId="{190A78C9-B682-411E-A54F-56823773F52F}" srcOrd="0" destOrd="0" presId="urn:microsoft.com/office/officeart/2008/layout/AscendingPictureAccentProcess"/>
    <dgm:cxn modelId="{E96031B4-106B-43C8-BBA7-8B91FA4F02DA}" type="presOf" srcId="{DD42E6F6-ED21-40D6-A86F-F2E7406B7FBF}" destId="{0AE657EE-B17F-4191-9904-33DDA0C3EDC7}" srcOrd="0" destOrd="0" presId="urn:microsoft.com/office/officeart/2008/layout/AscendingPictureAccentProcess"/>
    <dgm:cxn modelId="{2E125941-F8F2-43E6-89ED-9783492EC378}" type="presOf" srcId="{A3D275F9-D459-46CF-BB59-BCAE44948525}" destId="{20F576A3-A23F-482C-9E68-A9F983EF9DD6}" srcOrd="0" destOrd="0" presId="urn:microsoft.com/office/officeart/2008/layout/AscendingPictureAccentProcess"/>
    <dgm:cxn modelId="{17E4142C-D708-4DF4-86BE-4E70D8306130}" srcId="{24F971D3-3DB0-4AF7-8117-803E428A78E4}" destId="{DD42E6F6-ED21-40D6-A86F-F2E7406B7FBF}" srcOrd="1" destOrd="0" parTransId="{8A2C6A9E-2B5B-4070-8A56-075B4F76BB0A}" sibTransId="{A3D275F9-D459-46CF-BB59-BCAE44948525}"/>
    <dgm:cxn modelId="{0DD5935C-6329-4104-821A-D0B51192C168}" type="presOf" srcId="{483F327F-DDED-4DA9-88FB-ED12551BA638}" destId="{D3F45E4C-DF12-4451-B683-A8D229E19D8C}" srcOrd="0" destOrd="0" presId="urn:microsoft.com/office/officeart/2008/layout/AscendingPictureAccentProcess"/>
    <dgm:cxn modelId="{726AC1AA-EBC3-4FAD-980C-20D2E9F4FB6A}" type="presOf" srcId="{ED6D450D-B4E3-4180-958C-30D04E237707}" destId="{074ED990-F5EE-4D98-8F3B-0D31A83171C3}" srcOrd="0" destOrd="0" presId="urn:microsoft.com/office/officeart/2008/layout/AscendingPictureAccentProcess"/>
    <dgm:cxn modelId="{02674227-3081-42C0-AB56-B6F7A5F7082A}" srcId="{24F971D3-3DB0-4AF7-8117-803E428A78E4}" destId="{483F327F-DDED-4DA9-88FB-ED12551BA638}" srcOrd="0" destOrd="0" parTransId="{EAEBAAAF-1DA6-4032-B69E-CF736D37C530}" sibTransId="{ED6D450D-B4E3-4180-958C-30D04E237707}"/>
    <dgm:cxn modelId="{5E54870D-0009-4473-8294-AA2C6033B93B}" type="presParOf" srcId="{190A78C9-B682-411E-A54F-56823773F52F}" destId="{DB434575-5A32-4B5D-8E86-9DC35B8CB5A3}" srcOrd="0" destOrd="0" presId="urn:microsoft.com/office/officeart/2008/layout/AscendingPictureAccentProcess"/>
    <dgm:cxn modelId="{3246E36E-3CC4-4572-A884-41EA381D26DB}" type="presParOf" srcId="{190A78C9-B682-411E-A54F-56823773F52F}" destId="{21464296-452F-4CD2-8816-DCFFA9F1BF15}" srcOrd="1" destOrd="0" presId="urn:microsoft.com/office/officeart/2008/layout/AscendingPictureAccentProcess"/>
    <dgm:cxn modelId="{242D49CF-6EAC-4E08-A48D-DC6693FFD5F3}" type="presParOf" srcId="{190A78C9-B682-411E-A54F-56823773F52F}" destId="{224090C6-E96A-4247-916F-FE0C51395ABD}" srcOrd="2" destOrd="0" presId="urn:microsoft.com/office/officeart/2008/layout/AscendingPictureAccentProcess"/>
    <dgm:cxn modelId="{E96CDBBF-0AD5-4DC6-8D96-99B1132DF91C}" type="presParOf" srcId="{190A78C9-B682-411E-A54F-56823773F52F}" destId="{D3066495-1332-4F61-B6C6-7712569E38A8}" srcOrd="3" destOrd="0" presId="urn:microsoft.com/office/officeart/2008/layout/AscendingPictureAccentProcess"/>
    <dgm:cxn modelId="{E5704AEE-5509-4887-9274-C5C87A595EFC}" type="presParOf" srcId="{190A78C9-B682-411E-A54F-56823773F52F}" destId="{7F58012E-F995-4D67-BCDF-841EA0411EB9}" srcOrd="4" destOrd="0" presId="urn:microsoft.com/office/officeart/2008/layout/AscendingPictureAccentProcess"/>
    <dgm:cxn modelId="{A446BA9D-55C2-431E-AC28-E061DC094FB9}" type="presParOf" srcId="{190A78C9-B682-411E-A54F-56823773F52F}" destId="{47569AAD-A847-463F-8B1D-14A507C1BBF5}" srcOrd="5" destOrd="0" presId="urn:microsoft.com/office/officeart/2008/layout/AscendingPictureAccentProcess"/>
    <dgm:cxn modelId="{27D0E135-D030-4B46-A6FC-FF32321A7479}" type="presParOf" srcId="{190A78C9-B682-411E-A54F-56823773F52F}" destId="{9238BD30-0980-412A-B1F8-ACC8DF620DDF}" srcOrd="6" destOrd="0" presId="urn:microsoft.com/office/officeart/2008/layout/AscendingPictureAccentProcess"/>
    <dgm:cxn modelId="{28BF6424-8C41-4DDD-BF05-2F05E3970C56}" type="presParOf" srcId="{190A78C9-B682-411E-A54F-56823773F52F}" destId="{5420CEAB-8E0F-4F91-9306-721DCFF77CFC}" srcOrd="7" destOrd="0" presId="urn:microsoft.com/office/officeart/2008/layout/AscendingPictureAccentProcess"/>
    <dgm:cxn modelId="{D2EAA6B5-47D1-41F8-8534-331073551B2F}" type="presParOf" srcId="{190A78C9-B682-411E-A54F-56823773F52F}" destId="{DDC85CBA-ADB6-4B23-B639-63CEC941D6CB}" srcOrd="8" destOrd="0" presId="urn:microsoft.com/office/officeart/2008/layout/AscendingPictureAccentProcess"/>
    <dgm:cxn modelId="{E3B4180A-1464-4321-8524-F5DB33EF23C9}" type="presParOf" srcId="{190A78C9-B682-411E-A54F-56823773F52F}" destId="{DAAAC2DC-37E1-4C7A-A331-BABA1BD867C2}" srcOrd="9" destOrd="0" presId="urn:microsoft.com/office/officeart/2008/layout/AscendingPictureAccentProcess"/>
    <dgm:cxn modelId="{49774449-73C6-4209-BE37-1D51CBE9C330}" type="presParOf" srcId="{190A78C9-B682-411E-A54F-56823773F52F}" destId="{D3F45E4C-DF12-4451-B683-A8D229E19D8C}" srcOrd="10" destOrd="0" presId="urn:microsoft.com/office/officeart/2008/layout/AscendingPictureAccentProcess"/>
    <dgm:cxn modelId="{E5E50633-82D5-4104-9EE7-22BC90CCA7E3}" type="presParOf" srcId="{190A78C9-B682-411E-A54F-56823773F52F}" destId="{F5F33257-C5E0-4CE7-AB8A-F6B27CE1754E}" srcOrd="11" destOrd="0" presId="urn:microsoft.com/office/officeart/2008/layout/AscendingPictureAccentProcess"/>
    <dgm:cxn modelId="{DC3B7879-7A34-4F99-8C0C-72C6D55FFF02}" type="presParOf" srcId="{F5F33257-C5E0-4CE7-AB8A-F6B27CE1754E}" destId="{074ED990-F5EE-4D98-8F3B-0D31A83171C3}" srcOrd="0" destOrd="0" presId="urn:microsoft.com/office/officeart/2008/layout/AscendingPictureAccentProcess"/>
    <dgm:cxn modelId="{86F2451D-71C2-431D-8736-70803BB38479}" type="presParOf" srcId="{190A78C9-B682-411E-A54F-56823773F52F}" destId="{0AE657EE-B17F-4191-9904-33DDA0C3EDC7}" srcOrd="12" destOrd="0" presId="urn:microsoft.com/office/officeart/2008/layout/AscendingPictureAccentProcess"/>
    <dgm:cxn modelId="{50996832-C81F-492A-8FD7-046174739B62}" type="presParOf" srcId="{190A78C9-B682-411E-A54F-56823773F52F}" destId="{E0847E7E-0E5D-449C-869F-D8B681CE35DF}" srcOrd="13" destOrd="0" presId="urn:microsoft.com/office/officeart/2008/layout/AscendingPictureAccentProcess"/>
    <dgm:cxn modelId="{ECC40B70-8BBC-41BC-A128-D4047B530F09}" type="presParOf" srcId="{E0847E7E-0E5D-449C-869F-D8B681CE35DF}" destId="{20F576A3-A23F-482C-9E68-A9F983EF9DD6}" srcOrd="0" destOrd="0" presId="urn:microsoft.com/office/officeart/2008/layout/AscendingPictureAccentProcess"/>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3FCA841-3C0D-4EDC-9EC7-CDFD9BE94ABB}" type="doc">
      <dgm:prSet loTypeId="urn:microsoft.com/office/officeart/2008/layout/AscendingPictureAccentProcess" loCatId="process" qsTypeId="urn:microsoft.com/office/officeart/2005/8/quickstyle/simple1" qsCatId="simple" csTypeId="urn:microsoft.com/office/officeart/2005/8/colors/accent1_2" csCatId="accent1" phldr="1"/>
      <dgm:spPr/>
      <dgm:t>
        <a:bodyPr/>
        <a:lstStyle/>
        <a:p>
          <a:endParaRPr lang="en-US"/>
        </a:p>
      </dgm:t>
    </dgm:pt>
    <dgm:pt modelId="{12D7E803-485D-4E31-9ECD-943BA50C163C}">
      <dgm:prSet phldrT="[Text]"/>
      <dgm:spPr/>
      <dgm:t>
        <a:bodyPr/>
        <a:lstStyle/>
        <a:p>
          <a:r>
            <a:rPr lang="en-US" dirty="0" smtClean="0"/>
            <a:t> </a:t>
          </a:r>
          <a:r>
            <a:rPr lang="en-US" dirty="0" err="1" smtClean="0"/>
            <a:t>người</a:t>
          </a:r>
          <a:r>
            <a:rPr lang="en-US" dirty="0" smtClean="0"/>
            <a:t> </a:t>
          </a:r>
          <a:r>
            <a:rPr lang="en-US" dirty="0" err="1" smtClean="0"/>
            <a:t>giàu</a:t>
          </a:r>
          <a:endParaRPr lang="en-US" dirty="0"/>
        </a:p>
      </dgm:t>
    </dgm:pt>
    <dgm:pt modelId="{79F63B99-428C-407B-90FC-25DDC0EDF76F}" type="parTrans" cxnId="{DC70DAA5-B22F-4063-87F3-9BFBCCB979C7}">
      <dgm:prSet/>
      <dgm:spPr/>
      <dgm:t>
        <a:bodyPr/>
        <a:lstStyle/>
        <a:p>
          <a:endParaRPr lang="en-US"/>
        </a:p>
      </dgm:t>
    </dgm:pt>
    <dgm:pt modelId="{AA1CB3D2-6A10-4B71-9E52-2CEDCC1DD1CC}" type="sibTrans" cxnId="{DC70DAA5-B22F-4063-87F3-9BFBCCB979C7}">
      <dgm:prSet/>
      <dgm:spPr>
        <a:blipFill>
          <a:blip xmlns:r="http://schemas.openxmlformats.org/officeDocument/2006/relationships" r:embed="rId1">
            <a:extLst>
              <a:ext uri="{28A0092B-C50C-407E-A947-70E740481C1C}">
                <a14:useLocalDpi xmlns:a14="http://schemas.microsoft.com/office/drawing/2010/main" xmlns="" val="0"/>
              </a:ext>
            </a:extLst>
          </a:blip>
          <a:srcRect/>
          <a:stretch>
            <a:fillRect l="-17000" r="-17000"/>
          </a:stretch>
        </a:blipFill>
      </dgm:spPr>
      <dgm:t>
        <a:bodyPr/>
        <a:lstStyle/>
        <a:p>
          <a:endParaRPr lang="en-US"/>
        </a:p>
      </dgm:t>
    </dgm:pt>
    <dgm:pt modelId="{C170830C-F17F-44E2-A680-77BBE7824E2A}">
      <dgm:prSet phldrT="[Text]"/>
      <dgm:spPr/>
      <dgm:t>
        <a:bodyPr/>
        <a:lstStyle/>
        <a:p>
          <a:r>
            <a:rPr lang="en-US" dirty="0" err="1" smtClean="0"/>
            <a:t>Người</a:t>
          </a:r>
          <a:r>
            <a:rPr lang="en-US" dirty="0" smtClean="0"/>
            <a:t> </a:t>
          </a:r>
          <a:r>
            <a:rPr lang="en-US" dirty="0" err="1" smtClean="0"/>
            <a:t>nghèo</a:t>
          </a:r>
          <a:endParaRPr lang="en-US" dirty="0"/>
        </a:p>
      </dgm:t>
    </dgm:pt>
    <dgm:pt modelId="{C8CBC971-78B9-42BA-98BC-D0A5C4F12125}" type="parTrans" cxnId="{D35E9C73-F554-460A-B6F2-2D8F4018A991}">
      <dgm:prSet/>
      <dgm:spPr/>
      <dgm:t>
        <a:bodyPr/>
        <a:lstStyle/>
        <a:p>
          <a:endParaRPr lang="en-US"/>
        </a:p>
      </dgm:t>
    </dgm:pt>
    <dgm:pt modelId="{5A908D73-2A6D-48B4-BE34-0E606ABA0393}" type="sibTrans" cxnId="{D35E9C73-F554-460A-B6F2-2D8F4018A991}">
      <dgm:prSet/>
      <dgm:spPr>
        <a:blipFill>
          <a:blip xmlns:r="http://schemas.openxmlformats.org/officeDocument/2006/relationships" r:embed="rId2">
            <a:extLst>
              <a:ext uri="{28A0092B-C50C-407E-A947-70E740481C1C}">
                <a14:useLocalDpi xmlns:a14="http://schemas.microsoft.com/office/drawing/2010/main" xmlns="" val="0"/>
              </a:ext>
            </a:extLst>
          </a:blip>
          <a:srcRect/>
          <a:stretch>
            <a:fillRect l="-17000" r="-17000"/>
          </a:stretch>
        </a:blipFill>
      </dgm:spPr>
      <dgm:t>
        <a:bodyPr/>
        <a:lstStyle/>
        <a:p>
          <a:endParaRPr lang="en-US"/>
        </a:p>
      </dgm:t>
    </dgm:pt>
    <dgm:pt modelId="{A2153CB3-5AD9-46C3-9DC5-8A50F17B29BD}" type="pres">
      <dgm:prSet presAssocID="{E3FCA841-3C0D-4EDC-9EC7-CDFD9BE94ABB}" presName="Name0" presStyleCnt="0">
        <dgm:presLayoutVars>
          <dgm:chMax val="7"/>
          <dgm:chPref val="7"/>
          <dgm:dir/>
        </dgm:presLayoutVars>
      </dgm:prSet>
      <dgm:spPr/>
      <dgm:t>
        <a:bodyPr/>
        <a:lstStyle/>
        <a:p>
          <a:endParaRPr lang="en-US"/>
        </a:p>
      </dgm:t>
    </dgm:pt>
    <dgm:pt modelId="{0D792783-F651-4D97-B482-0566265A077F}" type="pres">
      <dgm:prSet presAssocID="{E3FCA841-3C0D-4EDC-9EC7-CDFD9BE94ABB}" presName="dot1" presStyleLbl="alignNode1" presStyleIdx="0" presStyleCnt="10"/>
      <dgm:spPr/>
    </dgm:pt>
    <dgm:pt modelId="{2E22D38C-2C9C-4EA0-9079-366B58C41E5E}" type="pres">
      <dgm:prSet presAssocID="{E3FCA841-3C0D-4EDC-9EC7-CDFD9BE94ABB}" presName="dot2" presStyleLbl="alignNode1" presStyleIdx="1" presStyleCnt="10"/>
      <dgm:spPr/>
    </dgm:pt>
    <dgm:pt modelId="{A8643B09-B9AB-450C-9EEA-18EF595EEE05}" type="pres">
      <dgm:prSet presAssocID="{E3FCA841-3C0D-4EDC-9EC7-CDFD9BE94ABB}" presName="dot3" presStyleLbl="alignNode1" presStyleIdx="2" presStyleCnt="10"/>
      <dgm:spPr/>
    </dgm:pt>
    <dgm:pt modelId="{7831D612-AB4B-4244-B13E-3290E06EBF64}" type="pres">
      <dgm:prSet presAssocID="{E3FCA841-3C0D-4EDC-9EC7-CDFD9BE94ABB}" presName="dotArrow1" presStyleLbl="alignNode1" presStyleIdx="3" presStyleCnt="10"/>
      <dgm:spPr/>
    </dgm:pt>
    <dgm:pt modelId="{508DFF68-F6BC-4406-BB1D-DD88A7C5D07F}" type="pres">
      <dgm:prSet presAssocID="{E3FCA841-3C0D-4EDC-9EC7-CDFD9BE94ABB}" presName="dotArrow2" presStyleLbl="alignNode1" presStyleIdx="4" presStyleCnt="10"/>
      <dgm:spPr/>
    </dgm:pt>
    <dgm:pt modelId="{F67E1EAA-C954-4BA2-8477-A94583730C14}" type="pres">
      <dgm:prSet presAssocID="{E3FCA841-3C0D-4EDC-9EC7-CDFD9BE94ABB}" presName="dotArrow3" presStyleLbl="alignNode1" presStyleIdx="5" presStyleCnt="10"/>
      <dgm:spPr/>
    </dgm:pt>
    <dgm:pt modelId="{3FEE1262-A6B6-43B4-AD30-4A6A647EF4BA}" type="pres">
      <dgm:prSet presAssocID="{E3FCA841-3C0D-4EDC-9EC7-CDFD9BE94ABB}" presName="dotArrow4" presStyleLbl="alignNode1" presStyleIdx="6" presStyleCnt="10"/>
      <dgm:spPr/>
    </dgm:pt>
    <dgm:pt modelId="{4F1E2CF9-A723-402F-8F21-0B4A6B4A6105}" type="pres">
      <dgm:prSet presAssocID="{E3FCA841-3C0D-4EDC-9EC7-CDFD9BE94ABB}" presName="dotArrow5" presStyleLbl="alignNode1" presStyleIdx="7" presStyleCnt="10"/>
      <dgm:spPr/>
    </dgm:pt>
    <dgm:pt modelId="{6D95A8FD-01EA-4953-A658-46EB8D3D4972}" type="pres">
      <dgm:prSet presAssocID="{E3FCA841-3C0D-4EDC-9EC7-CDFD9BE94ABB}" presName="dotArrow6" presStyleLbl="alignNode1" presStyleIdx="8" presStyleCnt="10"/>
      <dgm:spPr/>
    </dgm:pt>
    <dgm:pt modelId="{805D8F67-2ADE-4190-8178-97F52E4A3387}" type="pres">
      <dgm:prSet presAssocID="{E3FCA841-3C0D-4EDC-9EC7-CDFD9BE94ABB}" presName="dotArrow7" presStyleLbl="alignNode1" presStyleIdx="9" presStyleCnt="10"/>
      <dgm:spPr/>
    </dgm:pt>
    <dgm:pt modelId="{85DC0114-0C2B-4DCB-982A-1A6EDF1F921D}" type="pres">
      <dgm:prSet presAssocID="{12D7E803-485D-4E31-9ECD-943BA50C163C}" presName="parTx1" presStyleLbl="node1" presStyleIdx="0" presStyleCnt="2" custLinFactNeighborX="19491" custLinFactNeighborY="14838"/>
      <dgm:spPr/>
      <dgm:t>
        <a:bodyPr/>
        <a:lstStyle/>
        <a:p>
          <a:endParaRPr lang="en-US"/>
        </a:p>
      </dgm:t>
    </dgm:pt>
    <dgm:pt modelId="{51CAC1CD-B46B-45CC-8EC6-8B8A0AD2A41F}" type="pres">
      <dgm:prSet presAssocID="{AA1CB3D2-6A10-4B71-9E52-2CEDCC1DD1CC}" presName="picture1" presStyleCnt="0"/>
      <dgm:spPr/>
    </dgm:pt>
    <dgm:pt modelId="{C563DA0B-F919-476E-BB04-24096A38BE6A}" type="pres">
      <dgm:prSet presAssocID="{AA1CB3D2-6A10-4B71-9E52-2CEDCC1DD1CC}" presName="imageRepeatNode" presStyleLbl="fgImgPlace1" presStyleIdx="0" presStyleCnt="2" custScaleX="155529" custScaleY="126848"/>
      <dgm:spPr/>
      <dgm:t>
        <a:bodyPr/>
        <a:lstStyle/>
        <a:p>
          <a:endParaRPr lang="en-US"/>
        </a:p>
      </dgm:t>
    </dgm:pt>
    <dgm:pt modelId="{3A025616-0FB2-4092-849A-C94B7A0B70DE}" type="pres">
      <dgm:prSet presAssocID="{C170830C-F17F-44E2-A680-77BBE7824E2A}" presName="parTx2" presStyleLbl="node1" presStyleIdx="1" presStyleCnt="2" custLinFactNeighborX="11569" custLinFactNeighborY="-7235"/>
      <dgm:spPr/>
      <dgm:t>
        <a:bodyPr/>
        <a:lstStyle/>
        <a:p>
          <a:endParaRPr lang="en-US"/>
        </a:p>
      </dgm:t>
    </dgm:pt>
    <dgm:pt modelId="{1E3D9034-F7D5-44C0-BB82-439AA4016072}" type="pres">
      <dgm:prSet presAssocID="{5A908D73-2A6D-48B4-BE34-0E606ABA0393}" presName="picture2" presStyleCnt="0"/>
      <dgm:spPr/>
    </dgm:pt>
    <dgm:pt modelId="{F8C87A64-03D4-4F5E-9D79-2E88AA2503C3}" type="pres">
      <dgm:prSet presAssocID="{5A908D73-2A6D-48B4-BE34-0E606ABA0393}" presName="imageRepeatNode" presStyleLbl="fgImgPlace1" presStyleIdx="1" presStyleCnt="2" custScaleX="150987"/>
      <dgm:spPr/>
      <dgm:t>
        <a:bodyPr/>
        <a:lstStyle/>
        <a:p>
          <a:endParaRPr lang="en-US"/>
        </a:p>
      </dgm:t>
    </dgm:pt>
  </dgm:ptLst>
  <dgm:cxnLst>
    <dgm:cxn modelId="{611B3B44-ABAD-4DCA-9A9D-86696DAC9C33}" type="presOf" srcId="{AA1CB3D2-6A10-4B71-9E52-2CEDCC1DD1CC}" destId="{C563DA0B-F919-476E-BB04-24096A38BE6A}" srcOrd="0" destOrd="0" presId="urn:microsoft.com/office/officeart/2008/layout/AscendingPictureAccentProcess"/>
    <dgm:cxn modelId="{8A12D47E-3493-4B0B-810A-E38DB0923092}" type="presOf" srcId="{12D7E803-485D-4E31-9ECD-943BA50C163C}" destId="{85DC0114-0C2B-4DCB-982A-1A6EDF1F921D}" srcOrd="0" destOrd="0" presId="urn:microsoft.com/office/officeart/2008/layout/AscendingPictureAccentProcess"/>
    <dgm:cxn modelId="{D7F05318-5026-4E81-8842-BCE1F5E1C54F}" type="presOf" srcId="{C170830C-F17F-44E2-A680-77BBE7824E2A}" destId="{3A025616-0FB2-4092-849A-C94B7A0B70DE}" srcOrd="0" destOrd="0" presId="urn:microsoft.com/office/officeart/2008/layout/AscendingPictureAccentProcess"/>
    <dgm:cxn modelId="{DC70DAA5-B22F-4063-87F3-9BFBCCB979C7}" srcId="{E3FCA841-3C0D-4EDC-9EC7-CDFD9BE94ABB}" destId="{12D7E803-485D-4E31-9ECD-943BA50C163C}" srcOrd="0" destOrd="0" parTransId="{79F63B99-428C-407B-90FC-25DDC0EDF76F}" sibTransId="{AA1CB3D2-6A10-4B71-9E52-2CEDCC1DD1CC}"/>
    <dgm:cxn modelId="{1481892C-2510-4794-A631-7623D74E9FFB}" type="presOf" srcId="{E3FCA841-3C0D-4EDC-9EC7-CDFD9BE94ABB}" destId="{A2153CB3-5AD9-46C3-9DC5-8A50F17B29BD}" srcOrd="0" destOrd="0" presId="urn:microsoft.com/office/officeart/2008/layout/AscendingPictureAccentProcess"/>
    <dgm:cxn modelId="{9514E269-B1F4-49BB-91DE-8DC3B550F104}" type="presOf" srcId="{5A908D73-2A6D-48B4-BE34-0E606ABA0393}" destId="{F8C87A64-03D4-4F5E-9D79-2E88AA2503C3}" srcOrd="0" destOrd="0" presId="urn:microsoft.com/office/officeart/2008/layout/AscendingPictureAccentProcess"/>
    <dgm:cxn modelId="{D35E9C73-F554-460A-B6F2-2D8F4018A991}" srcId="{E3FCA841-3C0D-4EDC-9EC7-CDFD9BE94ABB}" destId="{C170830C-F17F-44E2-A680-77BBE7824E2A}" srcOrd="1" destOrd="0" parTransId="{C8CBC971-78B9-42BA-98BC-D0A5C4F12125}" sibTransId="{5A908D73-2A6D-48B4-BE34-0E606ABA0393}"/>
    <dgm:cxn modelId="{FCEDA985-24A8-434F-B7A4-903CF917EBAA}" type="presParOf" srcId="{A2153CB3-5AD9-46C3-9DC5-8A50F17B29BD}" destId="{0D792783-F651-4D97-B482-0566265A077F}" srcOrd="0" destOrd="0" presId="urn:microsoft.com/office/officeart/2008/layout/AscendingPictureAccentProcess"/>
    <dgm:cxn modelId="{34301498-23CD-4BF4-A77E-E2A699A4EDA5}" type="presParOf" srcId="{A2153CB3-5AD9-46C3-9DC5-8A50F17B29BD}" destId="{2E22D38C-2C9C-4EA0-9079-366B58C41E5E}" srcOrd="1" destOrd="0" presId="urn:microsoft.com/office/officeart/2008/layout/AscendingPictureAccentProcess"/>
    <dgm:cxn modelId="{0630AB97-D5A6-49EB-B4F2-F42E596DF9E7}" type="presParOf" srcId="{A2153CB3-5AD9-46C3-9DC5-8A50F17B29BD}" destId="{A8643B09-B9AB-450C-9EEA-18EF595EEE05}" srcOrd="2" destOrd="0" presId="urn:microsoft.com/office/officeart/2008/layout/AscendingPictureAccentProcess"/>
    <dgm:cxn modelId="{A770704D-64DB-4B91-985B-E70F2EA3A460}" type="presParOf" srcId="{A2153CB3-5AD9-46C3-9DC5-8A50F17B29BD}" destId="{7831D612-AB4B-4244-B13E-3290E06EBF64}" srcOrd="3" destOrd="0" presId="urn:microsoft.com/office/officeart/2008/layout/AscendingPictureAccentProcess"/>
    <dgm:cxn modelId="{3529E789-DD9D-43B2-A5C6-AFDEDA749AF7}" type="presParOf" srcId="{A2153CB3-5AD9-46C3-9DC5-8A50F17B29BD}" destId="{508DFF68-F6BC-4406-BB1D-DD88A7C5D07F}" srcOrd="4" destOrd="0" presId="urn:microsoft.com/office/officeart/2008/layout/AscendingPictureAccentProcess"/>
    <dgm:cxn modelId="{1A0444BC-9156-464F-937B-CC6227FE0B9D}" type="presParOf" srcId="{A2153CB3-5AD9-46C3-9DC5-8A50F17B29BD}" destId="{F67E1EAA-C954-4BA2-8477-A94583730C14}" srcOrd="5" destOrd="0" presId="urn:microsoft.com/office/officeart/2008/layout/AscendingPictureAccentProcess"/>
    <dgm:cxn modelId="{27FC4F05-48C9-43D1-A51D-C3DE9620917D}" type="presParOf" srcId="{A2153CB3-5AD9-46C3-9DC5-8A50F17B29BD}" destId="{3FEE1262-A6B6-43B4-AD30-4A6A647EF4BA}" srcOrd="6" destOrd="0" presId="urn:microsoft.com/office/officeart/2008/layout/AscendingPictureAccentProcess"/>
    <dgm:cxn modelId="{4DD96537-5F96-4595-9D40-70BBBA3E9F7F}" type="presParOf" srcId="{A2153CB3-5AD9-46C3-9DC5-8A50F17B29BD}" destId="{4F1E2CF9-A723-402F-8F21-0B4A6B4A6105}" srcOrd="7" destOrd="0" presId="urn:microsoft.com/office/officeart/2008/layout/AscendingPictureAccentProcess"/>
    <dgm:cxn modelId="{DE8CFDA0-2141-4C37-8A4A-692F7C488245}" type="presParOf" srcId="{A2153CB3-5AD9-46C3-9DC5-8A50F17B29BD}" destId="{6D95A8FD-01EA-4953-A658-46EB8D3D4972}" srcOrd="8" destOrd="0" presId="urn:microsoft.com/office/officeart/2008/layout/AscendingPictureAccentProcess"/>
    <dgm:cxn modelId="{55D9815E-279E-4A83-A825-1B781C90CE54}" type="presParOf" srcId="{A2153CB3-5AD9-46C3-9DC5-8A50F17B29BD}" destId="{805D8F67-2ADE-4190-8178-97F52E4A3387}" srcOrd="9" destOrd="0" presId="urn:microsoft.com/office/officeart/2008/layout/AscendingPictureAccentProcess"/>
    <dgm:cxn modelId="{366919D1-A6D4-4891-85EA-667BC0A5A4B5}" type="presParOf" srcId="{A2153CB3-5AD9-46C3-9DC5-8A50F17B29BD}" destId="{85DC0114-0C2B-4DCB-982A-1A6EDF1F921D}" srcOrd="10" destOrd="0" presId="urn:microsoft.com/office/officeart/2008/layout/AscendingPictureAccentProcess"/>
    <dgm:cxn modelId="{5B6C9EC5-9B7B-46E7-A7A2-8C4EEEBEB1C1}" type="presParOf" srcId="{A2153CB3-5AD9-46C3-9DC5-8A50F17B29BD}" destId="{51CAC1CD-B46B-45CC-8EC6-8B8A0AD2A41F}" srcOrd="11" destOrd="0" presId="urn:microsoft.com/office/officeart/2008/layout/AscendingPictureAccentProcess"/>
    <dgm:cxn modelId="{55D965E5-A60B-4A91-8FED-02F29E70D664}" type="presParOf" srcId="{51CAC1CD-B46B-45CC-8EC6-8B8A0AD2A41F}" destId="{C563DA0B-F919-476E-BB04-24096A38BE6A}" srcOrd="0" destOrd="0" presId="urn:microsoft.com/office/officeart/2008/layout/AscendingPictureAccentProcess"/>
    <dgm:cxn modelId="{FB2E225B-D8EF-466F-8290-DF1719C66123}" type="presParOf" srcId="{A2153CB3-5AD9-46C3-9DC5-8A50F17B29BD}" destId="{3A025616-0FB2-4092-849A-C94B7A0B70DE}" srcOrd="12" destOrd="0" presId="urn:microsoft.com/office/officeart/2008/layout/AscendingPictureAccentProcess"/>
    <dgm:cxn modelId="{75DF74E2-92C9-43F3-AEC6-03F1A79BD367}" type="presParOf" srcId="{A2153CB3-5AD9-46C3-9DC5-8A50F17B29BD}" destId="{1E3D9034-F7D5-44C0-BB82-439AA4016072}" srcOrd="13" destOrd="0" presId="urn:microsoft.com/office/officeart/2008/layout/AscendingPictureAccentProcess"/>
    <dgm:cxn modelId="{E1B3269B-0453-443D-B7F1-503BFB2FDE8E}" type="presParOf" srcId="{1E3D9034-F7D5-44C0-BB82-439AA4016072}" destId="{F8C87A64-03D4-4F5E-9D79-2E88AA2503C3}" srcOrd="0" destOrd="0" presId="urn:microsoft.com/office/officeart/2008/layout/AscendingPictureAccentProcess"/>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5E2ECF1-5FCF-419B-A523-7B96A399C14E}" type="doc">
      <dgm:prSet loTypeId="urn:microsoft.com/office/officeart/2005/8/layout/gear1" loCatId="relationship" qsTypeId="urn:microsoft.com/office/officeart/2005/8/quickstyle/simple1" qsCatId="simple" csTypeId="urn:microsoft.com/office/officeart/2005/8/colors/accent1_2" csCatId="accent1" phldr="1"/>
      <dgm:spPr/>
      <dgm:t>
        <a:bodyPr/>
        <a:lstStyle/>
        <a:p>
          <a:endParaRPr lang="en-US"/>
        </a:p>
      </dgm:t>
    </dgm:pt>
    <dgm:pt modelId="{CC4FC8C5-CFEA-40F9-8569-C397A57DF70C}">
      <dgm:prSet phldrT="[Text]" custT="1"/>
      <dgm:spPr/>
      <dgm:t>
        <a:bodyPr/>
        <a:lstStyle/>
        <a:p>
          <a:endParaRPr lang="en-US" sz="3200" dirty="0" smtClean="0"/>
        </a:p>
      </dgm:t>
    </dgm:pt>
    <dgm:pt modelId="{0211BE2C-D618-41EC-A0F4-0AAA26B68816}" type="parTrans" cxnId="{5C43499C-FC93-4EF9-8718-892BB4EC89C0}">
      <dgm:prSet/>
      <dgm:spPr/>
      <dgm:t>
        <a:bodyPr/>
        <a:lstStyle/>
        <a:p>
          <a:endParaRPr lang="en-US"/>
        </a:p>
      </dgm:t>
    </dgm:pt>
    <dgm:pt modelId="{00DA23B4-D4B5-4BFB-BD49-317DF386C8B4}" type="sibTrans" cxnId="{5C43499C-FC93-4EF9-8718-892BB4EC89C0}">
      <dgm:prSet/>
      <dgm:spPr/>
      <dgm:t>
        <a:bodyPr/>
        <a:lstStyle/>
        <a:p>
          <a:endParaRPr lang="en-US"/>
        </a:p>
      </dgm:t>
    </dgm:pt>
    <dgm:pt modelId="{31C5267C-64DF-4123-BE73-2FDAE9CE8B95}">
      <dgm:prSet phldrT="[Text]" custT="1"/>
      <dgm:spPr/>
      <dgm:t>
        <a:bodyPr/>
        <a:lstStyle/>
        <a:p>
          <a:r>
            <a:rPr lang="en-US" sz="2800" dirty="0" smtClean="0"/>
            <a:t>Do </a:t>
          </a:r>
          <a:r>
            <a:rPr lang="en-US" sz="2800" dirty="0" err="1" smtClean="0"/>
            <a:t>nhận</a:t>
          </a:r>
          <a:r>
            <a:rPr lang="en-US" sz="2800" dirty="0" smtClean="0"/>
            <a:t> </a:t>
          </a:r>
          <a:r>
            <a:rPr lang="en-US" sz="2800" dirty="0" err="1" smtClean="0"/>
            <a:t>thức</a:t>
          </a:r>
          <a:endParaRPr lang="en-US" sz="2800" dirty="0"/>
        </a:p>
      </dgm:t>
    </dgm:pt>
    <dgm:pt modelId="{AC690A11-210A-48FC-AA0D-8C2523AB7384}" type="parTrans" cxnId="{3FD980FD-63DB-495E-A907-314A2A26AC66}">
      <dgm:prSet/>
      <dgm:spPr/>
      <dgm:t>
        <a:bodyPr/>
        <a:lstStyle/>
        <a:p>
          <a:endParaRPr lang="en-US"/>
        </a:p>
      </dgm:t>
    </dgm:pt>
    <dgm:pt modelId="{CA403F27-A43C-486C-A6FD-F7FC15FB9359}" type="sibTrans" cxnId="{3FD980FD-63DB-495E-A907-314A2A26AC66}">
      <dgm:prSet/>
      <dgm:spPr/>
      <dgm:t>
        <a:bodyPr/>
        <a:lstStyle/>
        <a:p>
          <a:endParaRPr lang="en-US"/>
        </a:p>
      </dgm:t>
    </dgm:pt>
    <dgm:pt modelId="{308F0E9A-BF8A-4218-84CF-7E5EE608AF4E}">
      <dgm:prSet phldrT="[Text]" custT="1"/>
      <dgm:spPr/>
      <dgm:t>
        <a:bodyPr/>
        <a:lstStyle/>
        <a:p>
          <a:r>
            <a:rPr lang="en-US" sz="2800" dirty="0" err="1" smtClean="0"/>
            <a:t>Các</a:t>
          </a:r>
          <a:r>
            <a:rPr lang="en-US" sz="2800" dirty="0" smtClean="0"/>
            <a:t> </a:t>
          </a:r>
          <a:r>
            <a:rPr lang="en-US" sz="2800" dirty="0" err="1" smtClean="0"/>
            <a:t>chuẩn</a:t>
          </a:r>
          <a:r>
            <a:rPr lang="en-US" sz="2800" dirty="0" smtClean="0"/>
            <a:t> </a:t>
          </a:r>
          <a:r>
            <a:rPr lang="en-US" sz="2800" dirty="0" err="1" smtClean="0"/>
            <a:t>mục</a:t>
          </a:r>
          <a:r>
            <a:rPr lang="en-US" sz="2800" dirty="0" smtClean="0"/>
            <a:t> </a:t>
          </a:r>
          <a:r>
            <a:rPr lang="en-US" sz="2800" dirty="0" err="1" smtClean="0"/>
            <a:t>cũ</a:t>
          </a:r>
          <a:r>
            <a:rPr lang="en-US" sz="2800" dirty="0" smtClean="0"/>
            <a:t> </a:t>
          </a:r>
          <a:r>
            <a:rPr lang="en-US" sz="2800" dirty="0" err="1" smtClean="0"/>
            <a:t>có</a:t>
          </a:r>
          <a:r>
            <a:rPr lang="en-US" sz="2800" dirty="0" smtClean="0"/>
            <a:t> </a:t>
          </a:r>
          <a:r>
            <a:rPr lang="en-US" sz="2800" dirty="0" err="1" smtClean="0"/>
            <a:t>xu</a:t>
          </a:r>
          <a:r>
            <a:rPr lang="en-US" sz="2800" dirty="0" smtClean="0"/>
            <a:t> </a:t>
          </a:r>
          <a:r>
            <a:rPr lang="en-US" sz="2800" dirty="0" err="1" smtClean="0"/>
            <a:t>hướng</a:t>
          </a:r>
          <a:r>
            <a:rPr lang="en-US" sz="2800" dirty="0" smtClean="0"/>
            <a:t> </a:t>
          </a:r>
          <a:r>
            <a:rPr lang="en-US" sz="2800" dirty="0" err="1" smtClean="0"/>
            <a:t>được</a:t>
          </a:r>
          <a:r>
            <a:rPr lang="en-US" sz="2800" dirty="0" smtClean="0"/>
            <a:t> </a:t>
          </a:r>
          <a:r>
            <a:rPr lang="en-US" sz="2800" dirty="0" err="1" smtClean="0"/>
            <a:t>duy</a:t>
          </a:r>
          <a:r>
            <a:rPr lang="en-US" sz="2800" dirty="0" smtClean="0"/>
            <a:t> </a:t>
          </a:r>
          <a:r>
            <a:rPr lang="en-US" sz="2800" dirty="0" err="1" smtClean="0"/>
            <a:t>trì</a:t>
          </a:r>
          <a:r>
            <a:rPr lang="en-US" sz="2800" dirty="0" smtClean="0"/>
            <a:t> </a:t>
          </a:r>
          <a:r>
            <a:rPr lang="en-US" sz="2800" dirty="0" err="1" smtClean="0"/>
            <a:t>nặng</a:t>
          </a:r>
          <a:r>
            <a:rPr lang="en-US" sz="2800" dirty="0" smtClean="0"/>
            <a:t> ở </a:t>
          </a:r>
          <a:r>
            <a:rPr lang="en-US" sz="2800" dirty="0" err="1" smtClean="0"/>
            <a:t>nông</a:t>
          </a:r>
          <a:r>
            <a:rPr lang="en-US" sz="2800" dirty="0" smtClean="0"/>
            <a:t> </a:t>
          </a:r>
          <a:r>
            <a:rPr lang="en-US" sz="2800" dirty="0" err="1" smtClean="0"/>
            <a:t>thôn</a:t>
          </a:r>
          <a:endParaRPr lang="en-US" sz="2800" dirty="0"/>
        </a:p>
      </dgm:t>
    </dgm:pt>
    <dgm:pt modelId="{B01CD21D-F9E4-4D65-8629-CFC01E543504}" type="parTrans" cxnId="{48AB2475-A7F4-420F-B653-A7840BDF9DE8}">
      <dgm:prSet/>
      <dgm:spPr/>
      <dgm:t>
        <a:bodyPr/>
        <a:lstStyle/>
        <a:p>
          <a:endParaRPr lang="en-US"/>
        </a:p>
      </dgm:t>
    </dgm:pt>
    <dgm:pt modelId="{F5A3FBAD-A8A1-43D8-8261-D2704D50955A}" type="sibTrans" cxnId="{48AB2475-A7F4-420F-B653-A7840BDF9DE8}">
      <dgm:prSet/>
      <dgm:spPr/>
      <dgm:t>
        <a:bodyPr/>
        <a:lstStyle/>
        <a:p>
          <a:endParaRPr lang="en-US"/>
        </a:p>
      </dgm:t>
    </dgm:pt>
    <dgm:pt modelId="{A9D1D020-36BE-49BC-BB63-D24B8A75DC6E}">
      <dgm:prSet phldrT="[Text]" custT="1"/>
      <dgm:spPr/>
      <dgm:t>
        <a:bodyPr/>
        <a:lstStyle/>
        <a:p>
          <a:r>
            <a:rPr lang="en-US" sz="2800" dirty="0" err="1" smtClean="0"/>
            <a:t>Tỉ</a:t>
          </a:r>
          <a:r>
            <a:rPr lang="en-US" sz="2800" dirty="0" smtClean="0"/>
            <a:t> </a:t>
          </a:r>
          <a:r>
            <a:rPr lang="en-US" sz="2800" dirty="0" err="1" smtClean="0"/>
            <a:t>lệ</a:t>
          </a:r>
          <a:r>
            <a:rPr lang="en-US" sz="2800" dirty="0" smtClean="0"/>
            <a:t> </a:t>
          </a:r>
          <a:r>
            <a:rPr lang="en-US" sz="2800" dirty="0" err="1" smtClean="0"/>
            <a:t>lao</a:t>
          </a:r>
          <a:r>
            <a:rPr lang="en-US" sz="2800" dirty="0" smtClean="0"/>
            <a:t> </a:t>
          </a:r>
          <a:r>
            <a:rPr lang="en-US" sz="2800" dirty="0" err="1" smtClean="0"/>
            <a:t>động</a:t>
          </a:r>
          <a:r>
            <a:rPr lang="en-US" sz="2800" dirty="0" smtClean="0"/>
            <a:t> </a:t>
          </a:r>
          <a:r>
            <a:rPr lang="en-US" sz="2800" dirty="0" err="1" smtClean="0"/>
            <a:t>phân</a:t>
          </a:r>
          <a:r>
            <a:rPr lang="en-US" sz="2800" dirty="0" smtClean="0"/>
            <a:t> </a:t>
          </a:r>
          <a:r>
            <a:rPr lang="en-US" sz="2800" dirty="0" err="1" smtClean="0"/>
            <a:t>bố</a:t>
          </a:r>
          <a:r>
            <a:rPr lang="en-US" sz="2800" dirty="0" smtClean="0"/>
            <a:t> </a:t>
          </a:r>
          <a:r>
            <a:rPr lang="en-US" sz="2800" dirty="0" err="1" smtClean="0"/>
            <a:t>không</a:t>
          </a:r>
          <a:r>
            <a:rPr lang="en-US" sz="2800" dirty="0" smtClean="0"/>
            <a:t> </a:t>
          </a:r>
          <a:r>
            <a:rPr lang="en-US" sz="2800" dirty="0" err="1" smtClean="0"/>
            <a:t>đồng</a:t>
          </a:r>
          <a:r>
            <a:rPr lang="en-US" sz="2800" dirty="0" smtClean="0"/>
            <a:t> </a:t>
          </a:r>
          <a:r>
            <a:rPr lang="en-US" sz="2800" dirty="0" err="1" smtClean="0"/>
            <a:t>đều</a:t>
          </a:r>
          <a:r>
            <a:rPr lang="en-US" sz="2800" dirty="0" smtClean="0"/>
            <a:t>, </a:t>
          </a:r>
          <a:r>
            <a:rPr lang="en-US" sz="2800" dirty="0" err="1" smtClean="0"/>
            <a:t>tỉ</a:t>
          </a:r>
          <a:r>
            <a:rPr lang="en-US" sz="2800" dirty="0" smtClean="0"/>
            <a:t> </a:t>
          </a:r>
          <a:r>
            <a:rPr lang="en-US" sz="2800" dirty="0" err="1" smtClean="0"/>
            <a:t>lệ</a:t>
          </a:r>
          <a:r>
            <a:rPr lang="en-US" sz="2800" dirty="0" smtClean="0"/>
            <a:t> </a:t>
          </a:r>
          <a:r>
            <a:rPr lang="en-US" sz="2800" dirty="0" err="1" smtClean="0"/>
            <a:t>người</a:t>
          </a:r>
          <a:r>
            <a:rPr lang="en-US" sz="2800" dirty="0" smtClean="0"/>
            <a:t> </a:t>
          </a:r>
          <a:r>
            <a:rPr lang="en-US" sz="2800" dirty="0" err="1" smtClean="0"/>
            <a:t>nghèo</a:t>
          </a:r>
          <a:r>
            <a:rPr lang="en-US" sz="2800" dirty="0" smtClean="0"/>
            <a:t> ở </a:t>
          </a:r>
          <a:r>
            <a:rPr lang="en-US" sz="2800" dirty="0" err="1" smtClean="0"/>
            <a:t>nông</a:t>
          </a:r>
          <a:r>
            <a:rPr lang="en-US" sz="2800" dirty="0" smtClean="0"/>
            <a:t> </a:t>
          </a:r>
          <a:r>
            <a:rPr lang="en-US" sz="2800" dirty="0" err="1" smtClean="0"/>
            <a:t>thôn</a:t>
          </a:r>
          <a:r>
            <a:rPr lang="en-US" sz="2800" dirty="0" smtClean="0"/>
            <a:t> </a:t>
          </a:r>
          <a:r>
            <a:rPr lang="en-US" sz="2800" dirty="0" err="1" smtClean="0"/>
            <a:t>nhiều</a:t>
          </a:r>
          <a:r>
            <a:rPr lang="en-US" sz="2800" dirty="0" smtClean="0"/>
            <a:t> </a:t>
          </a:r>
          <a:r>
            <a:rPr lang="en-US" sz="2800" dirty="0" err="1" smtClean="0"/>
            <a:t>hơn</a:t>
          </a:r>
          <a:endParaRPr lang="en-US" sz="2800" dirty="0"/>
        </a:p>
      </dgm:t>
    </dgm:pt>
    <dgm:pt modelId="{FA51596E-5A25-42D2-8B50-3733FEF6B8C4}" type="parTrans" cxnId="{A48F6B5F-C4B3-40BF-A6F0-9CDD8DB93BE0}">
      <dgm:prSet/>
      <dgm:spPr/>
      <dgm:t>
        <a:bodyPr/>
        <a:lstStyle/>
        <a:p>
          <a:endParaRPr lang="en-US"/>
        </a:p>
      </dgm:t>
    </dgm:pt>
    <dgm:pt modelId="{D7ADACE8-2D77-4C25-8B67-508C12EE73E8}" type="sibTrans" cxnId="{A48F6B5F-C4B3-40BF-A6F0-9CDD8DB93BE0}">
      <dgm:prSet/>
      <dgm:spPr/>
      <dgm:t>
        <a:bodyPr/>
        <a:lstStyle/>
        <a:p>
          <a:endParaRPr lang="en-US"/>
        </a:p>
      </dgm:t>
    </dgm:pt>
    <dgm:pt modelId="{ACDC3EFB-A4BC-4721-B4D8-6432D6794A4C}">
      <dgm:prSet phldrT="[Text]" custT="1"/>
      <dgm:spPr/>
      <dgm:t>
        <a:bodyPr/>
        <a:lstStyle/>
        <a:p>
          <a:r>
            <a:rPr lang="en-US" sz="2800" dirty="0" smtClean="0"/>
            <a:t>Do </a:t>
          </a:r>
          <a:r>
            <a:rPr lang="en-US" sz="2800" dirty="0" err="1" smtClean="0"/>
            <a:t>tác</a:t>
          </a:r>
          <a:r>
            <a:rPr lang="en-US" sz="2800" dirty="0" smtClean="0"/>
            <a:t> </a:t>
          </a:r>
          <a:r>
            <a:rPr lang="en-US" sz="2800" dirty="0" err="1" smtClean="0"/>
            <a:t>động</a:t>
          </a:r>
          <a:r>
            <a:rPr lang="en-US" sz="2800" dirty="0" smtClean="0"/>
            <a:t> </a:t>
          </a:r>
          <a:r>
            <a:rPr lang="en-US" sz="2800" dirty="0" err="1" smtClean="0"/>
            <a:t>bên</a:t>
          </a:r>
          <a:r>
            <a:rPr lang="en-US" sz="2800" dirty="0" smtClean="0"/>
            <a:t> </a:t>
          </a:r>
          <a:r>
            <a:rPr lang="en-US" sz="2800" dirty="0" err="1" smtClean="0"/>
            <a:t>ngoài</a:t>
          </a:r>
          <a:r>
            <a:rPr lang="en-US" sz="2800" dirty="0" smtClean="0"/>
            <a:t> </a:t>
          </a:r>
          <a:r>
            <a:rPr lang="en-US" sz="2800" dirty="0" err="1" smtClean="0"/>
            <a:t>cộng</a:t>
          </a:r>
          <a:r>
            <a:rPr lang="en-US" sz="2800" dirty="0" smtClean="0"/>
            <a:t> </a:t>
          </a:r>
          <a:r>
            <a:rPr lang="en-US" sz="2800" dirty="0" err="1" smtClean="0"/>
            <a:t>với</a:t>
          </a:r>
          <a:r>
            <a:rPr lang="en-US" sz="2800" dirty="0" smtClean="0"/>
            <a:t> </a:t>
          </a:r>
          <a:r>
            <a:rPr lang="en-US" sz="2800" dirty="0" err="1" smtClean="0"/>
            <a:t>lòng</a:t>
          </a:r>
          <a:r>
            <a:rPr lang="en-US" sz="2800" dirty="0" smtClean="0"/>
            <a:t> </a:t>
          </a:r>
          <a:r>
            <a:rPr lang="en-US" sz="2800" dirty="0" err="1" smtClean="0"/>
            <a:t>tự</a:t>
          </a:r>
          <a:r>
            <a:rPr lang="en-US" sz="2800" dirty="0" smtClean="0"/>
            <a:t> </a:t>
          </a:r>
          <a:r>
            <a:rPr lang="en-US" sz="2800" dirty="0" err="1" smtClean="0"/>
            <a:t>trọng</a:t>
          </a:r>
          <a:r>
            <a:rPr lang="en-US" sz="2800" dirty="0" smtClean="0"/>
            <a:t> </a:t>
          </a:r>
          <a:r>
            <a:rPr lang="en-US" sz="2800" dirty="0" err="1" smtClean="0"/>
            <a:t>không</a:t>
          </a:r>
          <a:r>
            <a:rPr lang="en-US" sz="2800" dirty="0" smtClean="0"/>
            <a:t> </a:t>
          </a:r>
          <a:r>
            <a:rPr lang="en-US" sz="2800" dirty="0" err="1" smtClean="0"/>
            <a:t>đúng</a:t>
          </a:r>
          <a:r>
            <a:rPr lang="en-US" sz="2800" dirty="0" smtClean="0"/>
            <a:t> </a:t>
          </a:r>
          <a:r>
            <a:rPr lang="en-US" sz="2800" dirty="0" err="1" smtClean="0"/>
            <a:t>chỗ</a:t>
          </a:r>
          <a:endParaRPr lang="en-US" sz="2800" dirty="0"/>
        </a:p>
      </dgm:t>
    </dgm:pt>
    <dgm:pt modelId="{F7CE5B5A-FDFB-426F-B342-3CA1543602E2}" type="parTrans" cxnId="{0096BB32-7D75-47EC-9C99-F73DD7E497A9}">
      <dgm:prSet/>
      <dgm:spPr/>
      <dgm:t>
        <a:bodyPr/>
        <a:lstStyle/>
        <a:p>
          <a:endParaRPr lang="en-US"/>
        </a:p>
      </dgm:t>
    </dgm:pt>
    <dgm:pt modelId="{F9F8C79B-3158-4863-9C42-30ED6705825A}" type="sibTrans" cxnId="{0096BB32-7D75-47EC-9C99-F73DD7E497A9}">
      <dgm:prSet/>
      <dgm:spPr/>
      <dgm:t>
        <a:bodyPr/>
        <a:lstStyle/>
        <a:p>
          <a:endParaRPr lang="en-US"/>
        </a:p>
      </dgm:t>
    </dgm:pt>
    <dgm:pt modelId="{5B28F5DD-647D-4727-B8A8-9697EF4A2157}">
      <dgm:prSet phldrT="[Text]" custT="1"/>
      <dgm:spPr/>
      <dgm:t>
        <a:bodyPr/>
        <a:lstStyle/>
        <a:p>
          <a:endParaRPr lang="en-US" sz="2800" dirty="0"/>
        </a:p>
      </dgm:t>
    </dgm:pt>
    <dgm:pt modelId="{E6D96978-82F4-4E74-A15B-DB171A653432}" type="parTrans" cxnId="{51F06544-419A-49AA-808A-7EB0ACC7EB53}">
      <dgm:prSet/>
      <dgm:spPr/>
    </dgm:pt>
    <dgm:pt modelId="{F1757915-B400-40E1-88E2-D82E7852BC3A}" type="sibTrans" cxnId="{51F06544-419A-49AA-808A-7EB0ACC7EB53}">
      <dgm:prSet/>
      <dgm:spPr/>
    </dgm:pt>
    <dgm:pt modelId="{71179740-DB5B-40DA-8B5D-E98E3EF2BC85}">
      <dgm:prSet phldrT="[Text]" custT="1"/>
      <dgm:spPr/>
      <dgm:t>
        <a:bodyPr/>
        <a:lstStyle/>
        <a:p>
          <a:endParaRPr lang="en-US" sz="2800" dirty="0"/>
        </a:p>
      </dgm:t>
    </dgm:pt>
    <dgm:pt modelId="{44BE5673-ED9F-4B4B-823C-119B50E77C1A}" type="parTrans" cxnId="{296E8491-9372-4189-8022-16A146C457E5}">
      <dgm:prSet/>
      <dgm:spPr/>
    </dgm:pt>
    <dgm:pt modelId="{AB83AFC9-297E-431F-9016-DAECA774A561}" type="sibTrans" cxnId="{296E8491-9372-4189-8022-16A146C457E5}">
      <dgm:prSet/>
      <dgm:spPr/>
    </dgm:pt>
    <dgm:pt modelId="{D7338F1B-1FA6-4C68-BF42-73886CF21034}">
      <dgm:prSet phldrT="[Text]" custT="1"/>
      <dgm:spPr/>
      <dgm:t>
        <a:bodyPr/>
        <a:lstStyle/>
        <a:p>
          <a:r>
            <a:rPr lang="en-US" sz="2800" dirty="0" smtClean="0"/>
            <a:t>Do </a:t>
          </a:r>
          <a:r>
            <a:rPr lang="en-US" sz="2800" dirty="0" err="1" smtClean="0"/>
            <a:t>mức</a:t>
          </a:r>
          <a:r>
            <a:rPr lang="en-US" sz="2800" dirty="0" smtClean="0"/>
            <a:t> </a:t>
          </a:r>
          <a:r>
            <a:rPr lang="en-US" sz="2800" dirty="0" err="1" smtClean="0"/>
            <a:t>thu</a:t>
          </a:r>
          <a:r>
            <a:rPr lang="en-US" sz="2800" dirty="0" smtClean="0"/>
            <a:t> </a:t>
          </a:r>
          <a:r>
            <a:rPr lang="en-US" sz="2800" dirty="0" err="1" smtClean="0"/>
            <a:t>nhập,do</a:t>
          </a:r>
          <a:r>
            <a:rPr lang="en-US" sz="2800" dirty="0" smtClean="0"/>
            <a:t> </a:t>
          </a:r>
          <a:r>
            <a:rPr lang="en-US" sz="2800" dirty="0" err="1" smtClean="0"/>
            <a:t>dân</a:t>
          </a:r>
          <a:r>
            <a:rPr lang="en-US" sz="2800" dirty="0" smtClean="0"/>
            <a:t> </a:t>
          </a:r>
          <a:r>
            <a:rPr lang="en-US" sz="2800" dirty="0" err="1" smtClean="0"/>
            <a:t>số</a:t>
          </a:r>
          <a:r>
            <a:rPr lang="en-US" sz="2800" dirty="0" smtClean="0"/>
            <a:t> </a:t>
          </a:r>
          <a:r>
            <a:rPr lang="en-US" sz="2800" dirty="0" err="1" smtClean="0"/>
            <a:t>không</a:t>
          </a:r>
          <a:r>
            <a:rPr lang="en-US" sz="2800" dirty="0" smtClean="0"/>
            <a:t> </a:t>
          </a:r>
          <a:r>
            <a:rPr lang="en-US" sz="2800" dirty="0" err="1" smtClean="0"/>
            <a:t>đồng</a:t>
          </a:r>
          <a:r>
            <a:rPr lang="en-US" sz="2800" dirty="0" smtClean="0"/>
            <a:t> </a:t>
          </a:r>
          <a:r>
            <a:rPr lang="en-US" sz="2800" dirty="0" err="1" smtClean="0"/>
            <a:t>đều</a:t>
          </a:r>
          <a:endParaRPr lang="en-US" sz="2800" dirty="0"/>
        </a:p>
      </dgm:t>
    </dgm:pt>
    <dgm:pt modelId="{89B59047-DF28-43EC-A85F-EF023F9597F0}" type="parTrans" cxnId="{91256478-5301-44F3-B03A-DFD6F13268D5}">
      <dgm:prSet/>
      <dgm:spPr/>
    </dgm:pt>
    <dgm:pt modelId="{A58A1067-EDDD-4411-A31D-7A5848F7B5F2}" type="sibTrans" cxnId="{91256478-5301-44F3-B03A-DFD6F13268D5}">
      <dgm:prSet/>
      <dgm:spPr/>
    </dgm:pt>
    <dgm:pt modelId="{E42A51E1-B1F9-4A6C-B7B5-C6A872BFCCAC}" type="pres">
      <dgm:prSet presAssocID="{45E2ECF1-5FCF-419B-A523-7B96A399C14E}" presName="composite" presStyleCnt="0">
        <dgm:presLayoutVars>
          <dgm:chMax val="3"/>
          <dgm:animLvl val="lvl"/>
          <dgm:resizeHandles val="exact"/>
        </dgm:presLayoutVars>
      </dgm:prSet>
      <dgm:spPr/>
      <dgm:t>
        <a:bodyPr/>
        <a:lstStyle/>
        <a:p>
          <a:endParaRPr lang="en-US"/>
        </a:p>
      </dgm:t>
    </dgm:pt>
    <dgm:pt modelId="{C4A8CA43-04C4-4B5B-A503-AAF58C98952D}" type="pres">
      <dgm:prSet presAssocID="{CC4FC8C5-CFEA-40F9-8569-C397A57DF70C}" presName="gear1" presStyleLbl="node1" presStyleIdx="0" presStyleCnt="1" custScaleY="75486" custLinFactNeighborX="44558" custLinFactNeighborY="-39757">
        <dgm:presLayoutVars>
          <dgm:chMax val="1"/>
          <dgm:bulletEnabled val="1"/>
        </dgm:presLayoutVars>
      </dgm:prSet>
      <dgm:spPr/>
      <dgm:t>
        <a:bodyPr/>
        <a:lstStyle/>
        <a:p>
          <a:endParaRPr lang="en-US"/>
        </a:p>
      </dgm:t>
    </dgm:pt>
    <dgm:pt modelId="{A0A8F5FD-6F47-41B9-AA5D-1140F763144E}" type="pres">
      <dgm:prSet presAssocID="{CC4FC8C5-CFEA-40F9-8569-C397A57DF70C}" presName="gear1srcNode" presStyleLbl="node1" presStyleIdx="0" presStyleCnt="1"/>
      <dgm:spPr/>
      <dgm:t>
        <a:bodyPr/>
        <a:lstStyle/>
        <a:p>
          <a:endParaRPr lang="en-US"/>
        </a:p>
      </dgm:t>
    </dgm:pt>
    <dgm:pt modelId="{552B3284-8B06-4354-AE0E-DEC07A901E70}" type="pres">
      <dgm:prSet presAssocID="{CC4FC8C5-CFEA-40F9-8569-C397A57DF70C}" presName="gear1dstNode" presStyleLbl="node1" presStyleIdx="0" presStyleCnt="1"/>
      <dgm:spPr/>
      <dgm:t>
        <a:bodyPr/>
        <a:lstStyle/>
        <a:p>
          <a:endParaRPr lang="en-US"/>
        </a:p>
      </dgm:t>
    </dgm:pt>
    <dgm:pt modelId="{90E0D160-3DBF-48D0-A8BC-261AEBD46215}" type="pres">
      <dgm:prSet presAssocID="{CC4FC8C5-CFEA-40F9-8569-C397A57DF70C}" presName="gear1ch" presStyleLbl="fgAcc1" presStyleIdx="0" presStyleCnt="1" custScaleX="327448" custScaleY="274532" custLinFactNeighborX="-25682" custLinFactNeighborY="45954">
        <dgm:presLayoutVars>
          <dgm:chMax val="0"/>
          <dgm:bulletEnabled val="1"/>
        </dgm:presLayoutVars>
      </dgm:prSet>
      <dgm:spPr/>
      <dgm:t>
        <a:bodyPr/>
        <a:lstStyle/>
        <a:p>
          <a:endParaRPr lang="en-US"/>
        </a:p>
      </dgm:t>
    </dgm:pt>
    <dgm:pt modelId="{BDBD5878-FE13-4CC1-B9C8-E78EDC7C1C99}" type="pres">
      <dgm:prSet presAssocID="{00DA23B4-D4B5-4BFB-BD49-317DF386C8B4}" presName="connector1" presStyleLbl="sibTrans2D1" presStyleIdx="0" presStyleCnt="1"/>
      <dgm:spPr/>
      <dgm:t>
        <a:bodyPr/>
        <a:lstStyle/>
        <a:p>
          <a:endParaRPr lang="en-US"/>
        </a:p>
      </dgm:t>
    </dgm:pt>
  </dgm:ptLst>
  <dgm:cxnLst>
    <dgm:cxn modelId="{5CCA2224-3390-4836-9547-A1A2571C336E}" type="presOf" srcId="{CC4FC8C5-CFEA-40F9-8569-C397A57DF70C}" destId="{552B3284-8B06-4354-AE0E-DEC07A901E70}" srcOrd="2" destOrd="0" presId="urn:microsoft.com/office/officeart/2005/8/layout/gear1"/>
    <dgm:cxn modelId="{F4D6FC8B-8954-4AD4-800B-B9CB79190FD6}" type="presOf" srcId="{31C5267C-64DF-4123-BE73-2FDAE9CE8B95}" destId="{90E0D160-3DBF-48D0-A8BC-261AEBD46215}" srcOrd="0" destOrd="0" presId="urn:microsoft.com/office/officeart/2005/8/layout/gear1"/>
    <dgm:cxn modelId="{08BE1103-8E2F-42F1-A289-80794079598B}" type="presOf" srcId="{A9D1D020-36BE-49BC-BB63-D24B8A75DC6E}" destId="{90E0D160-3DBF-48D0-A8BC-261AEBD46215}" srcOrd="0" destOrd="2" presId="urn:microsoft.com/office/officeart/2005/8/layout/gear1"/>
    <dgm:cxn modelId="{51F06544-419A-49AA-808A-7EB0ACC7EB53}" srcId="{CC4FC8C5-CFEA-40F9-8569-C397A57DF70C}" destId="{5B28F5DD-647D-4727-B8A8-9697EF4A2157}" srcOrd="6" destOrd="0" parTransId="{E6D96978-82F4-4E74-A15B-DB171A653432}" sibTransId="{F1757915-B400-40E1-88E2-D82E7852BC3A}"/>
    <dgm:cxn modelId="{0AFB4156-B089-405A-8F98-50B17A43E103}" type="presOf" srcId="{D7338F1B-1FA6-4C68-BF42-73886CF21034}" destId="{90E0D160-3DBF-48D0-A8BC-261AEBD46215}" srcOrd="0" destOrd="4" presId="urn:microsoft.com/office/officeart/2005/8/layout/gear1"/>
    <dgm:cxn modelId="{0BD2C40C-D5EC-4171-92B2-3289B3A2CB1D}" type="presOf" srcId="{45E2ECF1-5FCF-419B-A523-7B96A399C14E}" destId="{E42A51E1-B1F9-4A6C-B7B5-C6A872BFCCAC}" srcOrd="0" destOrd="0" presId="urn:microsoft.com/office/officeart/2005/8/layout/gear1"/>
    <dgm:cxn modelId="{48AB2475-A7F4-420F-B653-A7840BDF9DE8}" srcId="{CC4FC8C5-CFEA-40F9-8569-C397A57DF70C}" destId="{308F0E9A-BF8A-4218-84CF-7E5EE608AF4E}" srcOrd="1" destOrd="0" parTransId="{B01CD21D-F9E4-4D65-8629-CFC01E543504}" sibTransId="{F5A3FBAD-A8A1-43D8-8261-D2704D50955A}"/>
    <dgm:cxn modelId="{0096BB32-7D75-47EC-9C99-F73DD7E497A9}" srcId="{CC4FC8C5-CFEA-40F9-8569-C397A57DF70C}" destId="{ACDC3EFB-A4BC-4721-B4D8-6432D6794A4C}" srcOrd="3" destOrd="0" parTransId="{F7CE5B5A-FDFB-426F-B342-3CA1543602E2}" sibTransId="{F9F8C79B-3158-4863-9C42-30ED6705825A}"/>
    <dgm:cxn modelId="{6C950EC5-FBC3-46FB-B214-C5F9937B9A22}" type="presOf" srcId="{CC4FC8C5-CFEA-40F9-8569-C397A57DF70C}" destId="{A0A8F5FD-6F47-41B9-AA5D-1140F763144E}" srcOrd="1" destOrd="0" presId="urn:microsoft.com/office/officeart/2005/8/layout/gear1"/>
    <dgm:cxn modelId="{5C43499C-FC93-4EF9-8718-892BB4EC89C0}" srcId="{45E2ECF1-5FCF-419B-A523-7B96A399C14E}" destId="{CC4FC8C5-CFEA-40F9-8569-C397A57DF70C}" srcOrd="0" destOrd="0" parTransId="{0211BE2C-D618-41EC-A0F4-0AAA26B68816}" sibTransId="{00DA23B4-D4B5-4BFB-BD49-317DF386C8B4}"/>
    <dgm:cxn modelId="{A48F6B5F-C4B3-40BF-A6F0-9CDD8DB93BE0}" srcId="{CC4FC8C5-CFEA-40F9-8569-C397A57DF70C}" destId="{A9D1D020-36BE-49BC-BB63-D24B8A75DC6E}" srcOrd="2" destOrd="0" parTransId="{FA51596E-5A25-42D2-8B50-3733FEF6B8C4}" sibTransId="{D7ADACE8-2D77-4C25-8B67-508C12EE73E8}"/>
    <dgm:cxn modelId="{42ED1D3B-C663-419B-B5BC-AC8911D9F29D}" type="presOf" srcId="{00DA23B4-D4B5-4BFB-BD49-317DF386C8B4}" destId="{BDBD5878-FE13-4CC1-B9C8-E78EDC7C1C99}" srcOrd="0" destOrd="0" presId="urn:microsoft.com/office/officeart/2005/8/layout/gear1"/>
    <dgm:cxn modelId="{3FD980FD-63DB-495E-A907-314A2A26AC66}" srcId="{CC4FC8C5-CFEA-40F9-8569-C397A57DF70C}" destId="{31C5267C-64DF-4123-BE73-2FDAE9CE8B95}" srcOrd="0" destOrd="0" parTransId="{AC690A11-210A-48FC-AA0D-8C2523AB7384}" sibTransId="{CA403F27-A43C-486C-A6FD-F7FC15FB9359}"/>
    <dgm:cxn modelId="{91332861-6024-4B8D-AB89-11FBD0CEB79A}" type="presOf" srcId="{5B28F5DD-647D-4727-B8A8-9697EF4A2157}" destId="{90E0D160-3DBF-48D0-A8BC-261AEBD46215}" srcOrd="0" destOrd="6" presId="urn:microsoft.com/office/officeart/2005/8/layout/gear1"/>
    <dgm:cxn modelId="{296E8491-9372-4189-8022-16A146C457E5}" srcId="{CC4FC8C5-CFEA-40F9-8569-C397A57DF70C}" destId="{71179740-DB5B-40DA-8B5D-E98E3EF2BC85}" srcOrd="5" destOrd="0" parTransId="{44BE5673-ED9F-4B4B-823C-119B50E77C1A}" sibTransId="{AB83AFC9-297E-431F-9016-DAECA774A561}"/>
    <dgm:cxn modelId="{6ACCDCCB-0B4D-4C69-AC32-FBDF6499695C}" type="presOf" srcId="{ACDC3EFB-A4BC-4721-B4D8-6432D6794A4C}" destId="{90E0D160-3DBF-48D0-A8BC-261AEBD46215}" srcOrd="0" destOrd="3" presId="urn:microsoft.com/office/officeart/2005/8/layout/gear1"/>
    <dgm:cxn modelId="{C85DFFC1-D0B8-4B64-910F-AE504B17CB5B}" type="presOf" srcId="{CC4FC8C5-CFEA-40F9-8569-C397A57DF70C}" destId="{C4A8CA43-04C4-4B5B-A503-AAF58C98952D}" srcOrd="0" destOrd="0" presId="urn:microsoft.com/office/officeart/2005/8/layout/gear1"/>
    <dgm:cxn modelId="{E02D1B58-AA3A-47AF-B053-AB039F5598FA}" type="presOf" srcId="{308F0E9A-BF8A-4218-84CF-7E5EE608AF4E}" destId="{90E0D160-3DBF-48D0-A8BC-261AEBD46215}" srcOrd="0" destOrd="1" presId="urn:microsoft.com/office/officeart/2005/8/layout/gear1"/>
    <dgm:cxn modelId="{91256478-5301-44F3-B03A-DFD6F13268D5}" srcId="{CC4FC8C5-CFEA-40F9-8569-C397A57DF70C}" destId="{D7338F1B-1FA6-4C68-BF42-73886CF21034}" srcOrd="4" destOrd="0" parTransId="{89B59047-DF28-43EC-A85F-EF023F9597F0}" sibTransId="{A58A1067-EDDD-4411-A31D-7A5848F7B5F2}"/>
    <dgm:cxn modelId="{4729F6C3-C6F5-4FCF-BAC8-303550BE1611}" type="presOf" srcId="{71179740-DB5B-40DA-8B5D-E98E3EF2BC85}" destId="{90E0D160-3DBF-48D0-A8BC-261AEBD46215}" srcOrd="0" destOrd="5" presId="urn:microsoft.com/office/officeart/2005/8/layout/gear1"/>
    <dgm:cxn modelId="{DA2B5FF0-A15A-4DA0-8B24-37DE82B19F1B}" type="presParOf" srcId="{E42A51E1-B1F9-4A6C-B7B5-C6A872BFCCAC}" destId="{C4A8CA43-04C4-4B5B-A503-AAF58C98952D}" srcOrd="0" destOrd="0" presId="urn:microsoft.com/office/officeart/2005/8/layout/gear1"/>
    <dgm:cxn modelId="{66DD1D75-B1F8-4420-AA35-7DDB9FCE2807}" type="presParOf" srcId="{E42A51E1-B1F9-4A6C-B7B5-C6A872BFCCAC}" destId="{A0A8F5FD-6F47-41B9-AA5D-1140F763144E}" srcOrd="1" destOrd="0" presId="urn:microsoft.com/office/officeart/2005/8/layout/gear1"/>
    <dgm:cxn modelId="{3C6F0404-54E7-4F18-B7BA-3016F0E805C0}" type="presParOf" srcId="{E42A51E1-B1F9-4A6C-B7B5-C6A872BFCCAC}" destId="{552B3284-8B06-4354-AE0E-DEC07A901E70}" srcOrd="2" destOrd="0" presId="urn:microsoft.com/office/officeart/2005/8/layout/gear1"/>
    <dgm:cxn modelId="{139A0E7B-8D72-46F5-A472-B18F92CCFF9A}" type="presParOf" srcId="{E42A51E1-B1F9-4A6C-B7B5-C6A872BFCCAC}" destId="{90E0D160-3DBF-48D0-A8BC-261AEBD46215}" srcOrd="3" destOrd="0" presId="urn:microsoft.com/office/officeart/2005/8/layout/gear1"/>
    <dgm:cxn modelId="{4D19BF6F-9C82-49AC-A529-69DE3B630735}" type="presParOf" srcId="{E42A51E1-B1F9-4A6C-B7B5-C6A872BFCCAC}" destId="{BDBD5878-FE13-4CC1-B9C8-E78EDC7C1C99}" srcOrd="4" destOrd="0" presId="urn:microsoft.com/office/officeart/2005/8/layout/gear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C196FEB-440A-41E9-9933-487E319EE2A1}" type="doc">
      <dgm:prSet loTypeId="urn:microsoft.com/office/officeart/2005/8/layout/radial1" loCatId="cycle" qsTypeId="urn:microsoft.com/office/officeart/2005/8/quickstyle/simple1" qsCatId="simple" csTypeId="urn:microsoft.com/office/officeart/2005/8/colors/accent1_2" csCatId="accent1" phldr="1"/>
      <dgm:spPr/>
      <dgm:t>
        <a:bodyPr/>
        <a:lstStyle/>
        <a:p>
          <a:endParaRPr lang="en-US"/>
        </a:p>
      </dgm:t>
    </dgm:pt>
    <dgm:pt modelId="{4FBD7B56-6F73-40BE-AE32-64241DCE6615}">
      <dgm:prSet phldrT="[Text]" custT="1"/>
      <dgm:spPr/>
      <dgm:t>
        <a:bodyPr/>
        <a:lstStyle/>
        <a:p>
          <a:r>
            <a:rPr lang="en-US" sz="2800" dirty="0" err="1" smtClean="0"/>
            <a:t>yếu</a:t>
          </a:r>
          <a:r>
            <a:rPr lang="en-US" sz="2800" dirty="0" smtClean="0"/>
            <a:t> </a:t>
          </a:r>
          <a:r>
            <a:rPr lang="en-US" sz="2800" dirty="0" err="1" smtClean="0"/>
            <a:t>tố</a:t>
          </a:r>
          <a:r>
            <a:rPr lang="en-US" sz="2800" dirty="0" smtClean="0"/>
            <a:t> </a:t>
          </a:r>
          <a:r>
            <a:rPr lang="en-US" sz="2800" dirty="0" err="1" smtClean="0"/>
            <a:t>ảnh</a:t>
          </a:r>
          <a:r>
            <a:rPr lang="en-US" sz="2800" dirty="0" smtClean="0"/>
            <a:t> </a:t>
          </a:r>
          <a:r>
            <a:rPr lang="en-US" sz="2800" dirty="0" err="1" smtClean="0"/>
            <a:t>hưởng</a:t>
          </a:r>
          <a:r>
            <a:rPr lang="en-US" sz="2800" dirty="0" smtClean="0"/>
            <a:t> </a:t>
          </a:r>
          <a:r>
            <a:rPr lang="en-US" sz="2800" dirty="0" err="1" smtClean="0"/>
            <a:t>đến</a:t>
          </a:r>
          <a:r>
            <a:rPr lang="en-US" sz="2800" dirty="0" smtClean="0"/>
            <a:t> </a:t>
          </a:r>
          <a:r>
            <a:rPr lang="en-US" sz="2800" dirty="0" err="1" smtClean="0"/>
            <a:t>bất</a:t>
          </a:r>
          <a:r>
            <a:rPr lang="en-US" sz="2800" dirty="0" smtClean="0"/>
            <a:t> </a:t>
          </a:r>
          <a:r>
            <a:rPr lang="en-US" sz="2800" dirty="0" err="1" smtClean="0"/>
            <a:t>bình</a:t>
          </a:r>
          <a:r>
            <a:rPr lang="en-US" sz="2800" dirty="0" smtClean="0"/>
            <a:t> </a:t>
          </a:r>
          <a:r>
            <a:rPr lang="en-US" sz="2800" dirty="0" err="1" smtClean="0"/>
            <a:t>đẳng</a:t>
          </a:r>
          <a:r>
            <a:rPr lang="en-US" sz="2800" dirty="0" smtClean="0"/>
            <a:t> </a:t>
          </a:r>
          <a:r>
            <a:rPr lang="en-US" sz="2800" dirty="0" err="1" smtClean="0"/>
            <a:t>giới</a:t>
          </a:r>
          <a:r>
            <a:rPr lang="en-US" sz="2800" dirty="0" smtClean="0"/>
            <a:t> </a:t>
          </a:r>
          <a:r>
            <a:rPr lang="en-US" sz="2800" dirty="0" err="1" smtClean="0"/>
            <a:t>trong</a:t>
          </a:r>
          <a:r>
            <a:rPr lang="en-US" sz="2800" dirty="0" smtClean="0"/>
            <a:t> </a:t>
          </a:r>
          <a:r>
            <a:rPr lang="en-US" sz="2800" dirty="0" err="1" smtClean="0"/>
            <a:t>đời</a:t>
          </a:r>
          <a:r>
            <a:rPr lang="en-US" sz="2800" dirty="0" smtClean="0"/>
            <a:t> </a:t>
          </a:r>
          <a:r>
            <a:rPr lang="en-US" sz="2800" dirty="0" err="1" smtClean="0"/>
            <a:t>sống</a:t>
          </a:r>
          <a:r>
            <a:rPr lang="en-US" sz="2800" dirty="0" smtClean="0"/>
            <a:t> </a:t>
          </a:r>
          <a:r>
            <a:rPr lang="en-US" sz="2800" dirty="0" err="1" smtClean="0"/>
            <a:t>xã</a:t>
          </a:r>
          <a:r>
            <a:rPr lang="en-US" sz="2800" dirty="0" smtClean="0"/>
            <a:t> </a:t>
          </a:r>
          <a:r>
            <a:rPr lang="en-US" sz="2800" dirty="0" err="1" smtClean="0"/>
            <a:t>hội</a:t>
          </a:r>
          <a:r>
            <a:rPr lang="en-US" sz="2800" dirty="0" smtClean="0"/>
            <a:t> </a:t>
          </a:r>
          <a:endParaRPr lang="en-US" sz="2800" dirty="0"/>
        </a:p>
      </dgm:t>
    </dgm:pt>
    <dgm:pt modelId="{5CA0A39E-DD65-4B9E-A289-07715D86BE97}" type="parTrans" cxnId="{41B678A7-AECD-4BE7-B383-7A5425BA0C46}">
      <dgm:prSet/>
      <dgm:spPr/>
      <dgm:t>
        <a:bodyPr/>
        <a:lstStyle/>
        <a:p>
          <a:endParaRPr lang="en-US"/>
        </a:p>
      </dgm:t>
    </dgm:pt>
    <dgm:pt modelId="{D99A50E9-768C-46C3-95E6-62CB1967B175}" type="sibTrans" cxnId="{41B678A7-AECD-4BE7-B383-7A5425BA0C46}">
      <dgm:prSet/>
      <dgm:spPr/>
      <dgm:t>
        <a:bodyPr/>
        <a:lstStyle/>
        <a:p>
          <a:endParaRPr lang="en-US"/>
        </a:p>
      </dgm:t>
    </dgm:pt>
    <dgm:pt modelId="{0B2E5D4B-85A3-40EE-AD9C-5FA2E07C8E62}">
      <dgm:prSet phldrT="[Text]" custT="1"/>
      <dgm:spPr/>
      <dgm:t>
        <a:bodyPr/>
        <a:lstStyle/>
        <a:p>
          <a:r>
            <a:rPr lang="en-US" sz="2800" dirty="0" smtClean="0"/>
            <a:t>1.Sự </a:t>
          </a:r>
          <a:r>
            <a:rPr lang="en-US" sz="2800" dirty="0" err="1" smtClean="0"/>
            <a:t>phân</a:t>
          </a:r>
          <a:r>
            <a:rPr lang="en-US" sz="2800" dirty="0" smtClean="0"/>
            <a:t> </a:t>
          </a:r>
          <a:r>
            <a:rPr lang="en-US" sz="2800" dirty="0" err="1" smtClean="0"/>
            <a:t>biệt</a:t>
          </a:r>
          <a:r>
            <a:rPr lang="en-US" sz="2800" dirty="0" smtClean="0"/>
            <a:t> </a:t>
          </a:r>
          <a:r>
            <a:rPr lang="en-US" sz="2800" dirty="0" err="1" smtClean="0"/>
            <a:t>giới</a:t>
          </a:r>
          <a:endParaRPr lang="en-US" sz="2800" dirty="0"/>
        </a:p>
      </dgm:t>
    </dgm:pt>
    <dgm:pt modelId="{DDF9D8BC-9386-4D34-B592-6BAAE6FE1D6C}" type="parTrans" cxnId="{BDDB0F55-E888-452B-A973-9B53E9836681}">
      <dgm:prSet/>
      <dgm:spPr/>
      <dgm:t>
        <a:bodyPr/>
        <a:lstStyle/>
        <a:p>
          <a:endParaRPr lang="en-US"/>
        </a:p>
      </dgm:t>
    </dgm:pt>
    <dgm:pt modelId="{F39A10A4-9794-4037-9E79-080CDBAC4214}" type="sibTrans" cxnId="{BDDB0F55-E888-452B-A973-9B53E9836681}">
      <dgm:prSet/>
      <dgm:spPr/>
      <dgm:t>
        <a:bodyPr/>
        <a:lstStyle/>
        <a:p>
          <a:endParaRPr lang="en-US"/>
        </a:p>
      </dgm:t>
    </dgm:pt>
    <dgm:pt modelId="{467F7649-EB03-40C8-B726-ED05AE82DE1D}">
      <dgm:prSet phldrT="[Text]" custT="1"/>
      <dgm:spPr/>
      <dgm:t>
        <a:bodyPr/>
        <a:lstStyle/>
        <a:p>
          <a:r>
            <a:rPr lang="en-US" sz="2800" dirty="0" smtClean="0"/>
            <a:t>2.Kiên </a:t>
          </a:r>
          <a:r>
            <a:rPr lang="en-US" sz="2800" dirty="0" err="1" smtClean="0"/>
            <a:t>định</a:t>
          </a:r>
          <a:r>
            <a:rPr lang="en-US" sz="2800" dirty="0" smtClean="0"/>
            <a:t> </a:t>
          </a:r>
          <a:r>
            <a:rPr lang="en-US" sz="2800" dirty="0" err="1" smtClean="0"/>
            <a:t>giới</a:t>
          </a:r>
          <a:endParaRPr lang="en-US" sz="2800" dirty="0"/>
        </a:p>
      </dgm:t>
    </dgm:pt>
    <dgm:pt modelId="{E831BC30-A5CB-47A1-B93C-ADAA34B5BCBD}" type="parTrans" cxnId="{6D722E49-42EF-4F82-9001-98AFD47FCC87}">
      <dgm:prSet/>
      <dgm:spPr/>
      <dgm:t>
        <a:bodyPr/>
        <a:lstStyle/>
        <a:p>
          <a:endParaRPr lang="en-US"/>
        </a:p>
      </dgm:t>
    </dgm:pt>
    <dgm:pt modelId="{2A081435-17F9-4F8B-A646-B8732F69210A}" type="sibTrans" cxnId="{6D722E49-42EF-4F82-9001-98AFD47FCC87}">
      <dgm:prSet/>
      <dgm:spPr/>
      <dgm:t>
        <a:bodyPr/>
        <a:lstStyle/>
        <a:p>
          <a:endParaRPr lang="en-US"/>
        </a:p>
      </dgm:t>
    </dgm:pt>
    <dgm:pt modelId="{E2BB0FCF-F8F1-4966-9866-E3FCE7A422D4}">
      <dgm:prSet phldrT="[Text]" custT="1"/>
      <dgm:spPr/>
      <dgm:t>
        <a:bodyPr/>
        <a:lstStyle/>
        <a:p>
          <a:r>
            <a:rPr lang="en-US" sz="2800" dirty="0" smtClean="0"/>
            <a:t>4.Các </a:t>
          </a:r>
          <a:r>
            <a:rPr lang="en-US" sz="2800" dirty="0" err="1" smtClean="0"/>
            <a:t>yếu</a:t>
          </a:r>
          <a:r>
            <a:rPr lang="en-US" sz="2800" dirty="0" smtClean="0"/>
            <a:t> </a:t>
          </a:r>
          <a:r>
            <a:rPr lang="en-US" sz="2800" dirty="0" err="1" smtClean="0"/>
            <a:t>tố</a:t>
          </a:r>
          <a:r>
            <a:rPr lang="en-US" sz="2800" dirty="0" smtClean="0"/>
            <a:t> </a:t>
          </a:r>
          <a:r>
            <a:rPr lang="en-US" sz="2800" dirty="0" err="1" smtClean="0"/>
            <a:t>khác</a:t>
          </a:r>
          <a:endParaRPr lang="en-US" sz="2800" dirty="0"/>
        </a:p>
      </dgm:t>
    </dgm:pt>
    <dgm:pt modelId="{CDE2795C-3D60-4519-842B-1562FAAAFB71}" type="parTrans" cxnId="{1D31AB3E-CDD6-48AF-9D0E-EAEC8273991E}">
      <dgm:prSet/>
      <dgm:spPr/>
      <dgm:t>
        <a:bodyPr/>
        <a:lstStyle/>
        <a:p>
          <a:endParaRPr lang="en-US"/>
        </a:p>
      </dgm:t>
    </dgm:pt>
    <dgm:pt modelId="{BA22D46B-A6DE-4C32-9549-913FB437B27A}" type="sibTrans" cxnId="{1D31AB3E-CDD6-48AF-9D0E-EAEC8273991E}">
      <dgm:prSet/>
      <dgm:spPr/>
      <dgm:t>
        <a:bodyPr/>
        <a:lstStyle/>
        <a:p>
          <a:endParaRPr lang="en-US"/>
        </a:p>
      </dgm:t>
    </dgm:pt>
    <dgm:pt modelId="{A5A26050-3438-4CD7-98DA-53DBAA46F012}">
      <dgm:prSet phldrT="[Text]" custT="1"/>
      <dgm:spPr/>
      <dgm:t>
        <a:bodyPr/>
        <a:lstStyle/>
        <a:p>
          <a:r>
            <a:rPr lang="en-US" sz="2800" dirty="0" smtClean="0"/>
            <a:t>3.bạo </a:t>
          </a:r>
          <a:r>
            <a:rPr lang="en-US" sz="2800" dirty="0" err="1" smtClean="0"/>
            <a:t>lực</a:t>
          </a:r>
          <a:r>
            <a:rPr lang="en-US" sz="2800" dirty="0" smtClean="0"/>
            <a:t> </a:t>
          </a:r>
          <a:r>
            <a:rPr lang="en-US" sz="2800" dirty="0" err="1" smtClean="0"/>
            <a:t>gia</a:t>
          </a:r>
          <a:r>
            <a:rPr lang="en-US" sz="2800" dirty="0" smtClean="0"/>
            <a:t> </a:t>
          </a:r>
          <a:r>
            <a:rPr lang="en-US" sz="2800" dirty="0" err="1" smtClean="0"/>
            <a:t>đình</a:t>
          </a:r>
          <a:endParaRPr lang="en-US" sz="2800" dirty="0"/>
        </a:p>
      </dgm:t>
    </dgm:pt>
    <dgm:pt modelId="{32A2B0F0-3FC7-4FC8-99B8-AD6816A7A8E6}" type="parTrans" cxnId="{10202319-F7E9-41B1-8419-269F86882777}">
      <dgm:prSet/>
      <dgm:spPr/>
      <dgm:t>
        <a:bodyPr/>
        <a:lstStyle/>
        <a:p>
          <a:endParaRPr lang="en-US"/>
        </a:p>
      </dgm:t>
    </dgm:pt>
    <dgm:pt modelId="{75730446-E226-4A67-B9B2-76D875B3EDA0}" type="sibTrans" cxnId="{10202319-F7E9-41B1-8419-269F86882777}">
      <dgm:prSet/>
      <dgm:spPr/>
      <dgm:t>
        <a:bodyPr/>
        <a:lstStyle/>
        <a:p>
          <a:endParaRPr lang="en-US"/>
        </a:p>
      </dgm:t>
    </dgm:pt>
    <dgm:pt modelId="{B8E18508-CBE8-44CA-A7A8-5FCDCCC9193C}" type="pres">
      <dgm:prSet presAssocID="{BC196FEB-440A-41E9-9933-487E319EE2A1}" presName="cycle" presStyleCnt="0">
        <dgm:presLayoutVars>
          <dgm:chMax val="1"/>
          <dgm:dir/>
          <dgm:animLvl val="ctr"/>
          <dgm:resizeHandles val="exact"/>
        </dgm:presLayoutVars>
      </dgm:prSet>
      <dgm:spPr/>
      <dgm:t>
        <a:bodyPr/>
        <a:lstStyle/>
        <a:p>
          <a:endParaRPr lang="en-US"/>
        </a:p>
      </dgm:t>
    </dgm:pt>
    <dgm:pt modelId="{17C83786-306C-4168-8305-D464F3E1D926}" type="pres">
      <dgm:prSet presAssocID="{4FBD7B56-6F73-40BE-AE32-64241DCE6615}" presName="centerShape" presStyleLbl="node0" presStyleIdx="0" presStyleCnt="1" custScaleX="162395" custScaleY="149574"/>
      <dgm:spPr/>
      <dgm:t>
        <a:bodyPr/>
        <a:lstStyle/>
        <a:p>
          <a:endParaRPr lang="en-US"/>
        </a:p>
      </dgm:t>
    </dgm:pt>
    <dgm:pt modelId="{DC61454B-F134-4109-AD7A-CDE774D0939D}" type="pres">
      <dgm:prSet presAssocID="{DDF9D8BC-9386-4D34-B592-6BAAE6FE1D6C}" presName="Name9" presStyleLbl="parChTrans1D2" presStyleIdx="0" presStyleCnt="4"/>
      <dgm:spPr/>
      <dgm:t>
        <a:bodyPr/>
        <a:lstStyle/>
        <a:p>
          <a:endParaRPr lang="en-US"/>
        </a:p>
      </dgm:t>
    </dgm:pt>
    <dgm:pt modelId="{0573F749-1DC6-4A1D-AD7A-9404B818AEFA}" type="pres">
      <dgm:prSet presAssocID="{DDF9D8BC-9386-4D34-B592-6BAAE6FE1D6C}" presName="connTx" presStyleLbl="parChTrans1D2" presStyleIdx="0" presStyleCnt="4"/>
      <dgm:spPr/>
      <dgm:t>
        <a:bodyPr/>
        <a:lstStyle/>
        <a:p>
          <a:endParaRPr lang="en-US"/>
        </a:p>
      </dgm:t>
    </dgm:pt>
    <dgm:pt modelId="{22041FB6-4990-4516-98C7-CA0C8F60C900}" type="pres">
      <dgm:prSet presAssocID="{0B2E5D4B-85A3-40EE-AD9C-5FA2E07C8E62}" presName="node" presStyleLbl="node1" presStyleIdx="0" presStyleCnt="4" custScaleY="87775">
        <dgm:presLayoutVars>
          <dgm:bulletEnabled val="1"/>
        </dgm:presLayoutVars>
      </dgm:prSet>
      <dgm:spPr/>
      <dgm:t>
        <a:bodyPr/>
        <a:lstStyle/>
        <a:p>
          <a:endParaRPr lang="en-US"/>
        </a:p>
      </dgm:t>
    </dgm:pt>
    <dgm:pt modelId="{952F06CC-764A-40B7-9D4C-F1E0A22768A5}" type="pres">
      <dgm:prSet presAssocID="{E831BC30-A5CB-47A1-B93C-ADAA34B5BCBD}" presName="Name9" presStyleLbl="parChTrans1D2" presStyleIdx="1" presStyleCnt="4"/>
      <dgm:spPr/>
      <dgm:t>
        <a:bodyPr/>
        <a:lstStyle/>
        <a:p>
          <a:endParaRPr lang="en-US"/>
        </a:p>
      </dgm:t>
    </dgm:pt>
    <dgm:pt modelId="{65D16D95-634E-42FD-94AF-786EF4540F7D}" type="pres">
      <dgm:prSet presAssocID="{E831BC30-A5CB-47A1-B93C-ADAA34B5BCBD}" presName="connTx" presStyleLbl="parChTrans1D2" presStyleIdx="1" presStyleCnt="4"/>
      <dgm:spPr/>
      <dgm:t>
        <a:bodyPr/>
        <a:lstStyle/>
        <a:p>
          <a:endParaRPr lang="en-US"/>
        </a:p>
      </dgm:t>
    </dgm:pt>
    <dgm:pt modelId="{8293BD6F-16E5-4837-9F20-40DE48F90677}" type="pres">
      <dgm:prSet presAssocID="{467F7649-EB03-40C8-B726-ED05AE82DE1D}" presName="node" presStyleLbl="node1" presStyleIdx="1" presStyleCnt="4" custRadScaleRad="119012" custRadScaleInc="-806">
        <dgm:presLayoutVars>
          <dgm:bulletEnabled val="1"/>
        </dgm:presLayoutVars>
      </dgm:prSet>
      <dgm:spPr/>
      <dgm:t>
        <a:bodyPr/>
        <a:lstStyle/>
        <a:p>
          <a:endParaRPr lang="en-US"/>
        </a:p>
      </dgm:t>
    </dgm:pt>
    <dgm:pt modelId="{76DA2882-EDF7-460B-A2C1-2F755E11AC7B}" type="pres">
      <dgm:prSet presAssocID="{CDE2795C-3D60-4519-842B-1562FAAAFB71}" presName="Name9" presStyleLbl="parChTrans1D2" presStyleIdx="2" presStyleCnt="4"/>
      <dgm:spPr/>
      <dgm:t>
        <a:bodyPr/>
        <a:lstStyle/>
        <a:p>
          <a:endParaRPr lang="en-US"/>
        </a:p>
      </dgm:t>
    </dgm:pt>
    <dgm:pt modelId="{2291D2F7-AE50-44D1-8828-726C8B6D0793}" type="pres">
      <dgm:prSet presAssocID="{CDE2795C-3D60-4519-842B-1562FAAAFB71}" presName="connTx" presStyleLbl="parChTrans1D2" presStyleIdx="2" presStyleCnt="4"/>
      <dgm:spPr/>
      <dgm:t>
        <a:bodyPr/>
        <a:lstStyle/>
        <a:p>
          <a:endParaRPr lang="en-US"/>
        </a:p>
      </dgm:t>
    </dgm:pt>
    <dgm:pt modelId="{3935B60E-9109-4C6F-809C-11BF7F5BD25E}" type="pres">
      <dgm:prSet presAssocID="{E2BB0FCF-F8F1-4966-9866-E3FCE7A422D4}" presName="node" presStyleLbl="node1" presStyleIdx="2" presStyleCnt="4" custScaleY="77663" custRadScaleRad="112255" custRadScaleInc="-2605">
        <dgm:presLayoutVars>
          <dgm:bulletEnabled val="1"/>
        </dgm:presLayoutVars>
      </dgm:prSet>
      <dgm:spPr/>
      <dgm:t>
        <a:bodyPr/>
        <a:lstStyle/>
        <a:p>
          <a:endParaRPr lang="en-US"/>
        </a:p>
      </dgm:t>
    </dgm:pt>
    <dgm:pt modelId="{54546880-7C1E-477B-AAF3-B80864D8DD45}" type="pres">
      <dgm:prSet presAssocID="{32A2B0F0-3FC7-4FC8-99B8-AD6816A7A8E6}" presName="Name9" presStyleLbl="parChTrans1D2" presStyleIdx="3" presStyleCnt="4"/>
      <dgm:spPr/>
      <dgm:t>
        <a:bodyPr/>
        <a:lstStyle/>
        <a:p>
          <a:endParaRPr lang="en-US"/>
        </a:p>
      </dgm:t>
    </dgm:pt>
    <dgm:pt modelId="{5A8AE5A4-3A2B-4837-B694-ABE394D787BE}" type="pres">
      <dgm:prSet presAssocID="{32A2B0F0-3FC7-4FC8-99B8-AD6816A7A8E6}" presName="connTx" presStyleLbl="parChTrans1D2" presStyleIdx="3" presStyleCnt="4"/>
      <dgm:spPr/>
      <dgm:t>
        <a:bodyPr/>
        <a:lstStyle/>
        <a:p>
          <a:endParaRPr lang="en-US"/>
        </a:p>
      </dgm:t>
    </dgm:pt>
    <dgm:pt modelId="{6A614B8E-0948-46E0-97F6-0C85EEC23C55}" type="pres">
      <dgm:prSet presAssocID="{A5A26050-3438-4CD7-98DA-53DBAA46F012}" presName="node" presStyleLbl="node1" presStyleIdx="3" presStyleCnt="4" custRadScaleRad="119859" custRadScaleInc="-5789">
        <dgm:presLayoutVars>
          <dgm:bulletEnabled val="1"/>
        </dgm:presLayoutVars>
      </dgm:prSet>
      <dgm:spPr/>
      <dgm:t>
        <a:bodyPr/>
        <a:lstStyle/>
        <a:p>
          <a:endParaRPr lang="en-US"/>
        </a:p>
      </dgm:t>
    </dgm:pt>
  </dgm:ptLst>
  <dgm:cxnLst>
    <dgm:cxn modelId="{1D31AB3E-CDD6-48AF-9D0E-EAEC8273991E}" srcId="{4FBD7B56-6F73-40BE-AE32-64241DCE6615}" destId="{E2BB0FCF-F8F1-4966-9866-E3FCE7A422D4}" srcOrd="2" destOrd="0" parTransId="{CDE2795C-3D60-4519-842B-1562FAAAFB71}" sibTransId="{BA22D46B-A6DE-4C32-9549-913FB437B27A}"/>
    <dgm:cxn modelId="{C1705BDC-AA2E-4421-B574-FD461693DDC5}" type="presOf" srcId="{DDF9D8BC-9386-4D34-B592-6BAAE6FE1D6C}" destId="{DC61454B-F134-4109-AD7A-CDE774D0939D}" srcOrd="0" destOrd="0" presId="urn:microsoft.com/office/officeart/2005/8/layout/radial1"/>
    <dgm:cxn modelId="{6888C8CE-4829-4245-8124-3DBEBCBF9C5D}" type="presOf" srcId="{E831BC30-A5CB-47A1-B93C-ADAA34B5BCBD}" destId="{65D16D95-634E-42FD-94AF-786EF4540F7D}" srcOrd="1" destOrd="0" presId="urn:microsoft.com/office/officeart/2005/8/layout/radial1"/>
    <dgm:cxn modelId="{0FB9B7DD-427D-450E-A97D-3FCC65B50E08}" type="presOf" srcId="{E831BC30-A5CB-47A1-B93C-ADAA34B5BCBD}" destId="{952F06CC-764A-40B7-9D4C-F1E0A22768A5}" srcOrd="0" destOrd="0" presId="urn:microsoft.com/office/officeart/2005/8/layout/radial1"/>
    <dgm:cxn modelId="{41C0EA62-DBB7-4C22-AEF8-A4126C83EEEC}" type="presOf" srcId="{467F7649-EB03-40C8-B726-ED05AE82DE1D}" destId="{8293BD6F-16E5-4837-9F20-40DE48F90677}" srcOrd="0" destOrd="0" presId="urn:microsoft.com/office/officeart/2005/8/layout/radial1"/>
    <dgm:cxn modelId="{7578D003-35C4-4A8B-995C-B480ECBA9714}" type="presOf" srcId="{4FBD7B56-6F73-40BE-AE32-64241DCE6615}" destId="{17C83786-306C-4168-8305-D464F3E1D926}" srcOrd="0" destOrd="0" presId="urn:microsoft.com/office/officeart/2005/8/layout/radial1"/>
    <dgm:cxn modelId="{10202319-F7E9-41B1-8419-269F86882777}" srcId="{4FBD7B56-6F73-40BE-AE32-64241DCE6615}" destId="{A5A26050-3438-4CD7-98DA-53DBAA46F012}" srcOrd="3" destOrd="0" parTransId="{32A2B0F0-3FC7-4FC8-99B8-AD6816A7A8E6}" sibTransId="{75730446-E226-4A67-B9B2-76D875B3EDA0}"/>
    <dgm:cxn modelId="{9C04051A-C936-421A-8745-9F9664F86B22}" type="presOf" srcId="{32A2B0F0-3FC7-4FC8-99B8-AD6816A7A8E6}" destId="{54546880-7C1E-477B-AAF3-B80864D8DD45}" srcOrd="0" destOrd="0" presId="urn:microsoft.com/office/officeart/2005/8/layout/radial1"/>
    <dgm:cxn modelId="{AD65F005-3840-48DE-86AE-CB496686A311}" type="presOf" srcId="{32A2B0F0-3FC7-4FC8-99B8-AD6816A7A8E6}" destId="{5A8AE5A4-3A2B-4837-B694-ABE394D787BE}" srcOrd="1" destOrd="0" presId="urn:microsoft.com/office/officeart/2005/8/layout/radial1"/>
    <dgm:cxn modelId="{AC1CDF1E-A507-4F30-8CAC-35C91CAC7CB4}" type="presOf" srcId="{CDE2795C-3D60-4519-842B-1562FAAAFB71}" destId="{2291D2F7-AE50-44D1-8828-726C8B6D0793}" srcOrd="1" destOrd="0" presId="urn:microsoft.com/office/officeart/2005/8/layout/radial1"/>
    <dgm:cxn modelId="{56E66EAB-CD08-444A-AAB7-68A3D6D508C5}" type="presOf" srcId="{0B2E5D4B-85A3-40EE-AD9C-5FA2E07C8E62}" destId="{22041FB6-4990-4516-98C7-CA0C8F60C900}" srcOrd="0" destOrd="0" presId="urn:microsoft.com/office/officeart/2005/8/layout/radial1"/>
    <dgm:cxn modelId="{6D722E49-42EF-4F82-9001-98AFD47FCC87}" srcId="{4FBD7B56-6F73-40BE-AE32-64241DCE6615}" destId="{467F7649-EB03-40C8-B726-ED05AE82DE1D}" srcOrd="1" destOrd="0" parTransId="{E831BC30-A5CB-47A1-B93C-ADAA34B5BCBD}" sibTransId="{2A081435-17F9-4F8B-A646-B8732F69210A}"/>
    <dgm:cxn modelId="{0B70C9A9-8E85-40EC-9342-26F41C21C51C}" type="presOf" srcId="{DDF9D8BC-9386-4D34-B592-6BAAE6FE1D6C}" destId="{0573F749-1DC6-4A1D-AD7A-9404B818AEFA}" srcOrd="1" destOrd="0" presId="urn:microsoft.com/office/officeart/2005/8/layout/radial1"/>
    <dgm:cxn modelId="{41B678A7-AECD-4BE7-B383-7A5425BA0C46}" srcId="{BC196FEB-440A-41E9-9933-487E319EE2A1}" destId="{4FBD7B56-6F73-40BE-AE32-64241DCE6615}" srcOrd="0" destOrd="0" parTransId="{5CA0A39E-DD65-4B9E-A289-07715D86BE97}" sibTransId="{D99A50E9-768C-46C3-95E6-62CB1967B175}"/>
    <dgm:cxn modelId="{BDDB0F55-E888-452B-A973-9B53E9836681}" srcId="{4FBD7B56-6F73-40BE-AE32-64241DCE6615}" destId="{0B2E5D4B-85A3-40EE-AD9C-5FA2E07C8E62}" srcOrd="0" destOrd="0" parTransId="{DDF9D8BC-9386-4D34-B592-6BAAE6FE1D6C}" sibTransId="{F39A10A4-9794-4037-9E79-080CDBAC4214}"/>
    <dgm:cxn modelId="{06AEB453-5EEE-4E5A-BE4D-E09854E1BF24}" type="presOf" srcId="{E2BB0FCF-F8F1-4966-9866-E3FCE7A422D4}" destId="{3935B60E-9109-4C6F-809C-11BF7F5BD25E}" srcOrd="0" destOrd="0" presId="urn:microsoft.com/office/officeart/2005/8/layout/radial1"/>
    <dgm:cxn modelId="{6C1C4B7F-86CC-4864-A6FA-D306570C45FF}" type="presOf" srcId="{CDE2795C-3D60-4519-842B-1562FAAAFB71}" destId="{76DA2882-EDF7-460B-A2C1-2F755E11AC7B}" srcOrd="0" destOrd="0" presId="urn:microsoft.com/office/officeart/2005/8/layout/radial1"/>
    <dgm:cxn modelId="{1B98A725-80A8-4F89-BE2F-E2087F1B5108}" type="presOf" srcId="{A5A26050-3438-4CD7-98DA-53DBAA46F012}" destId="{6A614B8E-0948-46E0-97F6-0C85EEC23C55}" srcOrd="0" destOrd="0" presId="urn:microsoft.com/office/officeart/2005/8/layout/radial1"/>
    <dgm:cxn modelId="{90713ACB-E21C-40ED-8CFE-2B7F06E47AE4}" type="presOf" srcId="{BC196FEB-440A-41E9-9933-487E319EE2A1}" destId="{B8E18508-CBE8-44CA-A7A8-5FCDCCC9193C}" srcOrd="0" destOrd="0" presId="urn:microsoft.com/office/officeart/2005/8/layout/radial1"/>
    <dgm:cxn modelId="{F5BE06AA-9F3D-49F3-9D38-057A4322CB28}" type="presParOf" srcId="{B8E18508-CBE8-44CA-A7A8-5FCDCCC9193C}" destId="{17C83786-306C-4168-8305-D464F3E1D926}" srcOrd="0" destOrd="0" presId="urn:microsoft.com/office/officeart/2005/8/layout/radial1"/>
    <dgm:cxn modelId="{86414BDD-95A8-451D-B8C6-2BD66076AAA8}" type="presParOf" srcId="{B8E18508-CBE8-44CA-A7A8-5FCDCCC9193C}" destId="{DC61454B-F134-4109-AD7A-CDE774D0939D}" srcOrd="1" destOrd="0" presId="urn:microsoft.com/office/officeart/2005/8/layout/radial1"/>
    <dgm:cxn modelId="{62537E86-AD04-44D8-9C0F-A5C61FF41CF1}" type="presParOf" srcId="{DC61454B-F134-4109-AD7A-CDE774D0939D}" destId="{0573F749-1DC6-4A1D-AD7A-9404B818AEFA}" srcOrd="0" destOrd="0" presId="urn:microsoft.com/office/officeart/2005/8/layout/radial1"/>
    <dgm:cxn modelId="{6ABB131A-BDC7-4841-940A-A3C75E227FB0}" type="presParOf" srcId="{B8E18508-CBE8-44CA-A7A8-5FCDCCC9193C}" destId="{22041FB6-4990-4516-98C7-CA0C8F60C900}" srcOrd="2" destOrd="0" presId="urn:microsoft.com/office/officeart/2005/8/layout/radial1"/>
    <dgm:cxn modelId="{EC3F9D8F-17C9-4F5C-B9BA-63EA4287DD8E}" type="presParOf" srcId="{B8E18508-CBE8-44CA-A7A8-5FCDCCC9193C}" destId="{952F06CC-764A-40B7-9D4C-F1E0A22768A5}" srcOrd="3" destOrd="0" presId="urn:microsoft.com/office/officeart/2005/8/layout/radial1"/>
    <dgm:cxn modelId="{1B9CF793-5031-4A00-9F96-149C3F30790D}" type="presParOf" srcId="{952F06CC-764A-40B7-9D4C-F1E0A22768A5}" destId="{65D16D95-634E-42FD-94AF-786EF4540F7D}" srcOrd="0" destOrd="0" presId="urn:microsoft.com/office/officeart/2005/8/layout/radial1"/>
    <dgm:cxn modelId="{55F339EE-BFAA-4EE9-B628-2254736F527C}" type="presParOf" srcId="{B8E18508-CBE8-44CA-A7A8-5FCDCCC9193C}" destId="{8293BD6F-16E5-4837-9F20-40DE48F90677}" srcOrd="4" destOrd="0" presId="urn:microsoft.com/office/officeart/2005/8/layout/radial1"/>
    <dgm:cxn modelId="{9164BF63-918F-4DB5-B906-286A7DEC2BC1}" type="presParOf" srcId="{B8E18508-CBE8-44CA-A7A8-5FCDCCC9193C}" destId="{76DA2882-EDF7-460B-A2C1-2F755E11AC7B}" srcOrd="5" destOrd="0" presId="urn:microsoft.com/office/officeart/2005/8/layout/radial1"/>
    <dgm:cxn modelId="{1251FCB5-62D8-4430-B6D2-B1B353909268}" type="presParOf" srcId="{76DA2882-EDF7-460B-A2C1-2F755E11AC7B}" destId="{2291D2F7-AE50-44D1-8828-726C8B6D0793}" srcOrd="0" destOrd="0" presId="urn:microsoft.com/office/officeart/2005/8/layout/radial1"/>
    <dgm:cxn modelId="{7952354F-5DFF-45B2-AEA3-645AE4DA3D66}" type="presParOf" srcId="{B8E18508-CBE8-44CA-A7A8-5FCDCCC9193C}" destId="{3935B60E-9109-4C6F-809C-11BF7F5BD25E}" srcOrd="6" destOrd="0" presId="urn:microsoft.com/office/officeart/2005/8/layout/radial1"/>
    <dgm:cxn modelId="{FBA30F48-D862-4DAB-9CC5-1BF38CA76E09}" type="presParOf" srcId="{B8E18508-CBE8-44CA-A7A8-5FCDCCC9193C}" destId="{54546880-7C1E-477B-AAF3-B80864D8DD45}" srcOrd="7" destOrd="0" presId="urn:microsoft.com/office/officeart/2005/8/layout/radial1"/>
    <dgm:cxn modelId="{9E41AFF0-AC13-4489-ADD3-F15631DAF5A2}" type="presParOf" srcId="{54546880-7C1E-477B-AAF3-B80864D8DD45}" destId="{5A8AE5A4-3A2B-4837-B694-ABE394D787BE}" srcOrd="0" destOrd="0" presId="urn:microsoft.com/office/officeart/2005/8/layout/radial1"/>
    <dgm:cxn modelId="{D0F9DF17-EE46-4B97-B4DF-553F71D1C054}" type="presParOf" srcId="{B8E18508-CBE8-44CA-A7A8-5FCDCCC9193C}" destId="{6A614B8E-0948-46E0-97F6-0C85EEC23C55}" srcOrd="8" destOrd="0" presId="urn:microsoft.com/office/officeart/2005/8/layout/radial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363FDE-F047-42CE-8762-AEE90BF68037}">
      <dsp:nvSpPr>
        <dsp:cNvPr id="0" name=""/>
        <dsp:cNvSpPr/>
      </dsp:nvSpPr>
      <dsp:spPr>
        <a:xfrm>
          <a:off x="3241781" y="2405733"/>
          <a:ext cx="2335271" cy="201670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1466850">
            <a:lnSpc>
              <a:spcPct val="90000"/>
            </a:lnSpc>
            <a:spcBef>
              <a:spcPct val="0"/>
            </a:spcBef>
            <a:spcAft>
              <a:spcPct val="35000"/>
            </a:spcAft>
          </a:pPr>
          <a:r>
            <a:rPr lang="en-US" sz="3300" kern="1200" dirty="0" err="1" smtClean="0">
              <a:latin typeface="Times New Roman" pitchFamily="18" charset="0"/>
              <a:cs typeface="Times New Roman" pitchFamily="18" charset="0"/>
            </a:rPr>
            <a:t>Phương</a:t>
          </a:r>
          <a:r>
            <a:rPr lang="en-US" sz="3300" kern="1200" dirty="0" smtClean="0">
              <a:latin typeface="Times New Roman" pitchFamily="18" charset="0"/>
              <a:cs typeface="Times New Roman" pitchFamily="18" charset="0"/>
            </a:rPr>
            <a:t> </a:t>
          </a:r>
          <a:r>
            <a:rPr lang="en-US" sz="3300" kern="1200" dirty="0" err="1" smtClean="0">
              <a:latin typeface="Times New Roman" pitchFamily="18" charset="0"/>
              <a:cs typeface="Times New Roman" pitchFamily="18" charset="0"/>
            </a:rPr>
            <a:t>diện</a:t>
          </a:r>
          <a:r>
            <a:rPr lang="en-US" sz="3300" kern="1200" dirty="0" smtClean="0">
              <a:latin typeface="Times New Roman" pitchFamily="18" charset="0"/>
              <a:cs typeface="Times New Roman" pitchFamily="18" charset="0"/>
            </a:rPr>
            <a:t> </a:t>
          </a:r>
          <a:r>
            <a:rPr lang="en-US" sz="3300" kern="1200" dirty="0" err="1" smtClean="0">
              <a:latin typeface="Times New Roman" pitchFamily="18" charset="0"/>
              <a:cs typeface="Times New Roman" pitchFamily="18" charset="0"/>
            </a:rPr>
            <a:t>thể</a:t>
          </a:r>
          <a:r>
            <a:rPr lang="en-US" sz="3300" kern="1200" dirty="0" smtClean="0">
              <a:latin typeface="Times New Roman" pitchFamily="18" charset="0"/>
              <a:cs typeface="Times New Roman" pitchFamily="18" charset="0"/>
            </a:rPr>
            <a:t> </a:t>
          </a:r>
          <a:r>
            <a:rPr lang="en-US" sz="3300" kern="1200" dirty="0" err="1" smtClean="0">
              <a:latin typeface="Times New Roman" pitchFamily="18" charset="0"/>
              <a:cs typeface="Times New Roman" pitchFamily="18" charset="0"/>
            </a:rPr>
            <a:t>hiện</a:t>
          </a:r>
          <a:endParaRPr lang="en-US" sz="3300" kern="1200" dirty="0">
            <a:latin typeface="Times New Roman" pitchFamily="18" charset="0"/>
            <a:cs typeface="Times New Roman" pitchFamily="18" charset="0"/>
          </a:endParaRPr>
        </a:p>
      </dsp:txBody>
      <dsp:txXfrm>
        <a:off x="3583774" y="2701073"/>
        <a:ext cx="1651285" cy="1426029"/>
      </dsp:txXfrm>
    </dsp:sp>
    <dsp:sp modelId="{690A4016-3B39-4B22-89CC-49A60F014AF9}">
      <dsp:nvSpPr>
        <dsp:cNvPr id="0" name=""/>
        <dsp:cNvSpPr/>
      </dsp:nvSpPr>
      <dsp:spPr>
        <a:xfrm rot="16200000">
          <a:off x="4268305" y="1841587"/>
          <a:ext cx="282222" cy="61177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en-US" sz="2300" kern="1200">
            <a:latin typeface="Times New Roman" pitchFamily="18" charset="0"/>
            <a:cs typeface="Times New Roman" pitchFamily="18" charset="0"/>
          </a:endParaRPr>
        </a:p>
      </dsp:txBody>
      <dsp:txXfrm>
        <a:off x="4310639" y="2006275"/>
        <a:ext cx="197555" cy="367064"/>
      </dsp:txXfrm>
    </dsp:sp>
    <dsp:sp modelId="{B79721B4-5AE1-40A4-9D96-A87F325FE1E9}">
      <dsp:nvSpPr>
        <dsp:cNvPr id="0" name=""/>
        <dsp:cNvSpPr/>
      </dsp:nvSpPr>
      <dsp:spPr>
        <a:xfrm>
          <a:off x="3180032" y="-88086"/>
          <a:ext cx="2458769" cy="1961325"/>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en-US" sz="2300" kern="1200" dirty="0" err="1" smtClean="0">
              <a:latin typeface="Times New Roman" pitchFamily="18" charset="0"/>
              <a:cs typeface="Times New Roman" pitchFamily="18" charset="0"/>
            </a:rPr>
            <a:t>Kinh</a:t>
          </a:r>
          <a:r>
            <a:rPr lang="en-US" sz="2300" kern="1200" dirty="0" smtClean="0">
              <a:latin typeface="Times New Roman" pitchFamily="18" charset="0"/>
              <a:cs typeface="Times New Roman" pitchFamily="18" charset="0"/>
            </a:rPr>
            <a:t> </a:t>
          </a:r>
          <a:r>
            <a:rPr lang="en-US" sz="2300" kern="1200" dirty="0" err="1" smtClean="0">
              <a:latin typeface="Times New Roman" pitchFamily="18" charset="0"/>
              <a:cs typeface="Times New Roman" pitchFamily="18" charset="0"/>
            </a:rPr>
            <a:t>tế</a:t>
          </a:r>
          <a:r>
            <a:rPr lang="en-US" sz="2300" kern="1200" dirty="0" smtClean="0">
              <a:latin typeface="Times New Roman" pitchFamily="18" charset="0"/>
              <a:cs typeface="Times New Roman" pitchFamily="18" charset="0"/>
            </a:rPr>
            <a:t>, </a:t>
          </a:r>
          <a:r>
            <a:rPr lang="en-US" sz="2300" kern="1200" dirty="0" err="1" smtClean="0">
              <a:latin typeface="Times New Roman" pitchFamily="18" charset="0"/>
              <a:cs typeface="Times New Roman" pitchFamily="18" charset="0"/>
            </a:rPr>
            <a:t>văn</a:t>
          </a:r>
          <a:r>
            <a:rPr lang="en-US" sz="2300" kern="1200" dirty="0" smtClean="0">
              <a:latin typeface="Times New Roman" pitchFamily="18" charset="0"/>
              <a:cs typeface="Times New Roman" pitchFamily="18" charset="0"/>
            </a:rPr>
            <a:t> </a:t>
          </a:r>
          <a:r>
            <a:rPr lang="en-US" sz="2300" kern="1200" dirty="0" err="1" smtClean="0">
              <a:latin typeface="Times New Roman" pitchFamily="18" charset="0"/>
              <a:cs typeface="Times New Roman" pitchFamily="18" charset="0"/>
            </a:rPr>
            <a:t>hóa</a:t>
          </a:r>
          <a:r>
            <a:rPr lang="en-US" sz="2300" kern="1200" dirty="0" smtClean="0">
              <a:latin typeface="Times New Roman" pitchFamily="18" charset="0"/>
              <a:cs typeface="Times New Roman" pitchFamily="18" charset="0"/>
            </a:rPr>
            <a:t>, </a:t>
          </a:r>
          <a:r>
            <a:rPr lang="en-US" sz="2300" kern="1200" dirty="0" err="1" smtClean="0">
              <a:latin typeface="Times New Roman" pitchFamily="18" charset="0"/>
              <a:cs typeface="Times New Roman" pitchFamily="18" charset="0"/>
            </a:rPr>
            <a:t>giáo</a:t>
          </a:r>
          <a:r>
            <a:rPr lang="en-US" sz="2300" kern="1200" dirty="0" smtClean="0">
              <a:latin typeface="Times New Roman" pitchFamily="18" charset="0"/>
              <a:cs typeface="Times New Roman" pitchFamily="18" charset="0"/>
            </a:rPr>
            <a:t> </a:t>
          </a:r>
          <a:r>
            <a:rPr lang="en-US" sz="2300" kern="1200" dirty="0" err="1" smtClean="0">
              <a:latin typeface="Times New Roman" pitchFamily="18" charset="0"/>
              <a:cs typeface="Times New Roman" pitchFamily="18" charset="0"/>
            </a:rPr>
            <a:t>dục</a:t>
          </a:r>
          <a:endParaRPr lang="en-US" sz="2300" kern="1200" dirty="0">
            <a:latin typeface="Times New Roman" pitchFamily="18" charset="0"/>
            <a:cs typeface="Times New Roman" pitchFamily="18" charset="0"/>
          </a:endParaRPr>
        </a:p>
      </dsp:txBody>
      <dsp:txXfrm>
        <a:off x="3540110" y="199143"/>
        <a:ext cx="1738613" cy="1386867"/>
      </dsp:txXfrm>
    </dsp:sp>
    <dsp:sp modelId="{29EE427B-C99E-448E-BA7D-F05FAB5925ED}">
      <dsp:nvSpPr>
        <dsp:cNvPr id="0" name=""/>
        <dsp:cNvSpPr/>
      </dsp:nvSpPr>
      <dsp:spPr>
        <a:xfrm rot="21583499">
          <a:off x="5675765" y="3101552"/>
          <a:ext cx="237859" cy="61177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en-US" sz="2300" kern="1200">
            <a:latin typeface="Times New Roman" pitchFamily="18" charset="0"/>
            <a:cs typeface="Times New Roman" pitchFamily="18" charset="0"/>
          </a:endParaRPr>
        </a:p>
      </dsp:txBody>
      <dsp:txXfrm>
        <a:off x="5675765" y="3224077"/>
        <a:ext cx="166501" cy="367064"/>
      </dsp:txXfrm>
    </dsp:sp>
    <dsp:sp modelId="{B74A9A73-83CD-4D13-A127-5E43533924D4}">
      <dsp:nvSpPr>
        <dsp:cNvPr id="0" name=""/>
        <dsp:cNvSpPr/>
      </dsp:nvSpPr>
      <dsp:spPr>
        <a:xfrm>
          <a:off x="6025793" y="2111073"/>
          <a:ext cx="3118206" cy="2575545"/>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en-US" sz="2300" kern="1200" dirty="0" err="1" smtClean="0">
              <a:latin typeface="Times New Roman" pitchFamily="18" charset="0"/>
              <a:cs typeface="Times New Roman" pitchFamily="18" charset="0"/>
            </a:rPr>
            <a:t>Trong</a:t>
          </a:r>
          <a:r>
            <a:rPr lang="en-US" sz="2300" kern="1200" dirty="0" smtClean="0">
              <a:latin typeface="Times New Roman" pitchFamily="18" charset="0"/>
              <a:cs typeface="Times New Roman" pitchFamily="18" charset="0"/>
            </a:rPr>
            <a:t> </a:t>
          </a:r>
          <a:r>
            <a:rPr lang="en-US" sz="2300" kern="1200" dirty="0" err="1" smtClean="0">
              <a:latin typeface="Times New Roman" pitchFamily="18" charset="0"/>
              <a:cs typeface="Times New Roman" pitchFamily="18" charset="0"/>
            </a:rPr>
            <a:t>công</a:t>
          </a:r>
          <a:r>
            <a:rPr lang="en-US" sz="2300" kern="1200" dirty="0" smtClean="0">
              <a:latin typeface="Times New Roman" pitchFamily="18" charset="0"/>
              <a:cs typeface="Times New Roman" pitchFamily="18" charset="0"/>
            </a:rPr>
            <a:t> </a:t>
          </a:r>
          <a:r>
            <a:rPr lang="en-US" sz="2300" kern="1200" dirty="0" err="1" smtClean="0">
              <a:latin typeface="Times New Roman" pitchFamily="18" charset="0"/>
              <a:cs typeface="Times New Roman" pitchFamily="18" charset="0"/>
            </a:rPr>
            <a:t>việc</a:t>
          </a:r>
          <a:r>
            <a:rPr lang="en-US" sz="2300" kern="1200" dirty="0" smtClean="0">
              <a:latin typeface="Times New Roman" pitchFamily="18" charset="0"/>
              <a:cs typeface="Times New Roman" pitchFamily="18" charset="0"/>
            </a:rPr>
            <a:t> </a:t>
          </a:r>
          <a:r>
            <a:rPr lang="en-US" sz="2300" kern="1200" dirty="0" err="1" smtClean="0">
              <a:latin typeface="Times New Roman" pitchFamily="18" charset="0"/>
              <a:cs typeface="Times New Roman" pitchFamily="18" charset="0"/>
            </a:rPr>
            <a:t>nhà</a:t>
          </a:r>
          <a:r>
            <a:rPr lang="en-US" sz="2300" kern="1200" dirty="0" smtClean="0">
              <a:latin typeface="Times New Roman" pitchFamily="18" charset="0"/>
              <a:cs typeface="Times New Roman" pitchFamily="18" charset="0"/>
            </a:rPr>
            <a:t> </a:t>
          </a:r>
          <a:r>
            <a:rPr lang="en-US" sz="2300" kern="1200" dirty="0" err="1" smtClean="0">
              <a:latin typeface="Times New Roman" pitchFamily="18" charset="0"/>
              <a:cs typeface="Times New Roman" pitchFamily="18" charset="0"/>
            </a:rPr>
            <a:t>và</a:t>
          </a:r>
          <a:r>
            <a:rPr lang="en-US" sz="2300" kern="1200" dirty="0" smtClean="0">
              <a:latin typeface="Times New Roman" pitchFamily="18" charset="0"/>
              <a:cs typeface="Times New Roman" pitchFamily="18" charset="0"/>
            </a:rPr>
            <a:t> </a:t>
          </a:r>
          <a:r>
            <a:rPr lang="en-US" sz="2300" kern="1200" dirty="0" err="1" smtClean="0">
              <a:latin typeface="Times New Roman" pitchFamily="18" charset="0"/>
              <a:cs typeface="Times New Roman" pitchFamily="18" charset="0"/>
            </a:rPr>
            <a:t>các</a:t>
          </a:r>
          <a:r>
            <a:rPr lang="en-US" sz="2300" kern="1200" dirty="0" smtClean="0">
              <a:latin typeface="Times New Roman" pitchFamily="18" charset="0"/>
              <a:cs typeface="Times New Roman" pitchFamily="18" charset="0"/>
            </a:rPr>
            <a:t> </a:t>
          </a:r>
          <a:r>
            <a:rPr lang="en-US" sz="2300" kern="1200" dirty="0" err="1" smtClean="0">
              <a:latin typeface="Times New Roman" pitchFamily="18" charset="0"/>
              <a:cs typeface="Times New Roman" pitchFamily="18" charset="0"/>
            </a:rPr>
            <a:t>công</a:t>
          </a:r>
          <a:r>
            <a:rPr lang="en-US" sz="2300" kern="1200" dirty="0" smtClean="0">
              <a:latin typeface="Times New Roman" pitchFamily="18" charset="0"/>
              <a:cs typeface="Times New Roman" pitchFamily="18" charset="0"/>
            </a:rPr>
            <a:t> </a:t>
          </a:r>
          <a:r>
            <a:rPr lang="en-US" sz="2300" kern="1200" dirty="0" err="1" smtClean="0">
              <a:latin typeface="Times New Roman" pitchFamily="18" charset="0"/>
              <a:cs typeface="Times New Roman" pitchFamily="18" charset="0"/>
            </a:rPr>
            <a:t>việc</a:t>
          </a:r>
          <a:r>
            <a:rPr lang="en-US" sz="2300" kern="1200" dirty="0" smtClean="0">
              <a:latin typeface="Times New Roman" pitchFamily="18" charset="0"/>
              <a:cs typeface="Times New Roman" pitchFamily="18" charset="0"/>
            </a:rPr>
            <a:t> </a:t>
          </a:r>
          <a:r>
            <a:rPr lang="en-US" sz="2300" kern="1200" dirty="0" err="1" smtClean="0">
              <a:latin typeface="Times New Roman" pitchFamily="18" charset="0"/>
              <a:cs typeface="Times New Roman" pitchFamily="18" charset="0"/>
            </a:rPr>
            <a:t>liên</a:t>
          </a:r>
          <a:r>
            <a:rPr lang="en-US" sz="2300" kern="1200" dirty="0" smtClean="0">
              <a:latin typeface="Times New Roman" pitchFamily="18" charset="0"/>
              <a:cs typeface="Times New Roman" pitchFamily="18" charset="0"/>
            </a:rPr>
            <a:t> </a:t>
          </a:r>
          <a:r>
            <a:rPr lang="en-US" sz="2300" kern="1200" dirty="0" err="1" smtClean="0">
              <a:latin typeface="Times New Roman" pitchFamily="18" charset="0"/>
              <a:cs typeface="Times New Roman" pitchFamily="18" charset="0"/>
            </a:rPr>
            <a:t>quan</a:t>
          </a:r>
          <a:r>
            <a:rPr lang="en-US" sz="2300" kern="1200" dirty="0" smtClean="0">
              <a:latin typeface="Times New Roman" pitchFamily="18" charset="0"/>
              <a:cs typeface="Times New Roman" pitchFamily="18" charset="0"/>
            </a:rPr>
            <a:t> </a:t>
          </a:r>
          <a:r>
            <a:rPr lang="en-US" sz="2300" kern="1200" dirty="0" err="1" smtClean="0">
              <a:latin typeface="Times New Roman" pitchFamily="18" charset="0"/>
              <a:cs typeface="Times New Roman" pitchFamily="18" charset="0"/>
            </a:rPr>
            <a:t>đến</a:t>
          </a:r>
          <a:r>
            <a:rPr lang="en-US" sz="2300" kern="1200" dirty="0" smtClean="0">
              <a:latin typeface="Times New Roman" pitchFamily="18" charset="0"/>
              <a:cs typeface="Times New Roman" pitchFamily="18" charset="0"/>
            </a:rPr>
            <a:t> </a:t>
          </a:r>
          <a:r>
            <a:rPr lang="en-US" sz="2300" kern="1200" dirty="0" err="1" smtClean="0">
              <a:latin typeface="Times New Roman" pitchFamily="18" charset="0"/>
              <a:cs typeface="Times New Roman" pitchFamily="18" charset="0"/>
            </a:rPr>
            <a:t>gia</a:t>
          </a:r>
          <a:r>
            <a:rPr lang="en-US" sz="2300" kern="1200" dirty="0" smtClean="0">
              <a:latin typeface="Times New Roman" pitchFamily="18" charset="0"/>
              <a:cs typeface="Times New Roman" pitchFamily="18" charset="0"/>
            </a:rPr>
            <a:t> </a:t>
          </a:r>
          <a:r>
            <a:rPr lang="en-US" sz="2300" kern="1200" dirty="0" err="1" smtClean="0">
              <a:latin typeface="Times New Roman" pitchFamily="18" charset="0"/>
              <a:cs typeface="Times New Roman" pitchFamily="18" charset="0"/>
            </a:rPr>
            <a:t>đình</a:t>
          </a:r>
          <a:endParaRPr lang="en-US" sz="2300" kern="1200" dirty="0">
            <a:latin typeface="Times New Roman" pitchFamily="18" charset="0"/>
            <a:cs typeface="Times New Roman" pitchFamily="18" charset="0"/>
          </a:endParaRPr>
        </a:p>
      </dsp:txBody>
      <dsp:txXfrm>
        <a:off x="6482444" y="2488253"/>
        <a:ext cx="2204904" cy="1821185"/>
      </dsp:txXfrm>
    </dsp:sp>
    <dsp:sp modelId="{B37D9482-DE1A-43F6-8F9C-56EF84413F64}">
      <dsp:nvSpPr>
        <dsp:cNvPr id="0" name=""/>
        <dsp:cNvSpPr/>
      </dsp:nvSpPr>
      <dsp:spPr>
        <a:xfrm rot="5312385">
          <a:off x="4345121" y="4289018"/>
          <a:ext cx="188792" cy="61177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en-US" sz="2300" kern="1200">
            <a:latin typeface="Times New Roman" pitchFamily="18" charset="0"/>
            <a:cs typeface="Times New Roman" pitchFamily="18" charset="0"/>
          </a:endParaRPr>
        </a:p>
      </dsp:txBody>
      <dsp:txXfrm>
        <a:off x="4372718" y="4383062"/>
        <a:ext cx="132154" cy="367064"/>
      </dsp:txXfrm>
    </dsp:sp>
    <dsp:sp modelId="{C6C34F35-71E8-4C6C-9FC8-F788B96FAA72}">
      <dsp:nvSpPr>
        <dsp:cNvPr id="0" name=""/>
        <dsp:cNvSpPr/>
      </dsp:nvSpPr>
      <dsp:spPr>
        <a:xfrm>
          <a:off x="3275084" y="4778064"/>
          <a:ext cx="2389368" cy="2007118"/>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en-US" sz="2300" kern="1200" baseline="0" dirty="0" smtClean="0">
              <a:latin typeface="Times New Roman" pitchFamily="18" charset="0"/>
              <a:cs typeface="Times New Roman" pitchFamily="18" charset="0"/>
            </a:rPr>
            <a:t> </a:t>
          </a:r>
          <a:r>
            <a:rPr lang="en-US" sz="2300" kern="1200" baseline="0" dirty="0" err="1" smtClean="0">
              <a:latin typeface="Times New Roman" pitchFamily="18" charset="0"/>
              <a:cs typeface="Times New Roman" pitchFamily="18" charset="0"/>
            </a:rPr>
            <a:t>và</a:t>
          </a:r>
          <a:r>
            <a:rPr lang="en-US" sz="2300" kern="1200" baseline="0" dirty="0" smtClean="0">
              <a:latin typeface="Times New Roman" pitchFamily="18" charset="0"/>
              <a:cs typeface="Times New Roman" pitchFamily="18" charset="0"/>
            </a:rPr>
            <a:t> </a:t>
          </a:r>
          <a:r>
            <a:rPr lang="en-US" sz="2300" kern="1200" baseline="0" dirty="0" err="1" smtClean="0">
              <a:latin typeface="Times New Roman" pitchFamily="18" charset="0"/>
              <a:cs typeface="Times New Roman" pitchFamily="18" charset="0"/>
            </a:rPr>
            <a:t>nhiều</a:t>
          </a:r>
          <a:r>
            <a:rPr lang="en-US" sz="2300" kern="1200" baseline="0" dirty="0" smtClean="0">
              <a:latin typeface="Times New Roman" pitchFamily="18" charset="0"/>
              <a:cs typeface="Times New Roman" pitchFamily="18" charset="0"/>
            </a:rPr>
            <a:t> </a:t>
          </a:r>
          <a:r>
            <a:rPr lang="en-US" sz="2300" kern="1200" baseline="0" dirty="0" err="1" smtClean="0">
              <a:latin typeface="Times New Roman" pitchFamily="18" charset="0"/>
              <a:cs typeface="Times New Roman" pitchFamily="18" charset="0"/>
            </a:rPr>
            <a:t>vấn</a:t>
          </a:r>
          <a:r>
            <a:rPr lang="en-US" sz="2300" kern="1200" baseline="0" dirty="0" smtClean="0">
              <a:latin typeface="Times New Roman" pitchFamily="18" charset="0"/>
              <a:cs typeface="Times New Roman" pitchFamily="18" charset="0"/>
            </a:rPr>
            <a:t> </a:t>
          </a:r>
          <a:r>
            <a:rPr lang="en-US" sz="2300" kern="1200" baseline="0" dirty="0" err="1" smtClean="0">
              <a:latin typeface="Times New Roman" pitchFamily="18" charset="0"/>
              <a:cs typeface="Times New Roman" pitchFamily="18" charset="0"/>
            </a:rPr>
            <a:t>đề</a:t>
          </a:r>
          <a:r>
            <a:rPr lang="en-US" sz="2300" kern="1200" baseline="0" dirty="0" smtClean="0">
              <a:latin typeface="Times New Roman" pitchFamily="18" charset="0"/>
              <a:cs typeface="Times New Roman" pitchFamily="18" charset="0"/>
            </a:rPr>
            <a:t> </a:t>
          </a:r>
          <a:r>
            <a:rPr lang="en-US" sz="2300" kern="1200" baseline="0" dirty="0" err="1" smtClean="0">
              <a:latin typeface="Times New Roman" pitchFamily="18" charset="0"/>
              <a:cs typeface="Times New Roman" pitchFamily="18" charset="0"/>
            </a:rPr>
            <a:t>khác</a:t>
          </a:r>
          <a:r>
            <a:rPr lang="en-US" sz="2300" kern="1200" baseline="0" dirty="0" smtClean="0">
              <a:latin typeface="Times New Roman" pitchFamily="18" charset="0"/>
              <a:cs typeface="Times New Roman" pitchFamily="18" charset="0"/>
            </a:rPr>
            <a:t> </a:t>
          </a:r>
          <a:r>
            <a:rPr lang="en-US" sz="2300" kern="1200" baseline="0" dirty="0" err="1" smtClean="0">
              <a:latin typeface="Times New Roman" pitchFamily="18" charset="0"/>
              <a:cs typeface="Times New Roman" pitchFamily="18" charset="0"/>
            </a:rPr>
            <a:t>nữa</a:t>
          </a:r>
          <a:endParaRPr lang="en-US" sz="2300" kern="1200" baseline="0" dirty="0" smtClean="0">
            <a:latin typeface="Times New Roman" pitchFamily="18" charset="0"/>
            <a:cs typeface="Times New Roman" pitchFamily="18" charset="0"/>
          </a:endParaRPr>
        </a:p>
        <a:p>
          <a:pPr lvl="0" algn="ctr" defTabSz="1022350">
            <a:lnSpc>
              <a:spcPct val="90000"/>
            </a:lnSpc>
            <a:spcBef>
              <a:spcPct val="0"/>
            </a:spcBef>
            <a:spcAft>
              <a:spcPct val="35000"/>
            </a:spcAft>
          </a:pPr>
          <a:endParaRPr lang="en-US" sz="2300" kern="1200" dirty="0">
            <a:latin typeface="Times New Roman" pitchFamily="18" charset="0"/>
            <a:cs typeface="Times New Roman" pitchFamily="18" charset="0"/>
          </a:endParaRPr>
        </a:p>
      </dsp:txBody>
      <dsp:txXfrm>
        <a:off x="3624999" y="5072000"/>
        <a:ext cx="1689538" cy="1419246"/>
      </dsp:txXfrm>
    </dsp:sp>
    <dsp:sp modelId="{E8066432-4683-408A-8A80-73C7A3D30554}">
      <dsp:nvSpPr>
        <dsp:cNvPr id="0" name=""/>
        <dsp:cNvSpPr/>
      </dsp:nvSpPr>
      <dsp:spPr>
        <a:xfrm rot="10824215">
          <a:off x="2661332" y="3097333"/>
          <a:ext cx="410217" cy="61177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en-US" sz="2300" kern="1200">
            <a:latin typeface="Times New Roman" pitchFamily="18" charset="0"/>
            <a:cs typeface="Times New Roman" pitchFamily="18" charset="0"/>
          </a:endParaRPr>
        </a:p>
      </dsp:txBody>
      <dsp:txXfrm rot="10800000">
        <a:off x="2784395" y="3220120"/>
        <a:ext cx="287152" cy="367064"/>
      </dsp:txXfrm>
    </dsp:sp>
    <dsp:sp modelId="{580A3881-B1F1-45FB-9417-57AFE68652CB}">
      <dsp:nvSpPr>
        <dsp:cNvPr id="0" name=""/>
        <dsp:cNvSpPr/>
      </dsp:nvSpPr>
      <dsp:spPr>
        <a:xfrm>
          <a:off x="0" y="2157783"/>
          <a:ext cx="2467873" cy="246787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en-US" sz="2300" kern="1200" dirty="0" err="1" smtClean="0">
              <a:latin typeface="Times New Roman" pitchFamily="18" charset="0"/>
              <a:cs typeface="Times New Roman" pitchFamily="18" charset="0"/>
            </a:rPr>
            <a:t>Trong</a:t>
          </a:r>
          <a:r>
            <a:rPr lang="en-US" sz="2300" kern="1200" dirty="0" smtClean="0">
              <a:latin typeface="Times New Roman" pitchFamily="18" charset="0"/>
              <a:cs typeface="Times New Roman" pitchFamily="18" charset="0"/>
            </a:rPr>
            <a:t> </a:t>
          </a:r>
          <a:r>
            <a:rPr lang="en-US" sz="2300" kern="1200" dirty="0" err="1" smtClean="0">
              <a:latin typeface="Times New Roman" pitchFamily="18" charset="0"/>
              <a:cs typeface="Times New Roman" pitchFamily="18" charset="0"/>
            </a:rPr>
            <a:t>hoạt</a:t>
          </a:r>
          <a:r>
            <a:rPr lang="en-US" sz="2300" kern="1200" dirty="0" smtClean="0">
              <a:latin typeface="Times New Roman" pitchFamily="18" charset="0"/>
              <a:cs typeface="Times New Roman" pitchFamily="18" charset="0"/>
            </a:rPr>
            <a:t> </a:t>
          </a:r>
          <a:r>
            <a:rPr lang="en-US" sz="2300" kern="1200" dirty="0" err="1" smtClean="0">
              <a:latin typeface="Times New Roman" pitchFamily="18" charset="0"/>
              <a:cs typeface="Times New Roman" pitchFamily="18" charset="0"/>
            </a:rPr>
            <a:t>đông</a:t>
          </a:r>
          <a:r>
            <a:rPr lang="en-US" sz="2300" kern="1200" dirty="0" smtClean="0">
              <a:latin typeface="Times New Roman" pitchFamily="18" charset="0"/>
              <a:cs typeface="Times New Roman" pitchFamily="18" charset="0"/>
            </a:rPr>
            <a:t> </a:t>
          </a:r>
          <a:r>
            <a:rPr lang="en-US" sz="2300" kern="1200" dirty="0" err="1" smtClean="0">
              <a:latin typeface="Times New Roman" pitchFamily="18" charset="0"/>
              <a:cs typeface="Times New Roman" pitchFamily="18" charset="0"/>
            </a:rPr>
            <a:t>giao</a:t>
          </a:r>
          <a:r>
            <a:rPr lang="en-US" sz="2300" kern="1200" dirty="0" smtClean="0">
              <a:latin typeface="Times New Roman" pitchFamily="18" charset="0"/>
              <a:cs typeface="Times New Roman" pitchFamily="18" charset="0"/>
            </a:rPr>
            <a:t> </a:t>
          </a:r>
          <a:r>
            <a:rPr lang="en-US" sz="2300" kern="1200" dirty="0" err="1" smtClean="0">
              <a:latin typeface="Times New Roman" pitchFamily="18" charset="0"/>
              <a:cs typeface="Times New Roman" pitchFamily="18" charset="0"/>
            </a:rPr>
            <a:t>tiếp</a:t>
          </a:r>
          <a:endParaRPr lang="en-US" sz="2300" kern="1200" dirty="0">
            <a:latin typeface="Times New Roman" pitchFamily="18" charset="0"/>
            <a:cs typeface="Times New Roman" pitchFamily="18" charset="0"/>
          </a:endParaRPr>
        </a:p>
      </dsp:txBody>
      <dsp:txXfrm>
        <a:off x="361412" y="2519195"/>
        <a:ext cx="1745049" cy="174504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434575-5A32-4B5D-8E86-9DC35B8CB5A3}">
      <dsp:nvSpPr>
        <dsp:cNvPr id="0" name=""/>
        <dsp:cNvSpPr/>
      </dsp:nvSpPr>
      <dsp:spPr>
        <a:xfrm>
          <a:off x="3336035" y="3750626"/>
          <a:ext cx="217170" cy="217170"/>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1464296-452F-4CD2-8816-DCFFA9F1BF15}">
      <dsp:nvSpPr>
        <dsp:cNvPr id="0" name=""/>
        <dsp:cNvSpPr/>
      </dsp:nvSpPr>
      <dsp:spPr>
        <a:xfrm>
          <a:off x="3145794" y="4055497"/>
          <a:ext cx="217170" cy="217170"/>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24090C6-E96A-4247-916F-FE0C51395ABD}">
      <dsp:nvSpPr>
        <dsp:cNvPr id="0" name=""/>
        <dsp:cNvSpPr/>
      </dsp:nvSpPr>
      <dsp:spPr>
        <a:xfrm>
          <a:off x="2919068" y="4319449"/>
          <a:ext cx="217170" cy="217170"/>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3066495-1332-4F61-B6C6-7712569E38A8}">
      <dsp:nvSpPr>
        <dsp:cNvPr id="0" name=""/>
        <dsp:cNvSpPr/>
      </dsp:nvSpPr>
      <dsp:spPr>
        <a:xfrm>
          <a:off x="3190096" y="682324"/>
          <a:ext cx="217170" cy="217170"/>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F58012E-F995-4D67-BCDF-841EA0411EB9}">
      <dsp:nvSpPr>
        <dsp:cNvPr id="0" name=""/>
        <dsp:cNvSpPr/>
      </dsp:nvSpPr>
      <dsp:spPr>
        <a:xfrm>
          <a:off x="3480236" y="509429"/>
          <a:ext cx="217170" cy="217170"/>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7569AAD-A847-463F-8B1D-14A507C1BBF5}">
      <dsp:nvSpPr>
        <dsp:cNvPr id="0" name=""/>
        <dsp:cNvSpPr/>
      </dsp:nvSpPr>
      <dsp:spPr>
        <a:xfrm>
          <a:off x="3769506" y="336535"/>
          <a:ext cx="217170" cy="217170"/>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238BD30-0980-412A-B1F8-ACC8DF620DDF}">
      <dsp:nvSpPr>
        <dsp:cNvPr id="0" name=""/>
        <dsp:cNvSpPr/>
      </dsp:nvSpPr>
      <dsp:spPr>
        <a:xfrm>
          <a:off x="4058776" y="509429"/>
          <a:ext cx="217170" cy="217170"/>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420CEAB-8E0F-4F91-9306-721DCFF77CFC}">
      <dsp:nvSpPr>
        <dsp:cNvPr id="0" name=""/>
        <dsp:cNvSpPr/>
      </dsp:nvSpPr>
      <dsp:spPr>
        <a:xfrm>
          <a:off x="4348916" y="682324"/>
          <a:ext cx="217170" cy="217170"/>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DC85CBA-ADB6-4B23-B639-63CEC941D6CB}">
      <dsp:nvSpPr>
        <dsp:cNvPr id="0" name=""/>
        <dsp:cNvSpPr/>
      </dsp:nvSpPr>
      <dsp:spPr>
        <a:xfrm>
          <a:off x="3733801" y="1081881"/>
          <a:ext cx="217170" cy="217170"/>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AAAC2DC-37E1-4C7A-A331-BABA1BD867C2}">
      <dsp:nvSpPr>
        <dsp:cNvPr id="0" name=""/>
        <dsp:cNvSpPr/>
      </dsp:nvSpPr>
      <dsp:spPr>
        <a:xfrm>
          <a:off x="3769506" y="1066150"/>
          <a:ext cx="217170" cy="217170"/>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3F45E4C-DF12-4451-B683-A8D229E19D8C}">
      <dsp:nvSpPr>
        <dsp:cNvPr id="0" name=""/>
        <dsp:cNvSpPr/>
      </dsp:nvSpPr>
      <dsp:spPr>
        <a:xfrm>
          <a:off x="3860817" y="4977386"/>
          <a:ext cx="4683922" cy="125636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1430" tIns="152400" rIns="152400" bIns="152400" numCol="1" spcCol="1270" anchor="ctr" anchorCtr="0">
          <a:noAutofit/>
        </a:bodyPr>
        <a:lstStyle/>
        <a:p>
          <a:pPr lvl="0" algn="l" defTabSz="1778000">
            <a:lnSpc>
              <a:spcPct val="90000"/>
            </a:lnSpc>
            <a:spcBef>
              <a:spcPct val="0"/>
            </a:spcBef>
            <a:spcAft>
              <a:spcPct val="35000"/>
            </a:spcAft>
          </a:pPr>
          <a:r>
            <a:rPr lang="en-US" sz="4000" kern="1200" dirty="0" smtClean="0"/>
            <a:t>Ở </a:t>
          </a:r>
          <a:r>
            <a:rPr lang="en-US" sz="4000" kern="1200" dirty="0" err="1" smtClean="0"/>
            <a:t>thành</a:t>
          </a:r>
          <a:r>
            <a:rPr lang="en-US" sz="4000" kern="1200" dirty="0" smtClean="0"/>
            <a:t> </a:t>
          </a:r>
          <a:r>
            <a:rPr lang="en-US" sz="4000" kern="1200" dirty="0" err="1" smtClean="0"/>
            <a:t>thị</a:t>
          </a:r>
          <a:r>
            <a:rPr lang="en-US" sz="4000" kern="1200" dirty="0" smtClean="0"/>
            <a:t> </a:t>
          </a:r>
          <a:endParaRPr lang="en-US" sz="4000" kern="1200" dirty="0"/>
        </a:p>
      </dsp:txBody>
      <dsp:txXfrm>
        <a:off x="3922148" y="5038717"/>
        <a:ext cx="4561260" cy="1133705"/>
      </dsp:txXfrm>
    </dsp:sp>
    <dsp:sp modelId="{074ED990-F5EE-4D98-8F3B-0D31A83171C3}">
      <dsp:nvSpPr>
        <dsp:cNvPr id="0" name=""/>
        <dsp:cNvSpPr/>
      </dsp:nvSpPr>
      <dsp:spPr>
        <a:xfrm>
          <a:off x="152409" y="4021514"/>
          <a:ext cx="3538481" cy="2507104"/>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7000" r="-27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AE657EE-B17F-4191-9904-33DDA0C3EDC7}">
      <dsp:nvSpPr>
        <dsp:cNvPr id="0" name=""/>
        <dsp:cNvSpPr/>
      </dsp:nvSpPr>
      <dsp:spPr>
        <a:xfrm>
          <a:off x="4002877" y="2194717"/>
          <a:ext cx="4683922" cy="125636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1430" tIns="194310" rIns="194310" bIns="194310" numCol="1" spcCol="1270" anchor="ctr" anchorCtr="0">
          <a:noAutofit/>
        </a:bodyPr>
        <a:lstStyle/>
        <a:p>
          <a:pPr lvl="0" algn="l" defTabSz="2266950">
            <a:lnSpc>
              <a:spcPct val="90000"/>
            </a:lnSpc>
            <a:spcBef>
              <a:spcPct val="0"/>
            </a:spcBef>
            <a:spcAft>
              <a:spcPct val="35000"/>
            </a:spcAft>
          </a:pPr>
          <a:r>
            <a:rPr lang="en-US" sz="5100" kern="1200" dirty="0" smtClean="0"/>
            <a:t>Ở </a:t>
          </a:r>
          <a:r>
            <a:rPr lang="en-US" sz="5100" kern="1200" dirty="0" err="1" smtClean="0"/>
            <a:t>nông</a:t>
          </a:r>
          <a:r>
            <a:rPr lang="en-US" sz="5100" kern="1200" dirty="0" smtClean="0"/>
            <a:t> </a:t>
          </a:r>
          <a:r>
            <a:rPr lang="en-US" sz="5100" kern="1200" dirty="0" err="1" smtClean="0"/>
            <a:t>thôn</a:t>
          </a:r>
          <a:endParaRPr lang="en-US" sz="5100" kern="1200" dirty="0"/>
        </a:p>
      </dsp:txBody>
      <dsp:txXfrm>
        <a:off x="4064208" y="2256048"/>
        <a:ext cx="4561260" cy="1133705"/>
      </dsp:txXfrm>
    </dsp:sp>
    <dsp:sp modelId="{20F576A3-A23F-482C-9E68-A9F983EF9DD6}">
      <dsp:nvSpPr>
        <dsp:cNvPr id="0" name=""/>
        <dsp:cNvSpPr/>
      </dsp:nvSpPr>
      <dsp:spPr>
        <a:xfrm>
          <a:off x="2057392" y="1371608"/>
          <a:ext cx="2417775" cy="2187516"/>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17000" r="-17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792783-F651-4D97-B482-0566265A077F}">
      <dsp:nvSpPr>
        <dsp:cNvPr id="0" name=""/>
        <dsp:cNvSpPr/>
      </dsp:nvSpPr>
      <dsp:spPr>
        <a:xfrm>
          <a:off x="3122356" y="3668569"/>
          <a:ext cx="205740" cy="205740"/>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E22D38C-2C9C-4EA0-9079-366B58C41E5E}">
      <dsp:nvSpPr>
        <dsp:cNvPr id="0" name=""/>
        <dsp:cNvSpPr/>
      </dsp:nvSpPr>
      <dsp:spPr>
        <a:xfrm>
          <a:off x="2942128" y="3957394"/>
          <a:ext cx="205740" cy="205740"/>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8643B09-B9AB-450C-9EEA-18EF595EEE05}">
      <dsp:nvSpPr>
        <dsp:cNvPr id="0" name=""/>
        <dsp:cNvSpPr/>
      </dsp:nvSpPr>
      <dsp:spPr>
        <a:xfrm>
          <a:off x="2727335" y="4207454"/>
          <a:ext cx="205740" cy="205740"/>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831D612-AB4B-4244-B13E-3290E06EBF64}">
      <dsp:nvSpPr>
        <dsp:cNvPr id="0" name=""/>
        <dsp:cNvSpPr/>
      </dsp:nvSpPr>
      <dsp:spPr>
        <a:xfrm>
          <a:off x="2984099" y="761756"/>
          <a:ext cx="205740" cy="205740"/>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08DFF68-F6BC-4406-BB1D-DD88A7C5D07F}">
      <dsp:nvSpPr>
        <dsp:cNvPr id="0" name=""/>
        <dsp:cNvSpPr/>
      </dsp:nvSpPr>
      <dsp:spPr>
        <a:xfrm>
          <a:off x="3258967" y="597961"/>
          <a:ext cx="205740" cy="205740"/>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67E1EAA-C954-4BA2-8477-A94583730C14}">
      <dsp:nvSpPr>
        <dsp:cNvPr id="0" name=""/>
        <dsp:cNvSpPr/>
      </dsp:nvSpPr>
      <dsp:spPr>
        <a:xfrm>
          <a:off x="3533013" y="434166"/>
          <a:ext cx="205740" cy="205740"/>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EE1262-A6B6-43B4-AD30-4A6A647EF4BA}">
      <dsp:nvSpPr>
        <dsp:cNvPr id="0" name=""/>
        <dsp:cNvSpPr/>
      </dsp:nvSpPr>
      <dsp:spPr>
        <a:xfrm>
          <a:off x="3807059" y="597961"/>
          <a:ext cx="205740" cy="205740"/>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F1E2CF9-A723-402F-8F21-0B4A6B4A6105}">
      <dsp:nvSpPr>
        <dsp:cNvPr id="0" name=""/>
        <dsp:cNvSpPr/>
      </dsp:nvSpPr>
      <dsp:spPr>
        <a:xfrm>
          <a:off x="4081927" y="761756"/>
          <a:ext cx="205740" cy="205740"/>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D95A8FD-01EA-4953-A658-46EB8D3D4972}">
      <dsp:nvSpPr>
        <dsp:cNvPr id="0" name=""/>
        <dsp:cNvSpPr/>
      </dsp:nvSpPr>
      <dsp:spPr>
        <a:xfrm>
          <a:off x="3533013" y="779774"/>
          <a:ext cx="205740" cy="205740"/>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05D8F67-2ADE-4190-8178-97F52E4A3387}">
      <dsp:nvSpPr>
        <dsp:cNvPr id="0" name=""/>
        <dsp:cNvSpPr/>
      </dsp:nvSpPr>
      <dsp:spPr>
        <a:xfrm>
          <a:off x="3533013" y="1125381"/>
          <a:ext cx="205740" cy="205740"/>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5DC0114-0C2B-4DCB-982A-1A6EDF1F921D}">
      <dsp:nvSpPr>
        <dsp:cNvPr id="0" name=""/>
        <dsp:cNvSpPr/>
      </dsp:nvSpPr>
      <dsp:spPr>
        <a:xfrm>
          <a:off x="2724006" y="5135560"/>
          <a:ext cx="4437400" cy="119024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39250" tIns="179070" rIns="179070" bIns="179070" numCol="1" spcCol="1270" anchor="ctr" anchorCtr="0">
          <a:noAutofit/>
        </a:bodyPr>
        <a:lstStyle/>
        <a:p>
          <a:pPr lvl="0" algn="l" defTabSz="2089150">
            <a:lnSpc>
              <a:spcPct val="90000"/>
            </a:lnSpc>
            <a:spcBef>
              <a:spcPct val="0"/>
            </a:spcBef>
            <a:spcAft>
              <a:spcPct val="35000"/>
            </a:spcAft>
          </a:pPr>
          <a:r>
            <a:rPr lang="en-US" sz="4700" kern="1200" dirty="0" smtClean="0"/>
            <a:t> </a:t>
          </a:r>
          <a:r>
            <a:rPr lang="en-US" sz="4700" kern="1200" dirty="0" err="1" smtClean="0"/>
            <a:t>người</a:t>
          </a:r>
          <a:r>
            <a:rPr lang="en-US" sz="4700" kern="1200" dirty="0" smtClean="0"/>
            <a:t> </a:t>
          </a:r>
          <a:r>
            <a:rPr lang="en-US" sz="4700" kern="1200" dirty="0" err="1" smtClean="0"/>
            <a:t>giàu</a:t>
          </a:r>
          <a:endParaRPr lang="en-US" sz="4700" kern="1200" dirty="0"/>
        </a:p>
      </dsp:txBody>
      <dsp:txXfrm>
        <a:off x="2782109" y="5193663"/>
        <a:ext cx="4321194" cy="1074036"/>
      </dsp:txXfrm>
    </dsp:sp>
    <dsp:sp modelId="{C563DA0B-F919-476E-BB04-24096A38BE6A}">
      <dsp:nvSpPr>
        <dsp:cNvPr id="0" name=""/>
        <dsp:cNvSpPr/>
      </dsp:nvSpPr>
      <dsp:spPr>
        <a:xfrm>
          <a:off x="57560" y="3516565"/>
          <a:ext cx="3199853" cy="2609597"/>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7000" r="-17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A025616-0FB2-4092-849A-C94B7A0B70DE}">
      <dsp:nvSpPr>
        <dsp:cNvPr id="0" name=""/>
        <dsp:cNvSpPr/>
      </dsp:nvSpPr>
      <dsp:spPr>
        <a:xfrm>
          <a:off x="3792199" y="2544767"/>
          <a:ext cx="4437400" cy="119024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39250" tIns="179070" rIns="179070" bIns="179070" numCol="1" spcCol="1270" anchor="ctr" anchorCtr="0">
          <a:noAutofit/>
        </a:bodyPr>
        <a:lstStyle/>
        <a:p>
          <a:pPr lvl="0" algn="l" defTabSz="2089150">
            <a:lnSpc>
              <a:spcPct val="90000"/>
            </a:lnSpc>
            <a:spcBef>
              <a:spcPct val="0"/>
            </a:spcBef>
            <a:spcAft>
              <a:spcPct val="35000"/>
            </a:spcAft>
          </a:pPr>
          <a:r>
            <a:rPr lang="en-US" sz="4700" kern="1200" dirty="0" err="1" smtClean="0"/>
            <a:t>Người</a:t>
          </a:r>
          <a:r>
            <a:rPr lang="en-US" sz="4700" kern="1200" dirty="0" smtClean="0"/>
            <a:t> </a:t>
          </a:r>
          <a:r>
            <a:rPr lang="en-US" sz="4700" kern="1200" dirty="0" err="1" smtClean="0"/>
            <a:t>nghèo</a:t>
          </a:r>
          <a:endParaRPr lang="en-US" sz="4700" kern="1200" dirty="0"/>
        </a:p>
      </dsp:txBody>
      <dsp:txXfrm>
        <a:off x="3850302" y="2602870"/>
        <a:ext cx="4321194" cy="1074036"/>
      </dsp:txXfrm>
    </dsp:sp>
    <dsp:sp modelId="{F8C87A64-03D4-4F5E-9D79-2E88AA2503C3}">
      <dsp:nvSpPr>
        <dsp:cNvPr id="0" name=""/>
        <dsp:cNvSpPr/>
      </dsp:nvSpPr>
      <dsp:spPr>
        <a:xfrm>
          <a:off x="1979810" y="1464661"/>
          <a:ext cx="3106406" cy="2057263"/>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17000" r="-17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A8CA43-04C4-4B5B-A503-AAF58C98952D}">
      <dsp:nvSpPr>
        <dsp:cNvPr id="0" name=""/>
        <dsp:cNvSpPr/>
      </dsp:nvSpPr>
      <dsp:spPr>
        <a:xfrm>
          <a:off x="5386283" y="48291"/>
          <a:ext cx="3729990" cy="2815620"/>
        </a:xfrm>
        <a:prstGeom prst="gear9">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endParaRPr lang="en-US" sz="3200" kern="1200" dirty="0" smtClean="0"/>
        </a:p>
      </dsp:txBody>
      <dsp:txXfrm>
        <a:off x="6067838" y="707837"/>
        <a:ext cx="2366880" cy="1447286"/>
      </dsp:txXfrm>
    </dsp:sp>
    <dsp:sp modelId="{90E0D160-3DBF-48D0-A8BC-261AEBD46215}">
      <dsp:nvSpPr>
        <dsp:cNvPr id="0" name=""/>
        <dsp:cNvSpPr/>
      </dsp:nvSpPr>
      <dsp:spPr>
        <a:xfrm>
          <a:off x="76202" y="2791493"/>
          <a:ext cx="7772403" cy="390982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285750" lvl="1" indent="-285750" algn="l" defTabSz="1244600">
            <a:lnSpc>
              <a:spcPct val="90000"/>
            </a:lnSpc>
            <a:spcBef>
              <a:spcPct val="0"/>
            </a:spcBef>
            <a:spcAft>
              <a:spcPct val="15000"/>
            </a:spcAft>
            <a:buChar char="••"/>
          </a:pPr>
          <a:r>
            <a:rPr lang="en-US" sz="2800" kern="1200" dirty="0" smtClean="0"/>
            <a:t>Do </a:t>
          </a:r>
          <a:r>
            <a:rPr lang="en-US" sz="2800" kern="1200" dirty="0" err="1" smtClean="0"/>
            <a:t>nhận</a:t>
          </a:r>
          <a:r>
            <a:rPr lang="en-US" sz="2800" kern="1200" dirty="0" smtClean="0"/>
            <a:t> </a:t>
          </a:r>
          <a:r>
            <a:rPr lang="en-US" sz="2800" kern="1200" dirty="0" err="1" smtClean="0"/>
            <a:t>thức</a:t>
          </a:r>
          <a:endParaRPr lang="en-US" sz="2800" kern="1200" dirty="0"/>
        </a:p>
        <a:p>
          <a:pPr marL="285750" lvl="1" indent="-285750" algn="l" defTabSz="1244600">
            <a:lnSpc>
              <a:spcPct val="90000"/>
            </a:lnSpc>
            <a:spcBef>
              <a:spcPct val="0"/>
            </a:spcBef>
            <a:spcAft>
              <a:spcPct val="15000"/>
            </a:spcAft>
            <a:buChar char="••"/>
          </a:pPr>
          <a:r>
            <a:rPr lang="en-US" sz="2800" kern="1200" dirty="0" err="1" smtClean="0"/>
            <a:t>Các</a:t>
          </a:r>
          <a:r>
            <a:rPr lang="en-US" sz="2800" kern="1200" dirty="0" smtClean="0"/>
            <a:t> </a:t>
          </a:r>
          <a:r>
            <a:rPr lang="en-US" sz="2800" kern="1200" dirty="0" err="1" smtClean="0"/>
            <a:t>chuẩn</a:t>
          </a:r>
          <a:r>
            <a:rPr lang="en-US" sz="2800" kern="1200" dirty="0" smtClean="0"/>
            <a:t> </a:t>
          </a:r>
          <a:r>
            <a:rPr lang="en-US" sz="2800" kern="1200" dirty="0" err="1" smtClean="0"/>
            <a:t>mục</a:t>
          </a:r>
          <a:r>
            <a:rPr lang="en-US" sz="2800" kern="1200" dirty="0" smtClean="0"/>
            <a:t> </a:t>
          </a:r>
          <a:r>
            <a:rPr lang="en-US" sz="2800" kern="1200" dirty="0" err="1" smtClean="0"/>
            <a:t>cũ</a:t>
          </a:r>
          <a:r>
            <a:rPr lang="en-US" sz="2800" kern="1200" dirty="0" smtClean="0"/>
            <a:t> </a:t>
          </a:r>
          <a:r>
            <a:rPr lang="en-US" sz="2800" kern="1200" dirty="0" err="1" smtClean="0"/>
            <a:t>có</a:t>
          </a:r>
          <a:r>
            <a:rPr lang="en-US" sz="2800" kern="1200" dirty="0" smtClean="0"/>
            <a:t> </a:t>
          </a:r>
          <a:r>
            <a:rPr lang="en-US" sz="2800" kern="1200" dirty="0" err="1" smtClean="0"/>
            <a:t>xu</a:t>
          </a:r>
          <a:r>
            <a:rPr lang="en-US" sz="2800" kern="1200" dirty="0" smtClean="0"/>
            <a:t> </a:t>
          </a:r>
          <a:r>
            <a:rPr lang="en-US" sz="2800" kern="1200" dirty="0" err="1" smtClean="0"/>
            <a:t>hướng</a:t>
          </a:r>
          <a:r>
            <a:rPr lang="en-US" sz="2800" kern="1200" dirty="0" smtClean="0"/>
            <a:t> </a:t>
          </a:r>
          <a:r>
            <a:rPr lang="en-US" sz="2800" kern="1200" dirty="0" err="1" smtClean="0"/>
            <a:t>được</a:t>
          </a:r>
          <a:r>
            <a:rPr lang="en-US" sz="2800" kern="1200" dirty="0" smtClean="0"/>
            <a:t> </a:t>
          </a:r>
          <a:r>
            <a:rPr lang="en-US" sz="2800" kern="1200" dirty="0" err="1" smtClean="0"/>
            <a:t>duy</a:t>
          </a:r>
          <a:r>
            <a:rPr lang="en-US" sz="2800" kern="1200" dirty="0" smtClean="0"/>
            <a:t> </a:t>
          </a:r>
          <a:r>
            <a:rPr lang="en-US" sz="2800" kern="1200" dirty="0" err="1" smtClean="0"/>
            <a:t>trì</a:t>
          </a:r>
          <a:r>
            <a:rPr lang="en-US" sz="2800" kern="1200" dirty="0" smtClean="0"/>
            <a:t> </a:t>
          </a:r>
          <a:r>
            <a:rPr lang="en-US" sz="2800" kern="1200" dirty="0" err="1" smtClean="0"/>
            <a:t>nặng</a:t>
          </a:r>
          <a:r>
            <a:rPr lang="en-US" sz="2800" kern="1200" dirty="0" smtClean="0"/>
            <a:t> ở </a:t>
          </a:r>
          <a:r>
            <a:rPr lang="en-US" sz="2800" kern="1200" dirty="0" err="1" smtClean="0"/>
            <a:t>nông</a:t>
          </a:r>
          <a:r>
            <a:rPr lang="en-US" sz="2800" kern="1200" dirty="0" smtClean="0"/>
            <a:t> </a:t>
          </a:r>
          <a:r>
            <a:rPr lang="en-US" sz="2800" kern="1200" dirty="0" err="1" smtClean="0"/>
            <a:t>thôn</a:t>
          </a:r>
          <a:endParaRPr lang="en-US" sz="2800" kern="1200" dirty="0"/>
        </a:p>
        <a:p>
          <a:pPr marL="285750" lvl="1" indent="-285750" algn="l" defTabSz="1244600">
            <a:lnSpc>
              <a:spcPct val="90000"/>
            </a:lnSpc>
            <a:spcBef>
              <a:spcPct val="0"/>
            </a:spcBef>
            <a:spcAft>
              <a:spcPct val="15000"/>
            </a:spcAft>
            <a:buChar char="••"/>
          </a:pPr>
          <a:r>
            <a:rPr lang="en-US" sz="2800" kern="1200" dirty="0" err="1" smtClean="0"/>
            <a:t>Tỉ</a:t>
          </a:r>
          <a:r>
            <a:rPr lang="en-US" sz="2800" kern="1200" dirty="0" smtClean="0"/>
            <a:t> </a:t>
          </a:r>
          <a:r>
            <a:rPr lang="en-US" sz="2800" kern="1200" dirty="0" err="1" smtClean="0"/>
            <a:t>lệ</a:t>
          </a:r>
          <a:r>
            <a:rPr lang="en-US" sz="2800" kern="1200" dirty="0" smtClean="0"/>
            <a:t> </a:t>
          </a:r>
          <a:r>
            <a:rPr lang="en-US" sz="2800" kern="1200" dirty="0" err="1" smtClean="0"/>
            <a:t>lao</a:t>
          </a:r>
          <a:r>
            <a:rPr lang="en-US" sz="2800" kern="1200" dirty="0" smtClean="0"/>
            <a:t> </a:t>
          </a:r>
          <a:r>
            <a:rPr lang="en-US" sz="2800" kern="1200" dirty="0" err="1" smtClean="0"/>
            <a:t>động</a:t>
          </a:r>
          <a:r>
            <a:rPr lang="en-US" sz="2800" kern="1200" dirty="0" smtClean="0"/>
            <a:t> </a:t>
          </a:r>
          <a:r>
            <a:rPr lang="en-US" sz="2800" kern="1200" dirty="0" err="1" smtClean="0"/>
            <a:t>phân</a:t>
          </a:r>
          <a:r>
            <a:rPr lang="en-US" sz="2800" kern="1200" dirty="0" smtClean="0"/>
            <a:t> </a:t>
          </a:r>
          <a:r>
            <a:rPr lang="en-US" sz="2800" kern="1200" dirty="0" err="1" smtClean="0"/>
            <a:t>bố</a:t>
          </a:r>
          <a:r>
            <a:rPr lang="en-US" sz="2800" kern="1200" dirty="0" smtClean="0"/>
            <a:t> </a:t>
          </a:r>
          <a:r>
            <a:rPr lang="en-US" sz="2800" kern="1200" dirty="0" err="1" smtClean="0"/>
            <a:t>không</a:t>
          </a:r>
          <a:r>
            <a:rPr lang="en-US" sz="2800" kern="1200" dirty="0" smtClean="0"/>
            <a:t> </a:t>
          </a:r>
          <a:r>
            <a:rPr lang="en-US" sz="2800" kern="1200" dirty="0" err="1" smtClean="0"/>
            <a:t>đồng</a:t>
          </a:r>
          <a:r>
            <a:rPr lang="en-US" sz="2800" kern="1200" dirty="0" smtClean="0"/>
            <a:t> </a:t>
          </a:r>
          <a:r>
            <a:rPr lang="en-US" sz="2800" kern="1200" dirty="0" err="1" smtClean="0"/>
            <a:t>đều</a:t>
          </a:r>
          <a:r>
            <a:rPr lang="en-US" sz="2800" kern="1200" dirty="0" smtClean="0"/>
            <a:t>, </a:t>
          </a:r>
          <a:r>
            <a:rPr lang="en-US" sz="2800" kern="1200" dirty="0" err="1" smtClean="0"/>
            <a:t>tỉ</a:t>
          </a:r>
          <a:r>
            <a:rPr lang="en-US" sz="2800" kern="1200" dirty="0" smtClean="0"/>
            <a:t> </a:t>
          </a:r>
          <a:r>
            <a:rPr lang="en-US" sz="2800" kern="1200" dirty="0" err="1" smtClean="0"/>
            <a:t>lệ</a:t>
          </a:r>
          <a:r>
            <a:rPr lang="en-US" sz="2800" kern="1200" dirty="0" smtClean="0"/>
            <a:t> </a:t>
          </a:r>
          <a:r>
            <a:rPr lang="en-US" sz="2800" kern="1200" dirty="0" err="1" smtClean="0"/>
            <a:t>người</a:t>
          </a:r>
          <a:r>
            <a:rPr lang="en-US" sz="2800" kern="1200" dirty="0" smtClean="0"/>
            <a:t> </a:t>
          </a:r>
          <a:r>
            <a:rPr lang="en-US" sz="2800" kern="1200" dirty="0" err="1" smtClean="0"/>
            <a:t>nghèo</a:t>
          </a:r>
          <a:r>
            <a:rPr lang="en-US" sz="2800" kern="1200" dirty="0" smtClean="0"/>
            <a:t> ở </a:t>
          </a:r>
          <a:r>
            <a:rPr lang="en-US" sz="2800" kern="1200" dirty="0" err="1" smtClean="0"/>
            <a:t>nông</a:t>
          </a:r>
          <a:r>
            <a:rPr lang="en-US" sz="2800" kern="1200" dirty="0" smtClean="0"/>
            <a:t> </a:t>
          </a:r>
          <a:r>
            <a:rPr lang="en-US" sz="2800" kern="1200" dirty="0" err="1" smtClean="0"/>
            <a:t>thôn</a:t>
          </a:r>
          <a:r>
            <a:rPr lang="en-US" sz="2800" kern="1200" dirty="0" smtClean="0"/>
            <a:t> </a:t>
          </a:r>
          <a:r>
            <a:rPr lang="en-US" sz="2800" kern="1200" dirty="0" err="1" smtClean="0"/>
            <a:t>nhiều</a:t>
          </a:r>
          <a:r>
            <a:rPr lang="en-US" sz="2800" kern="1200" dirty="0" smtClean="0"/>
            <a:t> </a:t>
          </a:r>
          <a:r>
            <a:rPr lang="en-US" sz="2800" kern="1200" dirty="0" err="1" smtClean="0"/>
            <a:t>hơn</a:t>
          </a:r>
          <a:endParaRPr lang="en-US" sz="2800" kern="1200" dirty="0"/>
        </a:p>
        <a:p>
          <a:pPr marL="285750" lvl="1" indent="-285750" algn="l" defTabSz="1244600">
            <a:lnSpc>
              <a:spcPct val="90000"/>
            </a:lnSpc>
            <a:spcBef>
              <a:spcPct val="0"/>
            </a:spcBef>
            <a:spcAft>
              <a:spcPct val="15000"/>
            </a:spcAft>
            <a:buChar char="••"/>
          </a:pPr>
          <a:r>
            <a:rPr lang="en-US" sz="2800" kern="1200" dirty="0" smtClean="0"/>
            <a:t>Do </a:t>
          </a:r>
          <a:r>
            <a:rPr lang="en-US" sz="2800" kern="1200" dirty="0" err="1" smtClean="0"/>
            <a:t>tác</a:t>
          </a:r>
          <a:r>
            <a:rPr lang="en-US" sz="2800" kern="1200" dirty="0" smtClean="0"/>
            <a:t> </a:t>
          </a:r>
          <a:r>
            <a:rPr lang="en-US" sz="2800" kern="1200" dirty="0" err="1" smtClean="0"/>
            <a:t>động</a:t>
          </a:r>
          <a:r>
            <a:rPr lang="en-US" sz="2800" kern="1200" dirty="0" smtClean="0"/>
            <a:t> </a:t>
          </a:r>
          <a:r>
            <a:rPr lang="en-US" sz="2800" kern="1200" dirty="0" err="1" smtClean="0"/>
            <a:t>bên</a:t>
          </a:r>
          <a:r>
            <a:rPr lang="en-US" sz="2800" kern="1200" dirty="0" smtClean="0"/>
            <a:t> </a:t>
          </a:r>
          <a:r>
            <a:rPr lang="en-US" sz="2800" kern="1200" dirty="0" err="1" smtClean="0"/>
            <a:t>ngoài</a:t>
          </a:r>
          <a:r>
            <a:rPr lang="en-US" sz="2800" kern="1200" dirty="0" smtClean="0"/>
            <a:t> </a:t>
          </a:r>
          <a:r>
            <a:rPr lang="en-US" sz="2800" kern="1200" dirty="0" err="1" smtClean="0"/>
            <a:t>cộng</a:t>
          </a:r>
          <a:r>
            <a:rPr lang="en-US" sz="2800" kern="1200" dirty="0" smtClean="0"/>
            <a:t> </a:t>
          </a:r>
          <a:r>
            <a:rPr lang="en-US" sz="2800" kern="1200" dirty="0" err="1" smtClean="0"/>
            <a:t>với</a:t>
          </a:r>
          <a:r>
            <a:rPr lang="en-US" sz="2800" kern="1200" dirty="0" smtClean="0"/>
            <a:t> </a:t>
          </a:r>
          <a:r>
            <a:rPr lang="en-US" sz="2800" kern="1200" dirty="0" err="1" smtClean="0"/>
            <a:t>lòng</a:t>
          </a:r>
          <a:r>
            <a:rPr lang="en-US" sz="2800" kern="1200" dirty="0" smtClean="0"/>
            <a:t> </a:t>
          </a:r>
          <a:r>
            <a:rPr lang="en-US" sz="2800" kern="1200" dirty="0" err="1" smtClean="0"/>
            <a:t>tự</a:t>
          </a:r>
          <a:r>
            <a:rPr lang="en-US" sz="2800" kern="1200" dirty="0" smtClean="0"/>
            <a:t> </a:t>
          </a:r>
          <a:r>
            <a:rPr lang="en-US" sz="2800" kern="1200" dirty="0" err="1" smtClean="0"/>
            <a:t>trọng</a:t>
          </a:r>
          <a:r>
            <a:rPr lang="en-US" sz="2800" kern="1200" dirty="0" smtClean="0"/>
            <a:t> </a:t>
          </a:r>
          <a:r>
            <a:rPr lang="en-US" sz="2800" kern="1200" dirty="0" err="1" smtClean="0"/>
            <a:t>không</a:t>
          </a:r>
          <a:r>
            <a:rPr lang="en-US" sz="2800" kern="1200" dirty="0" smtClean="0"/>
            <a:t> </a:t>
          </a:r>
          <a:r>
            <a:rPr lang="en-US" sz="2800" kern="1200" dirty="0" err="1" smtClean="0"/>
            <a:t>đúng</a:t>
          </a:r>
          <a:r>
            <a:rPr lang="en-US" sz="2800" kern="1200" dirty="0" smtClean="0"/>
            <a:t> </a:t>
          </a:r>
          <a:r>
            <a:rPr lang="en-US" sz="2800" kern="1200" dirty="0" err="1" smtClean="0"/>
            <a:t>chỗ</a:t>
          </a:r>
          <a:endParaRPr lang="en-US" sz="2800" kern="1200" dirty="0"/>
        </a:p>
        <a:p>
          <a:pPr marL="285750" lvl="1" indent="-285750" algn="l" defTabSz="1244600">
            <a:lnSpc>
              <a:spcPct val="90000"/>
            </a:lnSpc>
            <a:spcBef>
              <a:spcPct val="0"/>
            </a:spcBef>
            <a:spcAft>
              <a:spcPct val="15000"/>
            </a:spcAft>
            <a:buChar char="••"/>
          </a:pPr>
          <a:r>
            <a:rPr lang="en-US" sz="2800" kern="1200" dirty="0" smtClean="0"/>
            <a:t>Do </a:t>
          </a:r>
          <a:r>
            <a:rPr lang="en-US" sz="2800" kern="1200" dirty="0" err="1" smtClean="0"/>
            <a:t>mức</a:t>
          </a:r>
          <a:r>
            <a:rPr lang="en-US" sz="2800" kern="1200" dirty="0" smtClean="0"/>
            <a:t> </a:t>
          </a:r>
          <a:r>
            <a:rPr lang="en-US" sz="2800" kern="1200" dirty="0" err="1" smtClean="0"/>
            <a:t>thu</a:t>
          </a:r>
          <a:r>
            <a:rPr lang="en-US" sz="2800" kern="1200" dirty="0" smtClean="0"/>
            <a:t> </a:t>
          </a:r>
          <a:r>
            <a:rPr lang="en-US" sz="2800" kern="1200" dirty="0" err="1" smtClean="0"/>
            <a:t>nhập,do</a:t>
          </a:r>
          <a:r>
            <a:rPr lang="en-US" sz="2800" kern="1200" dirty="0" smtClean="0"/>
            <a:t> </a:t>
          </a:r>
          <a:r>
            <a:rPr lang="en-US" sz="2800" kern="1200" dirty="0" err="1" smtClean="0"/>
            <a:t>dân</a:t>
          </a:r>
          <a:r>
            <a:rPr lang="en-US" sz="2800" kern="1200" dirty="0" smtClean="0"/>
            <a:t> </a:t>
          </a:r>
          <a:r>
            <a:rPr lang="en-US" sz="2800" kern="1200" dirty="0" err="1" smtClean="0"/>
            <a:t>số</a:t>
          </a:r>
          <a:r>
            <a:rPr lang="en-US" sz="2800" kern="1200" dirty="0" smtClean="0"/>
            <a:t> </a:t>
          </a:r>
          <a:r>
            <a:rPr lang="en-US" sz="2800" kern="1200" dirty="0" err="1" smtClean="0"/>
            <a:t>không</a:t>
          </a:r>
          <a:r>
            <a:rPr lang="en-US" sz="2800" kern="1200" dirty="0" smtClean="0"/>
            <a:t> </a:t>
          </a:r>
          <a:r>
            <a:rPr lang="en-US" sz="2800" kern="1200" dirty="0" err="1" smtClean="0"/>
            <a:t>đồng</a:t>
          </a:r>
          <a:r>
            <a:rPr lang="en-US" sz="2800" kern="1200" dirty="0" smtClean="0"/>
            <a:t> </a:t>
          </a:r>
          <a:r>
            <a:rPr lang="en-US" sz="2800" kern="1200" dirty="0" err="1" smtClean="0"/>
            <a:t>đều</a:t>
          </a:r>
          <a:endParaRPr lang="en-US" sz="2800" kern="1200" dirty="0"/>
        </a:p>
        <a:p>
          <a:pPr marL="285750" lvl="1" indent="-285750" algn="l" defTabSz="1244600">
            <a:lnSpc>
              <a:spcPct val="90000"/>
            </a:lnSpc>
            <a:spcBef>
              <a:spcPct val="0"/>
            </a:spcBef>
            <a:spcAft>
              <a:spcPct val="15000"/>
            </a:spcAft>
            <a:buChar char="••"/>
          </a:pPr>
          <a:endParaRPr lang="en-US" sz="2800" kern="1200" dirty="0"/>
        </a:p>
        <a:p>
          <a:pPr marL="285750" lvl="1" indent="-285750" algn="l" defTabSz="1244600">
            <a:lnSpc>
              <a:spcPct val="90000"/>
            </a:lnSpc>
            <a:spcBef>
              <a:spcPct val="0"/>
            </a:spcBef>
            <a:spcAft>
              <a:spcPct val="15000"/>
            </a:spcAft>
            <a:buChar char="••"/>
          </a:pPr>
          <a:endParaRPr lang="en-US" sz="2800" kern="1200" dirty="0"/>
        </a:p>
      </dsp:txBody>
      <dsp:txXfrm>
        <a:off x="190717" y="2906008"/>
        <a:ext cx="7543373" cy="3680794"/>
      </dsp:txXfrm>
    </dsp:sp>
    <dsp:sp modelId="{BDBD5878-FE13-4CC1-B9C8-E78EDC7C1C99}">
      <dsp:nvSpPr>
        <dsp:cNvPr id="0" name=""/>
        <dsp:cNvSpPr/>
      </dsp:nvSpPr>
      <dsp:spPr>
        <a:xfrm>
          <a:off x="3985767" y="391568"/>
          <a:ext cx="4587887" cy="4587887"/>
        </a:xfrm>
        <a:prstGeom prst="circularArrow">
          <a:avLst>
            <a:gd name="adj1" fmla="val 4878"/>
            <a:gd name="adj2" fmla="val 312630"/>
            <a:gd name="adj3" fmla="val 3296708"/>
            <a:gd name="adj4" fmla="val 15023691"/>
            <a:gd name="adj5" fmla="val 569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C83786-306C-4168-8305-D464F3E1D926}">
      <dsp:nvSpPr>
        <dsp:cNvPr id="0" name=""/>
        <dsp:cNvSpPr/>
      </dsp:nvSpPr>
      <dsp:spPr>
        <a:xfrm>
          <a:off x="3039670" y="2065354"/>
          <a:ext cx="3064659" cy="282270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n-US" sz="2800" kern="1200" dirty="0" err="1" smtClean="0"/>
            <a:t>yếu</a:t>
          </a:r>
          <a:r>
            <a:rPr lang="en-US" sz="2800" kern="1200" dirty="0" smtClean="0"/>
            <a:t> </a:t>
          </a:r>
          <a:r>
            <a:rPr lang="en-US" sz="2800" kern="1200" dirty="0" err="1" smtClean="0"/>
            <a:t>tố</a:t>
          </a:r>
          <a:r>
            <a:rPr lang="en-US" sz="2800" kern="1200" dirty="0" smtClean="0"/>
            <a:t> </a:t>
          </a:r>
          <a:r>
            <a:rPr lang="en-US" sz="2800" kern="1200" dirty="0" err="1" smtClean="0"/>
            <a:t>ảnh</a:t>
          </a:r>
          <a:r>
            <a:rPr lang="en-US" sz="2800" kern="1200" dirty="0" smtClean="0"/>
            <a:t> </a:t>
          </a:r>
          <a:r>
            <a:rPr lang="en-US" sz="2800" kern="1200" dirty="0" err="1" smtClean="0"/>
            <a:t>hưởng</a:t>
          </a:r>
          <a:r>
            <a:rPr lang="en-US" sz="2800" kern="1200" dirty="0" smtClean="0"/>
            <a:t> </a:t>
          </a:r>
          <a:r>
            <a:rPr lang="en-US" sz="2800" kern="1200" dirty="0" err="1" smtClean="0"/>
            <a:t>đến</a:t>
          </a:r>
          <a:r>
            <a:rPr lang="en-US" sz="2800" kern="1200" dirty="0" smtClean="0"/>
            <a:t> </a:t>
          </a:r>
          <a:r>
            <a:rPr lang="en-US" sz="2800" kern="1200" dirty="0" err="1" smtClean="0"/>
            <a:t>bất</a:t>
          </a:r>
          <a:r>
            <a:rPr lang="en-US" sz="2800" kern="1200" dirty="0" smtClean="0"/>
            <a:t> </a:t>
          </a:r>
          <a:r>
            <a:rPr lang="en-US" sz="2800" kern="1200" dirty="0" err="1" smtClean="0"/>
            <a:t>bình</a:t>
          </a:r>
          <a:r>
            <a:rPr lang="en-US" sz="2800" kern="1200" dirty="0" smtClean="0"/>
            <a:t> </a:t>
          </a:r>
          <a:r>
            <a:rPr lang="en-US" sz="2800" kern="1200" dirty="0" err="1" smtClean="0"/>
            <a:t>đẳng</a:t>
          </a:r>
          <a:r>
            <a:rPr lang="en-US" sz="2800" kern="1200" dirty="0" smtClean="0"/>
            <a:t> </a:t>
          </a:r>
          <a:r>
            <a:rPr lang="en-US" sz="2800" kern="1200" dirty="0" err="1" smtClean="0"/>
            <a:t>giới</a:t>
          </a:r>
          <a:r>
            <a:rPr lang="en-US" sz="2800" kern="1200" dirty="0" smtClean="0"/>
            <a:t> </a:t>
          </a:r>
          <a:r>
            <a:rPr lang="en-US" sz="2800" kern="1200" dirty="0" err="1" smtClean="0"/>
            <a:t>trong</a:t>
          </a:r>
          <a:r>
            <a:rPr lang="en-US" sz="2800" kern="1200" dirty="0" smtClean="0"/>
            <a:t> </a:t>
          </a:r>
          <a:r>
            <a:rPr lang="en-US" sz="2800" kern="1200" dirty="0" err="1" smtClean="0"/>
            <a:t>đời</a:t>
          </a:r>
          <a:r>
            <a:rPr lang="en-US" sz="2800" kern="1200" dirty="0" smtClean="0"/>
            <a:t> </a:t>
          </a:r>
          <a:r>
            <a:rPr lang="en-US" sz="2800" kern="1200" dirty="0" err="1" smtClean="0"/>
            <a:t>sống</a:t>
          </a:r>
          <a:r>
            <a:rPr lang="en-US" sz="2800" kern="1200" dirty="0" smtClean="0"/>
            <a:t> </a:t>
          </a:r>
          <a:r>
            <a:rPr lang="en-US" sz="2800" kern="1200" dirty="0" err="1" smtClean="0"/>
            <a:t>xã</a:t>
          </a:r>
          <a:r>
            <a:rPr lang="en-US" sz="2800" kern="1200" dirty="0" smtClean="0"/>
            <a:t> </a:t>
          </a:r>
          <a:r>
            <a:rPr lang="en-US" sz="2800" kern="1200" dirty="0" err="1" smtClean="0"/>
            <a:t>hội</a:t>
          </a:r>
          <a:r>
            <a:rPr lang="en-US" sz="2800" kern="1200" dirty="0" smtClean="0"/>
            <a:t> </a:t>
          </a:r>
          <a:endParaRPr lang="en-US" sz="2800" kern="1200" dirty="0"/>
        </a:p>
      </dsp:txBody>
      <dsp:txXfrm>
        <a:off x="3488479" y="2478730"/>
        <a:ext cx="2167041" cy="1995954"/>
      </dsp:txXfrm>
    </dsp:sp>
    <dsp:sp modelId="{DC61454B-F134-4109-AD7A-CDE774D0939D}">
      <dsp:nvSpPr>
        <dsp:cNvPr id="0" name=""/>
        <dsp:cNvSpPr/>
      </dsp:nvSpPr>
      <dsp:spPr>
        <a:xfrm rot="16200000">
          <a:off x="4462986" y="1937765"/>
          <a:ext cx="218027" cy="37148"/>
        </a:xfrm>
        <a:custGeom>
          <a:avLst/>
          <a:gdLst/>
          <a:ahLst/>
          <a:cxnLst/>
          <a:rect l="0" t="0" r="0" b="0"/>
          <a:pathLst>
            <a:path>
              <a:moveTo>
                <a:pt x="0" y="18574"/>
              </a:moveTo>
              <a:lnTo>
                <a:pt x="218027" y="1857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566549" y="1950889"/>
        <a:ext cx="10901" cy="10901"/>
      </dsp:txXfrm>
    </dsp:sp>
    <dsp:sp modelId="{22041FB6-4990-4516-98C7-CA0C8F60C900}">
      <dsp:nvSpPr>
        <dsp:cNvPr id="0" name=""/>
        <dsp:cNvSpPr/>
      </dsp:nvSpPr>
      <dsp:spPr>
        <a:xfrm>
          <a:off x="3628418" y="190868"/>
          <a:ext cx="1887163" cy="1656458"/>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n-US" sz="2800" kern="1200" dirty="0" smtClean="0"/>
            <a:t>1.Sự </a:t>
          </a:r>
          <a:r>
            <a:rPr lang="en-US" sz="2800" kern="1200" dirty="0" err="1" smtClean="0"/>
            <a:t>phân</a:t>
          </a:r>
          <a:r>
            <a:rPr lang="en-US" sz="2800" kern="1200" dirty="0" smtClean="0"/>
            <a:t> </a:t>
          </a:r>
          <a:r>
            <a:rPr lang="en-US" sz="2800" kern="1200" dirty="0" err="1" smtClean="0"/>
            <a:t>biệt</a:t>
          </a:r>
          <a:r>
            <a:rPr lang="en-US" sz="2800" kern="1200" dirty="0" smtClean="0"/>
            <a:t> </a:t>
          </a:r>
          <a:r>
            <a:rPr lang="en-US" sz="2800" kern="1200" dirty="0" err="1" smtClean="0"/>
            <a:t>giới</a:t>
          </a:r>
          <a:endParaRPr lang="en-US" sz="2800" kern="1200" dirty="0"/>
        </a:p>
      </dsp:txBody>
      <dsp:txXfrm>
        <a:off x="3904787" y="433451"/>
        <a:ext cx="1334425" cy="1171292"/>
      </dsp:txXfrm>
    </dsp:sp>
    <dsp:sp modelId="{952F06CC-764A-40B7-9D4C-F1E0A22768A5}">
      <dsp:nvSpPr>
        <dsp:cNvPr id="0" name=""/>
        <dsp:cNvSpPr/>
      </dsp:nvSpPr>
      <dsp:spPr>
        <a:xfrm rot="21578238">
          <a:off x="6104289" y="3447012"/>
          <a:ext cx="448944" cy="37148"/>
        </a:xfrm>
        <a:custGeom>
          <a:avLst/>
          <a:gdLst/>
          <a:ahLst/>
          <a:cxnLst/>
          <a:rect l="0" t="0" r="0" b="0"/>
          <a:pathLst>
            <a:path>
              <a:moveTo>
                <a:pt x="0" y="18574"/>
              </a:moveTo>
              <a:lnTo>
                <a:pt x="448944" y="1857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6317537" y="3454362"/>
        <a:ext cx="22447" cy="22447"/>
      </dsp:txXfrm>
    </dsp:sp>
    <dsp:sp modelId="{8293BD6F-16E5-4837-9F20-40DE48F90677}">
      <dsp:nvSpPr>
        <dsp:cNvPr id="0" name=""/>
        <dsp:cNvSpPr/>
      </dsp:nvSpPr>
      <dsp:spPr>
        <a:xfrm>
          <a:off x="6553210" y="2514610"/>
          <a:ext cx="1887163" cy="188716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n-US" sz="2800" kern="1200" dirty="0" smtClean="0"/>
            <a:t>2.Kiên </a:t>
          </a:r>
          <a:r>
            <a:rPr lang="en-US" sz="2800" kern="1200" dirty="0" err="1" smtClean="0"/>
            <a:t>định</a:t>
          </a:r>
          <a:r>
            <a:rPr lang="en-US" sz="2800" kern="1200" dirty="0" smtClean="0"/>
            <a:t> </a:t>
          </a:r>
          <a:r>
            <a:rPr lang="en-US" sz="2800" kern="1200" dirty="0" err="1" smtClean="0"/>
            <a:t>giới</a:t>
          </a:r>
          <a:endParaRPr lang="en-US" sz="2800" kern="1200" dirty="0"/>
        </a:p>
      </dsp:txBody>
      <dsp:txXfrm>
        <a:off x="6829579" y="2790979"/>
        <a:ext cx="1334425" cy="1334425"/>
      </dsp:txXfrm>
    </dsp:sp>
    <dsp:sp modelId="{76DA2882-EDF7-460B-A2C1-2F755E11AC7B}">
      <dsp:nvSpPr>
        <dsp:cNvPr id="0" name=""/>
        <dsp:cNvSpPr/>
      </dsp:nvSpPr>
      <dsp:spPr>
        <a:xfrm rot="5326752">
          <a:off x="4355049" y="5121556"/>
          <a:ext cx="504797" cy="37148"/>
        </a:xfrm>
        <a:custGeom>
          <a:avLst/>
          <a:gdLst/>
          <a:ahLst/>
          <a:cxnLst/>
          <a:rect l="0" t="0" r="0" b="0"/>
          <a:pathLst>
            <a:path>
              <a:moveTo>
                <a:pt x="0" y="18574"/>
              </a:moveTo>
              <a:lnTo>
                <a:pt x="504797" y="1857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594828" y="5127510"/>
        <a:ext cx="25239" cy="25239"/>
      </dsp:txXfrm>
    </dsp:sp>
    <dsp:sp modelId="{3935B60E-9109-4C6F-809C-11BF7F5BD25E}">
      <dsp:nvSpPr>
        <dsp:cNvPr id="0" name=""/>
        <dsp:cNvSpPr/>
      </dsp:nvSpPr>
      <dsp:spPr>
        <a:xfrm>
          <a:off x="3684857" y="5392371"/>
          <a:ext cx="1887163" cy="1465628"/>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n-US" sz="2800" kern="1200" dirty="0" smtClean="0"/>
            <a:t>4.Các </a:t>
          </a:r>
          <a:r>
            <a:rPr lang="en-US" sz="2800" kern="1200" dirty="0" err="1" smtClean="0"/>
            <a:t>yếu</a:t>
          </a:r>
          <a:r>
            <a:rPr lang="en-US" sz="2800" kern="1200" dirty="0" smtClean="0"/>
            <a:t> </a:t>
          </a:r>
          <a:r>
            <a:rPr lang="en-US" sz="2800" kern="1200" dirty="0" err="1" smtClean="0"/>
            <a:t>tố</a:t>
          </a:r>
          <a:r>
            <a:rPr lang="en-US" sz="2800" kern="1200" dirty="0" smtClean="0"/>
            <a:t> </a:t>
          </a:r>
          <a:r>
            <a:rPr lang="en-US" sz="2800" kern="1200" dirty="0" err="1" smtClean="0"/>
            <a:t>khác</a:t>
          </a:r>
          <a:endParaRPr lang="en-US" sz="2800" kern="1200" dirty="0"/>
        </a:p>
      </dsp:txBody>
      <dsp:txXfrm>
        <a:off x="3961226" y="5607007"/>
        <a:ext cx="1334425" cy="1036356"/>
      </dsp:txXfrm>
    </dsp:sp>
    <dsp:sp modelId="{54546880-7C1E-477B-AAF3-B80864D8DD45}">
      <dsp:nvSpPr>
        <dsp:cNvPr id="0" name=""/>
        <dsp:cNvSpPr/>
      </dsp:nvSpPr>
      <dsp:spPr>
        <a:xfrm rot="10643697">
          <a:off x="2571741" y="3538448"/>
          <a:ext cx="470037" cy="37148"/>
        </a:xfrm>
        <a:custGeom>
          <a:avLst/>
          <a:gdLst/>
          <a:ahLst/>
          <a:cxnLst/>
          <a:rect l="0" t="0" r="0" b="0"/>
          <a:pathLst>
            <a:path>
              <a:moveTo>
                <a:pt x="0" y="18574"/>
              </a:moveTo>
              <a:lnTo>
                <a:pt x="470037" y="1857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10800000">
        <a:off x="2795009" y="3545271"/>
        <a:ext cx="23501" cy="23501"/>
      </dsp:txXfrm>
    </dsp:sp>
    <dsp:sp modelId="{6A614B8E-0948-46E0-97F6-0C85EEC23C55}">
      <dsp:nvSpPr>
        <dsp:cNvPr id="0" name=""/>
        <dsp:cNvSpPr/>
      </dsp:nvSpPr>
      <dsp:spPr>
        <a:xfrm>
          <a:off x="685795" y="2667009"/>
          <a:ext cx="1887163" cy="188716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n-US" sz="2800" kern="1200" dirty="0" smtClean="0"/>
            <a:t>3.bạo </a:t>
          </a:r>
          <a:r>
            <a:rPr lang="en-US" sz="2800" kern="1200" dirty="0" err="1" smtClean="0"/>
            <a:t>lực</a:t>
          </a:r>
          <a:r>
            <a:rPr lang="en-US" sz="2800" kern="1200" dirty="0" smtClean="0"/>
            <a:t> </a:t>
          </a:r>
          <a:r>
            <a:rPr lang="en-US" sz="2800" kern="1200" dirty="0" err="1" smtClean="0"/>
            <a:t>gia</a:t>
          </a:r>
          <a:r>
            <a:rPr lang="en-US" sz="2800" kern="1200" dirty="0" smtClean="0"/>
            <a:t> </a:t>
          </a:r>
          <a:r>
            <a:rPr lang="en-US" sz="2800" kern="1200" dirty="0" err="1" smtClean="0"/>
            <a:t>đình</a:t>
          </a:r>
          <a:endParaRPr lang="en-US" sz="2800" kern="1200" dirty="0"/>
        </a:p>
      </dsp:txBody>
      <dsp:txXfrm>
        <a:off x="962164" y="2943378"/>
        <a:ext cx="1334425" cy="1334425"/>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AscendingPictureAccentProcess">
  <dgm:title val=""/>
  <dgm:desc val=""/>
  <dgm:catLst>
    <dgm:cat type="process" pri="22500"/>
    <dgm:cat type="picture" pri="16000"/>
    <dgm:cat type="pictureconvert" pri="16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shape xmlns:r="http://schemas.openxmlformats.org/officeDocument/2006/relationships" r:blip="">
      <dgm:adjLst/>
    </dgm:shape>
    <dgm:choose name="Name1">
      <dgm:if name="Name2" axis="ch" ptType="node" func="cnt" op="equ" val="1">
        <dgm:choose name="Name3">
          <dgm:if name="Name4" func="var" arg="dir" op="equ" val="norm">
            <dgm:choose name="Name5">
              <dgm:if name="Name6" axis="des" func="maxDepth" op="gt" val="1">
                <dgm:alg type="composite">
                  <dgm:param type="ar" val="2.7"/>
                </dgm:alg>
                <dgm:constrLst>
                  <dgm:constr type="primFontSz" for="ch" forName="parTx1" op="equ" val="65"/>
                  <dgm:constr type="primFontSz" for="ch" forName="desTx1" op="equ" val="65"/>
                  <dgm:constr type="userD" refType="w" fact="0.0247"/>
                  <dgm:constr type="l" for="ch" forName="parTx1" refType="w" fact="0.2711"/>
                  <dgm:constr type="t" for="ch" forName="parTx1" refType="h" fact="0.9603"/>
                  <dgm:constr type="w" for="ch" forName="parTx1" refType="w" fact="0.5325"/>
                  <dgm:constr type="h" for="ch" forName="parTx1" refType="h" fact="0.3856"/>
                  <dgm:constr type="ctrX" for="ch" forName="picture1" refType="w" fact="0.2469"/>
                  <dgm:constr type="ctrY" for="ch" forName="picture1" refType="h" fact="0.9"/>
                  <dgm:constr type="w" for="ch" forName="picture1" refType="w" fact="0.2469"/>
                  <dgm:constr type="h" for="ch" forName="picture1" refType="h" fact="0.6667"/>
                  <dgm:constr type="l" for="ch" forName="desTx1" refType="r" refFor="ch" refForName="parTx1"/>
                  <dgm:constr type="r" for="ch" forName="desTx1" refType="w"/>
                  <dgm:constr type="t" for="ch" forName="desTx1" refType="t" refFor="ch" refForName="parTx1"/>
                  <dgm:constr type="h" for="ch" forName="desTx1" refType="h" refFor="ch" refForName="parTx1"/>
                </dgm:constrLst>
              </dgm:if>
              <dgm:else name="Name7">
                <dgm:alg type="composite">
                  <dgm:param type="ar" val="2"/>
                </dgm:alg>
                <dgm:constrLst>
                  <dgm:constr type="primFontSz" for="ch" forName="parTx1" op="equ" val="65"/>
                  <dgm:constr type="userD" refType="w" fact="0.0333"/>
                  <dgm:constr type="l" for="ch" forName="parTx1" refType="w" fact="0.366"/>
                  <dgm:constr type="t" for="ch" forName="parTx1" refType="h" fact="0.7113"/>
                  <dgm:constr type="w" for="ch" forName="parTx1" refType="w" fact="0.7189"/>
                  <dgm:constr type="h" for="ch" forName="parTx1" refType="h" fact="0.3856"/>
                  <dgm:constr type="ctrX" for="ch" forName="picture1" refType="w" fact="0.3333"/>
                  <dgm:constr type="ctrY" for="ch" forName="picture1" refType="h" fact="0.6667"/>
                  <dgm:constr type="w" for="ch" forName="picture1" refType="w" fact="0.3333"/>
                  <dgm:constr type="h" for="ch" forName="picture1" refType="h" fact="0.6667"/>
                </dgm:constrLst>
              </dgm:else>
            </dgm:choose>
          </dgm:if>
          <dgm:else name="Name8">
            <dgm:choose name="Name9">
              <dgm:if name="Name10" axis="des" func="maxDepth" op="gt" val="1">
                <dgm:alg type="composite">
                  <dgm:param type="ar" val="2.7"/>
                </dgm:alg>
                <dgm:constrLst>
                  <dgm:constr type="primFontSz" for="ch" forName="parTx1" op="equ" val="65"/>
                  <dgm:constr type="primFontSz" for="ch" forName="desTx1" op="equ" val="65"/>
                  <dgm:constr type="userD" refType="w" fact="0.0247"/>
                  <dgm:constr type="r" for="ch" forName="parTx1" refType="w" fact="0.7289"/>
                  <dgm:constr type="t" for="ch" forName="parTx1" refType="h" fact="0.9603"/>
                  <dgm:constr type="w" for="ch" forName="parTx1" refType="w" fact="0.5325"/>
                  <dgm:constr type="h" for="ch" forName="parTx1" refType="h" fact="0.3856"/>
                  <dgm:constr type="ctrX" for="ch" forName="picture1" refType="w" fact="0.7531"/>
                  <dgm:constr type="ctrY" for="ch" forName="picture1" refType="h" fact="0.9"/>
                  <dgm:constr type="w" for="ch" forName="picture1" refType="w" fact="0.2469"/>
                  <dgm:constr type="h" for="ch" forName="picture1" refType="h" fact="0.6667"/>
                  <dgm:constr type="r" for="ch" forName="desTx1" refType="l" refFor="ch" refForName="parTx1"/>
                  <dgm:constr type="l" for="ch" forName="desTx1"/>
                  <dgm:constr type="t" for="ch" forName="desTx1" refType="t" refFor="ch" refForName="parTx1"/>
                  <dgm:constr type="h" for="ch" forName="desTx1" refType="h" refFor="ch" refForName="parTx1"/>
                </dgm:constrLst>
              </dgm:if>
              <dgm:else name="Name11">
                <dgm:alg type="composite">
                  <dgm:param type="ar" val="2"/>
                </dgm:alg>
                <dgm:constrLst>
                  <dgm:constr type="primFontSz" for="ch" forName="parTx1" op="equ" val="65"/>
                  <dgm:constr type="userD" refType="w" fact="0.0333"/>
                  <dgm:constr type="r" for="ch" forName="parTx1" refType="w" fact="0.634"/>
                  <dgm:constr type="t" for="ch" forName="parTx1" refType="h" fact="0.7113"/>
                  <dgm:constr type="w" for="ch" forName="parTx1" refType="w" fact="0.7189"/>
                  <dgm:constr type="h" for="ch" forName="parTx1" refType="h" fact="0.3856"/>
                  <dgm:constr type="ctrX" for="ch" forName="picture1" refType="w" fact="0.6667"/>
                  <dgm:constr type="ctrY" for="ch" forName="picture1" refType="h" fact="0.6667"/>
                  <dgm:constr type="w" for="ch" forName="picture1" refType="w" fact="0.3333"/>
                  <dgm:constr type="h" for="ch" forName="picture1" refType="h" fact="0.6667"/>
                </dgm:constrLst>
              </dgm:else>
            </dgm:choose>
          </dgm:else>
        </dgm:choose>
      </dgm:if>
      <dgm:if name="Name12" axis="ch" ptType="node" func="cnt" op="equ" val="2">
        <dgm:choose name="Name13">
          <dgm:if name="Name14" func="var" arg="dir" op="equ" val="norm">
            <dgm:choose name="Name15">
              <dgm:if name="Name16"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3221"/>
                  <dgm:constr type="ctrY" for="ch" forName="dot1" refType="h" fact="0.5911"/>
                  <dgm:constr type="w" for="ch" forName="dot1" refType="userD"/>
                  <dgm:constr type="h" for="ch" forName="dot1" refType="userD"/>
                  <dgm:constr type="ctrX" for="ch" forName="dot2" refType="w" fact="0.3056"/>
                  <dgm:constr type="ctrY" for="ch" forName="dot2" refType="h" fact="0.644"/>
                  <dgm:constr type="w" for="ch" forName="dot2" refType="userD"/>
                  <dgm:constr type="h" for="ch" forName="dot2" refType="userD"/>
                  <dgm:constr type="ctrX" for="ch" forName="dot3" refType="w" fact="0.2859"/>
                  <dgm:constr type="ctrY" for="ch" forName="dot3" refType="h" fact="0.6898"/>
                  <dgm:constr type="w" for="ch" forName="dot3" refType="userD"/>
                  <dgm:constr type="h" for="ch" forName="dot3" refType="userD"/>
                  <dgm:constr type="ctrX" for="ch" forName="dotArrow1" refType="w" fact="0.3095"/>
                  <dgm:constr type="ctrY" for="ch" forName="dotArrow1" refType="h" fact="0.0587"/>
                  <dgm:constr type="w" for="ch" forName="dotArrow1" refType="userD"/>
                  <dgm:constr type="h" for="ch" forName="dotArrow1" refType="userD"/>
                  <dgm:constr type="ctrX" for="ch" forName="dotArrow2" refType="w" fact="0.3346"/>
                  <dgm:constr type="ctrY" for="ch" forName="dotArrow2" refType="h" fact="0.0287"/>
                  <dgm:constr type="w" for="ch" forName="dotArrow2" refType="userD"/>
                  <dgm:constr type="h" for="ch" forName="dotArrow2" refType="userD"/>
                  <dgm:constr type="ctrX" for="ch" forName="dotArrow3" refType="w" fact="0.3597"/>
                  <dgm:constr type="ctrY" for="ch" forName="dotArrow3" refType="h" fact="-0.0013"/>
                  <dgm:constr type="w" for="ch" forName="dotArrow3" refType="userD"/>
                  <dgm:constr type="h" for="ch" forName="dotArrow3" refType="userD"/>
                  <dgm:constr type="ctrX" for="ch" forName="dotArrow4" refType="w" fact="0.3848"/>
                  <dgm:constr type="ctrY" for="ch" forName="dotArrow4" refType="h" fact="0.0287"/>
                  <dgm:constr type="w" for="ch" forName="dotArrow4" refType="userD"/>
                  <dgm:constr type="h" for="ch" forName="dotArrow4" refType="userD"/>
                  <dgm:constr type="ctrX" for="ch" forName="dotArrow5" refType="w" fact="0.41"/>
                  <dgm:constr type="ctrY" for="ch" forName="dotArrow5" refType="h" fact="0.0587"/>
                  <dgm:constr type="w" for="ch" forName="dotArrow5" refType="userD"/>
                  <dgm:constr type="h" for="ch" forName="dotArrow5" refType="userD"/>
                  <dgm:constr type="ctrX" for="ch" forName="dotArrow6" refType="w" fact="0.3597"/>
                  <dgm:constr type="ctrY" for="ch" forName="dotArrow6" refType="h" fact="0.062"/>
                  <dgm:constr type="w" for="ch" forName="dotArrow6" refType="userD"/>
                  <dgm:constr type="h" for="ch" forName="dotArrow6" refType="userD"/>
                  <dgm:constr type="ctrX" for="ch" forName="dotArrow7" refType="w" fact="0.3597"/>
                  <dgm:constr type="ctrY" for="ch" forName="dotArrow7" refType="h" fact="0.1253"/>
                  <dgm:constr type="w" for="ch" forName="dotArrow7" refType="userD"/>
                  <dgm:constr type="h" for="ch" forName="dotArrow7" refType="userD"/>
                  <dgm:constr type="l" for="ch" forName="parTx1" refType="w" fact="0.197"/>
                  <dgm:constr type="t" for="ch" forName="parTx1" refType="h" fact="0.8169"/>
                  <dgm:constr type="w" for="ch" forName="parTx1" refType="w" fact="0.4064"/>
                  <dgm:constr type="h" for="ch" forName="parTx1" refType="h" fact="0.218"/>
                  <dgm:constr type="ctrX" for="ch" forName="picture1" refType="w" fact="0.1785"/>
                  <dgm:constr type="ctrY" for="ch" forName="picture1" refType="h" fact="0.7834"/>
                  <dgm:constr type="w" for="ch" forName="picture1" refType="w" fact="0.1884"/>
                  <dgm:constr type="h" for="ch" forName="picture1" refType="h" fact="0.376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688"/>
                  <dgm:constr type="t" for="ch" forName="parTx2" refType="h" fact="0.3905"/>
                  <dgm:constr type="w" for="ch" forName="parTx2" refType="w" fact="0.4064"/>
                  <dgm:constr type="h" for="ch" forName="parTx2" refType="h" fact="0.218"/>
                  <dgm:constr type="ctrX" for="ch" forName="picture2" refType="w" fact="0.3503"/>
                  <dgm:constr type="ctrY" for="ch" forName="picture2" refType="h" fact="0.357"/>
                  <dgm:constr type="w" for="ch" forName="picture2" refType="w" fact="0.1884"/>
                  <dgm:constr type="h" for="ch" forName="picture2" refType="h" fact="0.3768"/>
                  <dgm:constr type="l" for="ch" forName="desTx2" refType="r" refFor="ch" refForName="parTx2"/>
                  <dgm:constr type="r" for="ch" forName="desTx2" refType="w"/>
                  <dgm:constr type="t" for="ch" forName="desTx2" refType="t" refFor="ch" refForName="parTx2"/>
                  <dgm:constr type="h" for="ch" forName="desTx2" refType="h" refFor="ch" refForName="parTx2"/>
                </dgm:constrLst>
              </dgm:if>
              <dgm:else name="Name17">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4274"/>
                  <dgm:constr type="ctrY" for="ch" forName="dot1" refType="h" fact="0.5911"/>
                  <dgm:constr type="w" for="ch" forName="dot1" refType="userD"/>
                  <dgm:constr type="h" for="ch" forName="dot1" refType="userD"/>
                  <dgm:constr type="ctrX" for="ch" forName="dot2" refType="w" fact="0.4055"/>
                  <dgm:constr type="ctrY" for="ch" forName="dot2" refType="h" fact="0.644"/>
                  <dgm:constr type="w" for="ch" forName="dot2" refType="userD"/>
                  <dgm:constr type="h" for="ch" forName="dot2" refType="userD"/>
                  <dgm:constr type="ctrX" for="ch" forName="dot3" refType="w" fact="0.3794"/>
                  <dgm:constr type="ctrY" for="ch" forName="dot3" refType="h" fact="0.6898"/>
                  <dgm:constr type="w" for="ch" forName="dot3" refType="userD"/>
                  <dgm:constr type="h" for="ch" forName="dot3" refType="userD"/>
                  <dgm:constr type="ctrX" for="ch" forName="dotArrow1" refType="w" fact="0.4106"/>
                  <dgm:constr type="ctrY" for="ch" forName="dotArrow1" refType="h" fact="0.0587"/>
                  <dgm:constr type="w" for="ch" forName="dotArrow1" refType="userD"/>
                  <dgm:constr type="h" for="ch" forName="dotArrow1" refType="userD"/>
                  <dgm:constr type="ctrX" for="ch" forName="dotArrow2" refType="w" fact="0.444"/>
                  <dgm:constr type="ctrY" for="ch" forName="dotArrow2" refType="h" fact="0.0287"/>
                  <dgm:constr type="w" for="ch" forName="dotArrow2" refType="userD"/>
                  <dgm:constr type="h" for="ch" forName="dotArrow2" refType="userD"/>
                  <dgm:constr type="ctrX" for="ch" forName="dotArrow3" refType="w" fact="0.4773"/>
                  <dgm:constr type="ctrY" for="ch" forName="dotArrow3" refType="h" fact="-0.0013"/>
                  <dgm:constr type="w" for="ch" forName="dotArrow3" refType="userD"/>
                  <dgm:constr type="h" for="ch" forName="dotArrow3" refType="userD"/>
                  <dgm:constr type="ctrX" for="ch" forName="dotArrow4" refType="w" fact="0.5106"/>
                  <dgm:constr type="ctrY" for="ch" forName="dotArrow4" refType="h" fact="0.0287"/>
                  <dgm:constr type="w" for="ch" forName="dotArrow4" refType="userD"/>
                  <dgm:constr type="h" for="ch" forName="dotArrow4" refType="userD"/>
                  <dgm:constr type="ctrX" for="ch" forName="dotArrow5" refType="w" fact="0.544"/>
                  <dgm:constr type="ctrY" for="ch" forName="dotArrow5" refType="h" fact="0.0587"/>
                  <dgm:constr type="w" for="ch" forName="dotArrow5" refType="userD"/>
                  <dgm:constr type="h" for="ch" forName="dotArrow5" refType="userD"/>
                  <dgm:constr type="ctrX" for="ch" forName="dotArrow6" refType="w" fact="0.4773"/>
                  <dgm:constr type="ctrY" for="ch" forName="dotArrow6" refType="h" fact="0.062"/>
                  <dgm:constr type="w" for="ch" forName="dotArrow6" refType="userD"/>
                  <dgm:constr type="h" for="ch" forName="dotArrow6" refType="userD"/>
                  <dgm:constr type="ctrX" for="ch" forName="dotArrow7" refType="w" fact="0.4773"/>
                  <dgm:constr type="ctrY" for="ch" forName="dotArrow7" refType="h" fact="0.1253"/>
                  <dgm:constr type="w" for="ch" forName="dotArrow7" refType="userD"/>
                  <dgm:constr type="h" for="ch" forName="dotArrow7" refType="userD"/>
                  <dgm:constr type="l" for="ch" forName="parTx1" refType="w" fact="0.2614"/>
                  <dgm:constr type="t" for="ch" forName="parTx1" refType="h" fact="0.8086"/>
                  <dgm:constr type="w" for="ch" forName="parTx1" refType="w" fact="0.5392"/>
                  <dgm:constr type="h" for="ch" forName="parTx1" refType="h" fact="0.218"/>
                  <dgm:constr type="ctrX" for="ch" forName="picture1" refType="w" fact="0.2369"/>
                  <dgm:constr type="ctrY" for="ch" forName="picture1" refType="h" fact="0.7834"/>
                  <dgm:constr type="w" for="ch" forName="picture1" refType="w" fact="0.25"/>
                  <dgm:constr type="h" for="ch" forName="picture1" refType="h" fact="0.3768"/>
                  <dgm:constr type="l" for="ch" forName="parTx2" refType="w" fact="0.4893"/>
                  <dgm:constr type="t" for="ch" forName="parTx2" refType="h" fact="0.3822"/>
                  <dgm:constr type="w" for="ch" forName="parTx2" refType="w" fact="0.5392"/>
                  <dgm:constr type="h" for="ch" forName="parTx2" refType="h" fact="0.218"/>
                  <dgm:constr type="ctrX" for="ch" forName="picture2" refType="w" fact="0.4648"/>
                  <dgm:constr type="ctrY" for="ch" forName="picture2" refType="h" fact="0.357"/>
                  <dgm:constr type="w" for="ch" forName="picture2" refType="w" fact="0.25"/>
                  <dgm:constr type="h" for="ch" forName="picture2" refType="h" fact="0.3768"/>
                </dgm:constrLst>
              </dgm:else>
            </dgm:choose>
          </dgm:if>
          <dgm:else name="Name18">
            <dgm:choose name="Name19">
              <dgm:if name="Name20"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6779"/>
                  <dgm:constr type="ctrY" for="ch" forName="dot1" refType="h" fact="0.5911"/>
                  <dgm:constr type="w" for="ch" forName="dot1" refType="userD"/>
                  <dgm:constr type="h" for="ch" forName="dot1" refType="userD"/>
                  <dgm:constr type="ctrX" for="ch" forName="dot2" refType="w" fact="0.6944"/>
                  <dgm:constr type="ctrY" for="ch" forName="dot2" refType="h" fact="0.644"/>
                  <dgm:constr type="w" for="ch" forName="dot2" refType="userD"/>
                  <dgm:constr type="h" for="ch" forName="dot2" refType="userD"/>
                  <dgm:constr type="ctrX" for="ch" forName="dot3" refType="w" fact="0.7141"/>
                  <dgm:constr type="ctrY" for="ch" forName="dot3" refType="h" fact="0.6898"/>
                  <dgm:constr type="w" for="ch" forName="dot3" refType="userD"/>
                  <dgm:constr type="h" for="ch" forName="dot3" refType="userD"/>
                  <dgm:constr type="ctrX" for="ch" forName="dotArrow1" refType="w" fact="0.6905"/>
                  <dgm:constr type="ctrY" for="ch" forName="dotArrow1" refType="h" fact="0.0587"/>
                  <dgm:constr type="w" for="ch" forName="dotArrow1" refType="userD"/>
                  <dgm:constr type="h" for="ch" forName="dotArrow1" refType="userD"/>
                  <dgm:constr type="ctrX" for="ch" forName="dotArrow2" refType="w" fact="0.6654"/>
                  <dgm:constr type="ctrY" for="ch" forName="dotArrow2" refType="h" fact="0.0287"/>
                  <dgm:constr type="w" for="ch" forName="dotArrow2" refType="userD"/>
                  <dgm:constr type="h" for="ch" forName="dotArrow2" refType="userD"/>
                  <dgm:constr type="ctrX" for="ch" forName="dotArrow3" refType="w" fact="0.6403"/>
                  <dgm:constr type="ctrY" for="ch" forName="dotArrow3" refType="h" fact="-0.0013"/>
                  <dgm:constr type="w" for="ch" forName="dotArrow3" refType="userD"/>
                  <dgm:constr type="h" for="ch" forName="dotArrow3" refType="userD"/>
                  <dgm:constr type="ctrX" for="ch" forName="dotArrow4" refType="w" fact="0.6152"/>
                  <dgm:constr type="ctrY" for="ch" forName="dotArrow4" refType="h" fact="0.0287"/>
                  <dgm:constr type="w" for="ch" forName="dotArrow4" refType="userD"/>
                  <dgm:constr type="h" for="ch" forName="dotArrow4" refType="userD"/>
                  <dgm:constr type="ctrX" for="ch" forName="dotArrow5" refType="w" fact="0.59"/>
                  <dgm:constr type="ctrY" for="ch" forName="dotArrow5" refType="h" fact="0.0587"/>
                  <dgm:constr type="w" for="ch" forName="dotArrow5" refType="userD"/>
                  <dgm:constr type="h" for="ch" forName="dotArrow5" refType="userD"/>
                  <dgm:constr type="ctrX" for="ch" forName="dotArrow6" refType="w" fact="0.6403"/>
                  <dgm:constr type="ctrY" for="ch" forName="dotArrow6" refType="h" fact="0.062"/>
                  <dgm:constr type="w" for="ch" forName="dotArrow6" refType="userD"/>
                  <dgm:constr type="h" for="ch" forName="dotArrow6" refType="userD"/>
                  <dgm:constr type="ctrX" for="ch" forName="dotArrow7" refType="w" fact="0.6403"/>
                  <dgm:constr type="ctrY" for="ch" forName="dotArrow7" refType="h" fact="0.1253"/>
                  <dgm:constr type="w" for="ch" forName="dotArrow7" refType="userD"/>
                  <dgm:constr type="h" for="ch" forName="dotArrow7" refType="userD"/>
                  <dgm:constr type="r" for="ch" forName="parTx1" refType="w" fact="0.803"/>
                  <dgm:constr type="t" for="ch" forName="parTx1" refType="h" fact="0.8169"/>
                  <dgm:constr type="w" for="ch" forName="parTx1" refType="w" fact="0.4064"/>
                  <dgm:constr type="h" for="ch" forName="parTx1" refType="h" fact="0.218"/>
                  <dgm:constr type="ctrX" for="ch" forName="picture1" refType="w" fact="0.8215"/>
                  <dgm:constr type="ctrY" for="ch" forName="picture1" refType="h" fact="0.7834"/>
                  <dgm:constr type="w" for="ch" forName="picture1" refType="w" fact="0.1884"/>
                  <dgm:constr type="h" for="ch" forName="picture1" refType="h" fact="0.376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312"/>
                  <dgm:constr type="t" for="ch" forName="parTx2" refType="h" fact="0.3905"/>
                  <dgm:constr type="w" for="ch" forName="parTx2" refType="w" fact="0.4064"/>
                  <dgm:constr type="h" for="ch" forName="parTx2" refType="h" fact="0.218"/>
                  <dgm:constr type="ctrX" for="ch" forName="picture2" refType="w" fact="0.6497"/>
                  <dgm:constr type="ctrY" for="ch" forName="picture2" refType="h" fact="0.357"/>
                  <dgm:constr type="w" for="ch" forName="picture2" refType="w" fact="0.1884"/>
                  <dgm:constr type="h" for="ch" forName="picture2" refType="h" fact="0.3768"/>
                  <dgm:constr type="r" for="ch" forName="desTx2" refType="l" refFor="ch" refForName="parTx2"/>
                  <dgm:constr type="l" for="ch" forName="desTx2"/>
                  <dgm:constr type="t" for="ch" forName="desTx2" refType="t" refFor="ch" refForName="parTx2"/>
                  <dgm:constr type="h" for="ch" forName="desTx2" refType="h" refFor="ch" refForName="parTx2"/>
                </dgm:constrLst>
              </dgm:if>
              <dgm:else name="Name21">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5726"/>
                  <dgm:constr type="ctrY" for="ch" forName="dot1" refType="h" fact="0.5911"/>
                  <dgm:constr type="w" for="ch" forName="dot1" refType="userD"/>
                  <dgm:constr type="h" for="ch" forName="dot1" refType="userD"/>
                  <dgm:constr type="ctrX" for="ch" forName="dot2" refType="w" fact="0.5945"/>
                  <dgm:constr type="ctrY" for="ch" forName="dot2" refType="h" fact="0.644"/>
                  <dgm:constr type="w" for="ch" forName="dot2" refType="userD"/>
                  <dgm:constr type="h" for="ch" forName="dot2" refType="userD"/>
                  <dgm:constr type="ctrX" for="ch" forName="dot3" refType="w" fact="0.6206"/>
                  <dgm:constr type="ctrY" for="ch" forName="dot3" refType="h" fact="0.6898"/>
                  <dgm:constr type="w" for="ch" forName="dot3" refType="userD"/>
                  <dgm:constr type="h" for="ch" forName="dot3" refType="userD"/>
                  <dgm:constr type="ctrX" for="ch" forName="dotArrow1" refType="w" fact="0.5894"/>
                  <dgm:constr type="ctrY" for="ch" forName="dotArrow1" refType="h" fact="0.0587"/>
                  <dgm:constr type="w" for="ch" forName="dotArrow1" refType="userD"/>
                  <dgm:constr type="h" for="ch" forName="dotArrow1" refType="userD"/>
                  <dgm:constr type="ctrX" for="ch" forName="dotArrow2" refType="w" fact="0.556"/>
                  <dgm:constr type="ctrY" for="ch" forName="dotArrow2" refType="h" fact="0.0287"/>
                  <dgm:constr type="w" for="ch" forName="dotArrow2" refType="userD"/>
                  <dgm:constr type="h" for="ch" forName="dotArrow2" refType="userD"/>
                  <dgm:constr type="ctrX" for="ch" forName="dotArrow3" refType="w" fact="0.5227"/>
                  <dgm:constr type="ctrY" for="ch" forName="dotArrow3" refType="h" fact="-0.0013"/>
                  <dgm:constr type="w" for="ch" forName="dotArrow3" refType="userD"/>
                  <dgm:constr type="h" for="ch" forName="dotArrow3" refType="userD"/>
                  <dgm:constr type="ctrX" for="ch" forName="dotArrow4" refType="w" fact="0.4894"/>
                  <dgm:constr type="ctrY" for="ch" forName="dotArrow4" refType="h" fact="0.0287"/>
                  <dgm:constr type="w" for="ch" forName="dotArrow4" refType="userD"/>
                  <dgm:constr type="h" for="ch" forName="dotArrow4" refType="userD"/>
                  <dgm:constr type="ctrX" for="ch" forName="dotArrow5" refType="w" fact="0.456"/>
                  <dgm:constr type="ctrY" for="ch" forName="dotArrow5" refType="h" fact="0.0587"/>
                  <dgm:constr type="w" for="ch" forName="dotArrow5" refType="userD"/>
                  <dgm:constr type="h" for="ch" forName="dotArrow5" refType="userD"/>
                  <dgm:constr type="ctrX" for="ch" forName="dotArrow6" refType="w" fact="0.5227"/>
                  <dgm:constr type="ctrY" for="ch" forName="dotArrow6" refType="h" fact="0.062"/>
                  <dgm:constr type="w" for="ch" forName="dotArrow6" refType="userD"/>
                  <dgm:constr type="h" for="ch" forName="dotArrow6" refType="userD"/>
                  <dgm:constr type="ctrX" for="ch" forName="dotArrow7" refType="w" fact="0.5227"/>
                  <dgm:constr type="ctrY" for="ch" forName="dotArrow7" refType="h" fact="0.1253"/>
                  <dgm:constr type="w" for="ch" forName="dotArrow7" refType="userD"/>
                  <dgm:constr type="h" for="ch" forName="dotArrow7" refType="userD"/>
                  <dgm:constr type="r" for="ch" forName="parTx1" refType="w" fact="0.7386"/>
                  <dgm:constr type="t" for="ch" forName="parTx1" refType="h" fact="0.8086"/>
                  <dgm:constr type="w" for="ch" forName="parTx1" refType="w" fact="0.5392"/>
                  <dgm:constr type="h" for="ch" forName="parTx1" refType="h" fact="0.218"/>
                  <dgm:constr type="ctrX" for="ch" forName="picture1" refType="w" fact="0.7631"/>
                  <dgm:constr type="ctrY" for="ch" forName="picture1" refType="h" fact="0.7834"/>
                  <dgm:constr type="w" for="ch" forName="picture1" refType="w" fact="0.25"/>
                  <dgm:constr type="h" for="ch" forName="picture1" refType="h" fact="0.3768"/>
                  <dgm:constr type="r" for="ch" forName="parTx2" refType="w" fact="0.5107"/>
                  <dgm:constr type="t" for="ch" forName="parTx2" refType="h" fact="0.3822"/>
                  <dgm:constr type="w" for="ch" forName="parTx2" refType="w" fact="0.5392"/>
                  <dgm:constr type="h" for="ch" forName="parTx2" refType="h" fact="0.218"/>
                  <dgm:constr type="ctrX" for="ch" forName="picture2" refType="w" fact="0.5352"/>
                  <dgm:constr type="ctrY" for="ch" forName="picture2" refType="h" fact="0.357"/>
                  <dgm:constr type="w" for="ch" forName="picture2" refType="w" fact="0.25"/>
                  <dgm:constr type="h" for="ch" forName="picture2" refType="h" fact="0.3768"/>
                </dgm:constrLst>
              </dgm:else>
            </dgm:choose>
          </dgm:else>
        </dgm:choose>
      </dgm:if>
      <dgm:if name="Name22" axis="ch" ptType="node" func="cnt" op="equ" val="3">
        <dgm:choose name="Name23">
          <dgm:if name="Name24" func="var" arg="dir" op="equ" val="norm">
            <dgm:choose name="Name25">
              <dgm:if name="Name26"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2981"/>
                  <dgm:constr type="ctrY" for="ch" forName="dot1" refType="h" fact="0.763"/>
                  <dgm:constr type="w" for="ch" forName="dot1" refType="userD"/>
                  <dgm:constr type="h" for="ch" forName="dot1" refType="userD"/>
                  <dgm:constr type="ctrX" for="ch" forName="dot2" refType="w" fact="0.2676"/>
                  <dgm:constr type="ctrY" for="ch" forName="dot2" refType="h" fact="0.7887"/>
                  <dgm:constr type="w" for="ch" forName="dot2" refType="userD"/>
                  <dgm:constr type="h" for="ch" forName="dot2" refType="userD"/>
                  <dgm:constr type="ctrX" for="ch" forName="dot3" refType="w" fact="0.2357"/>
                  <dgm:constr type="ctrY" for="ch" forName="dot3" refType="h" fact="0.809"/>
                  <dgm:constr type="w" for="ch" forName="dot3" refType="userD"/>
                  <dgm:constr type="h" for="ch" forName="dot3" refType="userD"/>
                  <dgm:constr type="ctrX" for="ch" forName="dot4" refType="w" fact="0.4445"/>
                  <dgm:constr type="ctrY" for="ch" forName="dot4" refType="h" fact="0.4655"/>
                  <dgm:constr type="w" for="ch" forName="dot4" refType="userD"/>
                  <dgm:constr type="h" for="ch" forName="dot4" refType="userD"/>
                  <dgm:constr type="ctrX" for="ch" forName="dot5" refType="w" fact="0.4323"/>
                  <dgm:constr type="ctrY" for="ch" forName="dot5" refType="h" fact="0.5178"/>
                  <dgm:constr type="w" for="ch" forName="dot5" refType="userD"/>
                  <dgm:constr type="h" for="ch" forName="dot5" refType="userD"/>
                  <dgm:constr type="ctrX" for="ch" forName="dotArrow1" refType="w" fact="0.4236"/>
                  <dgm:constr type="ctrY" for="ch" forName="dotArrow1" refType="h" fact="0.0718"/>
                  <dgm:constr type="w" for="ch" forName="dotArrow1" refType="userD"/>
                  <dgm:constr type="h" for="ch" forName="dotArrow1" refType="userD"/>
                  <dgm:constr type="ctrX" for="ch" forName="dotArrow2" refType="w" fact="0.446"/>
                  <dgm:constr type="ctrY" for="ch" forName="dotArrow2" refType="h" fact="0.0468"/>
                  <dgm:constr type="w" for="ch" forName="dotArrow2" refType="userD"/>
                  <dgm:constr type="h" for="ch" forName="dotArrow2" refType="userD"/>
                  <dgm:constr type="ctrX" for="ch" forName="dotArrow3" refType="w" fact="0.4685"/>
                  <dgm:constr type="ctrY" for="ch" forName="dotArrow3" refType="h" fact="0.0218"/>
                  <dgm:constr type="w" for="ch" forName="dotArrow3" refType="userD"/>
                  <dgm:constr type="h" for="ch" forName="dotArrow3" refType="userD"/>
                  <dgm:constr type="ctrX" for="ch" forName="dotArrow4" refType="w" fact="0.491"/>
                  <dgm:constr type="ctrY" for="ch" forName="dotArrow4" refType="h" fact="0.0468"/>
                  <dgm:constr type="w" for="ch" forName="dotArrow4" refType="userD"/>
                  <dgm:constr type="h" for="ch" forName="dotArrow4" refType="userD"/>
                  <dgm:constr type="ctrX" for="ch" forName="dotArrow5" refType="w" fact="0.5135"/>
                  <dgm:constr type="ctrY" for="ch" forName="dotArrow5" refType="h" fact="0.0718"/>
                  <dgm:constr type="w" for="ch" forName="dotArrow5" refType="userD"/>
                  <dgm:constr type="h" for="ch" forName="dotArrow5" refType="userD"/>
                  <dgm:constr type="ctrX" for="ch" forName="dotArrow6" refType="w" fact="0.4685"/>
                  <dgm:constr type="ctrY" for="ch" forName="dotArrow6" refType="h" fact="0.0745"/>
                  <dgm:constr type="w" for="ch" forName="dotArrow6" refType="userD"/>
                  <dgm:constr type="h" for="ch" forName="dotArrow6" refType="userD"/>
                  <dgm:constr type="ctrX" for="ch" forName="dotArrow7" refType="w" fact="0.4685"/>
                  <dgm:constr type="ctrY" for="ch" forName="dotArrow7" refType="h" fact="0.1273"/>
                  <dgm:constr type="w" for="ch" forName="dotArrow7" refType="userD"/>
                  <dgm:constr type="h" for="ch" forName="dotArrow7" refType="userD"/>
                  <dgm:constr type="l" for="ch" forName="parTx1" refType="w" fact="0.1487"/>
                  <dgm:constr type="t" for="ch" forName="parTx1" refType="h" fact="0.8596"/>
                  <dgm:constr type="w" for="ch" forName="parTx1" refType="w" fact="0.3491"/>
                  <dgm:constr type="h" for="ch" forName="parTx1" refType="h" fact="0.1638"/>
                  <dgm:constr type="ctrX" for="ch" forName="picture1" refType="w" fact="0.1328"/>
                  <dgm:constr type="ctrY" for="ch" forName="picture1" refType="h" fact="0.8361"/>
                  <dgm:constr type="w" for="ch" forName="picture1" refType="w" fact="0.1618"/>
                  <dgm:constr type="h" for="ch" forName="picture1" refType="h" fact="0.2832"/>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732"/>
                  <dgm:constr type="t" for="ch" forName="parTx2" refType="h" fact="0.6469"/>
                  <dgm:constr type="w" for="ch" forName="parTx2" refType="w" fact="0.3491"/>
                  <dgm:constr type="h" for="ch" forName="parTx2" refType="h" fact="0.1638"/>
                  <dgm:constr type="ctrX" for="ch" forName="picture2" refType="w" fact="0.3573"/>
                  <dgm:constr type="ctrY" for="ch" forName="picture2" refType="h" fact="0.6234"/>
                  <dgm:constr type="w" for="ch" forName="picture2" refType="w" fact="0.1618"/>
                  <dgm:constr type="h" for="ch" forName="picture2" refType="h" fact="0.2832"/>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4763"/>
                  <dgm:constr type="t" for="ch" forName="parTx3" refType="h" fact="0.3243"/>
                  <dgm:constr type="w" for="ch" forName="parTx3" refType="w" fact="0.3491"/>
                  <dgm:constr type="h" for="ch" forName="parTx3" refType="h" fact="0.1638"/>
                  <dgm:constr type="ctrX" for="ch" forName="picture3" refType="w" fact="0.4604"/>
                  <dgm:constr type="ctrY" for="ch" forName="picture3" refType="h" fact="0.3008"/>
                  <dgm:constr type="w" for="ch" forName="picture3" refType="w" fact="0.1618"/>
                  <dgm:constr type="h" for="ch" forName="picture3" refType="h" fact="0.2832"/>
                  <dgm:constr type="l" for="ch" forName="desTx3" refType="r" refFor="ch" refForName="parTx3"/>
                  <dgm:constr type="r" for="ch" forName="desTx3" refType="w"/>
                  <dgm:constr type="t" for="ch" forName="desTx3" refType="t" refFor="ch" refForName="parTx3"/>
                  <dgm:constr type="h" for="ch" forName="desTx3" refType="h" refFor="ch" refForName="parTx3"/>
                </dgm:constrLst>
              </dgm:if>
              <dgm:else name="Name27">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3684"/>
                  <dgm:constr type="ctrY" for="ch" forName="dot1" refType="h" fact="0.763"/>
                  <dgm:constr type="w" for="ch" forName="dot1" refType="userD"/>
                  <dgm:constr type="h" for="ch" forName="dot1" refType="userD"/>
                  <dgm:constr type="ctrX" for="ch" forName="dot2" refType="w" fact="0.3307"/>
                  <dgm:constr type="ctrY" for="ch" forName="dot2" refType="h" fact="0.7887"/>
                  <dgm:constr type="w" for="ch" forName="dot2" refType="userD"/>
                  <dgm:constr type="h" for="ch" forName="dot2" refType="userD"/>
                  <dgm:constr type="ctrX" for="ch" forName="dot3" refType="w" fact="0.2912"/>
                  <dgm:constr type="ctrY" for="ch" forName="dot3" refType="h" fact="0.809"/>
                  <dgm:constr type="w" for="ch" forName="dot3" refType="userD"/>
                  <dgm:constr type="h" for="ch" forName="dot3" refType="userD"/>
                  <dgm:constr type="ctrX" for="ch" forName="dot4" refType="w" fact="0.5494"/>
                  <dgm:constr type="ctrY" for="ch" forName="dot4" refType="h" fact="0.4655"/>
                  <dgm:constr type="w" for="ch" forName="dot4" refType="userD"/>
                  <dgm:constr type="h" for="ch" forName="dot4" refType="userD"/>
                  <dgm:constr type="ctrX" for="ch" forName="dot5" refType="w" fact="0.5342"/>
                  <dgm:constr type="ctrY" for="ch" forName="dot5" refType="h" fact="0.5178"/>
                  <dgm:constr type="w" for="ch" forName="dot5" refType="userD"/>
                  <dgm:constr type="h" for="ch" forName="dot5" refType="userD"/>
                  <dgm:constr type="ctrX" for="ch" forName="dotArrow1" refType="w" fact="0.5234"/>
                  <dgm:constr type="ctrY" for="ch" forName="dotArrow1" refType="h" fact="0.0718"/>
                  <dgm:constr type="w" for="ch" forName="dotArrow1" refType="userD"/>
                  <dgm:constr type="h" for="ch" forName="dotArrow1" refType="userD"/>
                  <dgm:constr type="ctrX" for="ch" forName="dotArrow2" refType="w" fact="0.5512"/>
                  <dgm:constr type="ctrY" for="ch" forName="dotArrow2" refType="h" fact="0.0468"/>
                  <dgm:constr type="w" for="ch" forName="dotArrow2" refType="userD"/>
                  <dgm:constr type="h" for="ch" forName="dotArrow2" refType="userD"/>
                  <dgm:constr type="ctrX" for="ch" forName="dotArrow3" refType="w" fact="0.579"/>
                  <dgm:constr type="ctrY" for="ch" forName="dotArrow3" refType="h" fact="0.0218"/>
                  <dgm:constr type="w" for="ch" forName="dotArrow3" refType="userD"/>
                  <dgm:constr type="h" for="ch" forName="dotArrow3" refType="userD"/>
                  <dgm:constr type="ctrX" for="ch" forName="dotArrow4" refType="w" fact="0.6068"/>
                  <dgm:constr type="ctrY" for="ch" forName="dotArrow4" refType="h" fact="0.0468"/>
                  <dgm:constr type="w" for="ch" forName="dotArrow4" refType="userD"/>
                  <dgm:constr type="h" for="ch" forName="dotArrow4" refType="userD"/>
                  <dgm:constr type="ctrX" for="ch" forName="dotArrow5" refType="w" fact="0.6346"/>
                  <dgm:constr type="ctrY" for="ch" forName="dotArrow5" refType="h" fact="0.0718"/>
                  <dgm:constr type="w" for="ch" forName="dotArrow5" refType="userD"/>
                  <dgm:constr type="h" for="ch" forName="dotArrow5" refType="userD"/>
                  <dgm:constr type="ctrX" for="ch" forName="dotArrow6" refType="w" fact="0.579"/>
                  <dgm:constr type="ctrY" for="ch" forName="dotArrow6" refType="h" fact="0.0745"/>
                  <dgm:constr type="w" for="ch" forName="dotArrow6" refType="userD"/>
                  <dgm:constr type="h" for="ch" forName="dotArrow6" refType="userD"/>
                  <dgm:constr type="ctrX" for="ch" forName="dotArrow7" refType="w" fact="0.579"/>
                  <dgm:constr type="ctrY" for="ch" forName="dotArrow7" refType="h" fact="0.1273"/>
                  <dgm:constr type="w" for="ch" forName="dotArrow7" refType="userD"/>
                  <dgm:constr type="h" for="ch" forName="dotArrow7" refType="userD"/>
                  <dgm:constr type="l" for="ch" forName="parTx1" refType="w" fact="0.1837"/>
                  <dgm:constr type="t" for="ch" forName="parTx1" refType="h" fact="0.8551"/>
                  <dgm:constr type="w" for="ch" forName="parTx1" refType="w" fact="0.4314"/>
                  <dgm:constr type="h" for="ch" forName="parTx1" refType="h" fact="0.1638"/>
                  <dgm:constr type="ctrX" for="ch" forName="picture1" refType="w" fact="0.1641"/>
                  <dgm:constr type="ctrY" for="ch" forName="picture1" refType="h" fact="0.8361"/>
                  <dgm:constr type="w" for="ch" forName="picture1" refType="w" fact="0.2"/>
                  <dgm:constr type="h" for="ch" forName="picture1" refType="h" fact="0.2832"/>
                  <dgm:constr type="l" for="ch" forName="parTx2" refType="w" fact="0.4612"/>
                  <dgm:constr type="t" for="ch" forName="parTx2" refType="h" fact="0.6424"/>
                  <dgm:constr type="w" for="ch" forName="parTx2" refType="w" fact="0.4314"/>
                  <dgm:constr type="h" for="ch" forName="parTx2" refType="h" fact="0.1638"/>
                  <dgm:constr type="ctrX" for="ch" forName="picture2" refType="w" fact="0.4416"/>
                  <dgm:constr type="ctrY" for="ch" forName="picture2" refType="h" fact="0.6234"/>
                  <dgm:constr type="w" for="ch" forName="picture2" refType="w" fact="0.2"/>
                  <dgm:constr type="h" for="ch" forName="picture2" refType="h" fact="0.2832"/>
                  <dgm:constr type="l" for="ch" forName="parTx3" refType="w" fact="0.5886"/>
                  <dgm:constr type="t" for="ch" forName="parTx3" refType="h" fact="0.3198"/>
                  <dgm:constr type="w" for="ch" forName="parTx3" refType="w" fact="0.4314"/>
                  <dgm:constr type="h" for="ch" forName="parTx3" refType="h" fact="0.1638"/>
                  <dgm:constr type="ctrX" for="ch" forName="picture3" refType="w" fact="0.569"/>
                  <dgm:constr type="ctrY" for="ch" forName="picture3" refType="h" fact="0.3008"/>
                  <dgm:constr type="w" for="ch" forName="picture3" refType="w" fact="0.2"/>
                  <dgm:constr type="h" for="ch" forName="picture3" refType="h" fact="0.2832"/>
                </dgm:constrLst>
              </dgm:else>
            </dgm:choose>
          </dgm:if>
          <dgm:else name="Name28">
            <dgm:choose name="Name29">
              <dgm:if name="Name30"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7019"/>
                  <dgm:constr type="ctrY" for="ch" forName="dot1" refType="h" fact="0.763"/>
                  <dgm:constr type="w" for="ch" forName="dot1" refType="userD"/>
                  <dgm:constr type="h" for="ch" forName="dot1" refType="userD"/>
                  <dgm:constr type="ctrX" for="ch" forName="dot2" refType="w" fact="0.7324"/>
                  <dgm:constr type="ctrY" for="ch" forName="dot2" refType="h" fact="0.7887"/>
                  <dgm:constr type="w" for="ch" forName="dot2" refType="userD"/>
                  <dgm:constr type="h" for="ch" forName="dot2" refType="userD"/>
                  <dgm:constr type="ctrX" for="ch" forName="dot3" refType="w" fact="0.7643"/>
                  <dgm:constr type="ctrY" for="ch" forName="dot3" refType="h" fact="0.809"/>
                  <dgm:constr type="w" for="ch" forName="dot3" refType="userD"/>
                  <dgm:constr type="h" for="ch" forName="dot3" refType="userD"/>
                  <dgm:constr type="ctrX" for="ch" forName="dot4" refType="w" fact="0.5555"/>
                  <dgm:constr type="ctrY" for="ch" forName="dot4" refType="h" fact="0.4655"/>
                  <dgm:constr type="w" for="ch" forName="dot4" refType="userD"/>
                  <dgm:constr type="h" for="ch" forName="dot4" refType="userD"/>
                  <dgm:constr type="ctrX" for="ch" forName="dot5" refType="w" fact="0.5677"/>
                  <dgm:constr type="ctrY" for="ch" forName="dot5" refType="h" fact="0.5178"/>
                  <dgm:constr type="w" for="ch" forName="dot5" refType="userD"/>
                  <dgm:constr type="h" for="ch" forName="dot5" refType="userD"/>
                  <dgm:constr type="ctrX" for="ch" forName="dotArrow1" refType="w" fact="0.5764"/>
                  <dgm:constr type="ctrY" for="ch" forName="dotArrow1" refType="h" fact="0.0718"/>
                  <dgm:constr type="w" for="ch" forName="dotArrow1" refType="userD"/>
                  <dgm:constr type="h" for="ch" forName="dotArrow1" refType="userD"/>
                  <dgm:constr type="ctrX" for="ch" forName="dotArrow2" refType="w" fact="0.554"/>
                  <dgm:constr type="ctrY" for="ch" forName="dotArrow2" refType="h" fact="0.0468"/>
                  <dgm:constr type="w" for="ch" forName="dotArrow2" refType="userD"/>
                  <dgm:constr type="h" for="ch" forName="dotArrow2" refType="userD"/>
                  <dgm:constr type="ctrX" for="ch" forName="dotArrow3" refType="w" fact="0.5315"/>
                  <dgm:constr type="ctrY" for="ch" forName="dotArrow3" refType="h" fact="0.0218"/>
                  <dgm:constr type="w" for="ch" forName="dotArrow3" refType="userD"/>
                  <dgm:constr type="h" for="ch" forName="dotArrow3" refType="userD"/>
                  <dgm:constr type="ctrX" for="ch" forName="dotArrow4" refType="w" fact="0.509"/>
                  <dgm:constr type="ctrY" for="ch" forName="dotArrow4" refType="h" fact="0.0468"/>
                  <dgm:constr type="w" for="ch" forName="dotArrow4" refType="userD"/>
                  <dgm:constr type="h" for="ch" forName="dotArrow4" refType="userD"/>
                  <dgm:constr type="ctrX" for="ch" forName="dotArrow5" refType="w" fact="0.4865"/>
                  <dgm:constr type="ctrY" for="ch" forName="dotArrow5" refType="h" fact="0.0718"/>
                  <dgm:constr type="w" for="ch" forName="dotArrow5" refType="userD"/>
                  <dgm:constr type="h" for="ch" forName="dotArrow5" refType="userD"/>
                  <dgm:constr type="ctrX" for="ch" forName="dotArrow6" refType="w" fact="0.5315"/>
                  <dgm:constr type="ctrY" for="ch" forName="dotArrow6" refType="h" fact="0.0745"/>
                  <dgm:constr type="w" for="ch" forName="dotArrow6" refType="userD"/>
                  <dgm:constr type="h" for="ch" forName="dotArrow6" refType="userD"/>
                  <dgm:constr type="ctrX" for="ch" forName="dotArrow7" refType="w" fact="0.5315"/>
                  <dgm:constr type="ctrY" for="ch" forName="dotArrow7" refType="h" fact="0.1273"/>
                  <dgm:constr type="w" for="ch" forName="dotArrow7" refType="userD"/>
                  <dgm:constr type="h" for="ch" forName="dotArrow7" refType="userD"/>
                  <dgm:constr type="r" for="ch" forName="parTx1" refType="w" fact="0.8513"/>
                  <dgm:constr type="t" for="ch" forName="parTx1" refType="h" fact="0.8596"/>
                  <dgm:constr type="w" for="ch" forName="parTx1" refType="w" fact="0.3491"/>
                  <dgm:constr type="h" for="ch" forName="parTx1" refType="h" fact="0.1638"/>
                  <dgm:constr type="ctrX" for="ch" forName="picture1" refType="w" fact="0.8672"/>
                  <dgm:constr type="ctrY" for="ch" forName="picture1" refType="h" fact="0.8361"/>
                  <dgm:constr type="w" for="ch" forName="picture1" refType="w" fact="0.1618"/>
                  <dgm:constr type="h" for="ch" forName="picture1" refType="h" fact="0.2832"/>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268"/>
                  <dgm:constr type="t" for="ch" forName="parTx2" refType="h" fact="0.6469"/>
                  <dgm:constr type="w" for="ch" forName="parTx2" refType="w" fact="0.3491"/>
                  <dgm:constr type="h" for="ch" forName="parTx2" refType="h" fact="0.1638"/>
                  <dgm:constr type="ctrX" for="ch" forName="picture2" refType="w" fact="0.6427"/>
                  <dgm:constr type="ctrY" for="ch" forName="picture2" refType="h" fact="0.6234"/>
                  <dgm:constr type="w" for="ch" forName="picture2" refType="w" fact="0.1618"/>
                  <dgm:constr type="h" for="ch" forName="picture2" refType="h" fact="0.2832"/>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5237"/>
                  <dgm:constr type="t" for="ch" forName="parTx3" refType="h" fact="0.3243"/>
                  <dgm:constr type="w" for="ch" forName="parTx3" refType="w" fact="0.3491"/>
                  <dgm:constr type="h" for="ch" forName="parTx3" refType="h" fact="0.1638"/>
                  <dgm:constr type="ctrX" for="ch" forName="picture3" refType="w" fact="0.5396"/>
                  <dgm:constr type="ctrY" for="ch" forName="picture3" refType="h" fact="0.3008"/>
                  <dgm:constr type="w" for="ch" forName="picture3" refType="w" fact="0.1618"/>
                  <dgm:constr type="h" for="ch" forName="picture3" refType="h" fact="0.2832"/>
                  <dgm:constr type="r" for="ch" forName="desTx3" refType="l" refFor="ch" refForName="parTx3"/>
                  <dgm:constr type="l" for="ch" forName="desTx3"/>
                  <dgm:constr type="t" for="ch" forName="desTx3" refType="t" refFor="ch" refForName="parTx3"/>
                  <dgm:constr type="h" for="ch" forName="desTx3" refType="h" refFor="ch" refForName="parTx3"/>
                </dgm:constrLst>
              </dgm:if>
              <dgm:else name="Name31">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6316"/>
                  <dgm:constr type="ctrY" for="ch" forName="dot1" refType="h" fact="0.763"/>
                  <dgm:constr type="w" for="ch" forName="dot1" refType="userD"/>
                  <dgm:constr type="h" for="ch" forName="dot1" refType="userD"/>
                  <dgm:constr type="ctrX" for="ch" forName="dot2" refType="w" fact="0.6693"/>
                  <dgm:constr type="ctrY" for="ch" forName="dot2" refType="h" fact="0.7887"/>
                  <dgm:constr type="w" for="ch" forName="dot2" refType="userD"/>
                  <dgm:constr type="h" for="ch" forName="dot2" refType="userD"/>
                  <dgm:constr type="ctrX" for="ch" forName="dot3" refType="w" fact="0.7088"/>
                  <dgm:constr type="ctrY" for="ch" forName="dot3" refType="h" fact="0.809"/>
                  <dgm:constr type="w" for="ch" forName="dot3" refType="userD"/>
                  <dgm:constr type="h" for="ch" forName="dot3" refType="userD"/>
                  <dgm:constr type="ctrX" for="ch" forName="dot4" refType="w" fact="0.4506"/>
                  <dgm:constr type="ctrY" for="ch" forName="dot4" refType="h" fact="0.4655"/>
                  <dgm:constr type="w" for="ch" forName="dot4" refType="userD"/>
                  <dgm:constr type="h" for="ch" forName="dot4" refType="userD"/>
                  <dgm:constr type="ctrX" for="ch" forName="dot5" refType="w" fact="0.4658"/>
                  <dgm:constr type="ctrY" for="ch" forName="dot5" refType="h" fact="0.5178"/>
                  <dgm:constr type="w" for="ch" forName="dot5" refType="userD"/>
                  <dgm:constr type="h" for="ch" forName="dot5" refType="userD"/>
                  <dgm:constr type="ctrX" for="ch" forName="dotArrow1" refType="w" fact="0.4766"/>
                  <dgm:constr type="ctrY" for="ch" forName="dotArrow1" refType="h" fact="0.0718"/>
                  <dgm:constr type="w" for="ch" forName="dotArrow1" refType="userD"/>
                  <dgm:constr type="h" for="ch" forName="dotArrow1" refType="userD"/>
                  <dgm:constr type="ctrX" for="ch" forName="dotArrow2" refType="w" fact="0.4488"/>
                  <dgm:constr type="ctrY" for="ch" forName="dotArrow2" refType="h" fact="0.0468"/>
                  <dgm:constr type="w" for="ch" forName="dotArrow2" refType="userD"/>
                  <dgm:constr type="h" for="ch" forName="dotArrow2" refType="userD"/>
                  <dgm:constr type="ctrX" for="ch" forName="dotArrow3" refType="w" fact="0.421"/>
                  <dgm:constr type="ctrY" for="ch" forName="dotArrow3" refType="h" fact="0.0218"/>
                  <dgm:constr type="w" for="ch" forName="dotArrow3" refType="userD"/>
                  <dgm:constr type="h" for="ch" forName="dotArrow3" refType="userD"/>
                  <dgm:constr type="ctrX" for="ch" forName="dotArrow4" refType="w" fact="0.3932"/>
                  <dgm:constr type="ctrY" for="ch" forName="dotArrow4" refType="h" fact="0.0468"/>
                  <dgm:constr type="w" for="ch" forName="dotArrow4" refType="userD"/>
                  <dgm:constr type="h" for="ch" forName="dotArrow4" refType="userD"/>
                  <dgm:constr type="ctrX" for="ch" forName="dotArrow5" refType="w" fact="0.3654"/>
                  <dgm:constr type="ctrY" for="ch" forName="dotArrow5" refType="h" fact="0.0718"/>
                  <dgm:constr type="w" for="ch" forName="dotArrow5" refType="userD"/>
                  <dgm:constr type="h" for="ch" forName="dotArrow5" refType="userD"/>
                  <dgm:constr type="ctrX" for="ch" forName="dotArrow6" refType="w" fact="0.421"/>
                  <dgm:constr type="ctrY" for="ch" forName="dotArrow6" refType="h" fact="0.0745"/>
                  <dgm:constr type="w" for="ch" forName="dotArrow6" refType="userD"/>
                  <dgm:constr type="h" for="ch" forName="dotArrow6" refType="userD"/>
                  <dgm:constr type="ctrX" for="ch" forName="dotArrow7" refType="w" fact="0.421"/>
                  <dgm:constr type="ctrY" for="ch" forName="dotArrow7" refType="h" fact="0.1273"/>
                  <dgm:constr type="w" for="ch" forName="dotArrow7" refType="userD"/>
                  <dgm:constr type="h" for="ch" forName="dotArrow7" refType="userD"/>
                  <dgm:constr type="r" for="ch" forName="parTx1" refType="w" fact="0.8163"/>
                  <dgm:constr type="t" for="ch" forName="parTx1" refType="h" fact="0.8551"/>
                  <dgm:constr type="w" for="ch" forName="parTx1" refType="w" fact="0.4314"/>
                  <dgm:constr type="h" for="ch" forName="parTx1" refType="h" fact="0.1638"/>
                  <dgm:constr type="ctrX" for="ch" forName="picture1" refType="w" fact="0.8359"/>
                  <dgm:constr type="ctrY" for="ch" forName="picture1" refType="h" fact="0.8361"/>
                  <dgm:constr type="w" for="ch" forName="picture1" refType="w" fact="0.2"/>
                  <dgm:constr type="h" for="ch" forName="picture1" refType="h" fact="0.2832"/>
                  <dgm:constr type="r" for="ch" forName="parTx2" refType="w" fact="0.5388"/>
                  <dgm:constr type="t" for="ch" forName="parTx2" refType="h" fact="0.6424"/>
                  <dgm:constr type="w" for="ch" forName="parTx2" refType="w" fact="0.4314"/>
                  <dgm:constr type="h" for="ch" forName="parTx2" refType="h" fact="0.1638"/>
                  <dgm:constr type="ctrX" for="ch" forName="picture2" refType="w" fact="0.5584"/>
                  <dgm:constr type="ctrY" for="ch" forName="picture2" refType="h" fact="0.6234"/>
                  <dgm:constr type="w" for="ch" forName="picture2" refType="w" fact="0.2"/>
                  <dgm:constr type="h" for="ch" forName="picture2" refType="h" fact="0.2832"/>
                  <dgm:constr type="r" for="ch" forName="parTx3" refType="w" fact="0.4114"/>
                  <dgm:constr type="t" for="ch" forName="parTx3" refType="h" fact="0.3198"/>
                  <dgm:constr type="w" for="ch" forName="parTx3" refType="w" fact="0.4314"/>
                  <dgm:constr type="h" for="ch" forName="parTx3" refType="h" fact="0.1638"/>
                  <dgm:constr type="ctrX" for="ch" forName="picture3" refType="w" fact="0.431"/>
                  <dgm:constr type="ctrY" for="ch" forName="picture3" refType="h" fact="0.3008"/>
                  <dgm:constr type="w" for="ch" forName="picture3" refType="w" fact="0.2"/>
                  <dgm:constr type="h" for="ch" forName="picture3" refType="h" fact="0.2832"/>
                </dgm:constrLst>
              </dgm:else>
            </dgm:choose>
          </dgm:else>
        </dgm:choose>
      </dgm:if>
      <dgm:if name="Name32" axis="ch" ptType="node" func="cnt" op="equ" val="4">
        <dgm:choose name="Name33">
          <dgm:if name="Name34" func="var" arg="dir" op="equ" val="norm">
            <dgm:choose name="Name35">
              <dgm:if name="Name36"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3253"/>
                  <dgm:constr type="ctrY" for="ch" forName="dot1" refType="h" fact="0.8215"/>
                  <dgm:constr type="w" for="ch" forName="dot1" refType="userD"/>
                  <dgm:constr type="h" for="ch" forName="dot1" refType="userD"/>
                  <dgm:constr type="ctrX" for="ch" forName="dot2" refType="w" fact="0.2949"/>
                  <dgm:constr type="ctrY" for="ch" forName="dot2" refType="h" fact="0.843"/>
                  <dgm:constr type="w" for="ch" forName="dot2" refType="userD"/>
                  <dgm:constr type="h" for="ch" forName="dot2" refType="userD"/>
                  <dgm:constr type="ctrX" for="ch" forName="dot3" refType="w" fact="0.2635"/>
                  <dgm:constr type="ctrY" for="ch" forName="dot3" refType="h" fact="0.8607"/>
                  <dgm:constr type="w" for="ch" forName="dot3" refType="userD"/>
                  <dgm:constr type="h" for="ch" forName="dot3" refType="userD"/>
                  <dgm:constr type="ctrX" for="ch" forName="dot4" refType="w" fact="0.2313"/>
                  <dgm:constr type="ctrY" for="ch" forName="dot4" refType="h" fact="0.8745"/>
                  <dgm:constr type="w" for="ch" forName="dot4" refType="userD"/>
                  <dgm:constr type="h" for="ch" forName="dot4" refType="userD"/>
                  <dgm:constr type="ctrX" for="ch" forName="dot5" refType="w" fact="0.4675"/>
                  <dgm:constr type="ctrY" for="ch" forName="dot5" refType="h" fact="0.6419"/>
                  <dgm:constr type="w" for="ch" forName="dot5" refType="userD"/>
                  <dgm:constr type="h" for="ch" forName="dot5" refType="userD"/>
                  <dgm:constr type="ctrX" for="ch" forName="dot6" refType="w" fact="0.5486"/>
                  <dgm:constr type="ctrY" for="ch" forName="dot6" refType="h" fact="0.3784"/>
                  <dgm:constr type="w" for="ch" forName="dot6" refType="userD"/>
                  <dgm:constr type="h" for="ch" forName="dot6" refType="userD"/>
                  <dgm:constr type="ctrX" for="ch" forName="dotArrow1" refType="w" fact="0.5267"/>
                  <dgm:constr type="ctrY" for="ch" forName="dotArrow1" refType="h" fact="0.0496"/>
                  <dgm:constr type="w" for="ch" forName="dotArrow1" refType="userD"/>
                  <dgm:constr type="h" for="ch" forName="dotArrow1" refType="userD"/>
                  <dgm:constr type="ctrX" for="ch" forName="dotArrow2" refType="w" fact="0.5462"/>
                  <dgm:constr type="ctrY" for="ch" forName="dotArrow2" refType="h" fact="0.0282"/>
                  <dgm:constr type="w" for="ch" forName="dotArrow2" refType="userD"/>
                  <dgm:constr type="h" for="ch" forName="dotArrow2" refType="userD"/>
                  <dgm:constr type="ctrX" for="ch" forName="dotArrow3" refType="w" fact="0.5657"/>
                  <dgm:constr type="ctrY" for="ch" forName="dotArrow3" refType="h" fact="0.0068"/>
                  <dgm:constr type="w" for="ch" forName="dotArrow3" refType="userD"/>
                  <dgm:constr type="h" for="ch" forName="dotArrow3" refType="userD"/>
                  <dgm:constr type="ctrX" for="ch" forName="dotArrow4" refType="w" fact="0.5851"/>
                  <dgm:constr type="ctrY" for="ch" forName="dotArrow4" refType="h" fact="0.0282"/>
                  <dgm:constr type="w" for="ch" forName="dotArrow4" refType="userD"/>
                  <dgm:constr type="h" for="ch" forName="dotArrow4" refType="userD"/>
                  <dgm:constr type="ctrX" for="ch" forName="dotArrow5" refType="w" fact="0.6046"/>
                  <dgm:constr type="ctrY" for="ch" forName="dotArrow5" refType="h" fact="0.0496"/>
                  <dgm:constr type="w" for="ch" forName="dotArrow5" refType="userD"/>
                  <dgm:constr type="h" for="ch" forName="dotArrow5" refType="userD"/>
                  <dgm:constr type="ctrX" for="ch" forName="dotArrow6" refType="w" fact="0.5657"/>
                  <dgm:constr type="ctrY" for="ch" forName="dotArrow6" refType="h" fact="0.052"/>
                  <dgm:constr type="w" for="ch" forName="dotArrow6" refType="userD"/>
                  <dgm:constr type="h" for="ch" forName="dotArrow6" refType="userD"/>
                  <dgm:constr type="ctrX" for="ch" forName="dotArrow7" refType="w" fact="0.5657"/>
                  <dgm:constr type="ctrY" for="ch" forName="dotArrow7" refType="h" fact="0.0972"/>
                  <dgm:constr type="w" for="ch" forName="dotArrow7" refType="userD"/>
                  <dgm:constr type="h" for="ch" forName="dotArrow7" refType="userD"/>
                  <dgm:constr type="l" for="ch" forName="parTx1" refType="w" fact="0.1466"/>
                  <dgm:constr type="t" for="ch" forName="parTx1" refType="h" fact="0.9095"/>
                  <dgm:constr type="w" for="ch" forName="parTx1" refType="w" fact="0.294"/>
                  <dgm:constr type="h" for="ch" forName="parTx1" refType="h" fact="0.1222"/>
                  <dgm:constr type="ctrX" for="ch" forName="picture1" refType="w" fact="0.1333"/>
                  <dgm:constr type="ctrY" for="ch" forName="picture1" refType="h" fact="0.8922"/>
                  <dgm:constr type="w" for="ch" forName="picture1" refType="w" fact="0.1363"/>
                  <dgm:constr type="h" for="ch" forName="picture1" refType="h" fact="0.211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105"/>
                  <dgm:constr type="t" for="ch" forName="parTx2" refType="h" fact="0.762"/>
                  <dgm:constr type="w" for="ch" forName="parTx2" refType="w" fact="0.294"/>
                  <dgm:constr type="h" for="ch" forName="parTx2" refType="h" fact="0.1222"/>
                  <dgm:constr type="ctrX" for="ch" forName="picture2" refType="w" fact="0.3972"/>
                  <dgm:constr type="ctrY" for="ch" forName="picture2" refType="h" fact="0.7447"/>
                  <dgm:constr type="w" for="ch" forName="picture2" refType="w" fact="0.1363"/>
                  <dgm:constr type="h" for="ch" forName="picture2" refType="h" fact="0.211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229"/>
                  <dgm:constr type="t" for="ch" forName="parTx3" refType="h" fact="0.5294"/>
                  <dgm:constr type="w" for="ch" forName="parTx3" refType="w" fact="0.294"/>
                  <dgm:constr type="h" for="ch" forName="parTx3" refType="h" fact="0.1222"/>
                  <dgm:constr type="ctrX" for="ch" forName="picture3" refType="w" fact="0.5095"/>
                  <dgm:constr type="ctrY" for="ch" forName="picture3" refType="h" fact="0.5121"/>
                  <dgm:constr type="w" for="ch" forName="picture3" refType="w" fact="0.1363"/>
                  <dgm:constr type="h" for="ch" forName="picture3" refType="h" fact="0.211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722"/>
                  <dgm:constr type="t" for="ch" forName="parTx4" refType="h" fact="0.2523"/>
                  <dgm:constr type="w" for="ch" forName="parTx4" refType="w" fact="0.294"/>
                  <dgm:constr type="h" for="ch" forName="parTx4" refType="h" fact="0.1222"/>
                  <dgm:constr type="ctrX" for="ch" forName="picture4" refType="w" fact="0.5588"/>
                  <dgm:constr type="ctrY" for="ch" forName="picture4" refType="h" fact="0.235"/>
                  <dgm:constr type="w" for="ch" forName="picture4" refType="w" fact="0.1363"/>
                  <dgm:constr type="h" for="ch" forName="picture4" refType="h" fact="0.2113"/>
                  <dgm:constr type="l" for="ch" forName="desTx4" refType="r" refFor="ch" refForName="parTx4"/>
                  <dgm:constr type="r" for="ch" forName="desTx4" refType="w"/>
                  <dgm:constr type="t" for="ch" forName="desTx4" refType="t" refFor="ch" refForName="parTx4"/>
                  <dgm:constr type="h" for="ch" forName="desTx4" refType="h" refFor="ch" refForName="parTx4"/>
                </dgm:constrLst>
              </dgm:if>
              <dgm:else name="Name37">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3978"/>
                  <dgm:constr type="ctrY" for="ch" forName="dot1" refType="h" fact="0.8215"/>
                  <dgm:constr type="w" for="ch" forName="dot1" refType="userD"/>
                  <dgm:constr type="h" for="ch" forName="dot1" refType="userD"/>
                  <dgm:constr type="ctrX" for="ch" forName="dot2" refType="w" fact="0.3606"/>
                  <dgm:constr type="ctrY" for="ch" forName="dot2" refType="h" fact="0.843"/>
                  <dgm:constr type="w" for="ch" forName="dot2" refType="userD"/>
                  <dgm:constr type="h" for="ch" forName="dot2" refType="userD"/>
                  <dgm:constr type="ctrX" for="ch" forName="dot3" refType="w" fact="0.3223"/>
                  <dgm:constr type="ctrY" for="ch" forName="dot3" refType="h" fact="0.8607"/>
                  <dgm:constr type="w" for="ch" forName="dot3" refType="userD"/>
                  <dgm:constr type="h" for="ch" forName="dot3" refType="userD"/>
                  <dgm:constr type="ctrX" for="ch" forName="dot4" refType="w" fact="0.2829"/>
                  <dgm:constr type="ctrY" for="ch" forName="dot4" refType="h" fact="0.8745"/>
                  <dgm:constr type="w" for="ch" forName="dot4" refType="userD"/>
                  <dgm:constr type="h" for="ch" forName="dot4" refType="userD"/>
                  <dgm:constr type="ctrX" for="ch" forName="dot5" refType="w" fact="0.5717"/>
                  <dgm:constr type="ctrY" for="ch" forName="dot5" refType="h" fact="0.6419"/>
                  <dgm:constr type="w" for="ch" forName="dot5" refType="userD"/>
                  <dgm:constr type="h" for="ch" forName="dot5" refType="userD"/>
                  <dgm:constr type="ctrX" for="ch" forName="dot6" refType="w" fact="0.6709"/>
                  <dgm:constr type="ctrY" for="ch" forName="dot6" refType="h" fact="0.3784"/>
                  <dgm:constr type="w" for="ch" forName="dot6" refType="userD"/>
                  <dgm:constr type="h" for="ch" forName="dot6" refType="userD"/>
                  <dgm:constr type="ctrX" for="ch" forName="dotArrow1" refType="w" fact="0.6441"/>
                  <dgm:constr type="ctrY" for="ch" forName="dotArrow1" refType="h" fact="0.0496"/>
                  <dgm:constr type="w" for="ch" forName="dotArrow1" refType="userD"/>
                  <dgm:constr type="h" for="ch" forName="dotArrow1" refType="userD"/>
                  <dgm:constr type="ctrX" for="ch" forName="dotArrow2" refType="w" fact="0.6679"/>
                  <dgm:constr type="ctrY" for="ch" forName="dotArrow2" refType="h" fact="0.0282"/>
                  <dgm:constr type="w" for="ch" forName="dotArrow2" refType="userD"/>
                  <dgm:constr type="h" for="ch" forName="dotArrow2" refType="userD"/>
                  <dgm:constr type="ctrX" for="ch" forName="dotArrow3" refType="w" fact="0.6917"/>
                  <dgm:constr type="ctrY" for="ch" forName="dotArrow3" refType="h" fact="0.0068"/>
                  <dgm:constr type="w" for="ch" forName="dotArrow3" refType="userD"/>
                  <dgm:constr type="h" for="ch" forName="dotArrow3" refType="userD"/>
                  <dgm:constr type="ctrX" for="ch" forName="dotArrow4" refType="w" fact="0.7155"/>
                  <dgm:constr type="ctrY" for="ch" forName="dotArrow4" refType="h" fact="0.0282"/>
                  <dgm:constr type="w" for="ch" forName="dotArrow4" refType="userD"/>
                  <dgm:constr type="h" for="ch" forName="dotArrow4" refType="userD"/>
                  <dgm:constr type="ctrX" for="ch" forName="dotArrow5" refType="w" fact="0.7394"/>
                  <dgm:constr type="ctrY" for="ch" forName="dotArrow5" refType="h" fact="0.0496"/>
                  <dgm:constr type="w" for="ch" forName="dotArrow5" refType="userD"/>
                  <dgm:constr type="h" for="ch" forName="dotArrow5" refType="userD"/>
                  <dgm:constr type="ctrX" for="ch" forName="dotArrow6" refType="w" fact="0.6917"/>
                  <dgm:constr type="ctrY" for="ch" forName="dotArrow6" refType="h" fact="0.052"/>
                  <dgm:constr type="w" for="ch" forName="dotArrow6" refType="userD"/>
                  <dgm:constr type="h" for="ch" forName="dotArrow6" refType="userD"/>
                  <dgm:constr type="ctrX" for="ch" forName="dotArrow7" refType="w" fact="0.6917"/>
                  <dgm:constr type="ctrY" for="ch" forName="dotArrow7" refType="h" fact="0.0972"/>
                  <dgm:constr type="w" for="ch" forName="dotArrow7" refType="userD"/>
                  <dgm:constr type="h" for="ch" forName="dotArrow7" refType="userD"/>
                  <dgm:constr type="l" for="ch" forName="parTx1" refType="w" fact="0.1793"/>
                  <dgm:constr type="t" for="ch" forName="parTx1" refType="h" fact="0.9064"/>
                  <dgm:constr type="w" for="ch" forName="parTx1" refType="w" fact="0.3595"/>
                  <dgm:constr type="h" for="ch" forName="parTx1" refType="h" fact="0.1222"/>
                  <dgm:constr type="ctrX" for="ch" forName="picture1" refType="w" fact="0.163"/>
                  <dgm:constr type="ctrY" for="ch" forName="picture1" refType="h" fact="0.8922"/>
                  <dgm:constr type="w" for="ch" forName="picture1" refType="w" fact="0.1667"/>
                  <dgm:constr type="h" for="ch" forName="picture1" refType="h" fact="0.2113"/>
                  <dgm:constr type="l" for="ch" forName="parTx2" refType="w" fact="0.502"/>
                  <dgm:constr type="t" for="ch" forName="parTx2" refType="h" fact="0.7589"/>
                  <dgm:constr type="w" for="ch" forName="parTx2" refType="w" fact="0.3595"/>
                  <dgm:constr type="h" for="ch" forName="parTx2" refType="h" fact="0.1222"/>
                  <dgm:constr type="ctrX" for="ch" forName="picture2" refType="w" fact="0.4857"/>
                  <dgm:constr type="ctrY" for="ch" forName="picture2" refType="h" fact="0.7447"/>
                  <dgm:constr type="w" for="ch" forName="picture2" refType="w" fact="0.1667"/>
                  <dgm:constr type="h" for="ch" forName="picture2" refType="h" fact="0.2113"/>
                  <dgm:constr type="l" for="ch" forName="parTx3" refType="w" fact="0.6394"/>
                  <dgm:constr type="t" for="ch" forName="parTx3" refType="h" fact="0.5263"/>
                  <dgm:constr type="w" for="ch" forName="parTx3" refType="w" fact="0.3595"/>
                  <dgm:constr type="h" for="ch" forName="parTx3" refType="h" fact="0.1222"/>
                  <dgm:constr type="ctrX" for="ch" forName="picture3" refType="w" fact="0.6231"/>
                  <dgm:constr type="ctrY" for="ch" forName="picture3" refType="h" fact="0.5121"/>
                  <dgm:constr type="w" for="ch" forName="picture3" refType="w" fact="0.1667"/>
                  <dgm:constr type="h" for="ch" forName="picture3" refType="h" fact="0.2113"/>
                  <dgm:constr type="l" for="ch" forName="parTx4" refType="w" fact="0.6997"/>
                  <dgm:constr type="t" for="ch" forName="parTx4" refType="h" fact="0.2492"/>
                  <dgm:constr type="w" for="ch" forName="parTx4" refType="w" fact="0.3595"/>
                  <dgm:constr type="h" for="ch" forName="parTx4" refType="h" fact="0.1222"/>
                  <dgm:constr type="ctrX" for="ch" forName="picture4" refType="w" fact="0.6834"/>
                  <dgm:constr type="ctrY" for="ch" forName="picture4" refType="h" fact="0.235"/>
                  <dgm:constr type="w" for="ch" forName="picture4" refType="w" fact="0.1667"/>
                  <dgm:constr type="h" for="ch" forName="picture4" refType="h" fact="0.2113"/>
                </dgm:constrLst>
              </dgm:else>
            </dgm:choose>
          </dgm:if>
          <dgm:else name="Name38">
            <dgm:choose name="Name39">
              <dgm:if name="Name40"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6747"/>
                  <dgm:constr type="ctrY" for="ch" forName="dot1" refType="h" fact="0.8215"/>
                  <dgm:constr type="w" for="ch" forName="dot1" refType="userD"/>
                  <dgm:constr type="h" for="ch" forName="dot1" refType="userD"/>
                  <dgm:constr type="ctrX" for="ch" forName="dot2" refType="w" fact="0.7051"/>
                  <dgm:constr type="ctrY" for="ch" forName="dot2" refType="h" fact="0.843"/>
                  <dgm:constr type="w" for="ch" forName="dot2" refType="userD"/>
                  <dgm:constr type="h" for="ch" forName="dot2" refType="userD"/>
                  <dgm:constr type="ctrX" for="ch" forName="dot3" refType="w" fact="0.7365"/>
                  <dgm:constr type="ctrY" for="ch" forName="dot3" refType="h" fact="0.8607"/>
                  <dgm:constr type="w" for="ch" forName="dot3" refType="userD"/>
                  <dgm:constr type="h" for="ch" forName="dot3" refType="userD"/>
                  <dgm:constr type="ctrX" for="ch" forName="dot4" refType="w" fact="0.7687"/>
                  <dgm:constr type="ctrY" for="ch" forName="dot4" refType="h" fact="0.8745"/>
                  <dgm:constr type="w" for="ch" forName="dot4" refType="userD"/>
                  <dgm:constr type="h" for="ch" forName="dot4" refType="userD"/>
                  <dgm:constr type="ctrX" for="ch" forName="dot5" refType="w" fact="0.5325"/>
                  <dgm:constr type="ctrY" for="ch" forName="dot5" refType="h" fact="0.6419"/>
                  <dgm:constr type="w" for="ch" forName="dot5" refType="userD"/>
                  <dgm:constr type="h" for="ch" forName="dot5" refType="userD"/>
                  <dgm:constr type="ctrX" for="ch" forName="dot6" refType="w" fact="0.4514"/>
                  <dgm:constr type="ctrY" for="ch" forName="dot6" refType="h" fact="0.3784"/>
                  <dgm:constr type="w" for="ch" forName="dot6" refType="userD"/>
                  <dgm:constr type="h" for="ch" forName="dot6" refType="userD"/>
                  <dgm:constr type="ctrX" for="ch" forName="dotArrow1" refType="w" fact="0.4733"/>
                  <dgm:constr type="ctrY" for="ch" forName="dotArrow1" refType="h" fact="0.0496"/>
                  <dgm:constr type="w" for="ch" forName="dotArrow1" refType="userD"/>
                  <dgm:constr type="h" for="ch" forName="dotArrow1" refType="userD"/>
                  <dgm:constr type="ctrX" for="ch" forName="dotArrow2" refType="w" fact="0.4538"/>
                  <dgm:constr type="ctrY" for="ch" forName="dotArrow2" refType="h" fact="0.0282"/>
                  <dgm:constr type="w" for="ch" forName="dotArrow2" refType="userD"/>
                  <dgm:constr type="h" for="ch" forName="dotArrow2" refType="userD"/>
                  <dgm:constr type="ctrX" for="ch" forName="dotArrow3" refType="w" fact="0.4343"/>
                  <dgm:constr type="ctrY" for="ch" forName="dotArrow3" refType="h" fact="0.0068"/>
                  <dgm:constr type="w" for="ch" forName="dotArrow3" refType="userD"/>
                  <dgm:constr type="h" for="ch" forName="dotArrow3" refType="userD"/>
                  <dgm:constr type="ctrX" for="ch" forName="dotArrow4" refType="w" fact="0.4149"/>
                  <dgm:constr type="ctrY" for="ch" forName="dotArrow4" refType="h" fact="0.0282"/>
                  <dgm:constr type="w" for="ch" forName="dotArrow4" refType="userD"/>
                  <dgm:constr type="h" for="ch" forName="dotArrow4" refType="userD"/>
                  <dgm:constr type="ctrX" for="ch" forName="dotArrow5" refType="w" fact="0.3954"/>
                  <dgm:constr type="ctrY" for="ch" forName="dotArrow5" refType="h" fact="0.0496"/>
                  <dgm:constr type="w" for="ch" forName="dotArrow5" refType="userD"/>
                  <dgm:constr type="h" for="ch" forName="dotArrow5" refType="userD"/>
                  <dgm:constr type="ctrX" for="ch" forName="dotArrow6" refType="w" fact="0.4343"/>
                  <dgm:constr type="ctrY" for="ch" forName="dotArrow6" refType="h" fact="0.052"/>
                  <dgm:constr type="w" for="ch" forName="dotArrow6" refType="userD"/>
                  <dgm:constr type="h" for="ch" forName="dotArrow6" refType="userD"/>
                  <dgm:constr type="ctrX" for="ch" forName="dotArrow7" refType="w" fact="0.4343"/>
                  <dgm:constr type="ctrY" for="ch" forName="dotArrow7" refType="h" fact="0.0972"/>
                  <dgm:constr type="w" for="ch" forName="dotArrow7" refType="userD"/>
                  <dgm:constr type="h" for="ch" forName="dotArrow7" refType="userD"/>
                  <dgm:constr type="r" for="ch" forName="parTx1" refType="w" fact="0.8534"/>
                  <dgm:constr type="t" for="ch" forName="parTx1" refType="h" fact="0.9095"/>
                  <dgm:constr type="w" for="ch" forName="parTx1" refType="w" fact="0.294"/>
                  <dgm:constr type="h" for="ch" forName="parTx1" refType="h" fact="0.1222"/>
                  <dgm:constr type="ctrX" for="ch" forName="picture1" refType="w" fact="0.8667"/>
                  <dgm:constr type="ctrY" for="ch" forName="picture1" refType="h" fact="0.8922"/>
                  <dgm:constr type="w" for="ch" forName="picture1" refType="w" fact="0.1363"/>
                  <dgm:constr type="h" for="ch" forName="picture1" refType="h" fact="0.211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895"/>
                  <dgm:constr type="t" for="ch" forName="parTx2" refType="h" fact="0.762"/>
                  <dgm:constr type="w" for="ch" forName="parTx2" refType="w" fact="0.294"/>
                  <dgm:constr type="h" for="ch" forName="parTx2" refType="h" fact="0.1222"/>
                  <dgm:constr type="ctrX" for="ch" forName="picture2" refType="w" fact="0.6028"/>
                  <dgm:constr type="ctrY" for="ch" forName="picture2" refType="h" fact="0.7447"/>
                  <dgm:constr type="w" for="ch" forName="picture2" refType="w" fact="0.1363"/>
                  <dgm:constr type="h" for="ch" forName="picture2" refType="h" fact="0.211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771"/>
                  <dgm:constr type="t" for="ch" forName="parTx3" refType="h" fact="0.5294"/>
                  <dgm:constr type="w" for="ch" forName="parTx3" refType="w" fact="0.294"/>
                  <dgm:constr type="h" for="ch" forName="parTx3" refType="h" fact="0.1222"/>
                  <dgm:constr type="ctrX" for="ch" forName="picture3" refType="w" fact="0.4905"/>
                  <dgm:constr type="ctrY" for="ch" forName="picture3" refType="h" fact="0.5121"/>
                  <dgm:constr type="w" for="ch" forName="picture3" refType="w" fact="0.1363"/>
                  <dgm:constr type="h" for="ch" forName="picture3" refType="h" fact="0.211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278"/>
                  <dgm:constr type="t" for="ch" forName="parTx4" refType="h" fact="0.2523"/>
                  <dgm:constr type="w" for="ch" forName="parTx4" refType="w" fact="0.294"/>
                  <dgm:constr type="h" for="ch" forName="parTx4" refType="h" fact="0.1222"/>
                  <dgm:constr type="ctrX" for="ch" forName="picture4" refType="w" fact="0.4412"/>
                  <dgm:constr type="ctrY" for="ch" forName="picture4" refType="h" fact="0.235"/>
                  <dgm:constr type="w" for="ch" forName="picture4" refType="w" fact="0.1363"/>
                  <dgm:constr type="h" for="ch" forName="picture4" refType="h" fact="0.2113"/>
                  <dgm:constr type="r" for="ch" forName="desTx4" refType="l" refFor="ch" refForName="parTx4"/>
                  <dgm:constr type="l" for="ch" forName="desTx4"/>
                  <dgm:constr type="t" for="ch" forName="desTx4" refType="t" refFor="ch" refForName="parTx4"/>
                  <dgm:constr type="h" for="ch" forName="desTx4" refType="h" refFor="ch" refForName="parTx4"/>
                </dgm:constrLst>
              </dgm:if>
              <dgm:else name="Name41">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6022"/>
                  <dgm:constr type="ctrY" for="ch" forName="dot1" refType="h" fact="0.8215"/>
                  <dgm:constr type="w" for="ch" forName="dot1" refType="userD"/>
                  <dgm:constr type="h" for="ch" forName="dot1" refType="userD"/>
                  <dgm:constr type="ctrX" for="ch" forName="dot2" refType="w" fact="0.6394"/>
                  <dgm:constr type="ctrY" for="ch" forName="dot2" refType="h" fact="0.843"/>
                  <dgm:constr type="w" for="ch" forName="dot2" refType="userD"/>
                  <dgm:constr type="h" for="ch" forName="dot2" refType="userD"/>
                  <dgm:constr type="ctrX" for="ch" forName="dot3" refType="w" fact="0.6777"/>
                  <dgm:constr type="ctrY" for="ch" forName="dot3" refType="h" fact="0.8607"/>
                  <dgm:constr type="w" for="ch" forName="dot3" refType="userD"/>
                  <dgm:constr type="h" for="ch" forName="dot3" refType="userD"/>
                  <dgm:constr type="ctrX" for="ch" forName="dot4" refType="w" fact="0.7171"/>
                  <dgm:constr type="ctrY" for="ch" forName="dot4" refType="h" fact="0.8745"/>
                  <dgm:constr type="w" for="ch" forName="dot4" refType="userD"/>
                  <dgm:constr type="h" for="ch" forName="dot4" refType="userD"/>
                  <dgm:constr type="ctrX" for="ch" forName="dot5" refType="w" fact="0.4283"/>
                  <dgm:constr type="ctrY" for="ch" forName="dot5" refType="h" fact="0.6419"/>
                  <dgm:constr type="w" for="ch" forName="dot5" refType="userD"/>
                  <dgm:constr type="h" for="ch" forName="dot5" refType="userD"/>
                  <dgm:constr type="ctrX" for="ch" forName="dot6" refType="w" fact="0.3291"/>
                  <dgm:constr type="ctrY" for="ch" forName="dot6" refType="h" fact="0.3784"/>
                  <dgm:constr type="w" for="ch" forName="dot6" refType="userD"/>
                  <dgm:constr type="h" for="ch" forName="dot6" refType="userD"/>
                  <dgm:constr type="ctrX" for="ch" forName="dotArrow1" refType="w" fact="0.3559"/>
                  <dgm:constr type="ctrY" for="ch" forName="dotArrow1" refType="h" fact="0.0496"/>
                  <dgm:constr type="w" for="ch" forName="dotArrow1" refType="userD"/>
                  <dgm:constr type="h" for="ch" forName="dotArrow1" refType="userD"/>
                  <dgm:constr type="ctrX" for="ch" forName="dotArrow2" refType="w" fact="0.3321"/>
                  <dgm:constr type="ctrY" for="ch" forName="dotArrow2" refType="h" fact="0.0282"/>
                  <dgm:constr type="w" for="ch" forName="dotArrow2" refType="userD"/>
                  <dgm:constr type="h" for="ch" forName="dotArrow2" refType="userD"/>
                  <dgm:constr type="ctrX" for="ch" forName="dotArrow3" refType="w" fact="0.3083"/>
                  <dgm:constr type="ctrY" for="ch" forName="dotArrow3" refType="h" fact="0.0068"/>
                  <dgm:constr type="w" for="ch" forName="dotArrow3" refType="userD"/>
                  <dgm:constr type="h" for="ch" forName="dotArrow3" refType="userD"/>
                  <dgm:constr type="ctrX" for="ch" forName="dotArrow4" refType="w" fact="0.2845"/>
                  <dgm:constr type="ctrY" for="ch" forName="dotArrow4" refType="h" fact="0.0282"/>
                  <dgm:constr type="w" for="ch" forName="dotArrow4" refType="userD"/>
                  <dgm:constr type="h" for="ch" forName="dotArrow4" refType="userD"/>
                  <dgm:constr type="ctrX" for="ch" forName="dotArrow5" refType="w" fact="0.2606"/>
                  <dgm:constr type="ctrY" for="ch" forName="dotArrow5" refType="h" fact="0.0496"/>
                  <dgm:constr type="w" for="ch" forName="dotArrow5" refType="userD"/>
                  <dgm:constr type="h" for="ch" forName="dotArrow5" refType="userD"/>
                  <dgm:constr type="ctrX" for="ch" forName="dotArrow6" refType="w" fact="0.3083"/>
                  <dgm:constr type="ctrY" for="ch" forName="dotArrow6" refType="h" fact="0.052"/>
                  <dgm:constr type="w" for="ch" forName="dotArrow6" refType="userD"/>
                  <dgm:constr type="h" for="ch" forName="dotArrow6" refType="userD"/>
                  <dgm:constr type="ctrX" for="ch" forName="dotArrow7" refType="w" fact="0.3083"/>
                  <dgm:constr type="ctrY" for="ch" forName="dotArrow7" refType="h" fact="0.0972"/>
                  <dgm:constr type="w" for="ch" forName="dotArrow7" refType="userD"/>
                  <dgm:constr type="h" for="ch" forName="dotArrow7" refType="userD"/>
                  <dgm:constr type="r" for="ch" forName="parTx1" refType="w" fact="0.8207"/>
                  <dgm:constr type="t" for="ch" forName="parTx1" refType="h" fact="0.9064"/>
                  <dgm:constr type="w" for="ch" forName="parTx1" refType="w" fact="0.3595"/>
                  <dgm:constr type="h" for="ch" forName="parTx1" refType="h" fact="0.1222"/>
                  <dgm:constr type="ctrX" for="ch" forName="picture1" refType="w" fact="0.837"/>
                  <dgm:constr type="ctrY" for="ch" forName="picture1" refType="h" fact="0.8922"/>
                  <dgm:constr type="w" for="ch" forName="picture1" refType="w" fact="0.1667"/>
                  <dgm:constr type="h" for="ch" forName="picture1" refType="h" fact="0.2113"/>
                  <dgm:constr type="r" for="ch" forName="parTx2" refType="w" fact="0.498"/>
                  <dgm:constr type="t" for="ch" forName="parTx2" refType="h" fact="0.7589"/>
                  <dgm:constr type="w" for="ch" forName="parTx2" refType="w" fact="0.3595"/>
                  <dgm:constr type="h" for="ch" forName="parTx2" refType="h" fact="0.1222"/>
                  <dgm:constr type="ctrX" for="ch" forName="picture2" refType="w" fact="0.5143"/>
                  <dgm:constr type="ctrY" for="ch" forName="picture2" refType="h" fact="0.7447"/>
                  <dgm:constr type="w" for="ch" forName="picture2" refType="w" fact="0.1667"/>
                  <dgm:constr type="h" for="ch" forName="picture2" refType="h" fact="0.2113"/>
                  <dgm:constr type="r" for="ch" forName="parTx3" refType="w" fact="0.3606"/>
                  <dgm:constr type="t" for="ch" forName="parTx3" refType="h" fact="0.5263"/>
                  <dgm:constr type="w" for="ch" forName="parTx3" refType="w" fact="0.3595"/>
                  <dgm:constr type="h" for="ch" forName="parTx3" refType="h" fact="0.1222"/>
                  <dgm:constr type="ctrX" for="ch" forName="picture3" refType="w" fact="0.3769"/>
                  <dgm:constr type="ctrY" for="ch" forName="picture3" refType="h" fact="0.5121"/>
                  <dgm:constr type="w" for="ch" forName="picture3" refType="w" fact="0.1667"/>
                  <dgm:constr type="h" for="ch" forName="picture3" refType="h" fact="0.2113"/>
                  <dgm:constr type="r" for="ch" forName="parTx4" refType="w" fact="0.3003"/>
                  <dgm:constr type="t" for="ch" forName="parTx4" refType="h" fact="0.2492"/>
                  <dgm:constr type="w" for="ch" forName="parTx4" refType="w" fact="0.3595"/>
                  <dgm:constr type="h" for="ch" forName="parTx4" refType="h" fact="0.1222"/>
                  <dgm:constr type="ctrX" for="ch" forName="picture4" refType="w" fact="0.3166"/>
                  <dgm:constr type="ctrY" for="ch" forName="picture4" refType="h" fact="0.235"/>
                  <dgm:constr type="w" for="ch" forName="picture4" refType="w" fact="0.1667"/>
                  <dgm:constr type="h" for="ch" forName="picture4" refType="h" fact="0.2113"/>
                </dgm:constrLst>
              </dgm:else>
            </dgm:choose>
          </dgm:else>
        </dgm:choose>
      </dgm:if>
      <dgm:if name="Name42" axis="ch" ptType="node" func="cnt" op="equ" val="5">
        <dgm:choose name="Name43">
          <dgm:if name="Name44" func="var" arg="dir" op="equ" val="norm">
            <dgm:choose name="Name45">
              <dgm:if name="Name46"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3263"/>
                  <dgm:constr type="ctrY" for="ch" forName="dot1" refType="h" fact="0.8674"/>
                  <dgm:constr type="w" for="ch" forName="dot1" refType="userD"/>
                  <dgm:constr type="h" for="ch" forName="dot1" refType="userD"/>
                  <dgm:constr type="ctrX" for="ch" forName="dot2" refType="w" fact="0.3001"/>
                  <dgm:constr type="ctrY" for="ch" forName="dot2" refType="h" fact="0.8824"/>
                  <dgm:constr type="w" for="ch" forName="dot2" refType="userD"/>
                  <dgm:constr type="h" for="ch" forName="dot2" refType="userD"/>
                  <dgm:constr type="ctrX" for="ch" forName="dot3" refType="w" fact="0.2733"/>
                  <dgm:constr type="ctrY" for="ch" forName="dot3" refType="h" fact="0.8948"/>
                  <dgm:constr type="w" for="ch" forName="dot3" refType="userD"/>
                  <dgm:constr type="h" for="ch" forName="dot3" refType="userD"/>
                  <dgm:constr type="ctrX" for="ch" forName="dot4" refType="w" fact="0.2462"/>
                  <dgm:constr type="ctrY" for="ch" forName="dot4" refType="h" fact="0.9044"/>
                  <dgm:constr type="w" for="ch" forName="dot4" refType="userD"/>
                  <dgm:constr type="h" for="ch" forName="dot4" refType="userD"/>
                  <dgm:constr type="ctrX" for="ch" forName="dot5" refType="w" fact="0.4691"/>
                  <dgm:constr type="ctrY" for="ch" forName="dot5" refType="h" fact="0.7222"/>
                  <dgm:constr type="w" for="ch" forName="dot5" refType="userD"/>
                  <dgm:constr type="h" for="ch" forName="dot5" refType="userD"/>
                  <dgm:constr type="ctrX" for="ch" forName="dot6" refType="w" fact="0.4484"/>
                  <dgm:constr type="ctrY" for="ch" forName="dot6" refType="h" fact="0.7518"/>
                  <dgm:constr type="w" for="ch" forName="dot6" refType="userD"/>
                  <dgm:constr type="h" for="ch" forName="dot6" refType="userD"/>
                  <dgm:constr type="ctrX" for="ch" forName="dot7" refType="w" fact="0.5549"/>
                  <dgm:constr type="ctrY" for="ch" forName="dot7" refType="h" fact="0.5422"/>
                  <dgm:constr type="w" for="ch" forName="dot7" refType="userD"/>
                  <dgm:constr type="h" for="ch" forName="dot7" refType="userD"/>
                  <dgm:constr type="ctrX" for="ch" forName="dot8" refType="w" fact="0.601"/>
                  <dgm:constr type="ctrY" for="ch" forName="dot8" refType="h" fact="0.3229"/>
                  <dgm:constr type="w" for="ch" forName="dot8" refType="userD"/>
                  <dgm:constr type="h" for="ch" forName="dot8" refType="userD"/>
                  <dgm:constr type="ctrX" for="ch" forName="dotArrow1" refType="w" fact="0.5779"/>
                  <dgm:constr type="ctrY" for="ch" forName="dotArrow1" refType="h" fact="0.0635"/>
                  <dgm:constr type="w" for="ch" forName="dotArrow1" refType="userD"/>
                  <dgm:constr type="h" for="ch" forName="dotArrow1" refType="userD"/>
                  <dgm:constr type="ctrX" for="ch" forName="dotArrow2" refType="w" fact="0.5951"/>
                  <dgm:constr type="ctrY" for="ch" forName="dotArrow2" refType="h" fact="0.0448"/>
                  <dgm:constr type="w" for="ch" forName="dotArrow2" refType="userD"/>
                  <dgm:constr type="h" for="ch" forName="dotArrow2" refType="userD"/>
                  <dgm:constr type="ctrX" for="ch" forName="dotArrow3" refType="w" fact="0.6123"/>
                  <dgm:constr type="ctrY" for="ch" forName="dotArrow3" refType="h" fact="0.026"/>
                  <dgm:constr type="w" for="ch" forName="dotArrow3" refType="userD"/>
                  <dgm:constr type="h" for="ch" forName="dotArrow3" refType="userD"/>
                  <dgm:constr type="ctrX" for="ch" forName="dotArrow4" refType="w" fact="0.6295"/>
                  <dgm:constr type="ctrY" for="ch" forName="dotArrow4" refType="h" fact="0.0448"/>
                  <dgm:constr type="w" for="ch" forName="dotArrow4" refType="userD"/>
                  <dgm:constr type="h" for="ch" forName="dotArrow4" refType="userD"/>
                  <dgm:constr type="ctrX" for="ch" forName="dotArrow5" refType="w" fact="0.6467"/>
                  <dgm:constr type="ctrY" for="ch" forName="dotArrow5" refType="h" fact="0.0635"/>
                  <dgm:constr type="w" for="ch" forName="dotArrow5" refType="userD"/>
                  <dgm:constr type="h" for="ch" forName="dotArrow5" refType="userD"/>
                  <dgm:constr type="ctrX" for="ch" forName="dotArrow6" refType="w" fact="0.6123"/>
                  <dgm:constr type="ctrY" for="ch" forName="dotArrow6" refType="h" fact="0.0656"/>
                  <dgm:constr type="w" for="ch" forName="dotArrow6" refType="userD"/>
                  <dgm:constr type="h" for="ch" forName="dotArrow6" refType="userD"/>
                  <dgm:constr type="ctrX" for="ch" forName="dotArrow7" refType="w" fact="0.6123"/>
                  <dgm:constr type="ctrY" for="ch" forName="dotArrow7" refType="h" fact="0.1052"/>
                  <dgm:constr type="w" for="ch" forName="dotArrow7" refType="userD"/>
                  <dgm:constr type="h" for="ch" forName="dotArrow7" refType="userD"/>
                  <dgm:constr type="l" for="ch" forName="parTx1" refType="w" fact="0.1746"/>
                  <dgm:constr type="t" for="ch" forName="parTx1" refType="h" fact="0.9304"/>
                  <dgm:constr type="w" for="ch" forName="parTx1" refType="w" fact="0.2544"/>
                  <dgm:constr type="h" for="ch" forName="parTx1" refType="h" fact="0.0962"/>
                  <dgm:constr type="ctrX" for="ch" forName="picture1" refType="w" fact="0.1631"/>
                  <dgm:constr type="ctrY" for="ch" forName="picture1" refType="h" fact="0.9169"/>
                  <dgm:constr type="w" for="ch" forName="picture1" refType="w" fact="0.118"/>
                  <dgm:constr type="h" for="ch" forName="picture1" refType="h" fact="0.166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982"/>
                  <dgm:constr type="t" for="ch" forName="parTx2" refType="h" fact="0.8167"/>
                  <dgm:constr type="w" for="ch" forName="parTx2" refType="w" fact="0.2544"/>
                  <dgm:constr type="h" for="ch" forName="parTx2" refType="h" fact="0.0962"/>
                  <dgm:constr type="ctrX" for="ch" forName="picture2" refType="w" fact="0.3866"/>
                  <dgm:constr type="ctrY" for="ch" forName="picture2" refType="h" fact="0.8032"/>
                  <dgm:constr type="w" for="ch" forName="picture2" refType="w" fact="0.118"/>
                  <dgm:constr type="h" for="ch" forName="picture2" refType="h" fact="0.166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194"/>
                  <dgm:constr type="t" for="ch" forName="parTx3" refType="h" fact="0.6524"/>
                  <dgm:constr type="w" for="ch" forName="parTx3" refType="w" fact="0.2544"/>
                  <dgm:constr type="h" for="ch" forName="parTx3" refType="h" fact="0.0962"/>
                  <dgm:constr type="ctrX" for="ch" forName="picture3" refType="w" fact="0.5078"/>
                  <dgm:constr type="ctrY" for="ch" forName="picture3" refType="h" fact="0.6389"/>
                  <dgm:constr type="w" for="ch" forName="picture3" refType="w" fact="0.118"/>
                  <dgm:constr type="h" for="ch" forName="picture3" refType="h" fact="0.166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827"/>
                  <dgm:constr type="t" for="ch" forName="parTx4" refType="h" fact="0.4412"/>
                  <dgm:constr type="w" for="ch" forName="parTx4" refType="w" fact="0.2544"/>
                  <dgm:constr type="h" for="ch" forName="parTx4" refType="h" fact="0.0962"/>
                  <dgm:constr type="ctrX" for="ch" forName="picture4" refType="w" fact="0.5712"/>
                  <dgm:constr type="ctrY" for="ch" forName="picture4" refType="h" fact="0.4277"/>
                  <dgm:constr type="w" for="ch" forName="picture4" refType="w" fact="0.118"/>
                  <dgm:constr type="h" for="ch" forName="picture4" refType="h" fact="0.166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18"/>
                  <dgm:constr type="t" for="ch" forName="parTx5" refType="h" fact="0.2262"/>
                  <dgm:constr type="w" for="ch" forName="parTx5" refType="w" fact="0.2544"/>
                  <dgm:constr type="h" for="ch" forName="parTx5" refType="h" fact="0.0962"/>
                  <dgm:constr type="ctrX" for="ch" forName="picture5" refType="w" fact="0.6064"/>
                  <dgm:constr type="ctrY" for="ch" forName="picture5" refType="h" fact="0.2127"/>
                  <dgm:constr type="w" for="ch" forName="picture5" refType="w" fact="0.118"/>
                  <dgm:constr type="h" for="ch" forName="picture5" refType="h" fact="0.1663"/>
                  <dgm:constr type="l" for="ch" forName="desTx5" refType="r" refFor="ch" refForName="parTx5"/>
                  <dgm:constr type="r" for="ch" forName="desTx5" refType="w"/>
                  <dgm:constr type="t" for="ch" forName="desTx5" refType="t" refFor="ch" refForName="parTx5"/>
                  <dgm:constr type="h" for="ch" forName="desTx5" refType="h" refFor="ch" refForName="parTx5"/>
                </dgm:constrLst>
              </dgm:if>
              <dgm:else name="Name47">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3951"/>
                  <dgm:constr type="ctrY" for="ch" forName="dot1" refType="h" fact="0.8674"/>
                  <dgm:constr type="w" for="ch" forName="dot1" refType="userD"/>
                  <dgm:constr type="h" for="ch" forName="dot1" refType="userD"/>
                  <dgm:constr type="ctrX" for="ch" forName="dot2" refType="w" fact="0.3634"/>
                  <dgm:constr type="ctrY" for="ch" forName="dot2" refType="h" fact="0.8824"/>
                  <dgm:constr type="w" for="ch" forName="dot2" refType="userD"/>
                  <dgm:constr type="h" for="ch" forName="dot2" refType="userD"/>
                  <dgm:constr type="ctrX" for="ch" forName="dot3" refType="w" fact="0.331"/>
                  <dgm:constr type="ctrY" for="ch" forName="dot3" refType="h" fact="0.8948"/>
                  <dgm:constr type="w" for="ch" forName="dot3" refType="userD"/>
                  <dgm:constr type="h" for="ch" forName="dot3" refType="userD"/>
                  <dgm:constr type="ctrX" for="ch" forName="dot4" refType="w" fact="0.2981"/>
                  <dgm:constr type="ctrY" for="ch" forName="dot4" refType="h" fact="0.9044"/>
                  <dgm:constr type="w" for="ch" forName="dot4" refType="userD"/>
                  <dgm:constr type="h" for="ch" forName="dot4" refType="userD"/>
                  <dgm:constr type="ctrX" for="ch" forName="dot5" refType="w" fact="0.5681"/>
                  <dgm:constr type="ctrY" for="ch" forName="dot5" refType="h" fact="0.7222"/>
                  <dgm:constr type="w" for="ch" forName="dot5" refType="userD"/>
                  <dgm:constr type="h" for="ch" forName="dot5" refType="userD"/>
                  <dgm:constr type="ctrX" for="ch" forName="dot6" refType="w" fact="0.543"/>
                  <dgm:constr type="ctrY" for="ch" forName="dot6" refType="h" fact="0.7518"/>
                  <dgm:constr type="w" for="ch" forName="dot6" refType="userD"/>
                  <dgm:constr type="h" for="ch" forName="dot6" refType="userD"/>
                  <dgm:constr type="ctrX" for="ch" forName="dot7" refType="w" fact="0.672"/>
                  <dgm:constr type="ctrY" for="ch" forName="dot7" refType="h" fact="0.5422"/>
                  <dgm:constr type="w" for="ch" forName="dot7" refType="userD"/>
                  <dgm:constr type="h" for="ch" forName="dot7" refType="userD"/>
                  <dgm:constr type="ctrX" for="ch" forName="dot8" refType="w" fact="0.7278"/>
                  <dgm:constr type="ctrY" for="ch" forName="dot8" refType="h" fact="0.3229"/>
                  <dgm:constr type="w" for="ch" forName="dot8" refType="userD"/>
                  <dgm:constr type="h" for="ch" forName="dot8" refType="userD"/>
                  <dgm:constr type="ctrX" for="ch" forName="dotArrow1" refType="w" fact="0.6999"/>
                  <dgm:constr type="ctrY" for="ch" forName="dotArrow1" refType="h" fact="0.0635"/>
                  <dgm:constr type="w" for="ch" forName="dotArrow1" refType="userD"/>
                  <dgm:constr type="h" for="ch" forName="dotArrow1" refType="userD"/>
                  <dgm:constr type="ctrX" for="ch" forName="dotArrow2" refType="w" fact="0.7207"/>
                  <dgm:constr type="ctrY" for="ch" forName="dotArrow2" refType="h" fact="0.0448"/>
                  <dgm:constr type="w" for="ch" forName="dotArrow2" refType="userD"/>
                  <dgm:constr type="h" for="ch" forName="dotArrow2" refType="userD"/>
                  <dgm:constr type="ctrX" for="ch" forName="dotArrow3" refType="w" fact="0.7415"/>
                  <dgm:constr type="ctrY" for="ch" forName="dotArrow3" refType="h" fact="0.026"/>
                  <dgm:constr type="w" for="ch" forName="dotArrow3" refType="userD"/>
                  <dgm:constr type="h" for="ch" forName="dotArrow3" refType="userD"/>
                  <dgm:constr type="ctrX" for="ch" forName="dotArrow4" refType="w" fact="0.7624"/>
                  <dgm:constr type="ctrY" for="ch" forName="dotArrow4" refType="h" fact="0.0448"/>
                  <dgm:constr type="w" for="ch" forName="dotArrow4" refType="userD"/>
                  <dgm:constr type="h" for="ch" forName="dotArrow4" refType="userD"/>
                  <dgm:constr type="ctrX" for="ch" forName="dotArrow5" refType="w" fact="0.7832"/>
                  <dgm:constr type="ctrY" for="ch" forName="dotArrow5" refType="h" fact="0.0635"/>
                  <dgm:constr type="w" for="ch" forName="dotArrow5" refType="userD"/>
                  <dgm:constr type="h" for="ch" forName="dotArrow5" refType="userD"/>
                  <dgm:constr type="ctrX" for="ch" forName="dotArrow6" refType="w" fact="0.7415"/>
                  <dgm:constr type="ctrY" for="ch" forName="dotArrow6" refType="h" fact="0.0656"/>
                  <dgm:constr type="w" for="ch" forName="dotArrow6" refType="userD"/>
                  <dgm:constr type="h" for="ch" forName="dotArrow6" refType="userD"/>
                  <dgm:constr type="ctrX" for="ch" forName="dotArrow7" refType="w" fact="0.7415"/>
                  <dgm:constr type="ctrY" for="ch" forName="dotArrow7" refType="h" fact="0.1052"/>
                  <dgm:constr type="w" for="ch" forName="dotArrow7" refType="userD"/>
                  <dgm:constr type="h" for="ch" forName="dotArrow7" refType="userD"/>
                  <dgm:constr type="l" for="ch" forName="parTx1" refType="w" fact="0.2115"/>
                  <dgm:constr type="t" for="ch" forName="parTx1" refType="h" fact="0.928"/>
                  <dgm:constr type="w" for="ch" forName="parTx1" refType="w" fact="0.3081"/>
                  <dgm:constr type="h" for="ch" forName="parTx1" refType="h" fact="0.0962"/>
                  <dgm:constr type="ctrX" for="ch" forName="picture1" refType="w" fact="0.1975"/>
                  <dgm:constr type="ctrY" for="ch" forName="picture1" refType="h" fact="0.9169"/>
                  <dgm:constr type="w" for="ch" forName="picture1" refType="w" fact="0.1429"/>
                  <dgm:constr type="h" for="ch" forName="picture1" refType="h" fact="0.1663"/>
                  <dgm:constr type="l" for="ch" forName="parTx2" refType="w" fact="0.4822"/>
                  <dgm:constr type="t" for="ch" forName="parTx2" refType="h" fact="0.8143"/>
                  <dgm:constr type="w" for="ch" forName="parTx2" refType="w" fact="0.3081"/>
                  <dgm:constr type="h" for="ch" forName="parTx2" refType="h" fact="0.0962"/>
                  <dgm:constr type="ctrX" for="ch" forName="picture2" refType="w" fact="0.4682"/>
                  <dgm:constr type="ctrY" for="ch" forName="picture2" refType="h" fact="0.8032"/>
                  <dgm:constr type="w" for="ch" forName="picture2" refType="w" fact="0.1429"/>
                  <dgm:constr type="h" for="ch" forName="picture2" refType="h" fact="0.1663"/>
                  <dgm:constr type="l" for="ch" forName="parTx3" refType="w" fact="0.629"/>
                  <dgm:constr type="t" for="ch" forName="parTx3" refType="h" fact="0.65"/>
                  <dgm:constr type="w" for="ch" forName="parTx3" refType="w" fact="0.3081"/>
                  <dgm:constr type="h" for="ch" forName="parTx3" refType="h" fact="0.0962"/>
                  <dgm:constr type="ctrX" for="ch" forName="picture3" refType="w" fact="0.615"/>
                  <dgm:constr type="ctrY" for="ch" forName="picture3" refType="h" fact="0.6389"/>
                  <dgm:constr type="w" for="ch" forName="picture3" refType="w" fact="0.1429"/>
                  <dgm:constr type="h" for="ch" forName="picture3" refType="h" fact="0.1663"/>
                  <dgm:constr type="l" for="ch" forName="parTx4" refType="w" fact="0.7057"/>
                  <dgm:constr type="t" for="ch" forName="parTx4" refType="h" fact="0.4388"/>
                  <dgm:constr type="w" for="ch" forName="parTx4" refType="w" fact="0.3081"/>
                  <dgm:constr type="h" for="ch" forName="parTx4" refType="h" fact="0.0962"/>
                  <dgm:constr type="ctrX" for="ch" forName="picture4" refType="w" fact="0.6917"/>
                  <dgm:constr type="ctrY" for="ch" forName="picture4" refType="h" fact="0.4277"/>
                  <dgm:constr type="w" for="ch" forName="picture4" refType="w" fact="0.1429"/>
                  <dgm:constr type="h" for="ch" forName="picture4" refType="h" fact="0.1663"/>
                  <dgm:constr type="l" for="ch" forName="parTx5" refType="w" fact="0.7484"/>
                  <dgm:constr type="t" for="ch" forName="parTx5" refType="h" fact="0.2238"/>
                  <dgm:constr type="w" for="ch" forName="parTx5" refType="w" fact="0.3081"/>
                  <dgm:constr type="h" for="ch" forName="parTx5" refType="h" fact="0.0962"/>
                  <dgm:constr type="ctrX" for="ch" forName="picture5" refType="w" fact="0.7344"/>
                  <dgm:constr type="ctrY" for="ch" forName="picture5" refType="h" fact="0.2127"/>
                  <dgm:constr type="w" for="ch" forName="picture5" refType="w" fact="0.1429"/>
                  <dgm:constr type="h" for="ch" forName="picture5" refType="h" fact="0.1663"/>
                </dgm:constrLst>
              </dgm:else>
            </dgm:choose>
          </dgm:if>
          <dgm:else name="Name48">
            <dgm:choose name="Name49">
              <dgm:if name="Name50"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6737"/>
                  <dgm:constr type="ctrY" for="ch" forName="dot1" refType="h" fact="0.8674"/>
                  <dgm:constr type="w" for="ch" forName="dot1" refType="userD"/>
                  <dgm:constr type="h" for="ch" forName="dot1" refType="userD"/>
                  <dgm:constr type="ctrX" for="ch" forName="dot2" refType="w" fact="0.6999"/>
                  <dgm:constr type="ctrY" for="ch" forName="dot2" refType="h" fact="0.8824"/>
                  <dgm:constr type="w" for="ch" forName="dot2" refType="userD"/>
                  <dgm:constr type="h" for="ch" forName="dot2" refType="userD"/>
                  <dgm:constr type="ctrX" for="ch" forName="dot3" refType="w" fact="0.7267"/>
                  <dgm:constr type="ctrY" for="ch" forName="dot3" refType="h" fact="0.8948"/>
                  <dgm:constr type="w" for="ch" forName="dot3" refType="userD"/>
                  <dgm:constr type="h" for="ch" forName="dot3" refType="userD"/>
                  <dgm:constr type="ctrX" for="ch" forName="dot4" refType="w" fact="0.7538"/>
                  <dgm:constr type="ctrY" for="ch" forName="dot4" refType="h" fact="0.9044"/>
                  <dgm:constr type="w" for="ch" forName="dot4" refType="userD"/>
                  <dgm:constr type="h" for="ch" forName="dot4" refType="userD"/>
                  <dgm:constr type="ctrX" for="ch" forName="dot5" refType="w" fact="0.5309"/>
                  <dgm:constr type="ctrY" for="ch" forName="dot5" refType="h" fact="0.7222"/>
                  <dgm:constr type="w" for="ch" forName="dot5" refType="userD"/>
                  <dgm:constr type="h" for="ch" forName="dot5" refType="userD"/>
                  <dgm:constr type="ctrX" for="ch" forName="dot6" refType="w" fact="0.5516"/>
                  <dgm:constr type="ctrY" for="ch" forName="dot6" refType="h" fact="0.7518"/>
                  <dgm:constr type="w" for="ch" forName="dot6" refType="userD"/>
                  <dgm:constr type="h" for="ch" forName="dot6" refType="userD"/>
                  <dgm:constr type="ctrX" for="ch" forName="dot7" refType="w" fact="0.4451"/>
                  <dgm:constr type="ctrY" for="ch" forName="dot7" refType="h" fact="0.5422"/>
                  <dgm:constr type="w" for="ch" forName="dot7" refType="userD"/>
                  <dgm:constr type="h" for="ch" forName="dot7" refType="userD"/>
                  <dgm:constr type="ctrX" for="ch" forName="dot8" refType="w" fact="0.399"/>
                  <dgm:constr type="ctrY" for="ch" forName="dot8" refType="h" fact="0.3229"/>
                  <dgm:constr type="w" for="ch" forName="dot8" refType="userD"/>
                  <dgm:constr type="h" for="ch" forName="dot8" refType="userD"/>
                  <dgm:constr type="ctrX" for="ch" forName="dotArrow1" refType="w" fact="0.4221"/>
                  <dgm:constr type="ctrY" for="ch" forName="dotArrow1" refType="h" fact="0.0635"/>
                  <dgm:constr type="w" for="ch" forName="dotArrow1" refType="userD"/>
                  <dgm:constr type="h" for="ch" forName="dotArrow1" refType="userD"/>
                  <dgm:constr type="ctrX" for="ch" forName="dotArrow2" refType="w" fact="0.4049"/>
                  <dgm:constr type="ctrY" for="ch" forName="dotArrow2" refType="h" fact="0.0448"/>
                  <dgm:constr type="w" for="ch" forName="dotArrow2" refType="userD"/>
                  <dgm:constr type="h" for="ch" forName="dotArrow2" refType="userD"/>
                  <dgm:constr type="ctrX" for="ch" forName="dotArrow3" refType="w" fact="0.3877"/>
                  <dgm:constr type="ctrY" for="ch" forName="dotArrow3" refType="h" fact="0.026"/>
                  <dgm:constr type="w" for="ch" forName="dotArrow3" refType="userD"/>
                  <dgm:constr type="h" for="ch" forName="dotArrow3" refType="userD"/>
                  <dgm:constr type="ctrX" for="ch" forName="dotArrow4" refType="w" fact="0.3705"/>
                  <dgm:constr type="ctrY" for="ch" forName="dotArrow4" refType="h" fact="0.0448"/>
                  <dgm:constr type="w" for="ch" forName="dotArrow4" refType="userD"/>
                  <dgm:constr type="h" for="ch" forName="dotArrow4" refType="userD"/>
                  <dgm:constr type="ctrX" for="ch" forName="dotArrow5" refType="w" fact="0.3533"/>
                  <dgm:constr type="ctrY" for="ch" forName="dotArrow5" refType="h" fact="0.0635"/>
                  <dgm:constr type="w" for="ch" forName="dotArrow5" refType="userD"/>
                  <dgm:constr type="h" for="ch" forName="dotArrow5" refType="userD"/>
                  <dgm:constr type="ctrX" for="ch" forName="dotArrow6" refType="w" fact="0.3877"/>
                  <dgm:constr type="ctrY" for="ch" forName="dotArrow6" refType="h" fact="0.0656"/>
                  <dgm:constr type="w" for="ch" forName="dotArrow6" refType="userD"/>
                  <dgm:constr type="h" for="ch" forName="dotArrow6" refType="userD"/>
                  <dgm:constr type="ctrX" for="ch" forName="dotArrow7" refType="w" fact="0.3877"/>
                  <dgm:constr type="ctrY" for="ch" forName="dotArrow7" refType="h" fact="0.1052"/>
                  <dgm:constr type="w" for="ch" forName="dotArrow7" refType="userD"/>
                  <dgm:constr type="h" for="ch" forName="dotArrow7" refType="userD"/>
                  <dgm:constr type="r" for="ch" forName="parTx1" refType="w" fact="0.8254"/>
                  <dgm:constr type="t" for="ch" forName="parTx1" refType="h" fact="0.9304"/>
                  <dgm:constr type="w" for="ch" forName="parTx1" refType="w" fact="0.2544"/>
                  <dgm:constr type="h" for="ch" forName="parTx1" refType="h" fact="0.0962"/>
                  <dgm:constr type="ctrX" for="ch" forName="picture1" refType="w" fact="0.8369"/>
                  <dgm:constr type="ctrY" for="ch" forName="picture1" refType="h" fact="0.9169"/>
                  <dgm:constr type="w" for="ch" forName="picture1" refType="w" fact="0.118"/>
                  <dgm:constr type="h" for="ch" forName="picture1" refType="h" fact="0.166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018"/>
                  <dgm:constr type="t" for="ch" forName="parTx2" refType="h" fact="0.8167"/>
                  <dgm:constr type="w" for="ch" forName="parTx2" refType="w" fact="0.2544"/>
                  <dgm:constr type="h" for="ch" forName="parTx2" refType="h" fact="0.0962"/>
                  <dgm:constr type="ctrX" for="ch" forName="picture2" refType="w" fact="0.6134"/>
                  <dgm:constr type="ctrY" for="ch" forName="picture2" refType="h" fact="0.8032"/>
                  <dgm:constr type="w" for="ch" forName="picture2" refType="w" fact="0.118"/>
                  <dgm:constr type="h" for="ch" forName="picture2" refType="h" fact="0.166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806"/>
                  <dgm:constr type="t" for="ch" forName="parTx3" refType="h" fact="0.6524"/>
                  <dgm:constr type="w" for="ch" forName="parTx3" refType="w" fact="0.2544"/>
                  <dgm:constr type="h" for="ch" forName="parTx3" refType="h" fact="0.0962"/>
                  <dgm:constr type="ctrX" for="ch" forName="picture3" refType="w" fact="0.4922"/>
                  <dgm:constr type="ctrY" for="ch" forName="picture3" refType="h" fact="0.6389"/>
                  <dgm:constr type="w" for="ch" forName="picture3" refType="w" fact="0.118"/>
                  <dgm:constr type="h" for="ch" forName="picture3" refType="h" fact="0.166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173"/>
                  <dgm:constr type="t" for="ch" forName="parTx4" refType="h" fact="0.4412"/>
                  <dgm:constr type="w" for="ch" forName="parTx4" refType="w" fact="0.2544"/>
                  <dgm:constr type="h" for="ch" forName="parTx4" refType="h" fact="0.0962"/>
                  <dgm:constr type="ctrX" for="ch" forName="picture4" refType="w" fact="0.4288"/>
                  <dgm:constr type="ctrY" for="ch" forName="picture4" refType="h" fact="0.4277"/>
                  <dgm:constr type="w" for="ch" forName="picture4" refType="w" fact="0.118"/>
                  <dgm:constr type="h" for="ch" forName="picture4" refType="h" fact="0.166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82"/>
                  <dgm:constr type="t" for="ch" forName="parTx5" refType="h" fact="0.2262"/>
                  <dgm:constr type="w" for="ch" forName="parTx5" refType="w" fact="0.2544"/>
                  <dgm:constr type="h" for="ch" forName="parTx5" refType="h" fact="0.0962"/>
                  <dgm:constr type="ctrX" for="ch" forName="picture5" refType="w" fact="0.3936"/>
                  <dgm:constr type="ctrY" for="ch" forName="picture5" refType="h" fact="0.2127"/>
                  <dgm:constr type="w" for="ch" forName="picture5" refType="w" fact="0.118"/>
                  <dgm:constr type="h" for="ch" forName="picture5" refType="h" fact="0.1663"/>
                  <dgm:constr type="r" for="ch" forName="desTx5" refType="l" refFor="ch" refForName="parTx5"/>
                  <dgm:constr type="l" for="ch" forName="desTx5"/>
                  <dgm:constr type="t" for="ch" forName="desTx5" refType="t" refFor="ch" refForName="parTx5"/>
                  <dgm:constr type="h" for="ch" forName="desTx5" refType="h" refFor="ch" refForName="parTx5"/>
                </dgm:constrLst>
              </dgm:if>
              <dgm:else name="Name51">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6049"/>
                  <dgm:constr type="ctrY" for="ch" forName="dot1" refType="h" fact="0.8674"/>
                  <dgm:constr type="w" for="ch" forName="dot1" refType="userD"/>
                  <dgm:constr type="h" for="ch" forName="dot1" refType="userD"/>
                  <dgm:constr type="ctrX" for="ch" forName="dot2" refType="w" fact="0.6366"/>
                  <dgm:constr type="ctrY" for="ch" forName="dot2" refType="h" fact="0.8824"/>
                  <dgm:constr type="w" for="ch" forName="dot2" refType="userD"/>
                  <dgm:constr type="h" for="ch" forName="dot2" refType="userD"/>
                  <dgm:constr type="ctrX" for="ch" forName="dot3" refType="w" fact="0.669"/>
                  <dgm:constr type="ctrY" for="ch" forName="dot3" refType="h" fact="0.8948"/>
                  <dgm:constr type="w" for="ch" forName="dot3" refType="userD"/>
                  <dgm:constr type="h" for="ch" forName="dot3" refType="userD"/>
                  <dgm:constr type="ctrX" for="ch" forName="dot4" refType="w" fact="0.7019"/>
                  <dgm:constr type="ctrY" for="ch" forName="dot4" refType="h" fact="0.9044"/>
                  <dgm:constr type="w" for="ch" forName="dot4" refType="userD"/>
                  <dgm:constr type="h" for="ch" forName="dot4" refType="userD"/>
                  <dgm:constr type="ctrX" for="ch" forName="dot5" refType="w" fact="0.4319"/>
                  <dgm:constr type="ctrY" for="ch" forName="dot5" refType="h" fact="0.7222"/>
                  <dgm:constr type="w" for="ch" forName="dot5" refType="userD"/>
                  <dgm:constr type="h" for="ch" forName="dot5" refType="userD"/>
                  <dgm:constr type="ctrX" for="ch" forName="dot6" refType="w" fact="0.457"/>
                  <dgm:constr type="ctrY" for="ch" forName="dot6" refType="h" fact="0.7518"/>
                  <dgm:constr type="w" for="ch" forName="dot6" refType="userD"/>
                  <dgm:constr type="h" for="ch" forName="dot6" refType="userD"/>
                  <dgm:constr type="ctrX" for="ch" forName="dot7" refType="w" fact="0.328"/>
                  <dgm:constr type="ctrY" for="ch" forName="dot7" refType="h" fact="0.5422"/>
                  <dgm:constr type="w" for="ch" forName="dot7" refType="userD"/>
                  <dgm:constr type="h" for="ch" forName="dot7" refType="userD"/>
                  <dgm:constr type="ctrX" for="ch" forName="dot8" refType="w" fact="0.2722"/>
                  <dgm:constr type="ctrY" for="ch" forName="dot8" refType="h" fact="0.3229"/>
                  <dgm:constr type="w" for="ch" forName="dot8" refType="userD"/>
                  <dgm:constr type="h" for="ch" forName="dot8" refType="userD"/>
                  <dgm:constr type="ctrX" for="ch" forName="dotArrow1" refType="w" fact="0.3001"/>
                  <dgm:constr type="ctrY" for="ch" forName="dotArrow1" refType="h" fact="0.0635"/>
                  <dgm:constr type="w" for="ch" forName="dotArrow1" refType="userD"/>
                  <dgm:constr type="h" for="ch" forName="dotArrow1" refType="userD"/>
                  <dgm:constr type="ctrX" for="ch" forName="dotArrow2" refType="w" fact="0.2793"/>
                  <dgm:constr type="ctrY" for="ch" forName="dotArrow2" refType="h" fact="0.0448"/>
                  <dgm:constr type="w" for="ch" forName="dotArrow2" refType="userD"/>
                  <dgm:constr type="h" for="ch" forName="dotArrow2" refType="userD"/>
                  <dgm:constr type="ctrX" for="ch" forName="dotArrow3" refType="w" fact="0.2585"/>
                  <dgm:constr type="ctrY" for="ch" forName="dotArrow3" refType="h" fact="0.026"/>
                  <dgm:constr type="w" for="ch" forName="dotArrow3" refType="userD"/>
                  <dgm:constr type="h" for="ch" forName="dotArrow3" refType="userD"/>
                  <dgm:constr type="ctrX" for="ch" forName="dotArrow4" refType="w" fact="0.2376"/>
                  <dgm:constr type="ctrY" for="ch" forName="dotArrow4" refType="h" fact="0.0448"/>
                  <dgm:constr type="w" for="ch" forName="dotArrow4" refType="userD"/>
                  <dgm:constr type="h" for="ch" forName="dotArrow4" refType="userD"/>
                  <dgm:constr type="ctrX" for="ch" forName="dotArrow5" refType="w" fact="0.2168"/>
                  <dgm:constr type="ctrY" for="ch" forName="dotArrow5" refType="h" fact="0.0635"/>
                  <dgm:constr type="w" for="ch" forName="dotArrow5" refType="userD"/>
                  <dgm:constr type="h" for="ch" forName="dotArrow5" refType="userD"/>
                  <dgm:constr type="ctrX" for="ch" forName="dotArrow6" refType="w" fact="0.2585"/>
                  <dgm:constr type="ctrY" for="ch" forName="dotArrow6" refType="h" fact="0.0656"/>
                  <dgm:constr type="w" for="ch" forName="dotArrow6" refType="userD"/>
                  <dgm:constr type="h" for="ch" forName="dotArrow6" refType="userD"/>
                  <dgm:constr type="ctrX" for="ch" forName="dotArrow7" refType="w" fact="0.2585"/>
                  <dgm:constr type="ctrY" for="ch" forName="dotArrow7" refType="h" fact="0.1052"/>
                  <dgm:constr type="w" for="ch" forName="dotArrow7" refType="userD"/>
                  <dgm:constr type="h" for="ch" forName="dotArrow7" refType="userD"/>
                  <dgm:constr type="r" for="ch" forName="parTx1" refType="w" fact="0.7885"/>
                  <dgm:constr type="t" for="ch" forName="parTx1" refType="h" fact="0.928"/>
                  <dgm:constr type="w" for="ch" forName="parTx1" refType="w" fact="0.3081"/>
                  <dgm:constr type="h" for="ch" forName="parTx1" refType="h" fact="0.0962"/>
                  <dgm:constr type="ctrX" for="ch" forName="picture1" refType="w" fact="0.8025"/>
                  <dgm:constr type="ctrY" for="ch" forName="picture1" refType="h" fact="0.9169"/>
                  <dgm:constr type="w" for="ch" forName="picture1" refType="w" fact="0.1429"/>
                  <dgm:constr type="h" for="ch" forName="picture1" refType="h" fact="0.1663"/>
                  <dgm:constr type="r" for="ch" forName="parTx2" refType="w" fact="0.5178"/>
                  <dgm:constr type="t" for="ch" forName="parTx2" refType="h" fact="0.8143"/>
                  <dgm:constr type="w" for="ch" forName="parTx2" refType="w" fact="0.3081"/>
                  <dgm:constr type="h" for="ch" forName="parTx2" refType="h" fact="0.0962"/>
                  <dgm:constr type="ctrX" for="ch" forName="picture2" refType="w" fact="0.5318"/>
                  <dgm:constr type="ctrY" for="ch" forName="picture2" refType="h" fact="0.8032"/>
                  <dgm:constr type="w" for="ch" forName="picture2" refType="w" fact="0.1429"/>
                  <dgm:constr type="h" for="ch" forName="picture2" refType="h" fact="0.1663"/>
                  <dgm:constr type="r" for="ch" forName="parTx3" refType="w" fact="0.371"/>
                  <dgm:constr type="t" for="ch" forName="parTx3" refType="h" fact="0.65"/>
                  <dgm:constr type="w" for="ch" forName="parTx3" refType="w" fact="0.3081"/>
                  <dgm:constr type="h" for="ch" forName="parTx3" refType="h" fact="0.0962"/>
                  <dgm:constr type="ctrX" for="ch" forName="picture3" refType="w" fact="0.385"/>
                  <dgm:constr type="ctrY" for="ch" forName="picture3" refType="h" fact="0.6389"/>
                  <dgm:constr type="w" for="ch" forName="picture3" refType="w" fact="0.1429"/>
                  <dgm:constr type="h" for="ch" forName="picture3" refType="h" fact="0.1663"/>
                  <dgm:constr type="r" for="ch" forName="parTx4" refType="w" fact="0.2943"/>
                  <dgm:constr type="t" for="ch" forName="parTx4" refType="h" fact="0.4388"/>
                  <dgm:constr type="w" for="ch" forName="parTx4" refType="w" fact="0.3081"/>
                  <dgm:constr type="h" for="ch" forName="parTx4" refType="h" fact="0.0962"/>
                  <dgm:constr type="ctrX" for="ch" forName="picture4" refType="w" fact="0.3083"/>
                  <dgm:constr type="ctrY" for="ch" forName="picture4" refType="h" fact="0.4277"/>
                  <dgm:constr type="w" for="ch" forName="picture4" refType="w" fact="0.1429"/>
                  <dgm:constr type="h" for="ch" forName="picture4" refType="h" fact="0.1663"/>
                  <dgm:constr type="r" for="ch" forName="parTx5" refType="w" fact="0.2516"/>
                  <dgm:constr type="t" for="ch" forName="parTx5" refType="h" fact="0.2238"/>
                  <dgm:constr type="w" for="ch" forName="parTx5" refType="w" fact="0.3081"/>
                  <dgm:constr type="h" for="ch" forName="parTx5" refType="h" fact="0.0962"/>
                  <dgm:constr type="ctrX" for="ch" forName="picture5" refType="w" fact="0.2656"/>
                  <dgm:constr type="ctrY" for="ch" forName="picture5" refType="h" fact="0.2127"/>
                  <dgm:constr type="w" for="ch" forName="picture5" refType="w" fact="0.1429"/>
                  <dgm:constr type="h" for="ch" forName="picture5" refType="h" fact="0.1663"/>
                </dgm:constrLst>
              </dgm:else>
            </dgm:choose>
          </dgm:else>
        </dgm:choose>
      </dgm:if>
      <dgm:if name="Name52" axis="ch" ptType="node" func="cnt" op="equ" val="6">
        <dgm:choose name="Name53">
          <dgm:if name="Name54" func="var" arg="dir" op="equ" val="norm">
            <dgm:choose name="Name55">
              <dgm:if name="Name56"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3608"/>
                  <dgm:constr type="ctrY" for="ch" forName="dot1" refType="h" fact="0.8839"/>
                  <dgm:constr type="w" for="ch" forName="dot1" refType="userD"/>
                  <dgm:constr type="h" for="ch" forName="dot1" refType="userD"/>
                  <dgm:constr type="ctrX" for="ch" forName="dot2" refType="w" fact="0.3384"/>
                  <dgm:constr type="ctrY" for="ch" forName="dot2" refType="h" fact="0.8967"/>
                  <dgm:constr type="w" for="ch" forName="dot2" refType="userD"/>
                  <dgm:constr type="h" for="ch" forName="dot2" refType="userD"/>
                  <dgm:constr type="ctrX" for="ch" forName="dot3" refType="w" fact="0.3155"/>
                  <dgm:constr type="ctrY" for="ch" forName="dot3" refType="h" fact="0.9076"/>
                  <dgm:constr type="w" for="ch" forName="dot3" refType="userD"/>
                  <dgm:constr type="h" for="ch" forName="dot3" refType="userD"/>
                  <dgm:constr type="ctrX" for="ch" forName="dot4" refType="w" fact="0.2923"/>
                  <dgm:constr type="ctrY" for="ch" forName="dot4" refType="h" fact="0.9165"/>
                  <dgm:constr type="w" for="ch" forName="dot4" refType="userD"/>
                  <dgm:constr type="h" for="ch" forName="dot4" refType="userD"/>
                  <dgm:constr type="ctrX" for="ch" forName="dot5" refType="w" fact="0.2688"/>
                  <dgm:constr type="ctrY" for="ch" forName="dot5" refType="h" fact="0.9234"/>
                  <dgm:constr type="w" for="ch" forName="dot5" refType="userD"/>
                  <dgm:constr type="h" for="ch" forName="dot5" refType="userD"/>
                  <dgm:constr type="ctrX" for="ch" forName="dot6" refType="w" fact="0.4883"/>
                  <dgm:constr type="ctrY" for="ch" forName="dot6" refType="h" fact="0.764"/>
                  <dgm:constr type="w" for="ch" forName="dot6" refType="userD"/>
                  <dgm:constr type="h" for="ch" forName="dot6" refType="userD"/>
                  <dgm:constr type="ctrX" for="ch" forName="dot7" refType="w" fact="0.4695"/>
                  <dgm:constr type="ctrY" for="ch" forName="dot7" refType="h" fact="0.7878"/>
                  <dgm:constr type="w" for="ch" forName="dot7" refType="userD"/>
                  <dgm:constr type="h" for="ch" forName="dot7" refType="userD"/>
                  <dgm:constr type="ctrX" for="ch" forName="dot8" refType="w" fact="0.5696"/>
                  <dgm:constr type="ctrY" for="ch" forName="dot8" refType="h" fact="0.6227"/>
                  <dgm:constr type="w" for="ch" forName="dot8" refType="userD"/>
                  <dgm:constr type="h" for="ch" forName="dot8" refType="userD"/>
                  <dgm:constr type="ctrX" for="ch" forName="dot9" refType="w" fact="0.6247"/>
                  <dgm:constr type="ctrY" for="ch" forName="dot9" refType="h" fact="0.4556"/>
                  <dgm:constr type="w" for="ch" forName="dot9" refType="userD"/>
                  <dgm:constr type="h" for="ch" forName="dot9" refType="userD"/>
                  <dgm:constr type="ctrX" for="ch" forName="dot10" refType="w" fact="0.6509"/>
                  <dgm:constr type="ctrY" for="ch" forName="dot10" refType="h" fact="0.2816"/>
                  <dgm:constr type="w" for="ch" forName="dot10" refType="userD"/>
                  <dgm:constr type="h" for="ch" forName="dot10" refType="userD"/>
                  <dgm:constr type="ctrX" for="ch" forName="dotArrow1" refType="w" fact="0.6281"/>
                  <dgm:constr type="ctrY" for="ch" forName="dotArrow1" refType="h" fact="0.0748"/>
                  <dgm:constr type="w" for="ch" forName="dotArrow1" refType="userD"/>
                  <dgm:constr type="h" for="ch" forName="dotArrow1" refType="userD"/>
                  <dgm:constr type="ctrX" for="ch" forName="dotArrow2" refType="w" fact="0.6437"/>
                  <dgm:constr type="ctrY" for="ch" forName="dotArrow2" refType="h" fact="0.0581"/>
                  <dgm:constr type="w" for="ch" forName="dotArrow2" refType="userD"/>
                  <dgm:constr type="h" for="ch" forName="dotArrow2" refType="userD"/>
                  <dgm:constr type="ctrX" for="ch" forName="dotArrow3" refType="w" fact="0.6593"/>
                  <dgm:constr type="ctrY" for="ch" forName="dotArrow3" refType="h" fact="0.0414"/>
                  <dgm:constr type="w" for="ch" forName="dotArrow3" refType="userD"/>
                  <dgm:constr type="h" for="ch" forName="dotArrow3" refType="userD"/>
                  <dgm:constr type="ctrX" for="ch" forName="dotArrow4" refType="w" fact="0.675"/>
                  <dgm:constr type="ctrY" for="ch" forName="dotArrow4" refType="h" fact="0.0581"/>
                  <dgm:constr type="w" for="ch" forName="dotArrow4" refType="userD"/>
                  <dgm:constr type="h" for="ch" forName="dotArrow4" refType="userD"/>
                  <dgm:constr type="ctrX" for="ch" forName="dotArrow5" refType="w" fact="0.6906"/>
                  <dgm:constr type="ctrY" for="ch" forName="dotArrow5" refType="h" fact="0.0748"/>
                  <dgm:constr type="w" for="ch" forName="dotArrow5" refType="userD"/>
                  <dgm:constr type="h" for="ch" forName="dotArrow5" refType="userD"/>
                  <dgm:constr type="ctrX" for="ch" forName="dotArrow6" refType="w" fact="0.6593"/>
                  <dgm:constr type="ctrY" for="ch" forName="dotArrow6" refType="h" fact="0.0766"/>
                  <dgm:constr type="w" for="ch" forName="dotArrow6" refType="userD"/>
                  <dgm:constr type="h" for="ch" forName="dotArrow6" refType="userD"/>
                  <dgm:constr type="ctrX" for="ch" forName="dotArrow7" refType="w" fact="0.6593"/>
                  <dgm:constr type="ctrY" for="ch" forName="dotArrow7" refType="h" fact="0.1118"/>
                  <dgm:constr type="w" for="ch" forName="dotArrow7" refType="userD"/>
                  <dgm:constr type="h" for="ch" forName="dotArrow7" refType="userD"/>
                  <dgm:constr type="l" for="ch" forName="parTx1" refType="w" fact="0.2091"/>
                  <dgm:constr type="t" for="ch" forName="parTx1" refType="h" fact="0.9433"/>
                  <dgm:constr type="w" for="ch" forName="parTx1" refType="w" fact="0.2275"/>
                  <dgm:constr type="h" for="ch" forName="parTx1" refType="h" fact="0.0811"/>
                  <dgm:constr type="ctrX" for="ch" forName="picture1" refType="w" fact="0.1988"/>
                  <dgm:constr type="ctrY" for="ch" forName="picture1" refType="h" fact="0.9322"/>
                  <dgm:constr type="w" for="ch" forName="picture1" refType="w" fact="0.1055"/>
                  <dgm:constr type="h" for="ch" forName="picture1" refType="h" fact="0.140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273"/>
                  <dgm:constr type="t" for="ch" forName="parTx2" refType="h" fact="0.8468"/>
                  <dgm:constr type="w" for="ch" forName="parTx2" refType="w" fact="0.2275"/>
                  <dgm:constr type="h" for="ch" forName="parTx2" refType="h" fact="0.0811"/>
                  <dgm:constr type="ctrX" for="ch" forName="picture2" refType="w" fact="0.4169"/>
                  <dgm:constr type="ctrY" for="ch" forName="picture2" refType="h" fact="0.8357"/>
                  <dgm:constr type="w" for="ch" forName="picture2" refType="w" fact="0.1055"/>
                  <dgm:constr type="h" for="ch" forName="picture2" refType="h" fact="0.140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349"/>
                  <dgm:constr type="t" for="ch" forName="parTx3" refType="h" fact="0.7023"/>
                  <dgm:constr type="w" for="ch" forName="parTx3" refType="w" fact="0.2275"/>
                  <dgm:constr type="h" for="ch" forName="parTx3" refType="h" fact="0.0811"/>
                  <dgm:constr type="ctrX" for="ch" forName="picture3" refType="w" fact="0.5245"/>
                  <dgm:constr type="ctrY" for="ch" forName="picture3" refType="h" fact="0.6912"/>
                  <dgm:constr type="w" for="ch" forName="picture3" refType="w" fact="0.1055"/>
                  <dgm:constr type="h" for="ch" forName="picture3" refType="h" fact="0.140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998"/>
                  <dgm:constr type="t" for="ch" forName="parTx4" refType="h" fact="0.5441"/>
                  <dgm:constr type="w" for="ch" forName="parTx4" refType="w" fact="0.2275"/>
                  <dgm:constr type="h" for="ch" forName="parTx4" refType="h" fact="0.0811"/>
                  <dgm:constr type="ctrX" for="ch" forName="picture4" refType="w" fact="0.5894"/>
                  <dgm:constr type="ctrY" for="ch" forName="picture4" refType="h" fact="0.533"/>
                  <dgm:constr type="w" for="ch" forName="picture4" refType="w" fact="0.1055"/>
                  <dgm:constr type="h" for="ch" forName="picture4" refType="h" fact="0.140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416"/>
                  <dgm:constr type="t" for="ch" forName="parTx5" refType="h" fact="0.3737"/>
                  <dgm:constr type="w" for="ch" forName="parTx5" refType="w" fact="0.2275"/>
                  <dgm:constr type="h" for="ch" forName="parTx5" refType="h" fact="0.0811"/>
                  <dgm:constr type="ctrX" for="ch" forName="picture5" refType="w" fact="0.6313"/>
                  <dgm:constr type="ctrY" for="ch" forName="picture5" refType="h" fact="0.3626"/>
                  <dgm:constr type="w" for="ch" forName="picture5" refType="w" fact="0.1055"/>
                  <dgm:constr type="h" for="ch" forName="picture5" refType="h" fact="0.1403"/>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644"/>
                  <dgm:constr type="t" for="ch" forName="parTx6" refType="h" fact="0.2061"/>
                  <dgm:constr type="w" for="ch" forName="parTx6" refType="w" fact="0.2275"/>
                  <dgm:constr type="h" for="ch" forName="parTx6" refType="h" fact="0.0811"/>
                  <dgm:constr type="ctrX" for="ch" forName="picture6" refType="w" fact="0.6541"/>
                  <dgm:constr type="ctrY" for="ch" forName="picture6" refType="h" fact="0.195"/>
                  <dgm:constr type="w" for="ch" forName="picture6" refType="w" fact="0.1055"/>
                  <dgm:constr type="h" for="ch" forName="picture6" refType="h" fact="0.1403"/>
                  <dgm:constr type="l" for="ch" forName="desTx6" refType="r" refFor="ch" refForName="parTx6"/>
                  <dgm:constr type="r" for="ch" forName="desTx6" refType="w"/>
                  <dgm:constr type="t" for="ch" forName="desTx6" refType="t" refFor="ch" refForName="parTx6"/>
                  <dgm:constr type="h" for="ch" forName="desTx6" refType="h" refFor="ch" refForName="parTx6"/>
                </dgm:constrLst>
              </dgm:if>
              <dgm:else name="Name57">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4276"/>
                  <dgm:constr type="ctrY" for="ch" forName="dot1" refType="h" fact="0.8839"/>
                  <dgm:constr type="w" for="ch" forName="dot1" refType="userD"/>
                  <dgm:constr type="h" for="ch" forName="dot1" refType="userD"/>
                  <dgm:constr type="ctrX" for="ch" forName="dot2" refType="w" fact="0.401"/>
                  <dgm:constr type="ctrY" for="ch" forName="dot2" refType="h" fact="0.8967"/>
                  <dgm:constr type="w" for="ch" forName="dot2" refType="userD"/>
                  <dgm:constr type="h" for="ch" forName="dot2" refType="userD"/>
                  <dgm:constr type="ctrX" for="ch" forName="dot3" refType="w" fact="0.3739"/>
                  <dgm:constr type="ctrY" for="ch" forName="dot3" refType="h" fact="0.9076"/>
                  <dgm:constr type="w" for="ch" forName="dot3" refType="userD"/>
                  <dgm:constr type="h" for="ch" forName="dot3" refType="userD"/>
                  <dgm:constr type="ctrX" for="ch" forName="dot4" refType="w" fact="0.3464"/>
                  <dgm:constr type="ctrY" for="ch" forName="dot4" refType="h" fact="0.9165"/>
                  <dgm:constr type="w" for="ch" forName="dot4" refType="userD"/>
                  <dgm:constr type="h" for="ch" forName="dot4" refType="userD"/>
                  <dgm:constr type="ctrX" for="ch" forName="dot5" refType="w" fact="0.3186"/>
                  <dgm:constr type="ctrY" for="ch" forName="dot5" refType="h" fact="0.9234"/>
                  <dgm:constr type="w" for="ch" forName="dot5" refType="userD"/>
                  <dgm:constr type="h" for="ch" forName="dot5" refType="userD"/>
                  <dgm:constr type="ctrX" for="ch" forName="dot6" refType="w" fact="0.5786"/>
                  <dgm:constr type="ctrY" for="ch" forName="dot6" refType="h" fact="0.764"/>
                  <dgm:constr type="w" for="ch" forName="dot6" refType="userD"/>
                  <dgm:constr type="h" for="ch" forName="dot6" refType="userD"/>
                  <dgm:constr type="ctrX" for="ch" forName="dot7" refType="w" fact="0.5564"/>
                  <dgm:constr type="ctrY" for="ch" forName="dot7" refType="h" fact="0.7878"/>
                  <dgm:constr type="w" for="ch" forName="dot7" refType="userD"/>
                  <dgm:constr type="h" for="ch" forName="dot7" refType="userD"/>
                  <dgm:constr type="ctrX" for="ch" forName="dot8" refType="w" fact="0.675"/>
                  <dgm:constr type="ctrY" for="ch" forName="dot8" refType="h" fact="0.6227"/>
                  <dgm:constr type="w" for="ch" forName="dot8" refType="userD"/>
                  <dgm:constr type="h" for="ch" forName="dot8" refType="userD"/>
                  <dgm:constr type="ctrX" for="ch" forName="dot9" refType="w" fact="0.7403"/>
                  <dgm:constr type="ctrY" for="ch" forName="dot9" refType="h" fact="0.4556"/>
                  <dgm:constr type="w" for="ch" forName="dot9" refType="userD"/>
                  <dgm:constr type="h" for="ch" forName="dot9" refType="userD"/>
                  <dgm:constr type="ctrX" for="ch" forName="dot10" refType="w" fact="0.7714"/>
                  <dgm:constr type="ctrY" for="ch" forName="dot10" refType="h" fact="0.2816"/>
                  <dgm:constr type="w" for="ch" forName="dot10" refType="userD"/>
                  <dgm:constr type="h" for="ch" forName="dot10" refType="userD"/>
                  <dgm:constr type="ctrX" for="ch" forName="dotArrow1" refType="w" fact="0.7443"/>
                  <dgm:constr type="ctrY" for="ch" forName="dotArrow1" refType="h" fact="0.0748"/>
                  <dgm:constr type="w" for="ch" forName="dotArrow1" refType="userD"/>
                  <dgm:constr type="h" for="ch" forName="dotArrow1" refType="userD"/>
                  <dgm:constr type="ctrX" for="ch" forName="dotArrow2" refType="w" fact="0.7628"/>
                  <dgm:constr type="ctrY" for="ch" forName="dotArrow2" refType="h" fact="0.0581"/>
                  <dgm:constr type="w" for="ch" forName="dotArrow2" refType="userD"/>
                  <dgm:constr type="h" for="ch" forName="dotArrow2" refType="userD"/>
                  <dgm:constr type="ctrX" for="ch" forName="dotArrow3" refType="w" fact="0.7814"/>
                  <dgm:constr type="ctrY" for="ch" forName="dotArrow3" refType="h" fact="0.0414"/>
                  <dgm:constr type="w" for="ch" forName="dotArrow3" refType="userD"/>
                  <dgm:constr type="h" for="ch" forName="dotArrow3" refType="userD"/>
                  <dgm:constr type="ctrX" for="ch" forName="dotArrow4" refType="w" fact="0.7999"/>
                  <dgm:constr type="ctrY" for="ch" forName="dotArrow4" refType="h" fact="0.0581"/>
                  <dgm:constr type="w" for="ch" forName="dotArrow4" refType="userD"/>
                  <dgm:constr type="h" for="ch" forName="dotArrow4" refType="userD"/>
                  <dgm:constr type="ctrX" for="ch" forName="dotArrow5" refType="w" fact="0.8184"/>
                  <dgm:constr type="ctrY" for="ch" forName="dotArrow5" refType="h" fact="0.0748"/>
                  <dgm:constr type="w" for="ch" forName="dotArrow5" refType="userD"/>
                  <dgm:constr type="h" for="ch" forName="dotArrow5" refType="userD"/>
                  <dgm:constr type="ctrX" for="ch" forName="dotArrow6" refType="w" fact="0.7814"/>
                  <dgm:constr type="ctrY" for="ch" forName="dotArrow6" refType="h" fact="0.0766"/>
                  <dgm:constr type="w" for="ch" forName="dotArrow6" refType="userD"/>
                  <dgm:constr type="h" for="ch" forName="dotArrow6" refType="userD"/>
                  <dgm:constr type="ctrX" for="ch" forName="dotArrow7" refType="w" fact="0.7814"/>
                  <dgm:constr type="ctrY" for="ch" forName="dotArrow7" refType="h" fact="0.1118"/>
                  <dgm:constr type="w" for="ch" forName="dotArrow7" refType="userD"/>
                  <dgm:constr type="h" for="ch" forName="dotArrow7" refType="userD"/>
                  <dgm:constr type="l" for="ch" forName="parTx1" refType="w" fact="0.2479"/>
                  <dgm:constr type="t" for="ch" forName="parTx1" refType="h" fact="0.9416"/>
                  <dgm:constr type="w" for="ch" forName="parTx1" refType="w" fact="0.2696"/>
                  <dgm:constr type="h" for="ch" forName="parTx1" refType="h" fact="0.0811"/>
                  <dgm:constr type="ctrX" for="ch" forName="picture1" refType="w" fact="0.2356"/>
                  <dgm:constr type="ctrY" for="ch" forName="picture1" refType="h" fact="0.9322"/>
                  <dgm:constr type="w" for="ch" forName="picture1" refType="w" fact="0.125"/>
                  <dgm:constr type="h" for="ch" forName="picture1" refType="h" fact="0.1403"/>
                  <dgm:constr type="l" for="ch" forName="parTx2" refType="w" fact="0.5064"/>
                  <dgm:constr type="t" for="ch" forName="parTx2" refType="h" fact="0.8451"/>
                  <dgm:constr type="w" for="ch" forName="parTx2" refType="w" fact="0.2696"/>
                  <dgm:constr type="h" for="ch" forName="parTx2" refType="h" fact="0.0811"/>
                  <dgm:constr type="ctrX" for="ch" forName="picture2" refType="w" fact="0.4941"/>
                  <dgm:constr type="ctrY" for="ch" forName="picture2" refType="h" fact="0.8357"/>
                  <dgm:constr type="w" for="ch" forName="picture2" refType="w" fact="0.125"/>
                  <dgm:constr type="h" for="ch" forName="picture2" refType="h" fact="0.1403"/>
                  <dgm:constr type="l" for="ch" forName="parTx3" refType="w" fact="0.6339"/>
                  <dgm:constr type="t" for="ch" forName="parTx3" refType="h" fact="0.7006"/>
                  <dgm:constr type="w" for="ch" forName="parTx3" refType="w" fact="0.2696"/>
                  <dgm:constr type="h" for="ch" forName="parTx3" refType="h" fact="0.0811"/>
                  <dgm:constr type="ctrX" for="ch" forName="picture3" refType="w" fact="0.6216"/>
                  <dgm:constr type="ctrY" for="ch" forName="picture3" refType="h" fact="0.6912"/>
                  <dgm:constr type="w" for="ch" forName="picture3" refType="w" fact="0.125"/>
                  <dgm:constr type="h" for="ch" forName="picture3" refType="h" fact="0.1403"/>
                  <dgm:constr type="l" for="ch" forName="parTx4" refType="w" fact="0.7108"/>
                  <dgm:constr type="t" for="ch" forName="parTx4" refType="h" fact="0.5424"/>
                  <dgm:constr type="w" for="ch" forName="parTx4" refType="w" fact="0.2696"/>
                  <dgm:constr type="h" for="ch" forName="parTx4" refType="h" fact="0.0811"/>
                  <dgm:constr type="ctrX" for="ch" forName="picture4" refType="w" fact="0.6985"/>
                  <dgm:constr type="ctrY" for="ch" forName="picture4" refType="h" fact="0.533"/>
                  <dgm:constr type="w" for="ch" forName="picture4" refType="w" fact="0.125"/>
                  <dgm:constr type="h" for="ch" forName="picture4" refType="h" fact="0.1403"/>
                  <dgm:constr type="l" for="ch" forName="parTx5" refType="w" fact="0.7604"/>
                  <dgm:constr type="t" for="ch" forName="parTx5" refType="h" fact="0.372"/>
                  <dgm:constr type="w" for="ch" forName="parTx5" refType="w" fact="0.2696"/>
                  <dgm:constr type="h" for="ch" forName="parTx5" refType="h" fact="0.0811"/>
                  <dgm:constr type="ctrX" for="ch" forName="picture5" refType="w" fact="0.7481"/>
                  <dgm:constr type="ctrY" for="ch" forName="picture5" refType="h" fact="0.3626"/>
                  <dgm:constr type="w" for="ch" forName="picture5" refType="w" fact="0.125"/>
                  <dgm:constr type="h" for="ch" forName="picture5" refType="h" fact="0.1403"/>
                  <dgm:constr type="l" for="ch" forName="parTx6" refType="w" fact="0.7874"/>
                  <dgm:constr type="t" for="ch" forName="parTx6" refType="h" fact="0.2044"/>
                  <dgm:constr type="w" for="ch" forName="parTx6" refType="w" fact="0.2696"/>
                  <dgm:constr type="h" for="ch" forName="parTx6" refType="h" fact="0.0811"/>
                  <dgm:constr type="ctrX" for="ch" forName="picture6" refType="w" fact="0.7751"/>
                  <dgm:constr type="ctrY" for="ch" forName="picture6" refType="h" fact="0.195"/>
                  <dgm:constr type="w" for="ch" forName="picture6" refType="w" fact="0.125"/>
                  <dgm:constr type="h" for="ch" forName="picture6" refType="h" fact="0.1403"/>
                </dgm:constrLst>
              </dgm:else>
            </dgm:choose>
          </dgm:if>
          <dgm:else name="Name58">
            <dgm:choose name="Name59">
              <dgm:if name="Name60"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6392"/>
                  <dgm:constr type="ctrY" for="ch" forName="dot1" refType="h" fact="0.8839"/>
                  <dgm:constr type="w" for="ch" forName="dot1" refType="userD"/>
                  <dgm:constr type="h" for="ch" forName="dot1" refType="userD"/>
                  <dgm:constr type="ctrX" for="ch" forName="dot2" refType="w" fact="0.6616"/>
                  <dgm:constr type="ctrY" for="ch" forName="dot2" refType="h" fact="0.8967"/>
                  <dgm:constr type="w" for="ch" forName="dot2" refType="userD"/>
                  <dgm:constr type="h" for="ch" forName="dot2" refType="userD"/>
                  <dgm:constr type="ctrX" for="ch" forName="dot3" refType="w" fact="0.6845"/>
                  <dgm:constr type="ctrY" for="ch" forName="dot3" refType="h" fact="0.9076"/>
                  <dgm:constr type="w" for="ch" forName="dot3" refType="userD"/>
                  <dgm:constr type="h" for="ch" forName="dot3" refType="userD"/>
                  <dgm:constr type="ctrX" for="ch" forName="dot4" refType="w" fact="0.7077"/>
                  <dgm:constr type="ctrY" for="ch" forName="dot4" refType="h" fact="0.9165"/>
                  <dgm:constr type="w" for="ch" forName="dot4" refType="userD"/>
                  <dgm:constr type="h" for="ch" forName="dot4" refType="userD"/>
                  <dgm:constr type="ctrX" for="ch" forName="dot5" refType="w" fact="0.7312"/>
                  <dgm:constr type="ctrY" for="ch" forName="dot5" refType="h" fact="0.9234"/>
                  <dgm:constr type="w" for="ch" forName="dot5" refType="userD"/>
                  <dgm:constr type="h" for="ch" forName="dot5" refType="userD"/>
                  <dgm:constr type="ctrX" for="ch" forName="dot6" refType="w" fact="0.5117"/>
                  <dgm:constr type="ctrY" for="ch" forName="dot6" refType="h" fact="0.764"/>
                  <dgm:constr type="w" for="ch" forName="dot6" refType="userD"/>
                  <dgm:constr type="h" for="ch" forName="dot6" refType="userD"/>
                  <dgm:constr type="ctrX" for="ch" forName="dot7" refType="w" fact="0.5305"/>
                  <dgm:constr type="ctrY" for="ch" forName="dot7" refType="h" fact="0.7878"/>
                  <dgm:constr type="w" for="ch" forName="dot7" refType="userD"/>
                  <dgm:constr type="h" for="ch" forName="dot7" refType="userD"/>
                  <dgm:constr type="ctrX" for="ch" forName="dot8" refType="w" fact="0.4304"/>
                  <dgm:constr type="ctrY" for="ch" forName="dot8" refType="h" fact="0.6227"/>
                  <dgm:constr type="w" for="ch" forName="dot8" refType="userD"/>
                  <dgm:constr type="h" for="ch" forName="dot8" refType="userD"/>
                  <dgm:constr type="ctrX" for="ch" forName="dot9" refType="w" fact="0.3753"/>
                  <dgm:constr type="ctrY" for="ch" forName="dot9" refType="h" fact="0.4556"/>
                  <dgm:constr type="w" for="ch" forName="dot9" refType="userD"/>
                  <dgm:constr type="h" for="ch" forName="dot9" refType="userD"/>
                  <dgm:constr type="ctrX" for="ch" forName="dot10" refType="w" fact="0.3491"/>
                  <dgm:constr type="ctrY" for="ch" forName="dot10" refType="h" fact="0.2816"/>
                  <dgm:constr type="w" for="ch" forName="dot10" refType="userD"/>
                  <dgm:constr type="h" for="ch" forName="dot10" refType="userD"/>
                  <dgm:constr type="ctrX" for="ch" forName="dotArrow1" refType="w" fact="0.3719"/>
                  <dgm:constr type="ctrY" for="ch" forName="dotArrow1" refType="h" fact="0.0748"/>
                  <dgm:constr type="w" for="ch" forName="dotArrow1" refType="userD"/>
                  <dgm:constr type="h" for="ch" forName="dotArrow1" refType="userD"/>
                  <dgm:constr type="ctrX" for="ch" forName="dotArrow2" refType="w" fact="0.3563"/>
                  <dgm:constr type="ctrY" for="ch" forName="dotArrow2" refType="h" fact="0.0581"/>
                  <dgm:constr type="w" for="ch" forName="dotArrow2" refType="userD"/>
                  <dgm:constr type="h" for="ch" forName="dotArrow2" refType="userD"/>
                  <dgm:constr type="ctrX" for="ch" forName="dotArrow3" refType="w" fact="0.3407"/>
                  <dgm:constr type="ctrY" for="ch" forName="dotArrow3" refType="h" fact="0.0414"/>
                  <dgm:constr type="w" for="ch" forName="dotArrow3" refType="userD"/>
                  <dgm:constr type="h" for="ch" forName="dotArrow3" refType="userD"/>
                  <dgm:constr type="ctrX" for="ch" forName="dotArrow4" refType="w" fact="0.325"/>
                  <dgm:constr type="ctrY" for="ch" forName="dotArrow4" refType="h" fact="0.0581"/>
                  <dgm:constr type="w" for="ch" forName="dotArrow4" refType="userD"/>
                  <dgm:constr type="h" for="ch" forName="dotArrow4" refType="userD"/>
                  <dgm:constr type="ctrX" for="ch" forName="dotArrow5" refType="w" fact="0.3094"/>
                  <dgm:constr type="ctrY" for="ch" forName="dotArrow5" refType="h" fact="0.0748"/>
                  <dgm:constr type="w" for="ch" forName="dotArrow5" refType="userD"/>
                  <dgm:constr type="h" for="ch" forName="dotArrow5" refType="userD"/>
                  <dgm:constr type="ctrX" for="ch" forName="dotArrow6" refType="w" fact="0.3407"/>
                  <dgm:constr type="ctrY" for="ch" forName="dotArrow6" refType="h" fact="0.0766"/>
                  <dgm:constr type="w" for="ch" forName="dotArrow6" refType="userD"/>
                  <dgm:constr type="h" for="ch" forName="dotArrow6" refType="userD"/>
                  <dgm:constr type="ctrX" for="ch" forName="dotArrow7" refType="w" fact="0.3407"/>
                  <dgm:constr type="ctrY" for="ch" forName="dotArrow7" refType="h" fact="0.1118"/>
                  <dgm:constr type="w" for="ch" forName="dotArrow7" refType="userD"/>
                  <dgm:constr type="h" for="ch" forName="dotArrow7" refType="userD"/>
                  <dgm:constr type="r" for="ch" forName="parTx1" refType="w" fact="0.7909"/>
                  <dgm:constr type="t" for="ch" forName="parTx1" refType="h" fact="0.9433"/>
                  <dgm:constr type="w" for="ch" forName="parTx1" refType="w" fact="0.2275"/>
                  <dgm:constr type="h" for="ch" forName="parTx1" refType="h" fact="0.0811"/>
                  <dgm:constr type="ctrX" for="ch" forName="picture1" refType="w" fact="0.8012"/>
                  <dgm:constr type="ctrY" for="ch" forName="picture1" refType="h" fact="0.9322"/>
                  <dgm:constr type="w" for="ch" forName="picture1" refType="w" fact="0.1055"/>
                  <dgm:constr type="h" for="ch" forName="picture1" refType="h" fact="0.140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727"/>
                  <dgm:constr type="t" for="ch" forName="parTx2" refType="h" fact="0.8468"/>
                  <dgm:constr type="w" for="ch" forName="parTx2" refType="w" fact="0.2275"/>
                  <dgm:constr type="h" for="ch" forName="parTx2" refType="h" fact="0.0811"/>
                  <dgm:constr type="ctrX" for="ch" forName="picture2" refType="w" fact="0.5831"/>
                  <dgm:constr type="ctrY" for="ch" forName="picture2" refType="h" fact="0.8357"/>
                  <dgm:constr type="w" for="ch" forName="picture2" refType="w" fact="0.1055"/>
                  <dgm:constr type="h" for="ch" forName="picture2" refType="h" fact="0.140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651"/>
                  <dgm:constr type="t" for="ch" forName="parTx3" refType="h" fact="0.7023"/>
                  <dgm:constr type="w" for="ch" forName="parTx3" refType="w" fact="0.2275"/>
                  <dgm:constr type="h" for="ch" forName="parTx3" refType="h" fact="0.0811"/>
                  <dgm:constr type="ctrX" for="ch" forName="picture3" refType="w" fact="0.4755"/>
                  <dgm:constr type="ctrY" for="ch" forName="picture3" refType="h" fact="0.6912"/>
                  <dgm:constr type="w" for="ch" forName="picture3" refType="w" fact="0.1055"/>
                  <dgm:constr type="h" for="ch" forName="picture3" refType="h" fact="0.140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002"/>
                  <dgm:constr type="t" for="ch" forName="parTx4" refType="h" fact="0.5441"/>
                  <dgm:constr type="w" for="ch" forName="parTx4" refType="w" fact="0.2275"/>
                  <dgm:constr type="h" for="ch" forName="parTx4" refType="h" fact="0.0811"/>
                  <dgm:constr type="ctrX" for="ch" forName="picture4" refType="w" fact="0.4106"/>
                  <dgm:constr type="ctrY" for="ch" forName="picture4" refType="h" fact="0.533"/>
                  <dgm:constr type="w" for="ch" forName="picture4" refType="w" fact="0.1055"/>
                  <dgm:constr type="h" for="ch" forName="picture4" refType="h" fact="0.140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584"/>
                  <dgm:constr type="t" for="ch" forName="parTx5" refType="h" fact="0.3737"/>
                  <dgm:constr type="w" for="ch" forName="parTx5" refType="w" fact="0.2275"/>
                  <dgm:constr type="h" for="ch" forName="parTx5" refType="h" fact="0.0811"/>
                  <dgm:constr type="ctrX" for="ch" forName="picture5" refType="w" fact="0.3687"/>
                  <dgm:constr type="ctrY" for="ch" forName="picture5" refType="h" fact="0.3626"/>
                  <dgm:constr type="w" for="ch" forName="picture5" refType="w" fact="0.1055"/>
                  <dgm:constr type="h" for="ch" forName="picture5" refType="h" fact="0.1403"/>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356"/>
                  <dgm:constr type="t" for="ch" forName="parTx6" refType="h" fact="0.2061"/>
                  <dgm:constr type="w" for="ch" forName="parTx6" refType="w" fact="0.2275"/>
                  <dgm:constr type="h" for="ch" forName="parTx6" refType="h" fact="0.0811"/>
                  <dgm:constr type="ctrX" for="ch" forName="picture6" refType="w" fact="0.3459"/>
                  <dgm:constr type="ctrY" for="ch" forName="picture6" refType="h" fact="0.195"/>
                  <dgm:constr type="w" for="ch" forName="picture6" refType="w" fact="0.1055"/>
                  <dgm:constr type="h" for="ch" forName="picture6" refType="h" fact="0.1403"/>
                  <dgm:constr type="r" for="ch" forName="desTx6" refType="l" refFor="ch" refForName="parTx6"/>
                  <dgm:constr type="l" for="ch" forName="desTx6"/>
                  <dgm:constr type="t" for="ch" forName="desTx6" refType="t" refFor="ch" refForName="parTx6"/>
                  <dgm:constr type="h" for="ch" forName="desTx6" refType="h" refFor="ch" refForName="parTx6"/>
                </dgm:constrLst>
              </dgm:if>
              <dgm:else name="Name61">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5724"/>
                  <dgm:constr type="ctrY" for="ch" forName="dot1" refType="h" fact="0.8839"/>
                  <dgm:constr type="w" for="ch" forName="dot1" refType="userD"/>
                  <dgm:constr type="h" for="ch" forName="dot1" refType="userD"/>
                  <dgm:constr type="ctrX" for="ch" forName="dot2" refType="w" fact="0.599"/>
                  <dgm:constr type="ctrY" for="ch" forName="dot2" refType="h" fact="0.8967"/>
                  <dgm:constr type="w" for="ch" forName="dot2" refType="userD"/>
                  <dgm:constr type="h" for="ch" forName="dot2" refType="userD"/>
                  <dgm:constr type="ctrX" for="ch" forName="dot3" refType="w" fact="0.6261"/>
                  <dgm:constr type="ctrY" for="ch" forName="dot3" refType="h" fact="0.9076"/>
                  <dgm:constr type="w" for="ch" forName="dot3" refType="userD"/>
                  <dgm:constr type="h" for="ch" forName="dot3" refType="userD"/>
                  <dgm:constr type="ctrX" for="ch" forName="dot4" refType="w" fact="0.6536"/>
                  <dgm:constr type="ctrY" for="ch" forName="dot4" refType="h" fact="0.9165"/>
                  <dgm:constr type="w" for="ch" forName="dot4" refType="userD"/>
                  <dgm:constr type="h" for="ch" forName="dot4" refType="userD"/>
                  <dgm:constr type="ctrX" for="ch" forName="dot5" refType="w" fact="0.6814"/>
                  <dgm:constr type="ctrY" for="ch" forName="dot5" refType="h" fact="0.9234"/>
                  <dgm:constr type="w" for="ch" forName="dot5" refType="userD"/>
                  <dgm:constr type="h" for="ch" forName="dot5" refType="userD"/>
                  <dgm:constr type="ctrX" for="ch" forName="dot6" refType="w" fact="0.4214"/>
                  <dgm:constr type="ctrY" for="ch" forName="dot6" refType="h" fact="0.764"/>
                  <dgm:constr type="w" for="ch" forName="dot6" refType="userD"/>
                  <dgm:constr type="h" for="ch" forName="dot6" refType="userD"/>
                  <dgm:constr type="ctrX" for="ch" forName="dot7" refType="w" fact="0.4436"/>
                  <dgm:constr type="ctrY" for="ch" forName="dot7" refType="h" fact="0.7878"/>
                  <dgm:constr type="w" for="ch" forName="dot7" refType="userD"/>
                  <dgm:constr type="h" for="ch" forName="dot7" refType="userD"/>
                  <dgm:constr type="ctrX" for="ch" forName="dot8" refType="w" fact="0.325"/>
                  <dgm:constr type="ctrY" for="ch" forName="dot8" refType="h" fact="0.6227"/>
                  <dgm:constr type="w" for="ch" forName="dot8" refType="userD"/>
                  <dgm:constr type="h" for="ch" forName="dot8" refType="userD"/>
                  <dgm:constr type="ctrX" for="ch" forName="dot9" refType="w" fact="0.2597"/>
                  <dgm:constr type="ctrY" for="ch" forName="dot9" refType="h" fact="0.4556"/>
                  <dgm:constr type="w" for="ch" forName="dot9" refType="userD"/>
                  <dgm:constr type="h" for="ch" forName="dot9" refType="userD"/>
                  <dgm:constr type="ctrX" for="ch" forName="dot10" refType="w" fact="0.2286"/>
                  <dgm:constr type="ctrY" for="ch" forName="dot10" refType="h" fact="0.2816"/>
                  <dgm:constr type="w" for="ch" forName="dot10" refType="userD"/>
                  <dgm:constr type="h" for="ch" forName="dot10" refType="userD"/>
                  <dgm:constr type="ctrX" for="ch" forName="dotArrow1" refType="w" fact="0.2557"/>
                  <dgm:constr type="ctrY" for="ch" forName="dotArrow1" refType="h" fact="0.0748"/>
                  <dgm:constr type="w" for="ch" forName="dotArrow1" refType="userD"/>
                  <dgm:constr type="h" for="ch" forName="dotArrow1" refType="userD"/>
                  <dgm:constr type="ctrX" for="ch" forName="dotArrow2" refType="w" fact="0.2372"/>
                  <dgm:constr type="ctrY" for="ch" forName="dotArrow2" refType="h" fact="0.0581"/>
                  <dgm:constr type="w" for="ch" forName="dotArrow2" refType="userD"/>
                  <dgm:constr type="h" for="ch" forName="dotArrow2" refType="userD"/>
                  <dgm:constr type="ctrX" for="ch" forName="dotArrow3" refType="w" fact="0.2187"/>
                  <dgm:constr type="ctrY" for="ch" forName="dotArrow3" refType="h" fact="0.0414"/>
                  <dgm:constr type="w" for="ch" forName="dotArrow3" refType="userD"/>
                  <dgm:constr type="h" for="ch" forName="dotArrow3" refType="userD"/>
                  <dgm:constr type="ctrX" for="ch" forName="dotArrow4" refType="w" fact="0.2001"/>
                  <dgm:constr type="ctrY" for="ch" forName="dotArrow4" refType="h" fact="0.0581"/>
                  <dgm:constr type="w" for="ch" forName="dotArrow4" refType="userD"/>
                  <dgm:constr type="h" for="ch" forName="dotArrow4" refType="userD"/>
                  <dgm:constr type="ctrX" for="ch" forName="dotArrow5" refType="w" fact="0.1816"/>
                  <dgm:constr type="ctrY" for="ch" forName="dotArrow5" refType="h" fact="0.0748"/>
                  <dgm:constr type="w" for="ch" forName="dotArrow5" refType="userD"/>
                  <dgm:constr type="h" for="ch" forName="dotArrow5" refType="userD"/>
                  <dgm:constr type="ctrX" for="ch" forName="dotArrow6" refType="w" fact="0.2187"/>
                  <dgm:constr type="ctrY" for="ch" forName="dotArrow6" refType="h" fact="0.0766"/>
                  <dgm:constr type="w" for="ch" forName="dotArrow6" refType="userD"/>
                  <dgm:constr type="h" for="ch" forName="dotArrow6" refType="userD"/>
                  <dgm:constr type="ctrX" for="ch" forName="dotArrow7" refType="w" fact="0.2187"/>
                  <dgm:constr type="ctrY" for="ch" forName="dotArrow7" refType="h" fact="0.1118"/>
                  <dgm:constr type="w" for="ch" forName="dotArrow7" refType="userD"/>
                  <dgm:constr type="h" for="ch" forName="dotArrow7" refType="userD"/>
                  <dgm:constr type="r" for="ch" forName="parTx1" refType="w" fact="0.7522"/>
                  <dgm:constr type="t" for="ch" forName="parTx1" refType="h" fact="0.9416"/>
                  <dgm:constr type="w" for="ch" forName="parTx1" refType="w" fact="0.2696"/>
                  <dgm:constr type="h" for="ch" forName="parTx1" refType="h" fact="0.0811"/>
                  <dgm:constr type="ctrX" for="ch" forName="picture1" refType="w" fact="0.7644"/>
                  <dgm:constr type="ctrY" for="ch" forName="picture1" refType="h" fact="0.9322"/>
                  <dgm:constr type="w" for="ch" forName="picture1" refType="w" fact="0.125"/>
                  <dgm:constr type="h" for="ch" forName="picture1" refType="h" fact="0.1403"/>
                  <dgm:constr type="r" for="ch" forName="parTx2" refType="w" fact="0.4937"/>
                  <dgm:constr type="t" for="ch" forName="parTx2" refType="h" fact="0.8451"/>
                  <dgm:constr type="w" for="ch" forName="parTx2" refType="w" fact="0.2696"/>
                  <dgm:constr type="h" for="ch" forName="parTx2" refType="h" fact="0.0811"/>
                  <dgm:constr type="ctrX" for="ch" forName="picture2" refType="w" fact="0.5059"/>
                  <dgm:constr type="ctrY" for="ch" forName="picture2" refType="h" fact="0.8357"/>
                  <dgm:constr type="w" for="ch" forName="picture2" refType="w" fact="0.125"/>
                  <dgm:constr type="h" for="ch" forName="picture2" refType="h" fact="0.1403"/>
                  <dgm:constr type="r" for="ch" forName="parTx3" refType="w" fact="0.3662"/>
                  <dgm:constr type="t" for="ch" forName="parTx3" refType="h" fact="0.7006"/>
                  <dgm:constr type="w" for="ch" forName="parTx3" refType="w" fact="0.2696"/>
                  <dgm:constr type="h" for="ch" forName="parTx3" refType="h" fact="0.0811"/>
                  <dgm:constr type="ctrX" for="ch" forName="picture3" refType="w" fact="0.3784"/>
                  <dgm:constr type="ctrY" for="ch" forName="picture3" refType="h" fact="0.6912"/>
                  <dgm:constr type="w" for="ch" forName="picture3" refType="w" fact="0.125"/>
                  <dgm:constr type="h" for="ch" forName="picture3" refType="h" fact="0.1403"/>
                  <dgm:constr type="r" for="ch" forName="parTx4" refType="w" fact="0.2893"/>
                  <dgm:constr type="t" for="ch" forName="parTx4" refType="h" fact="0.5424"/>
                  <dgm:constr type="w" for="ch" forName="parTx4" refType="w" fact="0.2696"/>
                  <dgm:constr type="h" for="ch" forName="parTx4" refType="h" fact="0.0811"/>
                  <dgm:constr type="ctrX" for="ch" forName="picture4" refType="w" fact="0.3015"/>
                  <dgm:constr type="ctrY" for="ch" forName="picture4" refType="h" fact="0.533"/>
                  <dgm:constr type="w" for="ch" forName="picture4" refType="w" fact="0.125"/>
                  <dgm:constr type="h" for="ch" forName="picture4" refType="h" fact="0.1403"/>
                  <dgm:constr type="r" for="ch" forName="parTx5" refType="w" fact="0.2397"/>
                  <dgm:constr type="t" for="ch" forName="parTx5" refType="h" fact="0.372"/>
                  <dgm:constr type="w" for="ch" forName="parTx5" refType="w" fact="0.2696"/>
                  <dgm:constr type="h" for="ch" forName="parTx5" refType="h" fact="0.0811"/>
                  <dgm:constr type="ctrX" for="ch" forName="picture5" refType="w" fact="0.2519"/>
                  <dgm:constr type="ctrY" for="ch" forName="picture5" refType="h" fact="0.3626"/>
                  <dgm:constr type="w" for="ch" forName="picture5" refType="w" fact="0.125"/>
                  <dgm:constr type="h" for="ch" forName="picture5" refType="h" fact="0.1403"/>
                  <dgm:constr type="r" for="ch" forName="parTx6" refType="w" fact="0.2127"/>
                  <dgm:constr type="t" for="ch" forName="parTx6" refType="h" fact="0.2044"/>
                  <dgm:constr type="w" for="ch" forName="parTx6" refType="w" fact="0.2696"/>
                  <dgm:constr type="h" for="ch" forName="parTx6" refType="h" fact="0.0811"/>
                  <dgm:constr type="ctrX" for="ch" forName="picture6" refType="w" fact="0.2249"/>
                  <dgm:constr type="ctrY" for="ch" forName="picture6" refType="h" fact="0.195"/>
                  <dgm:constr type="w" for="ch" forName="picture6" refType="w" fact="0.125"/>
                  <dgm:constr type="h" for="ch" forName="picture6" refType="h" fact="0.1403"/>
                </dgm:constrLst>
              </dgm:else>
            </dgm:choose>
          </dgm:else>
        </dgm:choose>
      </dgm:if>
      <dgm:else name="Name62">
        <dgm:choose name="Name63">
          <dgm:if name="Name64" func="var" arg="dir" op="equ" val="norm">
            <dgm:choose name="Name65">
              <dgm:if name="Name66"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3909"/>
                  <dgm:constr type="ctrY" for="ch" forName="dot1" refType="h" fact="0.8342"/>
                  <dgm:constr type="w" for="ch" forName="dot1" refType="userD"/>
                  <dgm:constr type="h" for="ch" forName="dot1" refType="userD"/>
                  <dgm:constr type="ctrX" for="ch" forName="dot2" refType="w" fact="0.3721"/>
                  <dgm:constr type="ctrY" for="ch" forName="dot2" refType="h" fact="0.8448"/>
                  <dgm:constr type="w" for="ch" forName="dot2" refType="userD"/>
                  <dgm:constr type="h" for="ch" forName="dot2" refType="userD"/>
                  <dgm:constr type="ctrX" for="ch" forName="dot3" refType="w" fact="0.353"/>
                  <dgm:constr type="ctrY" for="ch" forName="dot3" refType="h" fact="0.8539"/>
                  <dgm:constr type="w" for="ch" forName="dot3" refType="userD"/>
                  <dgm:constr type="h" for="ch" forName="dot3" refType="userD"/>
                  <dgm:constr type="ctrX" for="ch" forName="dot4" refType="w" fact="0.3337"/>
                  <dgm:constr type="ctrY" for="ch" forName="dot4" refType="h" fact="0.8615"/>
                  <dgm:constr type="w" for="ch" forName="dot4" refType="userD"/>
                  <dgm:constr type="h" for="ch" forName="dot4" refType="userD"/>
                  <dgm:constr type="ctrX" for="ch" forName="dot5" refType="w" fact="0.3142"/>
                  <dgm:constr type="ctrY" for="ch" forName="dot5" refType="h" fact="0.8676"/>
                  <dgm:constr type="w" for="ch" forName="dot5" refType="userD"/>
                  <dgm:constr type="h" for="ch" forName="dot5" refType="userD"/>
                  <dgm:constr type="ctrX" for="ch" forName="dot6" refType="w" fact="0.5088"/>
                  <dgm:constr type="ctrY" for="ch" forName="dot6" refType="h" fact="0.7255"/>
                  <dgm:constr type="w" for="ch" forName="dot6" refType="userD"/>
                  <dgm:constr type="h" for="ch" forName="dot6" refType="userD"/>
                  <dgm:constr type="ctrX" for="ch" forName="dot7" refType="w" fact="0.4926"/>
                  <dgm:constr type="ctrY" for="ch" forName="dot7" refType="h" fact="0.7454"/>
                  <dgm:constr type="w" for="ch" forName="dot7" refType="userD"/>
                  <dgm:constr type="h" for="ch" forName="dot7" refType="userD"/>
                  <dgm:constr type="ctrX" for="ch" forName="dot8" refType="w" fact="0.5836"/>
                  <dgm:constr type="ctrY" for="ch" forName="dot8" refType="h" fact="0.6026"/>
                  <dgm:constr type="w" for="ch" forName="dot8" refType="userD"/>
                  <dgm:constr type="h" for="ch" forName="dot8" refType="userD"/>
                  <dgm:constr type="ctrX" for="ch" forName="dot9" refType="w" fact="0.6371"/>
                  <dgm:constr type="ctrY" for="ch" forName="dot9" refType="h" fact="0.4632"/>
                  <dgm:constr type="w" for="ch" forName="dot9" refType="userD"/>
                  <dgm:constr type="h" for="ch" forName="dot9" refType="userD"/>
                  <dgm:constr type="ctrX" for="ch" forName="dot10" refType="w" fact="0.6701"/>
                  <dgm:constr type="ctrY" for="ch" forName="dot10" refType="h" fact="0.3187"/>
                  <dgm:constr type="w" for="ch" forName="dot10" refType="userD"/>
                  <dgm:constr type="h" for="ch" forName="dot10" refType="userD"/>
                  <dgm:constr type="ctrX" for="ch" forName="dot11" refType="w" fact="0.6853"/>
                  <dgm:constr type="ctrY" for="ch" forName="dot11" refType="h" fact="0.1763"/>
                  <dgm:constr type="w" for="ch" forName="dot11" refType="userD"/>
                  <dgm:constr type="h" for="ch" forName="dot11" refType="userD"/>
                  <dgm:constr type="ctrX" for="ch" forName="dotArrow1" refType="w" fact="0.6627"/>
                  <dgm:constr type="ctrY" for="ch" forName="dotArrow1" refType="h" fact="-0.0099"/>
                  <dgm:constr type="w" for="ch" forName="dotArrow1" refType="userD"/>
                  <dgm:constr type="h" for="ch" forName="dotArrow1" refType="userD"/>
                  <dgm:constr type="ctrX" for="ch" forName="dotArrow2" refType="w" fact="0.6773"/>
                  <dgm:constr type="ctrY" for="ch" forName="dotArrow2" refType="h" fact="-0.0239"/>
                  <dgm:constr type="w" for="ch" forName="dotArrow2" refType="userD"/>
                  <dgm:constr type="h" for="ch" forName="dotArrow2" refType="userD"/>
                  <dgm:constr type="ctrX" for="ch" forName="dotArrow3" refType="w" fact="0.6919"/>
                  <dgm:constr type="ctrY" for="ch" forName="dotArrow3" refType="h" fact="-0.0378"/>
                  <dgm:constr type="w" for="ch" forName="dotArrow3" refType="userD"/>
                  <dgm:constr type="h" for="ch" forName="dotArrow3" refType="userD"/>
                  <dgm:constr type="ctrX" for="ch" forName="dotArrow4" refType="w" fact="0.7065"/>
                  <dgm:constr type="ctrY" for="ch" forName="dotArrow4" refType="h" fact="-0.0239"/>
                  <dgm:constr type="w" for="ch" forName="dotArrow4" refType="userD"/>
                  <dgm:constr type="h" for="ch" forName="dotArrow4" refType="userD"/>
                  <dgm:constr type="ctrX" for="ch" forName="dotArrow5" refType="w" fact="0.7212"/>
                  <dgm:constr type="ctrY" for="ch" forName="dotArrow5" refType="h" fact="-0.0099"/>
                  <dgm:constr type="w" for="ch" forName="dotArrow5" refType="userD"/>
                  <dgm:constr type="h" for="ch" forName="dotArrow5" refType="userD"/>
                  <dgm:constr type="ctrX" for="ch" forName="dotArrow6" refType="w" fact="0.6919"/>
                  <dgm:constr type="ctrY" for="ch" forName="dotArrow6" refType="h" fact="-0.0084"/>
                  <dgm:constr type="w" for="ch" forName="dotArrow6" refType="userD"/>
                  <dgm:constr type="h" for="ch" forName="dotArrow6" refType="userD"/>
                  <dgm:constr type="ctrX" for="ch" forName="dotArrow7" refType="w" fact="0.6919"/>
                  <dgm:constr type="ctrY" for="ch" forName="dotArrow7" refType="h" fact="0.0211"/>
                  <dgm:constr type="w" for="ch" forName="dotArrow7" refType="userD"/>
                  <dgm:constr type="h" for="ch" forName="dotArrow7" refType="userD"/>
                  <dgm:constr type="l" for="ch" forName="parTx1" refType="w" fact="0.2556"/>
                  <dgm:constr type="t" for="ch" forName="parTx1" refType="h" fact="0.8856"/>
                  <dgm:constr type="w" for="ch" forName="parTx1" refType="w" fact="0.2101"/>
                  <dgm:constr type="h" for="ch" forName="parTx1" refType="h" fact="0.0704"/>
                  <dgm:constr type="ctrX" for="ch" forName="picture1" refType="w" fact="0.246"/>
                  <dgm:constr type="ctrY" for="ch" forName="picture1" refType="h" fact="0.8769"/>
                  <dgm:constr type="w" for="ch" forName="picture1" refType="w" fact="0.0974"/>
                  <dgm:constr type="h" for="ch" forName="picture1" refType="h" fact="0.121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535"/>
                  <dgm:constr type="t" for="ch" forName="parTx2" refType="h" fact="0.7956"/>
                  <dgm:constr type="w" for="ch" forName="parTx2" refType="w" fact="0.2101"/>
                  <dgm:constr type="h" for="ch" forName="parTx2" refType="h" fact="0.0704"/>
                  <dgm:constr type="ctrX" for="ch" forName="picture2" refType="w" fact="0.4439"/>
                  <dgm:constr type="ctrY" for="ch" forName="picture2" refType="h" fact="0.787"/>
                  <dgm:constr type="w" for="ch" forName="picture2" refType="w" fact="0.0974"/>
                  <dgm:constr type="h" for="ch" forName="picture2" refType="h" fact="0.1218"/>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511"/>
                  <dgm:constr type="t" for="ch" forName="parTx3" refType="h" fact="0.673"/>
                  <dgm:constr type="w" for="ch" forName="parTx3" refType="w" fact="0.2101"/>
                  <dgm:constr type="h" for="ch" forName="parTx3" refType="h" fact="0.0704"/>
                  <dgm:constr type="ctrX" for="ch" forName="picture3" refType="w" fact="0.5415"/>
                  <dgm:constr type="ctrY" for="ch" forName="picture3" refType="h" fact="0.6644"/>
                  <dgm:constr type="w" for="ch" forName="picture3" refType="w" fact="0.0974"/>
                  <dgm:constr type="h" for="ch" forName="picture3" refType="h" fact="0.1218"/>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6132"/>
                  <dgm:constr type="t" for="ch" forName="parTx4" refType="h" fact="0.538"/>
                  <dgm:constr type="w" for="ch" forName="parTx4" refType="w" fact="0.2101"/>
                  <dgm:constr type="h" for="ch" forName="parTx4" refType="h" fact="0.0704"/>
                  <dgm:constr type="ctrX" for="ch" forName="picture4" refType="w" fact="0.6037"/>
                  <dgm:constr type="ctrY" for="ch" forName="picture4" refType="h" fact="0.5294"/>
                  <dgm:constr type="w" for="ch" forName="picture4" refType="w" fact="0.0974"/>
                  <dgm:constr type="h" for="ch" forName="picture4" refType="h" fact="0.1218"/>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576"/>
                  <dgm:constr type="t" for="ch" forName="parTx5" refType="h" fact="0.3951"/>
                  <dgm:constr type="w" for="ch" forName="parTx5" refType="w" fact="0.2101"/>
                  <dgm:constr type="h" for="ch" forName="parTx5" refType="h" fact="0.0704"/>
                  <dgm:constr type="ctrX" for="ch" forName="picture5" refType="w" fact="0.648"/>
                  <dgm:constr type="ctrY" for="ch" forName="picture5" refType="h" fact="0.3864"/>
                  <dgm:constr type="w" for="ch" forName="picture5" refType="w" fact="0.0974"/>
                  <dgm:constr type="h" for="ch" forName="picture5" refType="h" fact="0.1218"/>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828"/>
                  <dgm:constr type="t" for="ch" forName="parTx6" refType="h" fact="0.2531"/>
                  <dgm:constr type="w" for="ch" forName="parTx6" refType="w" fact="0.2101"/>
                  <dgm:constr type="h" for="ch" forName="parTx6" refType="h" fact="0.0704"/>
                  <dgm:constr type="ctrX" for="ch" forName="picture6" refType="w" fact="0.6733"/>
                  <dgm:constr type="ctrY" for="ch" forName="picture6" refType="h" fact="0.2444"/>
                  <dgm:constr type="w" for="ch" forName="picture6" refType="w" fact="0.0974"/>
                  <dgm:constr type="h" for="ch" forName="picture6" refType="h" fact="0.1218"/>
                  <dgm:constr type="l" for="ch" forName="desTx6" refType="r" refFor="ch" refForName="parTx6"/>
                  <dgm:constr type="r" for="ch" forName="desTx6" refType="w"/>
                  <dgm:constr type="t" for="ch" forName="desTx6" refType="t" refFor="ch" refForName="parTx6"/>
                  <dgm:constr type="h" for="ch" forName="desTx6" refType="h" refFor="ch" refForName="parTx6"/>
                  <dgm:constr type="l" for="ch" forName="parTx7" refType="w" fact="0.6966"/>
                  <dgm:constr type="t" for="ch" forName="parTx7" refType="h" fact="0.1162"/>
                  <dgm:constr type="w" for="ch" forName="parTx7" refType="w" fact="0.2101"/>
                  <dgm:constr type="h" for="ch" forName="parTx7" refType="h" fact="0.0704"/>
                  <dgm:constr type="ctrX" for="ch" forName="picture7" refType="w" fact="0.6871"/>
                  <dgm:constr type="ctrY" for="ch" forName="picture7" refType="h" fact="0.1075"/>
                  <dgm:constr type="w" for="ch" forName="picture7" refType="w" fact="0.0974"/>
                  <dgm:constr type="h" for="ch" forName="picture7" refType="h" fact="0.1218"/>
                  <dgm:constr type="l" for="ch" forName="desTx7" refType="r" refFor="ch" refForName="parTx7"/>
                  <dgm:constr type="r" for="ch" forName="desTx7" refType="w"/>
                  <dgm:constr type="t" for="ch" forName="desTx7" refType="t" refFor="ch" refForName="parTx7"/>
                  <dgm:constr type="h" for="ch" forName="desTx7" refType="h" refFor="ch" refForName="parTx7"/>
                </dgm:constrLst>
              </dgm:if>
              <dgm:else name="Name67">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4459"/>
                  <dgm:constr type="ctrY" for="ch" forName="dot1" refType="h" fact="0.8342"/>
                  <dgm:constr type="w" for="ch" forName="dot1" refType="userD"/>
                  <dgm:constr type="h" for="ch" forName="dot1" refType="userD"/>
                  <dgm:constr type="ctrX" for="ch" forName="dot2" refType="w" fact="0.4244"/>
                  <dgm:constr type="ctrY" for="ch" forName="dot2" refType="h" fact="0.8448"/>
                  <dgm:constr type="w" for="ch" forName="dot2" refType="userD"/>
                  <dgm:constr type="h" for="ch" forName="dot2" refType="userD"/>
                  <dgm:constr type="ctrX" for="ch" forName="dot3" refType="w" fact="0.4026"/>
                  <dgm:constr type="ctrY" for="ch" forName="dot3" refType="h" fact="0.8539"/>
                  <dgm:constr type="w" for="ch" forName="dot3" refType="userD"/>
                  <dgm:constr type="h" for="ch" forName="dot3" refType="userD"/>
                  <dgm:constr type="ctrX" for="ch" forName="dot4" refType="w" fact="0.3806"/>
                  <dgm:constr type="ctrY" for="ch" forName="dot4" refType="h" fact="0.8615"/>
                  <dgm:constr type="w" for="ch" forName="dot4" refType="userD"/>
                  <dgm:constr type="h" for="ch" forName="dot4" refType="userD"/>
                  <dgm:constr type="ctrX" for="ch" forName="dot5" refType="w" fact="0.3584"/>
                  <dgm:constr type="ctrY" for="ch" forName="dot5" refType="h" fact="0.8676"/>
                  <dgm:constr type="w" for="ch" forName="dot5" refType="userD"/>
                  <dgm:constr type="h" for="ch" forName="dot5" refType="userD"/>
                  <dgm:constr type="ctrX" for="ch" forName="dot6" refType="w" fact="0.5803"/>
                  <dgm:constr type="ctrY" for="ch" forName="dot6" refType="h" fact="0.7255"/>
                  <dgm:constr type="w" for="ch" forName="dot6" refType="userD"/>
                  <dgm:constr type="h" for="ch" forName="dot6" refType="userD"/>
                  <dgm:constr type="ctrX" for="ch" forName="dot7" refType="w" fact="0.5618"/>
                  <dgm:constr type="ctrY" for="ch" forName="dot7" refType="h" fact="0.7454"/>
                  <dgm:constr type="w" for="ch" forName="dot7" refType="userD"/>
                  <dgm:constr type="h" for="ch" forName="dot7" refType="userD"/>
                  <dgm:constr type="ctrX" for="ch" forName="dot8" refType="w" fact="0.6656"/>
                  <dgm:constr type="ctrY" for="ch" forName="dot8" refType="h" fact="0.6026"/>
                  <dgm:constr type="w" for="ch" forName="dot8" refType="userD"/>
                  <dgm:constr type="h" for="ch" forName="dot8" refType="userD"/>
                  <dgm:constr type="ctrX" for="ch" forName="dot9" refType="w" fact="0.7266"/>
                  <dgm:constr type="ctrY" for="ch" forName="dot9" refType="h" fact="0.4632"/>
                  <dgm:constr type="w" for="ch" forName="dot9" refType="userD"/>
                  <dgm:constr type="h" for="ch" forName="dot9" refType="userD"/>
                  <dgm:constr type="ctrX" for="ch" forName="dot10" refType="w" fact="0.7643"/>
                  <dgm:constr type="ctrY" for="ch" forName="dot10" refType="h" fact="0.3187"/>
                  <dgm:constr type="w" for="ch" forName="dot10" refType="userD"/>
                  <dgm:constr type="h" for="ch" forName="dot10" refType="userD"/>
                  <dgm:constr type="ctrX" for="ch" forName="dot11" refType="w" fact="0.7816"/>
                  <dgm:constr type="ctrY" for="ch" forName="dot11" refType="h" fact="0.1763"/>
                  <dgm:constr type="w" for="ch" forName="dot11" refType="userD"/>
                  <dgm:constr type="h" for="ch" forName="dot11" refType="userD"/>
                  <dgm:constr type="ctrX" for="ch" forName="dotArrow1" refType="w" fact="0.7558"/>
                  <dgm:constr type="ctrY" for="ch" forName="dotArrow1" refType="h" fact="-0.0099"/>
                  <dgm:constr type="w" for="ch" forName="dotArrow1" refType="userD"/>
                  <dgm:constr type="h" for="ch" forName="dotArrow1" refType="userD"/>
                  <dgm:constr type="ctrX" for="ch" forName="dotArrow2" refType="w" fact="0.7725"/>
                  <dgm:constr type="ctrY" for="ch" forName="dotArrow2" refType="h" fact="-0.0239"/>
                  <dgm:constr type="w" for="ch" forName="dotArrow2" refType="userD"/>
                  <dgm:constr type="h" for="ch" forName="dotArrow2" refType="userD"/>
                  <dgm:constr type="ctrX" for="ch" forName="dotArrow3" refType="w" fact="0.7892"/>
                  <dgm:constr type="ctrY" for="ch" forName="dotArrow3" refType="h" fact="-0.0378"/>
                  <dgm:constr type="w" for="ch" forName="dotArrow3" refType="userD"/>
                  <dgm:constr type="h" for="ch" forName="dotArrow3" refType="userD"/>
                  <dgm:constr type="ctrX" for="ch" forName="dotArrow4" refType="w" fact="0.8058"/>
                  <dgm:constr type="ctrY" for="ch" forName="dotArrow4" refType="h" fact="-0.0239"/>
                  <dgm:constr type="w" for="ch" forName="dotArrow4" refType="userD"/>
                  <dgm:constr type="h" for="ch" forName="dotArrow4" refType="userD"/>
                  <dgm:constr type="ctrX" for="ch" forName="dotArrow5" refType="w" fact="0.8225"/>
                  <dgm:constr type="ctrY" for="ch" forName="dotArrow5" refType="h" fact="-0.0099"/>
                  <dgm:constr type="w" for="ch" forName="dotArrow5" refType="userD"/>
                  <dgm:constr type="h" for="ch" forName="dotArrow5" refType="userD"/>
                  <dgm:constr type="ctrX" for="ch" forName="dotArrow6" refType="w" fact="0.7892"/>
                  <dgm:constr type="ctrY" for="ch" forName="dotArrow6" refType="h" fact="-0.0084"/>
                  <dgm:constr type="w" for="ch" forName="dotArrow6" refType="userD"/>
                  <dgm:constr type="h" for="ch" forName="dotArrow6" refType="userD"/>
                  <dgm:constr type="ctrX" for="ch" forName="dotArrow7" refType="w" fact="0.7892"/>
                  <dgm:constr type="ctrY" for="ch" forName="dotArrow7" refType="h" fact="0.0211"/>
                  <dgm:constr type="w" for="ch" forName="dotArrow7" refType="userD"/>
                  <dgm:constr type="h" for="ch" forName="dotArrow7" refType="userD"/>
                  <dgm:constr type="l" for="ch" forName="parTx1" refType="w" fact="0.2915"/>
                  <dgm:constr type="t" for="ch" forName="parTx1" refType="h" fact="0.8845"/>
                  <dgm:constr type="w" for="ch" forName="parTx1" refType="w" fact="0.2396"/>
                  <dgm:constr type="h" for="ch" forName="parTx1" refType="h" fact="0.0704"/>
                  <dgm:constr type="ctrX" for="ch" forName="picture1" refType="w" fact="0.2806"/>
                  <dgm:constr type="ctrY" for="ch" forName="picture1" refType="h" fact="0.8769"/>
                  <dgm:constr type="w" for="ch" forName="picture1" refType="w" fact="0.1111"/>
                  <dgm:constr type="h" for="ch" forName="picture1" refType="h" fact="0.1218"/>
                  <dgm:constr type="l" for="ch" forName="parTx2" refType="w" fact="0.5172"/>
                  <dgm:constr type="t" for="ch" forName="parTx2" refType="h" fact="0.7946"/>
                  <dgm:constr type="w" for="ch" forName="parTx2" refType="w" fact="0.2396"/>
                  <dgm:constr type="h" for="ch" forName="parTx2" refType="h" fact="0.0704"/>
                  <dgm:constr type="ctrX" for="ch" forName="picture2" refType="w" fact="0.5063"/>
                  <dgm:constr type="ctrY" for="ch" forName="picture2" refType="h" fact="0.787"/>
                  <dgm:constr type="w" for="ch" forName="picture2" refType="w" fact="0.1111"/>
                  <dgm:constr type="h" for="ch" forName="picture2" refType="h" fact="0.1218"/>
                  <dgm:constr type="l" for="ch" forName="parTx3" refType="w" fact="0.6285"/>
                  <dgm:constr type="t" for="ch" forName="parTx3" refType="h" fact="0.672"/>
                  <dgm:constr type="w" for="ch" forName="parTx3" refType="w" fact="0.2396"/>
                  <dgm:constr type="h" for="ch" forName="parTx3" refType="h" fact="0.0704"/>
                  <dgm:constr type="ctrX" for="ch" forName="picture3" refType="w" fact="0.6176"/>
                  <dgm:constr type="ctrY" for="ch" forName="picture3" refType="h" fact="0.6644"/>
                  <dgm:constr type="w" for="ch" forName="picture3" refType="w" fact="0.1111"/>
                  <dgm:constr type="h" for="ch" forName="picture3" refType="h" fact="0.1218"/>
                  <dgm:constr type="l" for="ch" forName="parTx4" refType="w" fact="0.6994"/>
                  <dgm:constr type="t" for="ch" forName="parTx4" refType="h" fact="0.5369"/>
                  <dgm:constr type="w" for="ch" forName="parTx4" refType="w" fact="0.2396"/>
                  <dgm:constr type="h" for="ch" forName="parTx4" refType="h" fact="0.0704"/>
                  <dgm:constr type="ctrX" for="ch" forName="picture4" refType="w" fact="0.6885"/>
                  <dgm:constr type="ctrY" for="ch" forName="picture4" refType="h" fact="0.5294"/>
                  <dgm:constr type="w" for="ch" forName="picture4" refType="w" fact="0.1111"/>
                  <dgm:constr type="h" for="ch" forName="picture4" refType="h" fact="0.1218"/>
                  <dgm:constr type="l" for="ch" forName="parTx5" refType="w" fact="0.75"/>
                  <dgm:constr type="t" for="ch" forName="parTx5" refType="h" fact="0.394"/>
                  <dgm:constr type="w" for="ch" forName="parTx5" refType="w" fact="0.2396"/>
                  <dgm:constr type="h" for="ch" forName="parTx5" refType="h" fact="0.0704"/>
                  <dgm:constr type="ctrX" for="ch" forName="picture5" refType="w" fact="0.7391"/>
                  <dgm:constr type="ctrY" for="ch" forName="picture5" refType="h" fact="0.3864"/>
                  <dgm:constr type="w" for="ch" forName="picture5" refType="w" fact="0.1111"/>
                  <dgm:constr type="h" for="ch" forName="picture5" refType="h" fact="0.1218"/>
                  <dgm:constr type="l" for="ch" forName="parTx6" refType="w" fact="0.7788"/>
                  <dgm:constr type="t" for="ch" forName="parTx6" refType="h" fact="0.252"/>
                  <dgm:constr type="w" for="ch" forName="parTx6" refType="w" fact="0.2396"/>
                  <dgm:constr type="h" for="ch" forName="parTx6" refType="h" fact="0.0704"/>
                  <dgm:constr type="ctrX" for="ch" forName="picture6" refType="w" fact="0.7679"/>
                  <dgm:constr type="ctrY" for="ch" forName="picture6" refType="h" fact="0.2444"/>
                  <dgm:constr type="w" for="ch" forName="picture6" refType="w" fact="0.1111"/>
                  <dgm:constr type="h" for="ch" forName="picture6" refType="h" fact="0.1218"/>
                  <dgm:constr type="l" for="ch" forName="parTx7" refType="w" fact="0.7945"/>
                  <dgm:constr type="t" for="ch" forName="parTx7" refType="h" fact="0.1151"/>
                  <dgm:constr type="w" for="ch" forName="parTx7" refType="w" fact="0.2396"/>
                  <dgm:constr type="h" for="ch" forName="parTx7" refType="h" fact="0.0704"/>
                  <dgm:constr type="ctrX" for="ch" forName="picture7" refType="w" fact="0.7836"/>
                  <dgm:constr type="ctrY" for="ch" forName="picture7" refType="h" fact="0.1075"/>
                  <dgm:constr type="w" for="ch" forName="picture7" refType="w" fact="0.1111"/>
                  <dgm:constr type="h" for="ch" forName="picture7" refType="h" fact="0.1218"/>
                </dgm:constrLst>
              </dgm:else>
            </dgm:choose>
          </dgm:if>
          <dgm:else name="Name68">
            <dgm:choose name="Name69">
              <dgm:if name="Name70"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6091"/>
                  <dgm:constr type="ctrY" for="ch" forName="dot1" refType="h" fact="0.8342"/>
                  <dgm:constr type="w" for="ch" forName="dot1" refType="userD"/>
                  <dgm:constr type="h" for="ch" forName="dot1" refType="userD"/>
                  <dgm:constr type="ctrX" for="ch" forName="dot2" refType="w" fact="0.6279"/>
                  <dgm:constr type="ctrY" for="ch" forName="dot2" refType="h" fact="0.8448"/>
                  <dgm:constr type="w" for="ch" forName="dot2" refType="userD"/>
                  <dgm:constr type="h" for="ch" forName="dot2" refType="userD"/>
                  <dgm:constr type="ctrX" for="ch" forName="dot3" refType="w" fact="0.647"/>
                  <dgm:constr type="ctrY" for="ch" forName="dot3" refType="h" fact="0.8539"/>
                  <dgm:constr type="w" for="ch" forName="dot3" refType="userD"/>
                  <dgm:constr type="h" for="ch" forName="dot3" refType="userD"/>
                  <dgm:constr type="ctrX" for="ch" forName="dot4" refType="w" fact="0.6663"/>
                  <dgm:constr type="ctrY" for="ch" forName="dot4" refType="h" fact="0.8615"/>
                  <dgm:constr type="w" for="ch" forName="dot4" refType="userD"/>
                  <dgm:constr type="h" for="ch" forName="dot4" refType="userD"/>
                  <dgm:constr type="ctrX" for="ch" forName="dot5" refType="w" fact="0.6858"/>
                  <dgm:constr type="ctrY" for="ch" forName="dot5" refType="h" fact="0.8676"/>
                  <dgm:constr type="w" for="ch" forName="dot5" refType="userD"/>
                  <dgm:constr type="h" for="ch" forName="dot5" refType="userD"/>
                  <dgm:constr type="ctrX" for="ch" forName="dot6" refType="w" fact="0.4912"/>
                  <dgm:constr type="ctrY" for="ch" forName="dot6" refType="h" fact="0.7255"/>
                  <dgm:constr type="w" for="ch" forName="dot6" refType="userD"/>
                  <dgm:constr type="h" for="ch" forName="dot6" refType="userD"/>
                  <dgm:constr type="ctrX" for="ch" forName="dot7" refType="w" fact="0.5074"/>
                  <dgm:constr type="ctrY" for="ch" forName="dot7" refType="h" fact="0.7454"/>
                  <dgm:constr type="w" for="ch" forName="dot7" refType="userD"/>
                  <dgm:constr type="h" for="ch" forName="dot7" refType="userD"/>
                  <dgm:constr type="ctrX" for="ch" forName="dot8" refType="w" fact="0.4164"/>
                  <dgm:constr type="ctrY" for="ch" forName="dot8" refType="h" fact="0.6026"/>
                  <dgm:constr type="w" for="ch" forName="dot8" refType="userD"/>
                  <dgm:constr type="h" for="ch" forName="dot8" refType="userD"/>
                  <dgm:constr type="ctrX" for="ch" forName="dot9" refType="w" fact="0.3629"/>
                  <dgm:constr type="ctrY" for="ch" forName="dot9" refType="h" fact="0.4632"/>
                  <dgm:constr type="w" for="ch" forName="dot9" refType="userD"/>
                  <dgm:constr type="h" for="ch" forName="dot9" refType="userD"/>
                  <dgm:constr type="ctrX" for="ch" forName="dot10" refType="w" fact="0.3299"/>
                  <dgm:constr type="ctrY" for="ch" forName="dot10" refType="h" fact="0.3187"/>
                  <dgm:constr type="w" for="ch" forName="dot10" refType="userD"/>
                  <dgm:constr type="h" for="ch" forName="dot10" refType="userD"/>
                  <dgm:constr type="ctrX" for="ch" forName="dot11" refType="w" fact="0.3147"/>
                  <dgm:constr type="ctrY" for="ch" forName="dot11" refType="h" fact="0.1763"/>
                  <dgm:constr type="w" for="ch" forName="dot11" refType="userD"/>
                  <dgm:constr type="h" for="ch" forName="dot11" refType="userD"/>
                  <dgm:constr type="ctrX" for="ch" forName="dotArrow1" refType="w" fact="0.3373"/>
                  <dgm:constr type="ctrY" for="ch" forName="dotArrow1" refType="h" fact="-0.0099"/>
                  <dgm:constr type="w" for="ch" forName="dotArrow1" refType="userD"/>
                  <dgm:constr type="h" for="ch" forName="dotArrow1" refType="userD"/>
                  <dgm:constr type="ctrX" for="ch" forName="dotArrow2" refType="w" fact="0.3227"/>
                  <dgm:constr type="ctrY" for="ch" forName="dotArrow2" refType="h" fact="-0.0239"/>
                  <dgm:constr type="w" for="ch" forName="dotArrow2" refType="userD"/>
                  <dgm:constr type="h" for="ch" forName="dotArrow2" refType="userD"/>
                  <dgm:constr type="ctrX" for="ch" forName="dotArrow3" refType="w" fact="0.3081"/>
                  <dgm:constr type="ctrY" for="ch" forName="dotArrow3" refType="h" fact="-0.0378"/>
                  <dgm:constr type="w" for="ch" forName="dotArrow3" refType="userD"/>
                  <dgm:constr type="h" for="ch" forName="dotArrow3" refType="userD"/>
                  <dgm:constr type="ctrX" for="ch" forName="dotArrow4" refType="w" fact="0.2935"/>
                  <dgm:constr type="ctrY" for="ch" forName="dotArrow4" refType="h" fact="-0.0239"/>
                  <dgm:constr type="w" for="ch" forName="dotArrow4" refType="userD"/>
                  <dgm:constr type="h" for="ch" forName="dotArrow4" refType="userD"/>
                  <dgm:constr type="ctrX" for="ch" forName="dotArrow5" refType="w" fact="0.2788"/>
                  <dgm:constr type="ctrY" for="ch" forName="dotArrow5" refType="h" fact="-0.0099"/>
                  <dgm:constr type="w" for="ch" forName="dotArrow5" refType="userD"/>
                  <dgm:constr type="h" for="ch" forName="dotArrow5" refType="userD"/>
                  <dgm:constr type="ctrX" for="ch" forName="dotArrow6" refType="w" fact="0.3081"/>
                  <dgm:constr type="ctrY" for="ch" forName="dotArrow6" refType="h" fact="-0.0084"/>
                  <dgm:constr type="w" for="ch" forName="dotArrow6" refType="userD"/>
                  <dgm:constr type="h" for="ch" forName="dotArrow6" refType="userD"/>
                  <dgm:constr type="ctrX" for="ch" forName="dotArrow7" refType="w" fact="0.3081"/>
                  <dgm:constr type="ctrY" for="ch" forName="dotArrow7" refType="h" fact="0.0211"/>
                  <dgm:constr type="w" for="ch" forName="dotArrow7" refType="userD"/>
                  <dgm:constr type="h" for="ch" forName="dotArrow7" refType="userD"/>
                  <dgm:constr type="r" for="ch" forName="parTx1" refType="w" fact="0.7444"/>
                  <dgm:constr type="t" for="ch" forName="parTx1" refType="h" fact="0.8856"/>
                  <dgm:constr type="w" for="ch" forName="parTx1" refType="w" fact="0.2101"/>
                  <dgm:constr type="h" for="ch" forName="parTx1" refType="h" fact="0.0704"/>
                  <dgm:constr type="ctrX" for="ch" forName="picture1" refType="w" fact="0.754"/>
                  <dgm:constr type="ctrY" for="ch" forName="picture1" refType="h" fact="0.8769"/>
                  <dgm:constr type="w" for="ch" forName="picture1" refType="w" fact="0.0974"/>
                  <dgm:constr type="h" for="ch" forName="picture1" refType="h" fact="0.121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465"/>
                  <dgm:constr type="t" for="ch" forName="parTx2" refType="h" fact="0.7956"/>
                  <dgm:constr type="w" for="ch" forName="parTx2" refType="w" fact="0.2101"/>
                  <dgm:constr type="h" for="ch" forName="parTx2" refType="h" fact="0.0704"/>
                  <dgm:constr type="ctrX" for="ch" forName="picture2" refType="w" fact="0.5561"/>
                  <dgm:constr type="ctrY" for="ch" forName="picture2" refType="h" fact="0.787"/>
                  <dgm:constr type="w" for="ch" forName="picture2" refType="w" fact="0.0974"/>
                  <dgm:constr type="h" for="ch" forName="picture2" refType="h" fact="0.1218"/>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489"/>
                  <dgm:constr type="t" for="ch" forName="parTx3" refType="h" fact="0.673"/>
                  <dgm:constr type="w" for="ch" forName="parTx3" refType="w" fact="0.2101"/>
                  <dgm:constr type="h" for="ch" forName="parTx3" refType="h" fact="0.0704"/>
                  <dgm:constr type="ctrX" for="ch" forName="picture3" refType="w" fact="0.4585"/>
                  <dgm:constr type="ctrY" for="ch" forName="picture3" refType="h" fact="0.6644"/>
                  <dgm:constr type="w" for="ch" forName="picture3" refType="w" fact="0.0974"/>
                  <dgm:constr type="h" for="ch" forName="picture3" refType="h" fact="0.1218"/>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3868"/>
                  <dgm:constr type="t" for="ch" forName="parTx4" refType="h" fact="0.538"/>
                  <dgm:constr type="w" for="ch" forName="parTx4" refType="w" fact="0.2101"/>
                  <dgm:constr type="h" for="ch" forName="parTx4" refType="h" fact="0.0704"/>
                  <dgm:constr type="ctrX" for="ch" forName="picture4" refType="w" fact="0.3963"/>
                  <dgm:constr type="ctrY" for="ch" forName="picture4" refType="h" fact="0.5294"/>
                  <dgm:constr type="w" for="ch" forName="picture4" refType="w" fact="0.0974"/>
                  <dgm:constr type="h" for="ch" forName="picture4" refType="h" fact="0.1218"/>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424"/>
                  <dgm:constr type="t" for="ch" forName="parTx5" refType="h" fact="0.3951"/>
                  <dgm:constr type="w" for="ch" forName="parTx5" refType="w" fact="0.2101"/>
                  <dgm:constr type="h" for="ch" forName="parTx5" refType="h" fact="0.0704"/>
                  <dgm:constr type="ctrX" for="ch" forName="picture5" refType="w" fact="0.352"/>
                  <dgm:constr type="ctrY" for="ch" forName="picture5" refType="h" fact="0.3864"/>
                  <dgm:constr type="w" for="ch" forName="picture5" refType="w" fact="0.0974"/>
                  <dgm:constr type="h" for="ch" forName="picture5" refType="h" fact="0.1218"/>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172"/>
                  <dgm:constr type="t" for="ch" forName="parTx6" refType="h" fact="0.2531"/>
                  <dgm:constr type="w" for="ch" forName="parTx6" refType="w" fact="0.2101"/>
                  <dgm:constr type="h" for="ch" forName="parTx6" refType="h" fact="0.0704"/>
                  <dgm:constr type="ctrX" for="ch" forName="picture6" refType="w" fact="0.3267"/>
                  <dgm:constr type="ctrY" for="ch" forName="picture6" refType="h" fact="0.2444"/>
                  <dgm:constr type="w" for="ch" forName="picture6" refType="w" fact="0.0974"/>
                  <dgm:constr type="h" for="ch" forName="picture6" refType="h" fact="0.1218"/>
                  <dgm:constr type="r" for="ch" forName="desTx6" refType="l" refFor="ch" refForName="parTx6"/>
                  <dgm:constr type="l" for="ch" forName="desTx6"/>
                  <dgm:constr type="t" for="ch" forName="desTx6" refType="t" refFor="ch" refForName="parTx6"/>
                  <dgm:constr type="h" for="ch" forName="desTx6" refType="h" refFor="ch" refForName="parTx6"/>
                  <dgm:constr type="r" for="ch" forName="parTx7" refType="w" fact="0.3034"/>
                  <dgm:constr type="t" for="ch" forName="parTx7" refType="h" fact="0.1162"/>
                  <dgm:constr type="w" for="ch" forName="parTx7" refType="w" fact="0.2101"/>
                  <dgm:constr type="h" for="ch" forName="parTx7" refType="h" fact="0.0704"/>
                  <dgm:constr type="ctrX" for="ch" forName="picture7" refType="w" fact="0.3129"/>
                  <dgm:constr type="ctrY" for="ch" forName="picture7" refType="h" fact="0.1075"/>
                  <dgm:constr type="w" for="ch" forName="picture7" refType="w" fact="0.0974"/>
                  <dgm:constr type="h" for="ch" forName="picture7" refType="h" fact="0.1218"/>
                  <dgm:constr type="r" for="ch" forName="desTx7" refType="l" refFor="ch" refForName="parTx7"/>
                  <dgm:constr type="l" for="ch" forName="desTx7"/>
                  <dgm:constr type="t" for="ch" forName="desTx7" refType="t" refFor="ch" refForName="parTx7"/>
                  <dgm:constr type="h" for="ch" forName="desTx7" refType="h" refFor="ch" refForName="parTx7"/>
                </dgm:constrLst>
              </dgm:if>
              <dgm:else name="Name71">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5541"/>
                  <dgm:constr type="ctrY" for="ch" forName="dot1" refType="h" fact="0.8342"/>
                  <dgm:constr type="w" for="ch" forName="dot1" refType="userD"/>
                  <dgm:constr type="h" for="ch" forName="dot1" refType="userD"/>
                  <dgm:constr type="ctrX" for="ch" forName="dot2" refType="w" fact="0.5756"/>
                  <dgm:constr type="ctrY" for="ch" forName="dot2" refType="h" fact="0.8448"/>
                  <dgm:constr type="w" for="ch" forName="dot2" refType="userD"/>
                  <dgm:constr type="h" for="ch" forName="dot2" refType="userD"/>
                  <dgm:constr type="ctrX" for="ch" forName="dot3" refType="w" fact="0.5974"/>
                  <dgm:constr type="ctrY" for="ch" forName="dot3" refType="h" fact="0.8539"/>
                  <dgm:constr type="w" for="ch" forName="dot3" refType="userD"/>
                  <dgm:constr type="h" for="ch" forName="dot3" refType="userD"/>
                  <dgm:constr type="ctrX" for="ch" forName="dot4" refType="w" fact="0.6194"/>
                  <dgm:constr type="ctrY" for="ch" forName="dot4" refType="h" fact="0.8615"/>
                  <dgm:constr type="w" for="ch" forName="dot4" refType="userD"/>
                  <dgm:constr type="h" for="ch" forName="dot4" refType="userD"/>
                  <dgm:constr type="ctrX" for="ch" forName="dot5" refType="w" fact="0.6416"/>
                  <dgm:constr type="ctrY" for="ch" forName="dot5" refType="h" fact="0.8676"/>
                  <dgm:constr type="w" for="ch" forName="dot5" refType="userD"/>
                  <dgm:constr type="h" for="ch" forName="dot5" refType="userD"/>
                  <dgm:constr type="ctrX" for="ch" forName="dot6" refType="w" fact="0.4197"/>
                  <dgm:constr type="ctrY" for="ch" forName="dot6" refType="h" fact="0.7255"/>
                  <dgm:constr type="w" for="ch" forName="dot6" refType="userD"/>
                  <dgm:constr type="h" for="ch" forName="dot6" refType="userD"/>
                  <dgm:constr type="ctrX" for="ch" forName="dot7" refType="w" fact="0.4382"/>
                  <dgm:constr type="ctrY" for="ch" forName="dot7" refType="h" fact="0.7454"/>
                  <dgm:constr type="w" for="ch" forName="dot7" refType="userD"/>
                  <dgm:constr type="h" for="ch" forName="dot7" refType="userD"/>
                  <dgm:constr type="ctrX" for="ch" forName="dot8" refType="w" fact="0.3344"/>
                  <dgm:constr type="ctrY" for="ch" forName="dot8" refType="h" fact="0.6026"/>
                  <dgm:constr type="w" for="ch" forName="dot8" refType="userD"/>
                  <dgm:constr type="h" for="ch" forName="dot8" refType="userD"/>
                  <dgm:constr type="ctrX" for="ch" forName="dot9" refType="w" fact="0.2734"/>
                  <dgm:constr type="ctrY" for="ch" forName="dot9" refType="h" fact="0.4632"/>
                  <dgm:constr type="w" for="ch" forName="dot9" refType="userD"/>
                  <dgm:constr type="h" for="ch" forName="dot9" refType="userD"/>
                  <dgm:constr type="ctrX" for="ch" forName="dot10" refType="w" fact="0.2357"/>
                  <dgm:constr type="ctrY" for="ch" forName="dot10" refType="h" fact="0.3187"/>
                  <dgm:constr type="w" for="ch" forName="dot10" refType="userD"/>
                  <dgm:constr type="h" for="ch" forName="dot10" refType="userD"/>
                  <dgm:constr type="ctrX" for="ch" forName="dot11" refType="w" fact="0.2184"/>
                  <dgm:constr type="ctrY" for="ch" forName="dot11" refType="h" fact="0.1763"/>
                  <dgm:constr type="w" for="ch" forName="dot11" refType="userD"/>
                  <dgm:constr type="h" for="ch" forName="dot11" refType="userD"/>
                  <dgm:constr type="ctrX" for="ch" forName="dotArrow1" refType="w" fact="0.2442"/>
                  <dgm:constr type="ctrY" for="ch" forName="dotArrow1" refType="h" fact="-0.0099"/>
                  <dgm:constr type="w" for="ch" forName="dotArrow1" refType="userD"/>
                  <dgm:constr type="h" for="ch" forName="dotArrow1" refType="userD"/>
                  <dgm:constr type="ctrX" for="ch" forName="dotArrow2" refType="w" fact="0.2275"/>
                  <dgm:constr type="ctrY" for="ch" forName="dotArrow2" refType="h" fact="-0.0239"/>
                  <dgm:constr type="w" for="ch" forName="dotArrow2" refType="userD"/>
                  <dgm:constr type="h" for="ch" forName="dotArrow2" refType="userD"/>
                  <dgm:constr type="ctrX" for="ch" forName="dotArrow3" refType="w" fact="0.2108"/>
                  <dgm:constr type="ctrY" for="ch" forName="dotArrow3" refType="h" fact="-0.0378"/>
                  <dgm:constr type="w" for="ch" forName="dotArrow3" refType="userD"/>
                  <dgm:constr type="h" for="ch" forName="dotArrow3" refType="userD"/>
                  <dgm:constr type="ctrX" for="ch" forName="dotArrow4" refType="w" fact="0.1942"/>
                  <dgm:constr type="ctrY" for="ch" forName="dotArrow4" refType="h" fact="-0.0239"/>
                  <dgm:constr type="w" for="ch" forName="dotArrow4" refType="userD"/>
                  <dgm:constr type="h" for="ch" forName="dotArrow4" refType="userD"/>
                  <dgm:constr type="ctrX" for="ch" forName="dotArrow5" refType="w" fact="0.1775"/>
                  <dgm:constr type="ctrY" for="ch" forName="dotArrow5" refType="h" fact="-0.0099"/>
                  <dgm:constr type="w" for="ch" forName="dotArrow5" refType="userD"/>
                  <dgm:constr type="h" for="ch" forName="dotArrow5" refType="userD"/>
                  <dgm:constr type="ctrX" for="ch" forName="dotArrow6" refType="w" fact="0.2108"/>
                  <dgm:constr type="ctrY" for="ch" forName="dotArrow6" refType="h" fact="-0.0084"/>
                  <dgm:constr type="w" for="ch" forName="dotArrow6" refType="userD"/>
                  <dgm:constr type="h" for="ch" forName="dotArrow6" refType="userD"/>
                  <dgm:constr type="ctrX" for="ch" forName="dotArrow7" refType="w" fact="0.2108"/>
                  <dgm:constr type="ctrY" for="ch" forName="dotArrow7" refType="h" fact="0.0211"/>
                  <dgm:constr type="w" for="ch" forName="dotArrow7" refType="userD"/>
                  <dgm:constr type="h" for="ch" forName="dotArrow7" refType="userD"/>
                  <dgm:constr type="r" for="ch" forName="parTx1" refType="w" fact="0.7085"/>
                  <dgm:constr type="t" for="ch" forName="parTx1" refType="h" fact="0.8845"/>
                  <dgm:constr type="w" for="ch" forName="parTx1" refType="w" fact="0.2396"/>
                  <dgm:constr type="h" for="ch" forName="parTx1" refType="h" fact="0.0704"/>
                  <dgm:constr type="ctrX" for="ch" forName="picture1" refType="w" fact="0.7194"/>
                  <dgm:constr type="ctrY" for="ch" forName="picture1" refType="h" fact="0.8769"/>
                  <dgm:constr type="w" for="ch" forName="picture1" refType="w" fact="0.1111"/>
                  <dgm:constr type="h" for="ch" forName="picture1" refType="h" fact="0.1218"/>
                  <dgm:constr type="r" for="ch" forName="parTx2" refType="w" fact="0.4828"/>
                  <dgm:constr type="t" for="ch" forName="parTx2" refType="h" fact="0.7946"/>
                  <dgm:constr type="w" for="ch" forName="parTx2" refType="w" fact="0.2396"/>
                  <dgm:constr type="h" for="ch" forName="parTx2" refType="h" fact="0.0704"/>
                  <dgm:constr type="ctrX" for="ch" forName="picture2" refType="w" fact="0.4937"/>
                  <dgm:constr type="ctrY" for="ch" forName="picture2" refType="h" fact="0.787"/>
                  <dgm:constr type="w" for="ch" forName="picture2" refType="w" fact="0.1111"/>
                  <dgm:constr type="h" for="ch" forName="picture2" refType="h" fact="0.1218"/>
                  <dgm:constr type="r" for="ch" forName="parTx3" refType="w" fact="0.3715"/>
                  <dgm:constr type="t" for="ch" forName="parTx3" refType="h" fact="0.672"/>
                  <dgm:constr type="w" for="ch" forName="parTx3" refType="w" fact="0.2396"/>
                  <dgm:constr type="h" for="ch" forName="parTx3" refType="h" fact="0.0704"/>
                  <dgm:constr type="ctrX" for="ch" forName="picture3" refType="w" fact="0.3824"/>
                  <dgm:constr type="ctrY" for="ch" forName="picture3" refType="h" fact="0.6644"/>
                  <dgm:constr type="w" for="ch" forName="picture3" refType="w" fact="0.1111"/>
                  <dgm:constr type="h" for="ch" forName="picture3" refType="h" fact="0.1218"/>
                  <dgm:constr type="r" for="ch" forName="parTx4" refType="w" fact="0.3006"/>
                  <dgm:constr type="t" for="ch" forName="parTx4" refType="h" fact="0.5369"/>
                  <dgm:constr type="w" for="ch" forName="parTx4" refType="w" fact="0.2396"/>
                  <dgm:constr type="h" for="ch" forName="parTx4" refType="h" fact="0.0704"/>
                  <dgm:constr type="ctrX" for="ch" forName="picture4" refType="w" fact="0.3115"/>
                  <dgm:constr type="ctrY" for="ch" forName="picture4" refType="h" fact="0.5294"/>
                  <dgm:constr type="w" for="ch" forName="picture4" refType="w" fact="0.1111"/>
                  <dgm:constr type="h" for="ch" forName="picture4" refType="h" fact="0.1218"/>
                  <dgm:constr type="r" for="ch" forName="parTx5" refType="w" fact="0.25"/>
                  <dgm:constr type="t" for="ch" forName="parTx5" refType="h" fact="0.394"/>
                  <dgm:constr type="w" for="ch" forName="parTx5" refType="w" fact="0.2396"/>
                  <dgm:constr type="h" for="ch" forName="parTx5" refType="h" fact="0.0704"/>
                  <dgm:constr type="ctrX" for="ch" forName="picture5" refType="w" fact="0.2609"/>
                  <dgm:constr type="ctrY" for="ch" forName="picture5" refType="h" fact="0.3864"/>
                  <dgm:constr type="w" for="ch" forName="picture5" refType="w" fact="0.1111"/>
                  <dgm:constr type="h" for="ch" forName="picture5" refType="h" fact="0.1218"/>
                  <dgm:constr type="r" for="ch" forName="parTx6" refType="w" fact="0.2212"/>
                  <dgm:constr type="t" for="ch" forName="parTx6" refType="h" fact="0.252"/>
                  <dgm:constr type="w" for="ch" forName="parTx6" refType="w" fact="0.2396"/>
                  <dgm:constr type="h" for="ch" forName="parTx6" refType="h" fact="0.0704"/>
                  <dgm:constr type="ctrX" for="ch" forName="picture6" refType="w" fact="0.2321"/>
                  <dgm:constr type="ctrY" for="ch" forName="picture6" refType="h" fact="0.2444"/>
                  <dgm:constr type="w" for="ch" forName="picture6" refType="w" fact="0.1111"/>
                  <dgm:constr type="h" for="ch" forName="picture6" refType="h" fact="0.1218"/>
                  <dgm:constr type="r" for="ch" forName="parTx7" refType="w" fact="0.2055"/>
                  <dgm:constr type="t" for="ch" forName="parTx7" refType="h" fact="0.1151"/>
                  <dgm:constr type="w" for="ch" forName="parTx7" refType="w" fact="0.2396"/>
                  <dgm:constr type="h" for="ch" forName="parTx7" refType="h" fact="0.0704"/>
                  <dgm:constr type="ctrX" for="ch" forName="picture7" refType="w" fact="0.2164"/>
                  <dgm:constr type="ctrY" for="ch" forName="picture7" refType="h" fact="0.1075"/>
                  <dgm:constr type="w" for="ch" forName="picture7" refType="w" fact="0.1111"/>
                  <dgm:constr type="h" for="ch" forName="picture7" refType="h" fact="0.1218"/>
                </dgm:constrLst>
              </dgm:else>
            </dgm:choose>
          </dgm:else>
        </dgm:choose>
      </dgm:else>
    </dgm:choose>
    <dgm:forEach name="wrapper" axis="self" ptType="parTrans">
      <dgm:forEach name="wrapper2" axis="self" ptType="sibTrans" st="2">
        <dgm:forEach name="imageRepeat" axis="self">
          <dgm:layoutNode name="imageRepeatNode" styleLbl="fgImgPlace1">
            <dgm:alg type="sp"/>
            <dgm:shape xmlns:r="http://schemas.openxmlformats.org/officeDocument/2006/relationships" type="ellipse" r:blip="" blipPhldr="1">
              <dgm:adjLst/>
            </dgm:shape>
            <dgm:presOf axis="self"/>
          </dgm:layoutNode>
        </dgm:forEach>
      </dgm:forEach>
    </dgm:forEach>
    <dgm:choose name="Name72">
      <dgm:if name="Name73" axis="ch" ptType="node" func="cnt" op="gte" val="2">
        <dgm:layoutNode name="dot1" styleLbl="alignNode1">
          <dgm:alg type="sp"/>
          <dgm:shape xmlns:r="http://schemas.openxmlformats.org/officeDocument/2006/relationships" type="ellipse" r:blip="">
            <dgm:adjLst/>
          </dgm:shape>
          <dgm:presOf/>
        </dgm:layoutNode>
        <dgm:layoutNode name="dot2" styleLbl="alignNode1">
          <dgm:alg type="sp"/>
          <dgm:shape xmlns:r="http://schemas.openxmlformats.org/officeDocument/2006/relationships" type="ellipse" r:blip="">
            <dgm:adjLst/>
          </dgm:shape>
          <dgm:presOf/>
        </dgm:layoutNode>
        <dgm:layoutNode name="dot3" styleLbl="alignNode1">
          <dgm:alg type="sp"/>
          <dgm:shape xmlns:r="http://schemas.openxmlformats.org/officeDocument/2006/relationships" type="ellipse" r:blip="">
            <dgm:adjLst/>
          </dgm:shape>
          <dgm:presOf/>
        </dgm:layoutNode>
      </dgm:if>
      <dgm:else name="Name74"/>
    </dgm:choose>
    <dgm:choose name="Name75">
      <dgm:if name="Name76" axis="ch" ptType="node" func="cnt" op="gte" val="3">
        <dgm:layoutNode name="dot4" styleLbl="alignNode1">
          <dgm:alg type="sp"/>
          <dgm:shape xmlns:r="http://schemas.openxmlformats.org/officeDocument/2006/relationships" type="ellipse" r:blip="">
            <dgm:adjLst/>
          </dgm:shape>
          <dgm:presOf/>
        </dgm:layoutNode>
        <dgm:layoutNode name="dot5" styleLbl="alignNode1">
          <dgm:alg type="sp"/>
          <dgm:shape xmlns:r="http://schemas.openxmlformats.org/officeDocument/2006/relationships" type="ellipse" r:blip="">
            <dgm:adjLst/>
          </dgm:shape>
          <dgm:presOf/>
        </dgm:layoutNode>
      </dgm:if>
      <dgm:else name="Name77"/>
    </dgm:choose>
    <dgm:choose name="Name78">
      <dgm:if name="Name79" axis="ch" ptType="node" func="cnt" op="gte" val="4">
        <dgm:layoutNode name="dot6" styleLbl="alignNode1">
          <dgm:alg type="sp"/>
          <dgm:shape xmlns:r="http://schemas.openxmlformats.org/officeDocument/2006/relationships" type="ellipse" r:blip="">
            <dgm:adjLst/>
          </dgm:shape>
          <dgm:presOf/>
        </dgm:layoutNode>
      </dgm:if>
      <dgm:else name="Name80"/>
    </dgm:choose>
    <dgm:choose name="Name81">
      <dgm:if name="Name82" axis="ch" ptType="node" func="cnt" op="gte" val="5">
        <dgm:layoutNode name="dot7" styleLbl="alignNode1">
          <dgm:alg type="sp"/>
          <dgm:shape xmlns:r="http://schemas.openxmlformats.org/officeDocument/2006/relationships" type="ellipse" r:blip="">
            <dgm:adjLst/>
          </dgm:shape>
          <dgm:presOf/>
        </dgm:layoutNode>
        <dgm:layoutNode name="dot8" styleLbl="alignNode1">
          <dgm:alg type="sp"/>
          <dgm:shape xmlns:r="http://schemas.openxmlformats.org/officeDocument/2006/relationships" type="ellipse" r:blip="">
            <dgm:adjLst/>
          </dgm:shape>
          <dgm:presOf/>
        </dgm:layoutNode>
      </dgm:if>
      <dgm:else name="Name83"/>
    </dgm:choose>
    <dgm:choose name="Name84">
      <dgm:if name="Name85" axis="ch" ptType="node" func="cnt" op="gte" val="6">
        <dgm:layoutNode name="dot9" styleLbl="alignNode1">
          <dgm:alg type="sp"/>
          <dgm:shape xmlns:r="http://schemas.openxmlformats.org/officeDocument/2006/relationships" type="ellipse" r:blip="">
            <dgm:adjLst/>
          </dgm:shape>
          <dgm:presOf/>
        </dgm:layoutNode>
        <dgm:layoutNode name="dot10" styleLbl="alignNode1">
          <dgm:alg type="sp"/>
          <dgm:shape xmlns:r="http://schemas.openxmlformats.org/officeDocument/2006/relationships" type="ellipse" r:blip="">
            <dgm:adjLst/>
          </dgm:shape>
          <dgm:presOf/>
        </dgm:layoutNode>
      </dgm:if>
      <dgm:else name="Name86"/>
    </dgm:choose>
    <dgm:choose name="Name87">
      <dgm:if name="Name88" axis="ch" ptType="node" func="cnt" op="gte" val="7">
        <dgm:layoutNode name="dot11" styleLbl="alignNode1">
          <dgm:alg type="sp"/>
          <dgm:shape xmlns:r="http://schemas.openxmlformats.org/officeDocument/2006/relationships" type="ellipse" r:blip="">
            <dgm:adjLst/>
          </dgm:shape>
          <dgm:presOf/>
        </dgm:layoutNode>
      </dgm:if>
      <dgm:else name="Name89"/>
    </dgm:choose>
    <dgm:choose name="Name90">
      <dgm:if name="Name91" axis="ch" ptType="node" func="cnt" op="gte" val="2">
        <dgm:layoutNode name="dotArrow1" styleLbl="alignNode1">
          <dgm:alg type="sp"/>
          <dgm:shape xmlns:r="http://schemas.openxmlformats.org/officeDocument/2006/relationships" type="ellipse" r:blip="">
            <dgm:adjLst/>
          </dgm:shape>
          <dgm:presOf/>
        </dgm:layoutNode>
        <dgm:layoutNode name="dotArrow2" styleLbl="alignNode1">
          <dgm:alg type="sp"/>
          <dgm:shape xmlns:r="http://schemas.openxmlformats.org/officeDocument/2006/relationships" type="ellipse" r:blip="">
            <dgm:adjLst/>
          </dgm:shape>
          <dgm:presOf/>
        </dgm:layoutNode>
        <dgm:layoutNode name="dotArrow3" styleLbl="alignNode1">
          <dgm:alg type="sp"/>
          <dgm:shape xmlns:r="http://schemas.openxmlformats.org/officeDocument/2006/relationships" type="ellipse" r:blip="">
            <dgm:adjLst/>
          </dgm:shape>
          <dgm:presOf/>
        </dgm:layoutNode>
        <dgm:layoutNode name="dotArrow4" styleLbl="alignNode1">
          <dgm:alg type="sp"/>
          <dgm:shape xmlns:r="http://schemas.openxmlformats.org/officeDocument/2006/relationships" type="ellipse" r:blip="">
            <dgm:adjLst/>
          </dgm:shape>
          <dgm:presOf/>
        </dgm:layoutNode>
        <dgm:layoutNode name="dotArrow5" styleLbl="alignNode1">
          <dgm:alg type="sp"/>
          <dgm:shape xmlns:r="http://schemas.openxmlformats.org/officeDocument/2006/relationships" type="ellipse" r:blip="">
            <dgm:adjLst/>
          </dgm:shape>
          <dgm:presOf/>
        </dgm:layoutNode>
        <dgm:layoutNode name="dotArrow6" styleLbl="alignNode1">
          <dgm:alg type="sp"/>
          <dgm:shape xmlns:r="http://schemas.openxmlformats.org/officeDocument/2006/relationships" type="ellipse" r:blip="">
            <dgm:adjLst/>
          </dgm:shape>
          <dgm:presOf/>
        </dgm:layoutNode>
        <dgm:layoutNode name="dotArrow7" styleLbl="alignNode1">
          <dgm:alg type="sp"/>
          <dgm:shape xmlns:r="http://schemas.openxmlformats.org/officeDocument/2006/relationships" type="ellipse" r:blip="">
            <dgm:adjLst/>
          </dgm:shape>
          <dgm:presOf/>
        </dgm:layoutNode>
      </dgm:if>
      <dgm:else name="Name92"/>
    </dgm:choose>
    <dgm:forEach name="Name93" axis="ch" ptType="node" cnt="1">
      <dgm:layoutNode name="parTx1">
        <dgm:choose name="Name94">
          <dgm:if name="Name95" func="var" arg="dir" op="equ" val="norm">
            <dgm:alg type="tx">
              <dgm:param type="parTxLTRAlign" val="l"/>
              <dgm:param type="parTxRTLAlign" val="r"/>
            </dgm:alg>
          </dgm:if>
          <dgm:else name="Name96">
            <dgm:alg type="tx">
              <dgm:param type="parTxLTRAlign" val="r"/>
              <dgm:param type="parTxRTLAlign" val="l"/>
            </dgm:alg>
          </dgm:else>
        </dgm:choose>
        <dgm:shape xmlns:r="http://schemas.openxmlformats.org/officeDocument/2006/relationships" type="roundRect" r:blip="">
          <dgm:adjLst/>
        </dgm:shape>
        <dgm:presOf axis="self" ptType="node"/>
        <dgm:choose name="Name97">
          <dgm:if name="Name98" func="var" arg="dir" op="equ" val="norm">
            <dgm:constrLst>
              <dgm:constr type="lMarg" refType="w" fact="0.6"/>
              <dgm:constr type="rMarg" refType="primFontSz" fact="0.3"/>
              <dgm:constr type="tMarg" refType="primFontSz" fact="0.3"/>
              <dgm:constr type="bMarg" refType="primFontSz" fact="0.3"/>
            </dgm:constrLst>
          </dgm:if>
          <dgm:else name="Name99">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00">
        <dgm:if name="Name101" axis="ch" ptType="node" func="cnt" op="gte" val="1">
          <dgm:layoutNode name="desTx1" styleLbl="revTx">
            <dgm:varLst>
              <dgm:bulletEnabled val="1"/>
            </dgm:varLst>
            <dgm:choose name="Name102">
              <dgm:if name="Name103" func="var" arg="dir" op="equ" val="norm">
                <dgm:choose name="Name104">
                  <dgm:if name="Name105" axis="ch" ptType="node" func="cnt" op="gte" val="2">
                    <dgm:alg type="tx">
                      <dgm:param type="parTxLTRAlign" val="l"/>
                      <dgm:param type="parTxRTLAlign" val="l"/>
                      <dgm:param type="stBulletLvl" val="1"/>
                    </dgm:alg>
                  </dgm:if>
                  <dgm:else name="Name106">
                    <dgm:alg type="tx">
                      <dgm:param type="parTxLTRAlign" val="l"/>
                      <dgm:param type="parTxRTLAlign" val="l"/>
                    </dgm:alg>
                  </dgm:else>
                </dgm:choose>
              </dgm:if>
              <dgm:else name="Name107">
                <dgm:choose name="Name108">
                  <dgm:if name="Name109" axis="ch" ptType="node" func="cnt" op="gte" val="2">
                    <dgm:alg type="tx">
                      <dgm:param type="parTxLTRAlign" val="r"/>
                      <dgm:param type="parTxRTLAlign" val="r"/>
                      <dgm:param type="shpTxLTRAlignCh" val="r"/>
                      <dgm:param type="shpTxRTLAlignCh" val="r"/>
                      <dgm:param type="stBulletLvl" val="1"/>
                    </dgm:alg>
                  </dgm:if>
                  <dgm:else name="Name110">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11"/>
      </dgm:choose>
    </dgm:forEach>
    <dgm:forEach name="Name112" axis="ch" ptType="sibTrans" hideLastTrans="0" cnt="1">
      <dgm:layoutNode name="picture1">
        <dgm:alg type="sp"/>
        <dgm:shape xmlns:r="http://schemas.openxmlformats.org/officeDocument/2006/relationships" r:blip="">
          <dgm:adjLst/>
        </dgm:shape>
        <dgm:presOf/>
        <dgm:constrLst/>
        <dgm:forEach name="Name113" ref="imageRepeat"/>
      </dgm:layoutNode>
    </dgm:forEach>
    <dgm:forEach name="Name114" axis="ch" ptType="node" st="2" cnt="1">
      <dgm:layoutNode name="parTx2">
        <dgm:choose name="Name115">
          <dgm:if name="Name116" func="var" arg="dir" op="equ" val="norm">
            <dgm:alg type="tx">
              <dgm:param type="parTxLTRAlign" val="l"/>
              <dgm:param type="parTxRTLAlign" val="r"/>
            </dgm:alg>
          </dgm:if>
          <dgm:else name="Name117">
            <dgm:alg type="tx">
              <dgm:param type="parTxLTRAlign" val="r"/>
              <dgm:param type="parTxRTLAlign" val="l"/>
            </dgm:alg>
          </dgm:else>
        </dgm:choose>
        <dgm:shape xmlns:r="http://schemas.openxmlformats.org/officeDocument/2006/relationships" type="roundRect" r:blip="">
          <dgm:adjLst/>
        </dgm:shape>
        <dgm:presOf axis="self" ptType="node"/>
        <dgm:choose name="Name118">
          <dgm:if name="Name119" func="var" arg="dir" op="equ" val="norm">
            <dgm:constrLst>
              <dgm:constr type="lMarg" refType="w" fact="0.6"/>
              <dgm:constr type="rMarg" refType="primFontSz" fact="0.3"/>
              <dgm:constr type="tMarg" refType="primFontSz" fact="0.3"/>
              <dgm:constr type="bMarg" refType="primFontSz" fact="0.3"/>
            </dgm:constrLst>
          </dgm:if>
          <dgm:else name="Name120">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21">
        <dgm:if name="Name122" axis="ch" ptType="node" func="cnt" op="gte" val="1">
          <dgm:layoutNode name="desTx2" styleLbl="revTx">
            <dgm:varLst>
              <dgm:bulletEnabled val="1"/>
            </dgm:varLst>
            <dgm:choose name="Name123">
              <dgm:if name="Name124" func="var" arg="dir" op="equ" val="norm">
                <dgm:choose name="Name125">
                  <dgm:if name="Name126" axis="ch" ptType="node" func="cnt" op="gte" val="2">
                    <dgm:alg type="tx">
                      <dgm:param type="parTxLTRAlign" val="l"/>
                      <dgm:param type="parTxRTLAlign" val="l"/>
                      <dgm:param type="stBulletLvl" val="1"/>
                    </dgm:alg>
                  </dgm:if>
                  <dgm:else name="Name127">
                    <dgm:alg type="tx">
                      <dgm:param type="parTxLTRAlign" val="l"/>
                      <dgm:param type="parTxRTLAlign" val="l"/>
                    </dgm:alg>
                  </dgm:else>
                </dgm:choose>
              </dgm:if>
              <dgm:else name="Name128">
                <dgm:choose name="Name129">
                  <dgm:if name="Name130" axis="ch" ptType="node" func="cnt" op="gte" val="2">
                    <dgm:alg type="tx">
                      <dgm:param type="parTxLTRAlign" val="r"/>
                      <dgm:param type="parTxRTLAlign" val="r"/>
                      <dgm:param type="shpTxLTRAlignCh" val="r"/>
                      <dgm:param type="shpTxRTLAlignCh" val="r"/>
                      <dgm:param type="stBulletLvl" val="1"/>
                    </dgm:alg>
                  </dgm:if>
                  <dgm:else name="Name131">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32"/>
      </dgm:choose>
    </dgm:forEach>
    <dgm:forEach name="Name133" axis="ch" ptType="sibTrans" hideLastTrans="0" st="2" cnt="1">
      <dgm:layoutNode name="picture2">
        <dgm:alg type="sp"/>
        <dgm:shape xmlns:r="http://schemas.openxmlformats.org/officeDocument/2006/relationships" r:blip="">
          <dgm:adjLst/>
        </dgm:shape>
        <dgm:presOf/>
        <dgm:constrLst/>
        <dgm:forEach name="Name134" ref="imageRepeat"/>
      </dgm:layoutNode>
    </dgm:forEach>
    <dgm:forEach name="Name135" axis="ch" ptType="node" st="3" cnt="1">
      <dgm:layoutNode name="parTx3">
        <dgm:choose name="Name136">
          <dgm:if name="Name137" func="var" arg="dir" op="equ" val="norm">
            <dgm:alg type="tx">
              <dgm:param type="parTxLTRAlign" val="l"/>
              <dgm:param type="parTxRTLAlign" val="r"/>
            </dgm:alg>
          </dgm:if>
          <dgm:else name="Name138">
            <dgm:alg type="tx">
              <dgm:param type="parTxLTRAlign" val="r"/>
              <dgm:param type="parTxRTLAlign" val="l"/>
            </dgm:alg>
          </dgm:else>
        </dgm:choose>
        <dgm:shape xmlns:r="http://schemas.openxmlformats.org/officeDocument/2006/relationships" type="roundRect" r:blip="">
          <dgm:adjLst/>
        </dgm:shape>
        <dgm:presOf axis="self" ptType="node"/>
        <dgm:choose name="Name139">
          <dgm:if name="Name140" func="var" arg="dir" op="equ" val="norm">
            <dgm:constrLst>
              <dgm:constr type="lMarg" refType="w" fact="0.6"/>
              <dgm:constr type="rMarg" refType="primFontSz" fact="0.3"/>
              <dgm:constr type="tMarg" refType="primFontSz" fact="0.3"/>
              <dgm:constr type="bMarg" refType="primFontSz" fact="0.3"/>
            </dgm:constrLst>
          </dgm:if>
          <dgm:else name="Name141">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42">
        <dgm:if name="Name143" axis="ch" ptType="node" func="cnt" op="gte" val="1">
          <dgm:layoutNode name="desTx3" styleLbl="revTx">
            <dgm:varLst>
              <dgm:bulletEnabled val="1"/>
            </dgm:varLst>
            <dgm:choose name="Name144">
              <dgm:if name="Name145" func="var" arg="dir" op="equ" val="norm">
                <dgm:choose name="Name146">
                  <dgm:if name="Name147" axis="ch" ptType="node" func="cnt" op="gte" val="2">
                    <dgm:alg type="tx">
                      <dgm:param type="parTxLTRAlign" val="l"/>
                      <dgm:param type="parTxRTLAlign" val="l"/>
                      <dgm:param type="stBulletLvl" val="1"/>
                    </dgm:alg>
                  </dgm:if>
                  <dgm:else name="Name148">
                    <dgm:alg type="tx">
                      <dgm:param type="parTxLTRAlign" val="l"/>
                      <dgm:param type="parTxRTLAlign" val="l"/>
                    </dgm:alg>
                  </dgm:else>
                </dgm:choose>
              </dgm:if>
              <dgm:else name="Name149">
                <dgm:choose name="Name150">
                  <dgm:if name="Name151" axis="ch" ptType="node" func="cnt" op="gte" val="2">
                    <dgm:alg type="tx">
                      <dgm:param type="parTxLTRAlign" val="r"/>
                      <dgm:param type="parTxRTLAlign" val="r"/>
                      <dgm:param type="shpTxLTRAlignCh" val="r"/>
                      <dgm:param type="shpTxRTLAlignCh" val="r"/>
                      <dgm:param type="stBulletLvl" val="1"/>
                    </dgm:alg>
                  </dgm:if>
                  <dgm:else name="Name152">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53"/>
      </dgm:choose>
    </dgm:forEach>
    <dgm:forEach name="Name154" axis="ch" ptType="sibTrans" hideLastTrans="0" st="3" cnt="1">
      <dgm:layoutNode name="picture3">
        <dgm:alg type="sp"/>
        <dgm:shape xmlns:r="http://schemas.openxmlformats.org/officeDocument/2006/relationships" r:blip="">
          <dgm:adjLst/>
        </dgm:shape>
        <dgm:presOf/>
        <dgm:constrLst/>
        <dgm:forEach name="Name155" ref="imageRepeat"/>
      </dgm:layoutNode>
    </dgm:forEach>
    <dgm:forEach name="Name156" axis="ch" ptType="node" st="4" cnt="1">
      <dgm:layoutNode name="parTx4">
        <dgm:choose name="Name157">
          <dgm:if name="Name158" func="var" arg="dir" op="equ" val="norm">
            <dgm:alg type="tx">
              <dgm:param type="parTxLTRAlign" val="l"/>
              <dgm:param type="parTxRTLAlign" val="r"/>
            </dgm:alg>
          </dgm:if>
          <dgm:else name="Name159">
            <dgm:alg type="tx">
              <dgm:param type="parTxLTRAlign" val="r"/>
              <dgm:param type="parTxRTLAlign" val="l"/>
            </dgm:alg>
          </dgm:else>
        </dgm:choose>
        <dgm:shape xmlns:r="http://schemas.openxmlformats.org/officeDocument/2006/relationships" type="roundRect" r:blip="">
          <dgm:adjLst/>
        </dgm:shape>
        <dgm:presOf axis="self" ptType="node"/>
        <dgm:choose name="Name160">
          <dgm:if name="Name161" func="var" arg="dir" op="equ" val="norm">
            <dgm:constrLst>
              <dgm:constr type="lMarg" refType="w" fact="0.6"/>
              <dgm:constr type="rMarg" refType="primFontSz" fact="0.3"/>
              <dgm:constr type="tMarg" refType="primFontSz" fact="0.3"/>
              <dgm:constr type="bMarg" refType="primFontSz" fact="0.3"/>
            </dgm:constrLst>
          </dgm:if>
          <dgm:else name="Name162">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63">
        <dgm:if name="Name164" axis="ch" ptType="node" func="cnt" op="gte" val="1">
          <dgm:layoutNode name="desTx4" styleLbl="revTx">
            <dgm:varLst>
              <dgm:bulletEnabled val="1"/>
            </dgm:varLst>
            <dgm:choose name="Name165">
              <dgm:if name="Name166" func="var" arg="dir" op="equ" val="norm">
                <dgm:choose name="Name167">
                  <dgm:if name="Name168" axis="ch" ptType="node" func="cnt" op="gte" val="2">
                    <dgm:alg type="tx">
                      <dgm:param type="parTxLTRAlign" val="l"/>
                      <dgm:param type="parTxRTLAlign" val="l"/>
                      <dgm:param type="stBulletLvl" val="1"/>
                    </dgm:alg>
                  </dgm:if>
                  <dgm:else name="Name169">
                    <dgm:alg type="tx">
                      <dgm:param type="parTxLTRAlign" val="l"/>
                      <dgm:param type="parTxRTLAlign" val="l"/>
                    </dgm:alg>
                  </dgm:else>
                </dgm:choose>
              </dgm:if>
              <dgm:else name="Name170">
                <dgm:choose name="Name171">
                  <dgm:if name="Name172" axis="ch" ptType="node" func="cnt" op="gte" val="2">
                    <dgm:alg type="tx">
                      <dgm:param type="parTxLTRAlign" val="r"/>
                      <dgm:param type="parTxRTLAlign" val="r"/>
                      <dgm:param type="shpTxLTRAlignCh" val="r"/>
                      <dgm:param type="shpTxRTLAlignCh" val="r"/>
                      <dgm:param type="stBulletLvl" val="1"/>
                    </dgm:alg>
                  </dgm:if>
                  <dgm:else name="Name173">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74"/>
      </dgm:choose>
    </dgm:forEach>
    <dgm:forEach name="Name175" axis="ch" ptType="sibTrans" hideLastTrans="0" st="4" cnt="1">
      <dgm:layoutNode name="picture4">
        <dgm:alg type="sp"/>
        <dgm:shape xmlns:r="http://schemas.openxmlformats.org/officeDocument/2006/relationships" r:blip="">
          <dgm:adjLst/>
        </dgm:shape>
        <dgm:presOf/>
        <dgm:constrLst/>
        <dgm:forEach name="Name176" ref="imageRepeat"/>
      </dgm:layoutNode>
    </dgm:forEach>
    <dgm:forEach name="Name177" axis="ch" ptType="node" st="5" cnt="1">
      <dgm:layoutNode name="parTx5">
        <dgm:choose name="Name178">
          <dgm:if name="Name179" func="var" arg="dir" op="equ" val="norm">
            <dgm:alg type="tx">
              <dgm:param type="parTxLTRAlign" val="l"/>
              <dgm:param type="parTxRTLAlign" val="r"/>
            </dgm:alg>
          </dgm:if>
          <dgm:else name="Name180">
            <dgm:alg type="tx">
              <dgm:param type="parTxLTRAlign" val="r"/>
              <dgm:param type="parTxRTLAlign" val="l"/>
            </dgm:alg>
          </dgm:else>
        </dgm:choose>
        <dgm:shape xmlns:r="http://schemas.openxmlformats.org/officeDocument/2006/relationships" type="roundRect" r:blip="">
          <dgm:adjLst/>
        </dgm:shape>
        <dgm:presOf axis="self" ptType="node"/>
        <dgm:choose name="Name181">
          <dgm:if name="Name182" func="var" arg="dir" op="equ" val="norm">
            <dgm:constrLst>
              <dgm:constr type="lMarg" refType="w" fact="0.6"/>
              <dgm:constr type="rMarg" refType="primFontSz" fact="0.3"/>
              <dgm:constr type="tMarg" refType="primFontSz" fact="0.3"/>
              <dgm:constr type="bMarg" refType="primFontSz" fact="0.3"/>
            </dgm:constrLst>
          </dgm:if>
          <dgm:else name="Name183">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84">
        <dgm:if name="Name185" axis="ch" ptType="node" func="cnt" op="gte" val="1">
          <dgm:layoutNode name="desTx5" styleLbl="revTx">
            <dgm:varLst>
              <dgm:bulletEnabled val="1"/>
            </dgm:varLst>
            <dgm:choose name="Name186">
              <dgm:if name="Name187" func="var" arg="dir" op="equ" val="norm">
                <dgm:choose name="Name188">
                  <dgm:if name="Name189" axis="ch" ptType="node" func="cnt" op="gte" val="2">
                    <dgm:alg type="tx">
                      <dgm:param type="parTxLTRAlign" val="l"/>
                      <dgm:param type="parTxRTLAlign" val="l"/>
                      <dgm:param type="stBulletLvl" val="1"/>
                    </dgm:alg>
                  </dgm:if>
                  <dgm:else name="Name190">
                    <dgm:alg type="tx">
                      <dgm:param type="parTxLTRAlign" val="l"/>
                      <dgm:param type="parTxRTLAlign" val="l"/>
                    </dgm:alg>
                  </dgm:else>
                </dgm:choose>
              </dgm:if>
              <dgm:else name="Name191">
                <dgm:choose name="Name192">
                  <dgm:if name="Name193" axis="ch" ptType="node" func="cnt" op="gte" val="2">
                    <dgm:alg type="tx">
                      <dgm:param type="parTxLTRAlign" val="r"/>
                      <dgm:param type="parTxRTLAlign" val="r"/>
                      <dgm:param type="shpTxLTRAlignCh" val="r"/>
                      <dgm:param type="shpTxRTLAlignCh" val="r"/>
                      <dgm:param type="stBulletLvl" val="1"/>
                    </dgm:alg>
                  </dgm:if>
                  <dgm:else name="Name194">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95"/>
      </dgm:choose>
    </dgm:forEach>
    <dgm:forEach name="Name196" axis="ch" ptType="sibTrans" hideLastTrans="0" st="5" cnt="1">
      <dgm:layoutNode name="picture5">
        <dgm:alg type="sp"/>
        <dgm:shape xmlns:r="http://schemas.openxmlformats.org/officeDocument/2006/relationships" r:blip="">
          <dgm:adjLst/>
        </dgm:shape>
        <dgm:presOf/>
        <dgm:constrLst/>
        <dgm:forEach name="Name197" ref="imageRepeat"/>
      </dgm:layoutNode>
    </dgm:forEach>
    <dgm:forEach name="Name198" axis="ch" ptType="node" st="6" cnt="1">
      <dgm:layoutNode name="parTx6">
        <dgm:choose name="Name199">
          <dgm:if name="Name200" func="var" arg="dir" op="equ" val="norm">
            <dgm:alg type="tx">
              <dgm:param type="parTxLTRAlign" val="l"/>
              <dgm:param type="parTxRTLAlign" val="r"/>
            </dgm:alg>
          </dgm:if>
          <dgm:else name="Name201">
            <dgm:alg type="tx">
              <dgm:param type="parTxLTRAlign" val="r"/>
              <dgm:param type="parTxRTLAlign" val="l"/>
            </dgm:alg>
          </dgm:else>
        </dgm:choose>
        <dgm:shape xmlns:r="http://schemas.openxmlformats.org/officeDocument/2006/relationships" type="roundRect" r:blip="">
          <dgm:adjLst/>
        </dgm:shape>
        <dgm:presOf axis="self" ptType="node"/>
        <dgm:choose name="Name202">
          <dgm:if name="Name203" func="var" arg="dir" op="equ" val="norm">
            <dgm:constrLst>
              <dgm:constr type="lMarg" refType="w" fact="0.6"/>
              <dgm:constr type="rMarg" refType="primFontSz" fact="0.3"/>
              <dgm:constr type="tMarg" refType="primFontSz" fact="0.3"/>
              <dgm:constr type="bMarg" refType="primFontSz" fact="0.3"/>
            </dgm:constrLst>
          </dgm:if>
          <dgm:else name="Name204">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05">
        <dgm:if name="Name206" axis="ch" ptType="node" func="cnt" op="gte" val="1">
          <dgm:layoutNode name="desTx6" styleLbl="revTx">
            <dgm:varLst>
              <dgm:bulletEnabled val="1"/>
            </dgm:varLst>
            <dgm:choose name="Name207">
              <dgm:if name="Name208" func="var" arg="dir" op="equ" val="norm">
                <dgm:choose name="Name209">
                  <dgm:if name="Name210" axis="ch" ptType="node" func="cnt" op="gte" val="2">
                    <dgm:alg type="tx">
                      <dgm:param type="parTxLTRAlign" val="l"/>
                      <dgm:param type="parTxRTLAlign" val="l"/>
                      <dgm:param type="stBulletLvl" val="1"/>
                    </dgm:alg>
                  </dgm:if>
                  <dgm:else name="Name211">
                    <dgm:alg type="tx">
                      <dgm:param type="parTxLTRAlign" val="l"/>
                      <dgm:param type="parTxRTLAlign" val="l"/>
                    </dgm:alg>
                  </dgm:else>
                </dgm:choose>
              </dgm:if>
              <dgm:else name="Name212">
                <dgm:choose name="Name213">
                  <dgm:if name="Name214" axis="ch" ptType="node" func="cnt" op="gte" val="2">
                    <dgm:alg type="tx">
                      <dgm:param type="parTxLTRAlign" val="r"/>
                      <dgm:param type="parTxRTLAlign" val="r"/>
                      <dgm:param type="shpTxLTRAlignCh" val="r"/>
                      <dgm:param type="shpTxRTLAlignCh" val="r"/>
                      <dgm:param type="stBulletLvl" val="1"/>
                    </dgm:alg>
                  </dgm:if>
                  <dgm:else name="Name215">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16"/>
      </dgm:choose>
    </dgm:forEach>
    <dgm:forEach name="Name217" axis="ch" ptType="sibTrans" hideLastTrans="0" st="6" cnt="1">
      <dgm:layoutNode name="picture6">
        <dgm:alg type="sp"/>
        <dgm:shape xmlns:r="http://schemas.openxmlformats.org/officeDocument/2006/relationships" r:blip="">
          <dgm:adjLst/>
        </dgm:shape>
        <dgm:presOf/>
        <dgm:constrLst/>
        <dgm:forEach name="Name218" ref="imageRepeat"/>
      </dgm:layoutNode>
    </dgm:forEach>
    <dgm:forEach name="Name219" axis="ch" ptType="node" st="7" cnt="1">
      <dgm:layoutNode name="parTx7">
        <dgm:choose name="Name220">
          <dgm:if name="Name221" func="var" arg="dir" op="equ" val="norm">
            <dgm:alg type="tx">
              <dgm:param type="parTxLTRAlign" val="l"/>
              <dgm:param type="parTxRTLAlign" val="r"/>
            </dgm:alg>
          </dgm:if>
          <dgm:else name="Name222">
            <dgm:alg type="tx">
              <dgm:param type="parTxLTRAlign" val="r"/>
              <dgm:param type="parTxRTLAlign" val="l"/>
            </dgm:alg>
          </dgm:else>
        </dgm:choose>
        <dgm:shape xmlns:r="http://schemas.openxmlformats.org/officeDocument/2006/relationships" type="roundRect" r:blip="">
          <dgm:adjLst/>
        </dgm:shape>
        <dgm:presOf axis="self" ptType="node"/>
        <dgm:choose name="Name223">
          <dgm:if name="Name224" func="var" arg="dir" op="equ" val="norm">
            <dgm:constrLst>
              <dgm:constr type="lMarg" refType="w" fact="0.6"/>
              <dgm:constr type="rMarg" refType="primFontSz" fact="0.3"/>
              <dgm:constr type="tMarg" refType="primFontSz" fact="0.3"/>
              <dgm:constr type="bMarg" refType="primFontSz" fact="0.3"/>
            </dgm:constrLst>
          </dgm:if>
          <dgm:else name="Name225">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26">
        <dgm:if name="Name227" axis="ch" ptType="node" func="cnt" op="gte" val="1">
          <dgm:layoutNode name="desTx7" styleLbl="revTx">
            <dgm:varLst>
              <dgm:bulletEnabled val="1"/>
            </dgm:varLst>
            <dgm:choose name="Name228">
              <dgm:if name="Name229" func="var" arg="dir" op="equ" val="norm">
                <dgm:choose name="Name230">
                  <dgm:if name="Name231" axis="ch" ptType="node" func="cnt" op="gte" val="2">
                    <dgm:alg type="tx">
                      <dgm:param type="parTxLTRAlign" val="l"/>
                      <dgm:param type="parTxRTLAlign" val="l"/>
                      <dgm:param type="stBulletLvl" val="1"/>
                    </dgm:alg>
                  </dgm:if>
                  <dgm:else name="Name232">
                    <dgm:alg type="tx">
                      <dgm:param type="parTxLTRAlign" val="l"/>
                      <dgm:param type="parTxRTLAlign" val="l"/>
                    </dgm:alg>
                  </dgm:else>
                </dgm:choose>
              </dgm:if>
              <dgm:else name="Name233">
                <dgm:choose name="Name234">
                  <dgm:if name="Name235" axis="ch" ptType="node" func="cnt" op="gte" val="2">
                    <dgm:alg type="tx">
                      <dgm:param type="parTxLTRAlign" val="r"/>
                      <dgm:param type="parTxRTLAlign" val="r"/>
                      <dgm:param type="shpTxLTRAlignCh" val="r"/>
                      <dgm:param type="shpTxRTLAlignCh" val="r"/>
                      <dgm:param type="stBulletLvl" val="1"/>
                    </dgm:alg>
                  </dgm:if>
                  <dgm:else name="Name236">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37"/>
      </dgm:choose>
    </dgm:forEach>
    <dgm:forEach name="Name238" axis="ch" ptType="sibTrans" hideLastTrans="0" st="7" cnt="1">
      <dgm:layoutNode name="picture7">
        <dgm:alg type="sp"/>
        <dgm:shape xmlns:r="http://schemas.openxmlformats.org/officeDocument/2006/relationships" r:blip="">
          <dgm:adjLst/>
        </dgm:shape>
        <dgm:presOf/>
        <dgm:constrLst/>
        <dgm:forEach name="Name239" ref="imageRepeat"/>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AscendingPictureAccentProcess">
  <dgm:title val=""/>
  <dgm:desc val=""/>
  <dgm:catLst>
    <dgm:cat type="process" pri="22500"/>
    <dgm:cat type="picture" pri="16000"/>
    <dgm:cat type="pictureconvert" pri="16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shape xmlns:r="http://schemas.openxmlformats.org/officeDocument/2006/relationships" r:blip="">
      <dgm:adjLst/>
    </dgm:shape>
    <dgm:choose name="Name1">
      <dgm:if name="Name2" axis="ch" ptType="node" func="cnt" op="equ" val="1">
        <dgm:choose name="Name3">
          <dgm:if name="Name4" func="var" arg="dir" op="equ" val="norm">
            <dgm:choose name="Name5">
              <dgm:if name="Name6" axis="des" func="maxDepth" op="gt" val="1">
                <dgm:alg type="composite">
                  <dgm:param type="ar" val="2.7"/>
                </dgm:alg>
                <dgm:constrLst>
                  <dgm:constr type="primFontSz" for="ch" forName="parTx1" op="equ" val="65"/>
                  <dgm:constr type="primFontSz" for="ch" forName="desTx1" op="equ" val="65"/>
                  <dgm:constr type="userD" refType="w" fact="0.0247"/>
                  <dgm:constr type="l" for="ch" forName="parTx1" refType="w" fact="0.2711"/>
                  <dgm:constr type="t" for="ch" forName="parTx1" refType="h" fact="0.9603"/>
                  <dgm:constr type="w" for="ch" forName="parTx1" refType="w" fact="0.5325"/>
                  <dgm:constr type="h" for="ch" forName="parTx1" refType="h" fact="0.3856"/>
                  <dgm:constr type="ctrX" for="ch" forName="picture1" refType="w" fact="0.2469"/>
                  <dgm:constr type="ctrY" for="ch" forName="picture1" refType="h" fact="0.9"/>
                  <dgm:constr type="w" for="ch" forName="picture1" refType="w" fact="0.2469"/>
                  <dgm:constr type="h" for="ch" forName="picture1" refType="h" fact="0.6667"/>
                  <dgm:constr type="l" for="ch" forName="desTx1" refType="r" refFor="ch" refForName="parTx1"/>
                  <dgm:constr type="r" for="ch" forName="desTx1" refType="w"/>
                  <dgm:constr type="t" for="ch" forName="desTx1" refType="t" refFor="ch" refForName="parTx1"/>
                  <dgm:constr type="h" for="ch" forName="desTx1" refType="h" refFor="ch" refForName="parTx1"/>
                </dgm:constrLst>
              </dgm:if>
              <dgm:else name="Name7">
                <dgm:alg type="composite">
                  <dgm:param type="ar" val="2"/>
                </dgm:alg>
                <dgm:constrLst>
                  <dgm:constr type="primFontSz" for="ch" forName="parTx1" op="equ" val="65"/>
                  <dgm:constr type="userD" refType="w" fact="0.0333"/>
                  <dgm:constr type="l" for="ch" forName="parTx1" refType="w" fact="0.366"/>
                  <dgm:constr type="t" for="ch" forName="parTx1" refType="h" fact="0.7113"/>
                  <dgm:constr type="w" for="ch" forName="parTx1" refType="w" fact="0.7189"/>
                  <dgm:constr type="h" for="ch" forName="parTx1" refType="h" fact="0.3856"/>
                  <dgm:constr type="ctrX" for="ch" forName="picture1" refType="w" fact="0.3333"/>
                  <dgm:constr type="ctrY" for="ch" forName="picture1" refType="h" fact="0.6667"/>
                  <dgm:constr type="w" for="ch" forName="picture1" refType="w" fact="0.3333"/>
                  <dgm:constr type="h" for="ch" forName="picture1" refType="h" fact="0.6667"/>
                </dgm:constrLst>
              </dgm:else>
            </dgm:choose>
          </dgm:if>
          <dgm:else name="Name8">
            <dgm:choose name="Name9">
              <dgm:if name="Name10" axis="des" func="maxDepth" op="gt" val="1">
                <dgm:alg type="composite">
                  <dgm:param type="ar" val="2.7"/>
                </dgm:alg>
                <dgm:constrLst>
                  <dgm:constr type="primFontSz" for="ch" forName="parTx1" op="equ" val="65"/>
                  <dgm:constr type="primFontSz" for="ch" forName="desTx1" op="equ" val="65"/>
                  <dgm:constr type="userD" refType="w" fact="0.0247"/>
                  <dgm:constr type="r" for="ch" forName="parTx1" refType="w" fact="0.7289"/>
                  <dgm:constr type="t" for="ch" forName="parTx1" refType="h" fact="0.9603"/>
                  <dgm:constr type="w" for="ch" forName="parTx1" refType="w" fact="0.5325"/>
                  <dgm:constr type="h" for="ch" forName="parTx1" refType="h" fact="0.3856"/>
                  <dgm:constr type="ctrX" for="ch" forName="picture1" refType="w" fact="0.7531"/>
                  <dgm:constr type="ctrY" for="ch" forName="picture1" refType="h" fact="0.9"/>
                  <dgm:constr type="w" for="ch" forName="picture1" refType="w" fact="0.2469"/>
                  <dgm:constr type="h" for="ch" forName="picture1" refType="h" fact="0.6667"/>
                  <dgm:constr type="r" for="ch" forName="desTx1" refType="l" refFor="ch" refForName="parTx1"/>
                  <dgm:constr type="l" for="ch" forName="desTx1"/>
                  <dgm:constr type="t" for="ch" forName="desTx1" refType="t" refFor="ch" refForName="parTx1"/>
                  <dgm:constr type="h" for="ch" forName="desTx1" refType="h" refFor="ch" refForName="parTx1"/>
                </dgm:constrLst>
              </dgm:if>
              <dgm:else name="Name11">
                <dgm:alg type="composite">
                  <dgm:param type="ar" val="2"/>
                </dgm:alg>
                <dgm:constrLst>
                  <dgm:constr type="primFontSz" for="ch" forName="parTx1" op="equ" val="65"/>
                  <dgm:constr type="userD" refType="w" fact="0.0333"/>
                  <dgm:constr type="r" for="ch" forName="parTx1" refType="w" fact="0.634"/>
                  <dgm:constr type="t" for="ch" forName="parTx1" refType="h" fact="0.7113"/>
                  <dgm:constr type="w" for="ch" forName="parTx1" refType="w" fact="0.7189"/>
                  <dgm:constr type="h" for="ch" forName="parTx1" refType="h" fact="0.3856"/>
                  <dgm:constr type="ctrX" for="ch" forName="picture1" refType="w" fact="0.6667"/>
                  <dgm:constr type="ctrY" for="ch" forName="picture1" refType="h" fact="0.6667"/>
                  <dgm:constr type="w" for="ch" forName="picture1" refType="w" fact="0.3333"/>
                  <dgm:constr type="h" for="ch" forName="picture1" refType="h" fact="0.6667"/>
                </dgm:constrLst>
              </dgm:else>
            </dgm:choose>
          </dgm:else>
        </dgm:choose>
      </dgm:if>
      <dgm:if name="Name12" axis="ch" ptType="node" func="cnt" op="equ" val="2">
        <dgm:choose name="Name13">
          <dgm:if name="Name14" func="var" arg="dir" op="equ" val="norm">
            <dgm:choose name="Name15">
              <dgm:if name="Name16"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3221"/>
                  <dgm:constr type="ctrY" for="ch" forName="dot1" refType="h" fact="0.5911"/>
                  <dgm:constr type="w" for="ch" forName="dot1" refType="userD"/>
                  <dgm:constr type="h" for="ch" forName="dot1" refType="userD"/>
                  <dgm:constr type="ctrX" for="ch" forName="dot2" refType="w" fact="0.3056"/>
                  <dgm:constr type="ctrY" for="ch" forName="dot2" refType="h" fact="0.644"/>
                  <dgm:constr type="w" for="ch" forName="dot2" refType="userD"/>
                  <dgm:constr type="h" for="ch" forName="dot2" refType="userD"/>
                  <dgm:constr type="ctrX" for="ch" forName="dot3" refType="w" fact="0.2859"/>
                  <dgm:constr type="ctrY" for="ch" forName="dot3" refType="h" fact="0.6898"/>
                  <dgm:constr type="w" for="ch" forName="dot3" refType="userD"/>
                  <dgm:constr type="h" for="ch" forName="dot3" refType="userD"/>
                  <dgm:constr type="ctrX" for="ch" forName="dotArrow1" refType="w" fact="0.3095"/>
                  <dgm:constr type="ctrY" for="ch" forName="dotArrow1" refType="h" fact="0.0587"/>
                  <dgm:constr type="w" for="ch" forName="dotArrow1" refType="userD"/>
                  <dgm:constr type="h" for="ch" forName="dotArrow1" refType="userD"/>
                  <dgm:constr type="ctrX" for="ch" forName="dotArrow2" refType="w" fact="0.3346"/>
                  <dgm:constr type="ctrY" for="ch" forName="dotArrow2" refType="h" fact="0.0287"/>
                  <dgm:constr type="w" for="ch" forName="dotArrow2" refType="userD"/>
                  <dgm:constr type="h" for="ch" forName="dotArrow2" refType="userD"/>
                  <dgm:constr type="ctrX" for="ch" forName="dotArrow3" refType="w" fact="0.3597"/>
                  <dgm:constr type="ctrY" for="ch" forName="dotArrow3" refType="h" fact="-0.0013"/>
                  <dgm:constr type="w" for="ch" forName="dotArrow3" refType="userD"/>
                  <dgm:constr type="h" for="ch" forName="dotArrow3" refType="userD"/>
                  <dgm:constr type="ctrX" for="ch" forName="dotArrow4" refType="w" fact="0.3848"/>
                  <dgm:constr type="ctrY" for="ch" forName="dotArrow4" refType="h" fact="0.0287"/>
                  <dgm:constr type="w" for="ch" forName="dotArrow4" refType="userD"/>
                  <dgm:constr type="h" for="ch" forName="dotArrow4" refType="userD"/>
                  <dgm:constr type="ctrX" for="ch" forName="dotArrow5" refType="w" fact="0.41"/>
                  <dgm:constr type="ctrY" for="ch" forName="dotArrow5" refType="h" fact="0.0587"/>
                  <dgm:constr type="w" for="ch" forName="dotArrow5" refType="userD"/>
                  <dgm:constr type="h" for="ch" forName="dotArrow5" refType="userD"/>
                  <dgm:constr type="ctrX" for="ch" forName="dotArrow6" refType="w" fact="0.3597"/>
                  <dgm:constr type="ctrY" for="ch" forName="dotArrow6" refType="h" fact="0.062"/>
                  <dgm:constr type="w" for="ch" forName="dotArrow6" refType="userD"/>
                  <dgm:constr type="h" for="ch" forName="dotArrow6" refType="userD"/>
                  <dgm:constr type="ctrX" for="ch" forName="dotArrow7" refType="w" fact="0.3597"/>
                  <dgm:constr type="ctrY" for="ch" forName="dotArrow7" refType="h" fact="0.1253"/>
                  <dgm:constr type="w" for="ch" forName="dotArrow7" refType="userD"/>
                  <dgm:constr type="h" for="ch" forName="dotArrow7" refType="userD"/>
                  <dgm:constr type="l" for="ch" forName="parTx1" refType="w" fact="0.197"/>
                  <dgm:constr type="t" for="ch" forName="parTx1" refType="h" fact="0.8169"/>
                  <dgm:constr type="w" for="ch" forName="parTx1" refType="w" fact="0.4064"/>
                  <dgm:constr type="h" for="ch" forName="parTx1" refType="h" fact="0.218"/>
                  <dgm:constr type="ctrX" for="ch" forName="picture1" refType="w" fact="0.1785"/>
                  <dgm:constr type="ctrY" for="ch" forName="picture1" refType="h" fact="0.7834"/>
                  <dgm:constr type="w" for="ch" forName="picture1" refType="w" fact="0.1884"/>
                  <dgm:constr type="h" for="ch" forName="picture1" refType="h" fact="0.376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688"/>
                  <dgm:constr type="t" for="ch" forName="parTx2" refType="h" fact="0.3905"/>
                  <dgm:constr type="w" for="ch" forName="parTx2" refType="w" fact="0.4064"/>
                  <dgm:constr type="h" for="ch" forName="parTx2" refType="h" fact="0.218"/>
                  <dgm:constr type="ctrX" for="ch" forName="picture2" refType="w" fact="0.3503"/>
                  <dgm:constr type="ctrY" for="ch" forName="picture2" refType="h" fact="0.357"/>
                  <dgm:constr type="w" for="ch" forName="picture2" refType="w" fact="0.1884"/>
                  <dgm:constr type="h" for="ch" forName="picture2" refType="h" fact="0.3768"/>
                  <dgm:constr type="l" for="ch" forName="desTx2" refType="r" refFor="ch" refForName="parTx2"/>
                  <dgm:constr type="r" for="ch" forName="desTx2" refType="w"/>
                  <dgm:constr type="t" for="ch" forName="desTx2" refType="t" refFor="ch" refForName="parTx2"/>
                  <dgm:constr type="h" for="ch" forName="desTx2" refType="h" refFor="ch" refForName="parTx2"/>
                </dgm:constrLst>
              </dgm:if>
              <dgm:else name="Name17">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4274"/>
                  <dgm:constr type="ctrY" for="ch" forName="dot1" refType="h" fact="0.5911"/>
                  <dgm:constr type="w" for="ch" forName="dot1" refType="userD"/>
                  <dgm:constr type="h" for="ch" forName="dot1" refType="userD"/>
                  <dgm:constr type="ctrX" for="ch" forName="dot2" refType="w" fact="0.4055"/>
                  <dgm:constr type="ctrY" for="ch" forName="dot2" refType="h" fact="0.644"/>
                  <dgm:constr type="w" for="ch" forName="dot2" refType="userD"/>
                  <dgm:constr type="h" for="ch" forName="dot2" refType="userD"/>
                  <dgm:constr type="ctrX" for="ch" forName="dot3" refType="w" fact="0.3794"/>
                  <dgm:constr type="ctrY" for="ch" forName="dot3" refType="h" fact="0.6898"/>
                  <dgm:constr type="w" for="ch" forName="dot3" refType="userD"/>
                  <dgm:constr type="h" for="ch" forName="dot3" refType="userD"/>
                  <dgm:constr type="ctrX" for="ch" forName="dotArrow1" refType="w" fact="0.4106"/>
                  <dgm:constr type="ctrY" for="ch" forName="dotArrow1" refType="h" fact="0.0587"/>
                  <dgm:constr type="w" for="ch" forName="dotArrow1" refType="userD"/>
                  <dgm:constr type="h" for="ch" forName="dotArrow1" refType="userD"/>
                  <dgm:constr type="ctrX" for="ch" forName="dotArrow2" refType="w" fact="0.444"/>
                  <dgm:constr type="ctrY" for="ch" forName="dotArrow2" refType="h" fact="0.0287"/>
                  <dgm:constr type="w" for="ch" forName="dotArrow2" refType="userD"/>
                  <dgm:constr type="h" for="ch" forName="dotArrow2" refType="userD"/>
                  <dgm:constr type="ctrX" for="ch" forName="dotArrow3" refType="w" fact="0.4773"/>
                  <dgm:constr type="ctrY" for="ch" forName="dotArrow3" refType="h" fact="-0.0013"/>
                  <dgm:constr type="w" for="ch" forName="dotArrow3" refType="userD"/>
                  <dgm:constr type="h" for="ch" forName="dotArrow3" refType="userD"/>
                  <dgm:constr type="ctrX" for="ch" forName="dotArrow4" refType="w" fact="0.5106"/>
                  <dgm:constr type="ctrY" for="ch" forName="dotArrow4" refType="h" fact="0.0287"/>
                  <dgm:constr type="w" for="ch" forName="dotArrow4" refType="userD"/>
                  <dgm:constr type="h" for="ch" forName="dotArrow4" refType="userD"/>
                  <dgm:constr type="ctrX" for="ch" forName="dotArrow5" refType="w" fact="0.544"/>
                  <dgm:constr type="ctrY" for="ch" forName="dotArrow5" refType="h" fact="0.0587"/>
                  <dgm:constr type="w" for="ch" forName="dotArrow5" refType="userD"/>
                  <dgm:constr type="h" for="ch" forName="dotArrow5" refType="userD"/>
                  <dgm:constr type="ctrX" for="ch" forName="dotArrow6" refType="w" fact="0.4773"/>
                  <dgm:constr type="ctrY" for="ch" forName="dotArrow6" refType="h" fact="0.062"/>
                  <dgm:constr type="w" for="ch" forName="dotArrow6" refType="userD"/>
                  <dgm:constr type="h" for="ch" forName="dotArrow6" refType="userD"/>
                  <dgm:constr type="ctrX" for="ch" forName="dotArrow7" refType="w" fact="0.4773"/>
                  <dgm:constr type="ctrY" for="ch" forName="dotArrow7" refType="h" fact="0.1253"/>
                  <dgm:constr type="w" for="ch" forName="dotArrow7" refType="userD"/>
                  <dgm:constr type="h" for="ch" forName="dotArrow7" refType="userD"/>
                  <dgm:constr type="l" for="ch" forName="parTx1" refType="w" fact="0.2614"/>
                  <dgm:constr type="t" for="ch" forName="parTx1" refType="h" fact="0.8086"/>
                  <dgm:constr type="w" for="ch" forName="parTx1" refType="w" fact="0.5392"/>
                  <dgm:constr type="h" for="ch" forName="parTx1" refType="h" fact="0.218"/>
                  <dgm:constr type="ctrX" for="ch" forName="picture1" refType="w" fact="0.2369"/>
                  <dgm:constr type="ctrY" for="ch" forName="picture1" refType="h" fact="0.7834"/>
                  <dgm:constr type="w" for="ch" forName="picture1" refType="w" fact="0.25"/>
                  <dgm:constr type="h" for="ch" forName="picture1" refType="h" fact="0.3768"/>
                  <dgm:constr type="l" for="ch" forName="parTx2" refType="w" fact="0.4893"/>
                  <dgm:constr type="t" for="ch" forName="parTx2" refType="h" fact="0.3822"/>
                  <dgm:constr type="w" for="ch" forName="parTx2" refType="w" fact="0.5392"/>
                  <dgm:constr type="h" for="ch" forName="parTx2" refType="h" fact="0.218"/>
                  <dgm:constr type="ctrX" for="ch" forName="picture2" refType="w" fact="0.4648"/>
                  <dgm:constr type="ctrY" for="ch" forName="picture2" refType="h" fact="0.357"/>
                  <dgm:constr type="w" for="ch" forName="picture2" refType="w" fact="0.25"/>
                  <dgm:constr type="h" for="ch" forName="picture2" refType="h" fact="0.3768"/>
                </dgm:constrLst>
              </dgm:else>
            </dgm:choose>
          </dgm:if>
          <dgm:else name="Name18">
            <dgm:choose name="Name19">
              <dgm:if name="Name20"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6779"/>
                  <dgm:constr type="ctrY" for="ch" forName="dot1" refType="h" fact="0.5911"/>
                  <dgm:constr type="w" for="ch" forName="dot1" refType="userD"/>
                  <dgm:constr type="h" for="ch" forName="dot1" refType="userD"/>
                  <dgm:constr type="ctrX" for="ch" forName="dot2" refType="w" fact="0.6944"/>
                  <dgm:constr type="ctrY" for="ch" forName="dot2" refType="h" fact="0.644"/>
                  <dgm:constr type="w" for="ch" forName="dot2" refType="userD"/>
                  <dgm:constr type="h" for="ch" forName="dot2" refType="userD"/>
                  <dgm:constr type="ctrX" for="ch" forName="dot3" refType="w" fact="0.7141"/>
                  <dgm:constr type="ctrY" for="ch" forName="dot3" refType="h" fact="0.6898"/>
                  <dgm:constr type="w" for="ch" forName="dot3" refType="userD"/>
                  <dgm:constr type="h" for="ch" forName="dot3" refType="userD"/>
                  <dgm:constr type="ctrX" for="ch" forName="dotArrow1" refType="w" fact="0.6905"/>
                  <dgm:constr type="ctrY" for="ch" forName="dotArrow1" refType="h" fact="0.0587"/>
                  <dgm:constr type="w" for="ch" forName="dotArrow1" refType="userD"/>
                  <dgm:constr type="h" for="ch" forName="dotArrow1" refType="userD"/>
                  <dgm:constr type="ctrX" for="ch" forName="dotArrow2" refType="w" fact="0.6654"/>
                  <dgm:constr type="ctrY" for="ch" forName="dotArrow2" refType="h" fact="0.0287"/>
                  <dgm:constr type="w" for="ch" forName="dotArrow2" refType="userD"/>
                  <dgm:constr type="h" for="ch" forName="dotArrow2" refType="userD"/>
                  <dgm:constr type="ctrX" for="ch" forName="dotArrow3" refType="w" fact="0.6403"/>
                  <dgm:constr type="ctrY" for="ch" forName="dotArrow3" refType="h" fact="-0.0013"/>
                  <dgm:constr type="w" for="ch" forName="dotArrow3" refType="userD"/>
                  <dgm:constr type="h" for="ch" forName="dotArrow3" refType="userD"/>
                  <dgm:constr type="ctrX" for="ch" forName="dotArrow4" refType="w" fact="0.6152"/>
                  <dgm:constr type="ctrY" for="ch" forName="dotArrow4" refType="h" fact="0.0287"/>
                  <dgm:constr type="w" for="ch" forName="dotArrow4" refType="userD"/>
                  <dgm:constr type="h" for="ch" forName="dotArrow4" refType="userD"/>
                  <dgm:constr type="ctrX" for="ch" forName="dotArrow5" refType="w" fact="0.59"/>
                  <dgm:constr type="ctrY" for="ch" forName="dotArrow5" refType="h" fact="0.0587"/>
                  <dgm:constr type="w" for="ch" forName="dotArrow5" refType="userD"/>
                  <dgm:constr type="h" for="ch" forName="dotArrow5" refType="userD"/>
                  <dgm:constr type="ctrX" for="ch" forName="dotArrow6" refType="w" fact="0.6403"/>
                  <dgm:constr type="ctrY" for="ch" forName="dotArrow6" refType="h" fact="0.062"/>
                  <dgm:constr type="w" for="ch" forName="dotArrow6" refType="userD"/>
                  <dgm:constr type="h" for="ch" forName="dotArrow6" refType="userD"/>
                  <dgm:constr type="ctrX" for="ch" forName="dotArrow7" refType="w" fact="0.6403"/>
                  <dgm:constr type="ctrY" for="ch" forName="dotArrow7" refType="h" fact="0.1253"/>
                  <dgm:constr type="w" for="ch" forName="dotArrow7" refType="userD"/>
                  <dgm:constr type="h" for="ch" forName="dotArrow7" refType="userD"/>
                  <dgm:constr type="r" for="ch" forName="parTx1" refType="w" fact="0.803"/>
                  <dgm:constr type="t" for="ch" forName="parTx1" refType="h" fact="0.8169"/>
                  <dgm:constr type="w" for="ch" forName="parTx1" refType="w" fact="0.4064"/>
                  <dgm:constr type="h" for="ch" forName="parTx1" refType="h" fact="0.218"/>
                  <dgm:constr type="ctrX" for="ch" forName="picture1" refType="w" fact="0.8215"/>
                  <dgm:constr type="ctrY" for="ch" forName="picture1" refType="h" fact="0.7834"/>
                  <dgm:constr type="w" for="ch" forName="picture1" refType="w" fact="0.1884"/>
                  <dgm:constr type="h" for="ch" forName="picture1" refType="h" fact="0.376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312"/>
                  <dgm:constr type="t" for="ch" forName="parTx2" refType="h" fact="0.3905"/>
                  <dgm:constr type="w" for="ch" forName="parTx2" refType="w" fact="0.4064"/>
                  <dgm:constr type="h" for="ch" forName="parTx2" refType="h" fact="0.218"/>
                  <dgm:constr type="ctrX" for="ch" forName="picture2" refType="w" fact="0.6497"/>
                  <dgm:constr type="ctrY" for="ch" forName="picture2" refType="h" fact="0.357"/>
                  <dgm:constr type="w" for="ch" forName="picture2" refType="w" fact="0.1884"/>
                  <dgm:constr type="h" for="ch" forName="picture2" refType="h" fact="0.3768"/>
                  <dgm:constr type="r" for="ch" forName="desTx2" refType="l" refFor="ch" refForName="parTx2"/>
                  <dgm:constr type="l" for="ch" forName="desTx2"/>
                  <dgm:constr type="t" for="ch" forName="desTx2" refType="t" refFor="ch" refForName="parTx2"/>
                  <dgm:constr type="h" for="ch" forName="desTx2" refType="h" refFor="ch" refForName="parTx2"/>
                </dgm:constrLst>
              </dgm:if>
              <dgm:else name="Name21">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5726"/>
                  <dgm:constr type="ctrY" for="ch" forName="dot1" refType="h" fact="0.5911"/>
                  <dgm:constr type="w" for="ch" forName="dot1" refType="userD"/>
                  <dgm:constr type="h" for="ch" forName="dot1" refType="userD"/>
                  <dgm:constr type="ctrX" for="ch" forName="dot2" refType="w" fact="0.5945"/>
                  <dgm:constr type="ctrY" for="ch" forName="dot2" refType="h" fact="0.644"/>
                  <dgm:constr type="w" for="ch" forName="dot2" refType="userD"/>
                  <dgm:constr type="h" for="ch" forName="dot2" refType="userD"/>
                  <dgm:constr type="ctrX" for="ch" forName="dot3" refType="w" fact="0.6206"/>
                  <dgm:constr type="ctrY" for="ch" forName="dot3" refType="h" fact="0.6898"/>
                  <dgm:constr type="w" for="ch" forName="dot3" refType="userD"/>
                  <dgm:constr type="h" for="ch" forName="dot3" refType="userD"/>
                  <dgm:constr type="ctrX" for="ch" forName="dotArrow1" refType="w" fact="0.5894"/>
                  <dgm:constr type="ctrY" for="ch" forName="dotArrow1" refType="h" fact="0.0587"/>
                  <dgm:constr type="w" for="ch" forName="dotArrow1" refType="userD"/>
                  <dgm:constr type="h" for="ch" forName="dotArrow1" refType="userD"/>
                  <dgm:constr type="ctrX" for="ch" forName="dotArrow2" refType="w" fact="0.556"/>
                  <dgm:constr type="ctrY" for="ch" forName="dotArrow2" refType="h" fact="0.0287"/>
                  <dgm:constr type="w" for="ch" forName="dotArrow2" refType="userD"/>
                  <dgm:constr type="h" for="ch" forName="dotArrow2" refType="userD"/>
                  <dgm:constr type="ctrX" for="ch" forName="dotArrow3" refType="w" fact="0.5227"/>
                  <dgm:constr type="ctrY" for="ch" forName="dotArrow3" refType="h" fact="-0.0013"/>
                  <dgm:constr type="w" for="ch" forName="dotArrow3" refType="userD"/>
                  <dgm:constr type="h" for="ch" forName="dotArrow3" refType="userD"/>
                  <dgm:constr type="ctrX" for="ch" forName="dotArrow4" refType="w" fact="0.4894"/>
                  <dgm:constr type="ctrY" for="ch" forName="dotArrow4" refType="h" fact="0.0287"/>
                  <dgm:constr type="w" for="ch" forName="dotArrow4" refType="userD"/>
                  <dgm:constr type="h" for="ch" forName="dotArrow4" refType="userD"/>
                  <dgm:constr type="ctrX" for="ch" forName="dotArrow5" refType="w" fact="0.456"/>
                  <dgm:constr type="ctrY" for="ch" forName="dotArrow5" refType="h" fact="0.0587"/>
                  <dgm:constr type="w" for="ch" forName="dotArrow5" refType="userD"/>
                  <dgm:constr type="h" for="ch" forName="dotArrow5" refType="userD"/>
                  <dgm:constr type="ctrX" for="ch" forName="dotArrow6" refType="w" fact="0.5227"/>
                  <dgm:constr type="ctrY" for="ch" forName="dotArrow6" refType="h" fact="0.062"/>
                  <dgm:constr type="w" for="ch" forName="dotArrow6" refType="userD"/>
                  <dgm:constr type="h" for="ch" forName="dotArrow6" refType="userD"/>
                  <dgm:constr type="ctrX" for="ch" forName="dotArrow7" refType="w" fact="0.5227"/>
                  <dgm:constr type="ctrY" for="ch" forName="dotArrow7" refType="h" fact="0.1253"/>
                  <dgm:constr type="w" for="ch" forName="dotArrow7" refType="userD"/>
                  <dgm:constr type="h" for="ch" forName="dotArrow7" refType="userD"/>
                  <dgm:constr type="r" for="ch" forName="parTx1" refType="w" fact="0.7386"/>
                  <dgm:constr type="t" for="ch" forName="parTx1" refType="h" fact="0.8086"/>
                  <dgm:constr type="w" for="ch" forName="parTx1" refType="w" fact="0.5392"/>
                  <dgm:constr type="h" for="ch" forName="parTx1" refType="h" fact="0.218"/>
                  <dgm:constr type="ctrX" for="ch" forName="picture1" refType="w" fact="0.7631"/>
                  <dgm:constr type="ctrY" for="ch" forName="picture1" refType="h" fact="0.7834"/>
                  <dgm:constr type="w" for="ch" forName="picture1" refType="w" fact="0.25"/>
                  <dgm:constr type="h" for="ch" forName="picture1" refType="h" fact="0.3768"/>
                  <dgm:constr type="r" for="ch" forName="parTx2" refType="w" fact="0.5107"/>
                  <dgm:constr type="t" for="ch" forName="parTx2" refType="h" fact="0.3822"/>
                  <dgm:constr type="w" for="ch" forName="parTx2" refType="w" fact="0.5392"/>
                  <dgm:constr type="h" for="ch" forName="parTx2" refType="h" fact="0.218"/>
                  <dgm:constr type="ctrX" for="ch" forName="picture2" refType="w" fact="0.5352"/>
                  <dgm:constr type="ctrY" for="ch" forName="picture2" refType="h" fact="0.357"/>
                  <dgm:constr type="w" for="ch" forName="picture2" refType="w" fact="0.25"/>
                  <dgm:constr type="h" for="ch" forName="picture2" refType="h" fact="0.3768"/>
                </dgm:constrLst>
              </dgm:else>
            </dgm:choose>
          </dgm:else>
        </dgm:choose>
      </dgm:if>
      <dgm:if name="Name22" axis="ch" ptType="node" func="cnt" op="equ" val="3">
        <dgm:choose name="Name23">
          <dgm:if name="Name24" func="var" arg="dir" op="equ" val="norm">
            <dgm:choose name="Name25">
              <dgm:if name="Name26"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2981"/>
                  <dgm:constr type="ctrY" for="ch" forName="dot1" refType="h" fact="0.763"/>
                  <dgm:constr type="w" for="ch" forName="dot1" refType="userD"/>
                  <dgm:constr type="h" for="ch" forName="dot1" refType="userD"/>
                  <dgm:constr type="ctrX" for="ch" forName="dot2" refType="w" fact="0.2676"/>
                  <dgm:constr type="ctrY" for="ch" forName="dot2" refType="h" fact="0.7887"/>
                  <dgm:constr type="w" for="ch" forName="dot2" refType="userD"/>
                  <dgm:constr type="h" for="ch" forName="dot2" refType="userD"/>
                  <dgm:constr type="ctrX" for="ch" forName="dot3" refType="w" fact="0.2357"/>
                  <dgm:constr type="ctrY" for="ch" forName="dot3" refType="h" fact="0.809"/>
                  <dgm:constr type="w" for="ch" forName="dot3" refType="userD"/>
                  <dgm:constr type="h" for="ch" forName="dot3" refType="userD"/>
                  <dgm:constr type="ctrX" for="ch" forName="dot4" refType="w" fact="0.4445"/>
                  <dgm:constr type="ctrY" for="ch" forName="dot4" refType="h" fact="0.4655"/>
                  <dgm:constr type="w" for="ch" forName="dot4" refType="userD"/>
                  <dgm:constr type="h" for="ch" forName="dot4" refType="userD"/>
                  <dgm:constr type="ctrX" for="ch" forName="dot5" refType="w" fact="0.4323"/>
                  <dgm:constr type="ctrY" for="ch" forName="dot5" refType="h" fact="0.5178"/>
                  <dgm:constr type="w" for="ch" forName="dot5" refType="userD"/>
                  <dgm:constr type="h" for="ch" forName="dot5" refType="userD"/>
                  <dgm:constr type="ctrX" for="ch" forName="dotArrow1" refType="w" fact="0.4236"/>
                  <dgm:constr type="ctrY" for="ch" forName="dotArrow1" refType="h" fact="0.0718"/>
                  <dgm:constr type="w" for="ch" forName="dotArrow1" refType="userD"/>
                  <dgm:constr type="h" for="ch" forName="dotArrow1" refType="userD"/>
                  <dgm:constr type="ctrX" for="ch" forName="dotArrow2" refType="w" fact="0.446"/>
                  <dgm:constr type="ctrY" for="ch" forName="dotArrow2" refType="h" fact="0.0468"/>
                  <dgm:constr type="w" for="ch" forName="dotArrow2" refType="userD"/>
                  <dgm:constr type="h" for="ch" forName="dotArrow2" refType="userD"/>
                  <dgm:constr type="ctrX" for="ch" forName="dotArrow3" refType="w" fact="0.4685"/>
                  <dgm:constr type="ctrY" for="ch" forName="dotArrow3" refType="h" fact="0.0218"/>
                  <dgm:constr type="w" for="ch" forName="dotArrow3" refType="userD"/>
                  <dgm:constr type="h" for="ch" forName="dotArrow3" refType="userD"/>
                  <dgm:constr type="ctrX" for="ch" forName="dotArrow4" refType="w" fact="0.491"/>
                  <dgm:constr type="ctrY" for="ch" forName="dotArrow4" refType="h" fact="0.0468"/>
                  <dgm:constr type="w" for="ch" forName="dotArrow4" refType="userD"/>
                  <dgm:constr type="h" for="ch" forName="dotArrow4" refType="userD"/>
                  <dgm:constr type="ctrX" for="ch" forName="dotArrow5" refType="w" fact="0.5135"/>
                  <dgm:constr type="ctrY" for="ch" forName="dotArrow5" refType="h" fact="0.0718"/>
                  <dgm:constr type="w" for="ch" forName="dotArrow5" refType="userD"/>
                  <dgm:constr type="h" for="ch" forName="dotArrow5" refType="userD"/>
                  <dgm:constr type="ctrX" for="ch" forName="dotArrow6" refType="w" fact="0.4685"/>
                  <dgm:constr type="ctrY" for="ch" forName="dotArrow6" refType="h" fact="0.0745"/>
                  <dgm:constr type="w" for="ch" forName="dotArrow6" refType="userD"/>
                  <dgm:constr type="h" for="ch" forName="dotArrow6" refType="userD"/>
                  <dgm:constr type="ctrX" for="ch" forName="dotArrow7" refType="w" fact="0.4685"/>
                  <dgm:constr type="ctrY" for="ch" forName="dotArrow7" refType="h" fact="0.1273"/>
                  <dgm:constr type="w" for="ch" forName="dotArrow7" refType="userD"/>
                  <dgm:constr type="h" for="ch" forName="dotArrow7" refType="userD"/>
                  <dgm:constr type="l" for="ch" forName="parTx1" refType="w" fact="0.1487"/>
                  <dgm:constr type="t" for="ch" forName="parTx1" refType="h" fact="0.8596"/>
                  <dgm:constr type="w" for="ch" forName="parTx1" refType="w" fact="0.3491"/>
                  <dgm:constr type="h" for="ch" forName="parTx1" refType="h" fact="0.1638"/>
                  <dgm:constr type="ctrX" for="ch" forName="picture1" refType="w" fact="0.1328"/>
                  <dgm:constr type="ctrY" for="ch" forName="picture1" refType="h" fact="0.8361"/>
                  <dgm:constr type="w" for="ch" forName="picture1" refType="w" fact="0.1618"/>
                  <dgm:constr type="h" for="ch" forName="picture1" refType="h" fact="0.2832"/>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732"/>
                  <dgm:constr type="t" for="ch" forName="parTx2" refType="h" fact="0.6469"/>
                  <dgm:constr type="w" for="ch" forName="parTx2" refType="w" fact="0.3491"/>
                  <dgm:constr type="h" for="ch" forName="parTx2" refType="h" fact="0.1638"/>
                  <dgm:constr type="ctrX" for="ch" forName="picture2" refType="w" fact="0.3573"/>
                  <dgm:constr type="ctrY" for="ch" forName="picture2" refType="h" fact="0.6234"/>
                  <dgm:constr type="w" for="ch" forName="picture2" refType="w" fact="0.1618"/>
                  <dgm:constr type="h" for="ch" forName="picture2" refType="h" fact="0.2832"/>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4763"/>
                  <dgm:constr type="t" for="ch" forName="parTx3" refType="h" fact="0.3243"/>
                  <dgm:constr type="w" for="ch" forName="parTx3" refType="w" fact="0.3491"/>
                  <dgm:constr type="h" for="ch" forName="parTx3" refType="h" fact="0.1638"/>
                  <dgm:constr type="ctrX" for="ch" forName="picture3" refType="w" fact="0.4604"/>
                  <dgm:constr type="ctrY" for="ch" forName="picture3" refType="h" fact="0.3008"/>
                  <dgm:constr type="w" for="ch" forName="picture3" refType="w" fact="0.1618"/>
                  <dgm:constr type="h" for="ch" forName="picture3" refType="h" fact="0.2832"/>
                  <dgm:constr type="l" for="ch" forName="desTx3" refType="r" refFor="ch" refForName="parTx3"/>
                  <dgm:constr type="r" for="ch" forName="desTx3" refType="w"/>
                  <dgm:constr type="t" for="ch" forName="desTx3" refType="t" refFor="ch" refForName="parTx3"/>
                  <dgm:constr type="h" for="ch" forName="desTx3" refType="h" refFor="ch" refForName="parTx3"/>
                </dgm:constrLst>
              </dgm:if>
              <dgm:else name="Name27">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3684"/>
                  <dgm:constr type="ctrY" for="ch" forName="dot1" refType="h" fact="0.763"/>
                  <dgm:constr type="w" for="ch" forName="dot1" refType="userD"/>
                  <dgm:constr type="h" for="ch" forName="dot1" refType="userD"/>
                  <dgm:constr type="ctrX" for="ch" forName="dot2" refType="w" fact="0.3307"/>
                  <dgm:constr type="ctrY" for="ch" forName="dot2" refType="h" fact="0.7887"/>
                  <dgm:constr type="w" for="ch" forName="dot2" refType="userD"/>
                  <dgm:constr type="h" for="ch" forName="dot2" refType="userD"/>
                  <dgm:constr type="ctrX" for="ch" forName="dot3" refType="w" fact="0.2912"/>
                  <dgm:constr type="ctrY" for="ch" forName="dot3" refType="h" fact="0.809"/>
                  <dgm:constr type="w" for="ch" forName="dot3" refType="userD"/>
                  <dgm:constr type="h" for="ch" forName="dot3" refType="userD"/>
                  <dgm:constr type="ctrX" for="ch" forName="dot4" refType="w" fact="0.5494"/>
                  <dgm:constr type="ctrY" for="ch" forName="dot4" refType="h" fact="0.4655"/>
                  <dgm:constr type="w" for="ch" forName="dot4" refType="userD"/>
                  <dgm:constr type="h" for="ch" forName="dot4" refType="userD"/>
                  <dgm:constr type="ctrX" for="ch" forName="dot5" refType="w" fact="0.5342"/>
                  <dgm:constr type="ctrY" for="ch" forName="dot5" refType="h" fact="0.5178"/>
                  <dgm:constr type="w" for="ch" forName="dot5" refType="userD"/>
                  <dgm:constr type="h" for="ch" forName="dot5" refType="userD"/>
                  <dgm:constr type="ctrX" for="ch" forName="dotArrow1" refType="w" fact="0.5234"/>
                  <dgm:constr type="ctrY" for="ch" forName="dotArrow1" refType="h" fact="0.0718"/>
                  <dgm:constr type="w" for="ch" forName="dotArrow1" refType="userD"/>
                  <dgm:constr type="h" for="ch" forName="dotArrow1" refType="userD"/>
                  <dgm:constr type="ctrX" for="ch" forName="dotArrow2" refType="w" fact="0.5512"/>
                  <dgm:constr type="ctrY" for="ch" forName="dotArrow2" refType="h" fact="0.0468"/>
                  <dgm:constr type="w" for="ch" forName="dotArrow2" refType="userD"/>
                  <dgm:constr type="h" for="ch" forName="dotArrow2" refType="userD"/>
                  <dgm:constr type="ctrX" for="ch" forName="dotArrow3" refType="w" fact="0.579"/>
                  <dgm:constr type="ctrY" for="ch" forName="dotArrow3" refType="h" fact="0.0218"/>
                  <dgm:constr type="w" for="ch" forName="dotArrow3" refType="userD"/>
                  <dgm:constr type="h" for="ch" forName="dotArrow3" refType="userD"/>
                  <dgm:constr type="ctrX" for="ch" forName="dotArrow4" refType="w" fact="0.6068"/>
                  <dgm:constr type="ctrY" for="ch" forName="dotArrow4" refType="h" fact="0.0468"/>
                  <dgm:constr type="w" for="ch" forName="dotArrow4" refType="userD"/>
                  <dgm:constr type="h" for="ch" forName="dotArrow4" refType="userD"/>
                  <dgm:constr type="ctrX" for="ch" forName="dotArrow5" refType="w" fact="0.6346"/>
                  <dgm:constr type="ctrY" for="ch" forName="dotArrow5" refType="h" fact="0.0718"/>
                  <dgm:constr type="w" for="ch" forName="dotArrow5" refType="userD"/>
                  <dgm:constr type="h" for="ch" forName="dotArrow5" refType="userD"/>
                  <dgm:constr type="ctrX" for="ch" forName="dotArrow6" refType="w" fact="0.579"/>
                  <dgm:constr type="ctrY" for="ch" forName="dotArrow6" refType="h" fact="0.0745"/>
                  <dgm:constr type="w" for="ch" forName="dotArrow6" refType="userD"/>
                  <dgm:constr type="h" for="ch" forName="dotArrow6" refType="userD"/>
                  <dgm:constr type="ctrX" for="ch" forName="dotArrow7" refType="w" fact="0.579"/>
                  <dgm:constr type="ctrY" for="ch" forName="dotArrow7" refType="h" fact="0.1273"/>
                  <dgm:constr type="w" for="ch" forName="dotArrow7" refType="userD"/>
                  <dgm:constr type="h" for="ch" forName="dotArrow7" refType="userD"/>
                  <dgm:constr type="l" for="ch" forName="parTx1" refType="w" fact="0.1837"/>
                  <dgm:constr type="t" for="ch" forName="parTx1" refType="h" fact="0.8551"/>
                  <dgm:constr type="w" for="ch" forName="parTx1" refType="w" fact="0.4314"/>
                  <dgm:constr type="h" for="ch" forName="parTx1" refType="h" fact="0.1638"/>
                  <dgm:constr type="ctrX" for="ch" forName="picture1" refType="w" fact="0.1641"/>
                  <dgm:constr type="ctrY" for="ch" forName="picture1" refType="h" fact="0.8361"/>
                  <dgm:constr type="w" for="ch" forName="picture1" refType="w" fact="0.2"/>
                  <dgm:constr type="h" for="ch" forName="picture1" refType="h" fact="0.2832"/>
                  <dgm:constr type="l" for="ch" forName="parTx2" refType="w" fact="0.4612"/>
                  <dgm:constr type="t" for="ch" forName="parTx2" refType="h" fact="0.6424"/>
                  <dgm:constr type="w" for="ch" forName="parTx2" refType="w" fact="0.4314"/>
                  <dgm:constr type="h" for="ch" forName="parTx2" refType="h" fact="0.1638"/>
                  <dgm:constr type="ctrX" for="ch" forName="picture2" refType="w" fact="0.4416"/>
                  <dgm:constr type="ctrY" for="ch" forName="picture2" refType="h" fact="0.6234"/>
                  <dgm:constr type="w" for="ch" forName="picture2" refType="w" fact="0.2"/>
                  <dgm:constr type="h" for="ch" forName="picture2" refType="h" fact="0.2832"/>
                  <dgm:constr type="l" for="ch" forName="parTx3" refType="w" fact="0.5886"/>
                  <dgm:constr type="t" for="ch" forName="parTx3" refType="h" fact="0.3198"/>
                  <dgm:constr type="w" for="ch" forName="parTx3" refType="w" fact="0.4314"/>
                  <dgm:constr type="h" for="ch" forName="parTx3" refType="h" fact="0.1638"/>
                  <dgm:constr type="ctrX" for="ch" forName="picture3" refType="w" fact="0.569"/>
                  <dgm:constr type="ctrY" for="ch" forName="picture3" refType="h" fact="0.3008"/>
                  <dgm:constr type="w" for="ch" forName="picture3" refType="w" fact="0.2"/>
                  <dgm:constr type="h" for="ch" forName="picture3" refType="h" fact="0.2832"/>
                </dgm:constrLst>
              </dgm:else>
            </dgm:choose>
          </dgm:if>
          <dgm:else name="Name28">
            <dgm:choose name="Name29">
              <dgm:if name="Name30"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7019"/>
                  <dgm:constr type="ctrY" for="ch" forName="dot1" refType="h" fact="0.763"/>
                  <dgm:constr type="w" for="ch" forName="dot1" refType="userD"/>
                  <dgm:constr type="h" for="ch" forName="dot1" refType="userD"/>
                  <dgm:constr type="ctrX" for="ch" forName="dot2" refType="w" fact="0.7324"/>
                  <dgm:constr type="ctrY" for="ch" forName="dot2" refType="h" fact="0.7887"/>
                  <dgm:constr type="w" for="ch" forName="dot2" refType="userD"/>
                  <dgm:constr type="h" for="ch" forName="dot2" refType="userD"/>
                  <dgm:constr type="ctrX" for="ch" forName="dot3" refType="w" fact="0.7643"/>
                  <dgm:constr type="ctrY" for="ch" forName="dot3" refType="h" fact="0.809"/>
                  <dgm:constr type="w" for="ch" forName="dot3" refType="userD"/>
                  <dgm:constr type="h" for="ch" forName="dot3" refType="userD"/>
                  <dgm:constr type="ctrX" for="ch" forName="dot4" refType="w" fact="0.5555"/>
                  <dgm:constr type="ctrY" for="ch" forName="dot4" refType="h" fact="0.4655"/>
                  <dgm:constr type="w" for="ch" forName="dot4" refType="userD"/>
                  <dgm:constr type="h" for="ch" forName="dot4" refType="userD"/>
                  <dgm:constr type="ctrX" for="ch" forName="dot5" refType="w" fact="0.5677"/>
                  <dgm:constr type="ctrY" for="ch" forName="dot5" refType="h" fact="0.5178"/>
                  <dgm:constr type="w" for="ch" forName="dot5" refType="userD"/>
                  <dgm:constr type="h" for="ch" forName="dot5" refType="userD"/>
                  <dgm:constr type="ctrX" for="ch" forName="dotArrow1" refType="w" fact="0.5764"/>
                  <dgm:constr type="ctrY" for="ch" forName="dotArrow1" refType="h" fact="0.0718"/>
                  <dgm:constr type="w" for="ch" forName="dotArrow1" refType="userD"/>
                  <dgm:constr type="h" for="ch" forName="dotArrow1" refType="userD"/>
                  <dgm:constr type="ctrX" for="ch" forName="dotArrow2" refType="w" fact="0.554"/>
                  <dgm:constr type="ctrY" for="ch" forName="dotArrow2" refType="h" fact="0.0468"/>
                  <dgm:constr type="w" for="ch" forName="dotArrow2" refType="userD"/>
                  <dgm:constr type="h" for="ch" forName="dotArrow2" refType="userD"/>
                  <dgm:constr type="ctrX" for="ch" forName="dotArrow3" refType="w" fact="0.5315"/>
                  <dgm:constr type="ctrY" for="ch" forName="dotArrow3" refType="h" fact="0.0218"/>
                  <dgm:constr type="w" for="ch" forName="dotArrow3" refType="userD"/>
                  <dgm:constr type="h" for="ch" forName="dotArrow3" refType="userD"/>
                  <dgm:constr type="ctrX" for="ch" forName="dotArrow4" refType="w" fact="0.509"/>
                  <dgm:constr type="ctrY" for="ch" forName="dotArrow4" refType="h" fact="0.0468"/>
                  <dgm:constr type="w" for="ch" forName="dotArrow4" refType="userD"/>
                  <dgm:constr type="h" for="ch" forName="dotArrow4" refType="userD"/>
                  <dgm:constr type="ctrX" for="ch" forName="dotArrow5" refType="w" fact="0.4865"/>
                  <dgm:constr type="ctrY" for="ch" forName="dotArrow5" refType="h" fact="0.0718"/>
                  <dgm:constr type="w" for="ch" forName="dotArrow5" refType="userD"/>
                  <dgm:constr type="h" for="ch" forName="dotArrow5" refType="userD"/>
                  <dgm:constr type="ctrX" for="ch" forName="dotArrow6" refType="w" fact="0.5315"/>
                  <dgm:constr type="ctrY" for="ch" forName="dotArrow6" refType="h" fact="0.0745"/>
                  <dgm:constr type="w" for="ch" forName="dotArrow6" refType="userD"/>
                  <dgm:constr type="h" for="ch" forName="dotArrow6" refType="userD"/>
                  <dgm:constr type="ctrX" for="ch" forName="dotArrow7" refType="w" fact="0.5315"/>
                  <dgm:constr type="ctrY" for="ch" forName="dotArrow7" refType="h" fact="0.1273"/>
                  <dgm:constr type="w" for="ch" forName="dotArrow7" refType="userD"/>
                  <dgm:constr type="h" for="ch" forName="dotArrow7" refType="userD"/>
                  <dgm:constr type="r" for="ch" forName="parTx1" refType="w" fact="0.8513"/>
                  <dgm:constr type="t" for="ch" forName="parTx1" refType="h" fact="0.8596"/>
                  <dgm:constr type="w" for="ch" forName="parTx1" refType="w" fact="0.3491"/>
                  <dgm:constr type="h" for="ch" forName="parTx1" refType="h" fact="0.1638"/>
                  <dgm:constr type="ctrX" for="ch" forName="picture1" refType="w" fact="0.8672"/>
                  <dgm:constr type="ctrY" for="ch" forName="picture1" refType="h" fact="0.8361"/>
                  <dgm:constr type="w" for="ch" forName="picture1" refType="w" fact="0.1618"/>
                  <dgm:constr type="h" for="ch" forName="picture1" refType="h" fact="0.2832"/>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268"/>
                  <dgm:constr type="t" for="ch" forName="parTx2" refType="h" fact="0.6469"/>
                  <dgm:constr type="w" for="ch" forName="parTx2" refType="w" fact="0.3491"/>
                  <dgm:constr type="h" for="ch" forName="parTx2" refType="h" fact="0.1638"/>
                  <dgm:constr type="ctrX" for="ch" forName="picture2" refType="w" fact="0.6427"/>
                  <dgm:constr type="ctrY" for="ch" forName="picture2" refType="h" fact="0.6234"/>
                  <dgm:constr type="w" for="ch" forName="picture2" refType="w" fact="0.1618"/>
                  <dgm:constr type="h" for="ch" forName="picture2" refType="h" fact="0.2832"/>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5237"/>
                  <dgm:constr type="t" for="ch" forName="parTx3" refType="h" fact="0.3243"/>
                  <dgm:constr type="w" for="ch" forName="parTx3" refType="w" fact="0.3491"/>
                  <dgm:constr type="h" for="ch" forName="parTx3" refType="h" fact="0.1638"/>
                  <dgm:constr type="ctrX" for="ch" forName="picture3" refType="w" fact="0.5396"/>
                  <dgm:constr type="ctrY" for="ch" forName="picture3" refType="h" fact="0.3008"/>
                  <dgm:constr type="w" for="ch" forName="picture3" refType="w" fact="0.1618"/>
                  <dgm:constr type="h" for="ch" forName="picture3" refType="h" fact="0.2832"/>
                  <dgm:constr type="r" for="ch" forName="desTx3" refType="l" refFor="ch" refForName="parTx3"/>
                  <dgm:constr type="l" for="ch" forName="desTx3"/>
                  <dgm:constr type="t" for="ch" forName="desTx3" refType="t" refFor="ch" refForName="parTx3"/>
                  <dgm:constr type="h" for="ch" forName="desTx3" refType="h" refFor="ch" refForName="parTx3"/>
                </dgm:constrLst>
              </dgm:if>
              <dgm:else name="Name31">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6316"/>
                  <dgm:constr type="ctrY" for="ch" forName="dot1" refType="h" fact="0.763"/>
                  <dgm:constr type="w" for="ch" forName="dot1" refType="userD"/>
                  <dgm:constr type="h" for="ch" forName="dot1" refType="userD"/>
                  <dgm:constr type="ctrX" for="ch" forName="dot2" refType="w" fact="0.6693"/>
                  <dgm:constr type="ctrY" for="ch" forName="dot2" refType="h" fact="0.7887"/>
                  <dgm:constr type="w" for="ch" forName="dot2" refType="userD"/>
                  <dgm:constr type="h" for="ch" forName="dot2" refType="userD"/>
                  <dgm:constr type="ctrX" for="ch" forName="dot3" refType="w" fact="0.7088"/>
                  <dgm:constr type="ctrY" for="ch" forName="dot3" refType="h" fact="0.809"/>
                  <dgm:constr type="w" for="ch" forName="dot3" refType="userD"/>
                  <dgm:constr type="h" for="ch" forName="dot3" refType="userD"/>
                  <dgm:constr type="ctrX" for="ch" forName="dot4" refType="w" fact="0.4506"/>
                  <dgm:constr type="ctrY" for="ch" forName="dot4" refType="h" fact="0.4655"/>
                  <dgm:constr type="w" for="ch" forName="dot4" refType="userD"/>
                  <dgm:constr type="h" for="ch" forName="dot4" refType="userD"/>
                  <dgm:constr type="ctrX" for="ch" forName="dot5" refType="w" fact="0.4658"/>
                  <dgm:constr type="ctrY" for="ch" forName="dot5" refType="h" fact="0.5178"/>
                  <dgm:constr type="w" for="ch" forName="dot5" refType="userD"/>
                  <dgm:constr type="h" for="ch" forName="dot5" refType="userD"/>
                  <dgm:constr type="ctrX" for="ch" forName="dotArrow1" refType="w" fact="0.4766"/>
                  <dgm:constr type="ctrY" for="ch" forName="dotArrow1" refType="h" fact="0.0718"/>
                  <dgm:constr type="w" for="ch" forName="dotArrow1" refType="userD"/>
                  <dgm:constr type="h" for="ch" forName="dotArrow1" refType="userD"/>
                  <dgm:constr type="ctrX" for="ch" forName="dotArrow2" refType="w" fact="0.4488"/>
                  <dgm:constr type="ctrY" for="ch" forName="dotArrow2" refType="h" fact="0.0468"/>
                  <dgm:constr type="w" for="ch" forName="dotArrow2" refType="userD"/>
                  <dgm:constr type="h" for="ch" forName="dotArrow2" refType="userD"/>
                  <dgm:constr type="ctrX" for="ch" forName="dotArrow3" refType="w" fact="0.421"/>
                  <dgm:constr type="ctrY" for="ch" forName="dotArrow3" refType="h" fact="0.0218"/>
                  <dgm:constr type="w" for="ch" forName="dotArrow3" refType="userD"/>
                  <dgm:constr type="h" for="ch" forName="dotArrow3" refType="userD"/>
                  <dgm:constr type="ctrX" for="ch" forName="dotArrow4" refType="w" fact="0.3932"/>
                  <dgm:constr type="ctrY" for="ch" forName="dotArrow4" refType="h" fact="0.0468"/>
                  <dgm:constr type="w" for="ch" forName="dotArrow4" refType="userD"/>
                  <dgm:constr type="h" for="ch" forName="dotArrow4" refType="userD"/>
                  <dgm:constr type="ctrX" for="ch" forName="dotArrow5" refType="w" fact="0.3654"/>
                  <dgm:constr type="ctrY" for="ch" forName="dotArrow5" refType="h" fact="0.0718"/>
                  <dgm:constr type="w" for="ch" forName="dotArrow5" refType="userD"/>
                  <dgm:constr type="h" for="ch" forName="dotArrow5" refType="userD"/>
                  <dgm:constr type="ctrX" for="ch" forName="dotArrow6" refType="w" fact="0.421"/>
                  <dgm:constr type="ctrY" for="ch" forName="dotArrow6" refType="h" fact="0.0745"/>
                  <dgm:constr type="w" for="ch" forName="dotArrow6" refType="userD"/>
                  <dgm:constr type="h" for="ch" forName="dotArrow6" refType="userD"/>
                  <dgm:constr type="ctrX" for="ch" forName="dotArrow7" refType="w" fact="0.421"/>
                  <dgm:constr type="ctrY" for="ch" forName="dotArrow7" refType="h" fact="0.1273"/>
                  <dgm:constr type="w" for="ch" forName="dotArrow7" refType="userD"/>
                  <dgm:constr type="h" for="ch" forName="dotArrow7" refType="userD"/>
                  <dgm:constr type="r" for="ch" forName="parTx1" refType="w" fact="0.8163"/>
                  <dgm:constr type="t" for="ch" forName="parTx1" refType="h" fact="0.8551"/>
                  <dgm:constr type="w" for="ch" forName="parTx1" refType="w" fact="0.4314"/>
                  <dgm:constr type="h" for="ch" forName="parTx1" refType="h" fact="0.1638"/>
                  <dgm:constr type="ctrX" for="ch" forName="picture1" refType="w" fact="0.8359"/>
                  <dgm:constr type="ctrY" for="ch" forName="picture1" refType="h" fact="0.8361"/>
                  <dgm:constr type="w" for="ch" forName="picture1" refType="w" fact="0.2"/>
                  <dgm:constr type="h" for="ch" forName="picture1" refType="h" fact="0.2832"/>
                  <dgm:constr type="r" for="ch" forName="parTx2" refType="w" fact="0.5388"/>
                  <dgm:constr type="t" for="ch" forName="parTx2" refType="h" fact="0.6424"/>
                  <dgm:constr type="w" for="ch" forName="parTx2" refType="w" fact="0.4314"/>
                  <dgm:constr type="h" for="ch" forName="parTx2" refType="h" fact="0.1638"/>
                  <dgm:constr type="ctrX" for="ch" forName="picture2" refType="w" fact="0.5584"/>
                  <dgm:constr type="ctrY" for="ch" forName="picture2" refType="h" fact="0.6234"/>
                  <dgm:constr type="w" for="ch" forName="picture2" refType="w" fact="0.2"/>
                  <dgm:constr type="h" for="ch" forName="picture2" refType="h" fact="0.2832"/>
                  <dgm:constr type="r" for="ch" forName="parTx3" refType="w" fact="0.4114"/>
                  <dgm:constr type="t" for="ch" forName="parTx3" refType="h" fact="0.3198"/>
                  <dgm:constr type="w" for="ch" forName="parTx3" refType="w" fact="0.4314"/>
                  <dgm:constr type="h" for="ch" forName="parTx3" refType="h" fact="0.1638"/>
                  <dgm:constr type="ctrX" for="ch" forName="picture3" refType="w" fact="0.431"/>
                  <dgm:constr type="ctrY" for="ch" forName="picture3" refType="h" fact="0.3008"/>
                  <dgm:constr type="w" for="ch" forName="picture3" refType="w" fact="0.2"/>
                  <dgm:constr type="h" for="ch" forName="picture3" refType="h" fact="0.2832"/>
                </dgm:constrLst>
              </dgm:else>
            </dgm:choose>
          </dgm:else>
        </dgm:choose>
      </dgm:if>
      <dgm:if name="Name32" axis="ch" ptType="node" func="cnt" op="equ" val="4">
        <dgm:choose name="Name33">
          <dgm:if name="Name34" func="var" arg="dir" op="equ" val="norm">
            <dgm:choose name="Name35">
              <dgm:if name="Name36"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3253"/>
                  <dgm:constr type="ctrY" for="ch" forName="dot1" refType="h" fact="0.8215"/>
                  <dgm:constr type="w" for="ch" forName="dot1" refType="userD"/>
                  <dgm:constr type="h" for="ch" forName="dot1" refType="userD"/>
                  <dgm:constr type="ctrX" for="ch" forName="dot2" refType="w" fact="0.2949"/>
                  <dgm:constr type="ctrY" for="ch" forName="dot2" refType="h" fact="0.843"/>
                  <dgm:constr type="w" for="ch" forName="dot2" refType="userD"/>
                  <dgm:constr type="h" for="ch" forName="dot2" refType="userD"/>
                  <dgm:constr type="ctrX" for="ch" forName="dot3" refType="w" fact="0.2635"/>
                  <dgm:constr type="ctrY" for="ch" forName="dot3" refType="h" fact="0.8607"/>
                  <dgm:constr type="w" for="ch" forName="dot3" refType="userD"/>
                  <dgm:constr type="h" for="ch" forName="dot3" refType="userD"/>
                  <dgm:constr type="ctrX" for="ch" forName="dot4" refType="w" fact="0.2313"/>
                  <dgm:constr type="ctrY" for="ch" forName="dot4" refType="h" fact="0.8745"/>
                  <dgm:constr type="w" for="ch" forName="dot4" refType="userD"/>
                  <dgm:constr type="h" for="ch" forName="dot4" refType="userD"/>
                  <dgm:constr type="ctrX" for="ch" forName="dot5" refType="w" fact="0.4675"/>
                  <dgm:constr type="ctrY" for="ch" forName="dot5" refType="h" fact="0.6419"/>
                  <dgm:constr type="w" for="ch" forName="dot5" refType="userD"/>
                  <dgm:constr type="h" for="ch" forName="dot5" refType="userD"/>
                  <dgm:constr type="ctrX" for="ch" forName="dot6" refType="w" fact="0.5486"/>
                  <dgm:constr type="ctrY" for="ch" forName="dot6" refType="h" fact="0.3784"/>
                  <dgm:constr type="w" for="ch" forName="dot6" refType="userD"/>
                  <dgm:constr type="h" for="ch" forName="dot6" refType="userD"/>
                  <dgm:constr type="ctrX" for="ch" forName="dotArrow1" refType="w" fact="0.5267"/>
                  <dgm:constr type="ctrY" for="ch" forName="dotArrow1" refType="h" fact="0.0496"/>
                  <dgm:constr type="w" for="ch" forName="dotArrow1" refType="userD"/>
                  <dgm:constr type="h" for="ch" forName="dotArrow1" refType="userD"/>
                  <dgm:constr type="ctrX" for="ch" forName="dotArrow2" refType="w" fact="0.5462"/>
                  <dgm:constr type="ctrY" for="ch" forName="dotArrow2" refType="h" fact="0.0282"/>
                  <dgm:constr type="w" for="ch" forName="dotArrow2" refType="userD"/>
                  <dgm:constr type="h" for="ch" forName="dotArrow2" refType="userD"/>
                  <dgm:constr type="ctrX" for="ch" forName="dotArrow3" refType="w" fact="0.5657"/>
                  <dgm:constr type="ctrY" for="ch" forName="dotArrow3" refType="h" fact="0.0068"/>
                  <dgm:constr type="w" for="ch" forName="dotArrow3" refType="userD"/>
                  <dgm:constr type="h" for="ch" forName="dotArrow3" refType="userD"/>
                  <dgm:constr type="ctrX" for="ch" forName="dotArrow4" refType="w" fact="0.5851"/>
                  <dgm:constr type="ctrY" for="ch" forName="dotArrow4" refType="h" fact="0.0282"/>
                  <dgm:constr type="w" for="ch" forName="dotArrow4" refType="userD"/>
                  <dgm:constr type="h" for="ch" forName="dotArrow4" refType="userD"/>
                  <dgm:constr type="ctrX" for="ch" forName="dotArrow5" refType="w" fact="0.6046"/>
                  <dgm:constr type="ctrY" for="ch" forName="dotArrow5" refType="h" fact="0.0496"/>
                  <dgm:constr type="w" for="ch" forName="dotArrow5" refType="userD"/>
                  <dgm:constr type="h" for="ch" forName="dotArrow5" refType="userD"/>
                  <dgm:constr type="ctrX" for="ch" forName="dotArrow6" refType="w" fact="0.5657"/>
                  <dgm:constr type="ctrY" for="ch" forName="dotArrow6" refType="h" fact="0.052"/>
                  <dgm:constr type="w" for="ch" forName="dotArrow6" refType="userD"/>
                  <dgm:constr type="h" for="ch" forName="dotArrow6" refType="userD"/>
                  <dgm:constr type="ctrX" for="ch" forName="dotArrow7" refType="w" fact="0.5657"/>
                  <dgm:constr type="ctrY" for="ch" forName="dotArrow7" refType="h" fact="0.0972"/>
                  <dgm:constr type="w" for="ch" forName="dotArrow7" refType="userD"/>
                  <dgm:constr type="h" for="ch" forName="dotArrow7" refType="userD"/>
                  <dgm:constr type="l" for="ch" forName="parTx1" refType="w" fact="0.1466"/>
                  <dgm:constr type="t" for="ch" forName="parTx1" refType="h" fact="0.9095"/>
                  <dgm:constr type="w" for="ch" forName="parTx1" refType="w" fact="0.294"/>
                  <dgm:constr type="h" for="ch" forName="parTx1" refType="h" fact="0.1222"/>
                  <dgm:constr type="ctrX" for="ch" forName="picture1" refType="w" fact="0.1333"/>
                  <dgm:constr type="ctrY" for="ch" forName="picture1" refType="h" fact="0.8922"/>
                  <dgm:constr type="w" for="ch" forName="picture1" refType="w" fact="0.1363"/>
                  <dgm:constr type="h" for="ch" forName="picture1" refType="h" fact="0.211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105"/>
                  <dgm:constr type="t" for="ch" forName="parTx2" refType="h" fact="0.762"/>
                  <dgm:constr type="w" for="ch" forName="parTx2" refType="w" fact="0.294"/>
                  <dgm:constr type="h" for="ch" forName="parTx2" refType="h" fact="0.1222"/>
                  <dgm:constr type="ctrX" for="ch" forName="picture2" refType="w" fact="0.3972"/>
                  <dgm:constr type="ctrY" for="ch" forName="picture2" refType="h" fact="0.7447"/>
                  <dgm:constr type="w" for="ch" forName="picture2" refType="w" fact="0.1363"/>
                  <dgm:constr type="h" for="ch" forName="picture2" refType="h" fact="0.211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229"/>
                  <dgm:constr type="t" for="ch" forName="parTx3" refType="h" fact="0.5294"/>
                  <dgm:constr type="w" for="ch" forName="parTx3" refType="w" fact="0.294"/>
                  <dgm:constr type="h" for="ch" forName="parTx3" refType="h" fact="0.1222"/>
                  <dgm:constr type="ctrX" for="ch" forName="picture3" refType="w" fact="0.5095"/>
                  <dgm:constr type="ctrY" for="ch" forName="picture3" refType="h" fact="0.5121"/>
                  <dgm:constr type="w" for="ch" forName="picture3" refType="w" fact="0.1363"/>
                  <dgm:constr type="h" for="ch" forName="picture3" refType="h" fact="0.211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722"/>
                  <dgm:constr type="t" for="ch" forName="parTx4" refType="h" fact="0.2523"/>
                  <dgm:constr type="w" for="ch" forName="parTx4" refType="w" fact="0.294"/>
                  <dgm:constr type="h" for="ch" forName="parTx4" refType="h" fact="0.1222"/>
                  <dgm:constr type="ctrX" for="ch" forName="picture4" refType="w" fact="0.5588"/>
                  <dgm:constr type="ctrY" for="ch" forName="picture4" refType="h" fact="0.235"/>
                  <dgm:constr type="w" for="ch" forName="picture4" refType="w" fact="0.1363"/>
                  <dgm:constr type="h" for="ch" forName="picture4" refType="h" fact="0.2113"/>
                  <dgm:constr type="l" for="ch" forName="desTx4" refType="r" refFor="ch" refForName="parTx4"/>
                  <dgm:constr type="r" for="ch" forName="desTx4" refType="w"/>
                  <dgm:constr type="t" for="ch" forName="desTx4" refType="t" refFor="ch" refForName="parTx4"/>
                  <dgm:constr type="h" for="ch" forName="desTx4" refType="h" refFor="ch" refForName="parTx4"/>
                </dgm:constrLst>
              </dgm:if>
              <dgm:else name="Name37">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3978"/>
                  <dgm:constr type="ctrY" for="ch" forName="dot1" refType="h" fact="0.8215"/>
                  <dgm:constr type="w" for="ch" forName="dot1" refType="userD"/>
                  <dgm:constr type="h" for="ch" forName="dot1" refType="userD"/>
                  <dgm:constr type="ctrX" for="ch" forName="dot2" refType="w" fact="0.3606"/>
                  <dgm:constr type="ctrY" for="ch" forName="dot2" refType="h" fact="0.843"/>
                  <dgm:constr type="w" for="ch" forName="dot2" refType="userD"/>
                  <dgm:constr type="h" for="ch" forName="dot2" refType="userD"/>
                  <dgm:constr type="ctrX" for="ch" forName="dot3" refType="w" fact="0.3223"/>
                  <dgm:constr type="ctrY" for="ch" forName="dot3" refType="h" fact="0.8607"/>
                  <dgm:constr type="w" for="ch" forName="dot3" refType="userD"/>
                  <dgm:constr type="h" for="ch" forName="dot3" refType="userD"/>
                  <dgm:constr type="ctrX" for="ch" forName="dot4" refType="w" fact="0.2829"/>
                  <dgm:constr type="ctrY" for="ch" forName="dot4" refType="h" fact="0.8745"/>
                  <dgm:constr type="w" for="ch" forName="dot4" refType="userD"/>
                  <dgm:constr type="h" for="ch" forName="dot4" refType="userD"/>
                  <dgm:constr type="ctrX" for="ch" forName="dot5" refType="w" fact="0.5717"/>
                  <dgm:constr type="ctrY" for="ch" forName="dot5" refType="h" fact="0.6419"/>
                  <dgm:constr type="w" for="ch" forName="dot5" refType="userD"/>
                  <dgm:constr type="h" for="ch" forName="dot5" refType="userD"/>
                  <dgm:constr type="ctrX" for="ch" forName="dot6" refType="w" fact="0.6709"/>
                  <dgm:constr type="ctrY" for="ch" forName="dot6" refType="h" fact="0.3784"/>
                  <dgm:constr type="w" for="ch" forName="dot6" refType="userD"/>
                  <dgm:constr type="h" for="ch" forName="dot6" refType="userD"/>
                  <dgm:constr type="ctrX" for="ch" forName="dotArrow1" refType="w" fact="0.6441"/>
                  <dgm:constr type="ctrY" for="ch" forName="dotArrow1" refType="h" fact="0.0496"/>
                  <dgm:constr type="w" for="ch" forName="dotArrow1" refType="userD"/>
                  <dgm:constr type="h" for="ch" forName="dotArrow1" refType="userD"/>
                  <dgm:constr type="ctrX" for="ch" forName="dotArrow2" refType="w" fact="0.6679"/>
                  <dgm:constr type="ctrY" for="ch" forName="dotArrow2" refType="h" fact="0.0282"/>
                  <dgm:constr type="w" for="ch" forName="dotArrow2" refType="userD"/>
                  <dgm:constr type="h" for="ch" forName="dotArrow2" refType="userD"/>
                  <dgm:constr type="ctrX" for="ch" forName="dotArrow3" refType="w" fact="0.6917"/>
                  <dgm:constr type="ctrY" for="ch" forName="dotArrow3" refType="h" fact="0.0068"/>
                  <dgm:constr type="w" for="ch" forName="dotArrow3" refType="userD"/>
                  <dgm:constr type="h" for="ch" forName="dotArrow3" refType="userD"/>
                  <dgm:constr type="ctrX" for="ch" forName="dotArrow4" refType="w" fact="0.7155"/>
                  <dgm:constr type="ctrY" for="ch" forName="dotArrow4" refType="h" fact="0.0282"/>
                  <dgm:constr type="w" for="ch" forName="dotArrow4" refType="userD"/>
                  <dgm:constr type="h" for="ch" forName="dotArrow4" refType="userD"/>
                  <dgm:constr type="ctrX" for="ch" forName="dotArrow5" refType="w" fact="0.7394"/>
                  <dgm:constr type="ctrY" for="ch" forName="dotArrow5" refType="h" fact="0.0496"/>
                  <dgm:constr type="w" for="ch" forName="dotArrow5" refType="userD"/>
                  <dgm:constr type="h" for="ch" forName="dotArrow5" refType="userD"/>
                  <dgm:constr type="ctrX" for="ch" forName="dotArrow6" refType="w" fact="0.6917"/>
                  <dgm:constr type="ctrY" for="ch" forName="dotArrow6" refType="h" fact="0.052"/>
                  <dgm:constr type="w" for="ch" forName="dotArrow6" refType="userD"/>
                  <dgm:constr type="h" for="ch" forName="dotArrow6" refType="userD"/>
                  <dgm:constr type="ctrX" for="ch" forName="dotArrow7" refType="w" fact="0.6917"/>
                  <dgm:constr type="ctrY" for="ch" forName="dotArrow7" refType="h" fact="0.0972"/>
                  <dgm:constr type="w" for="ch" forName="dotArrow7" refType="userD"/>
                  <dgm:constr type="h" for="ch" forName="dotArrow7" refType="userD"/>
                  <dgm:constr type="l" for="ch" forName="parTx1" refType="w" fact="0.1793"/>
                  <dgm:constr type="t" for="ch" forName="parTx1" refType="h" fact="0.9064"/>
                  <dgm:constr type="w" for="ch" forName="parTx1" refType="w" fact="0.3595"/>
                  <dgm:constr type="h" for="ch" forName="parTx1" refType="h" fact="0.1222"/>
                  <dgm:constr type="ctrX" for="ch" forName="picture1" refType="w" fact="0.163"/>
                  <dgm:constr type="ctrY" for="ch" forName="picture1" refType="h" fact="0.8922"/>
                  <dgm:constr type="w" for="ch" forName="picture1" refType="w" fact="0.1667"/>
                  <dgm:constr type="h" for="ch" forName="picture1" refType="h" fact="0.2113"/>
                  <dgm:constr type="l" for="ch" forName="parTx2" refType="w" fact="0.502"/>
                  <dgm:constr type="t" for="ch" forName="parTx2" refType="h" fact="0.7589"/>
                  <dgm:constr type="w" for="ch" forName="parTx2" refType="w" fact="0.3595"/>
                  <dgm:constr type="h" for="ch" forName="parTx2" refType="h" fact="0.1222"/>
                  <dgm:constr type="ctrX" for="ch" forName="picture2" refType="w" fact="0.4857"/>
                  <dgm:constr type="ctrY" for="ch" forName="picture2" refType="h" fact="0.7447"/>
                  <dgm:constr type="w" for="ch" forName="picture2" refType="w" fact="0.1667"/>
                  <dgm:constr type="h" for="ch" forName="picture2" refType="h" fact="0.2113"/>
                  <dgm:constr type="l" for="ch" forName="parTx3" refType="w" fact="0.6394"/>
                  <dgm:constr type="t" for="ch" forName="parTx3" refType="h" fact="0.5263"/>
                  <dgm:constr type="w" for="ch" forName="parTx3" refType="w" fact="0.3595"/>
                  <dgm:constr type="h" for="ch" forName="parTx3" refType="h" fact="0.1222"/>
                  <dgm:constr type="ctrX" for="ch" forName="picture3" refType="w" fact="0.6231"/>
                  <dgm:constr type="ctrY" for="ch" forName="picture3" refType="h" fact="0.5121"/>
                  <dgm:constr type="w" for="ch" forName="picture3" refType="w" fact="0.1667"/>
                  <dgm:constr type="h" for="ch" forName="picture3" refType="h" fact="0.2113"/>
                  <dgm:constr type="l" for="ch" forName="parTx4" refType="w" fact="0.6997"/>
                  <dgm:constr type="t" for="ch" forName="parTx4" refType="h" fact="0.2492"/>
                  <dgm:constr type="w" for="ch" forName="parTx4" refType="w" fact="0.3595"/>
                  <dgm:constr type="h" for="ch" forName="parTx4" refType="h" fact="0.1222"/>
                  <dgm:constr type="ctrX" for="ch" forName="picture4" refType="w" fact="0.6834"/>
                  <dgm:constr type="ctrY" for="ch" forName="picture4" refType="h" fact="0.235"/>
                  <dgm:constr type="w" for="ch" forName="picture4" refType="w" fact="0.1667"/>
                  <dgm:constr type="h" for="ch" forName="picture4" refType="h" fact="0.2113"/>
                </dgm:constrLst>
              </dgm:else>
            </dgm:choose>
          </dgm:if>
          <dgm:else name="Name38">
            <dgm:choose name="Name39">
              <dgm:if name="Name40"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6747"/>
                  <dgm:constr type="ctrY" for="ch" forName="dot1" refType="h" fact="0.8215"/>
                  <dgm:constr type="w" for="ch" forName="dot1" refType="userD"/>
                  <dgm:constr type="h" for="ch" forName="dot1" refType="userD"/>
                  <dgm:constr type="ctrX" for="ch" forName="dot2" refType="w" fact="0.7051"/>
                  <dgm:constr type="ctrY" for="ch" forName="dot2" refType="h" fact="0.843"/>
                  <dgm:constr type="w" for="ch" forName="dot2" refType="userD"/>
                  <dgm:constr type="h" for="ch" forName="dot2" refType="userD"/>
                  <dgm:constr type="ctrX" for="ch" forName="dot3" refType="w" fact="0.7365"/>
                  <dgm:constr type="ctrY" for="ch" forName="dot3" refType="h" fact="0.8607"/>
                  <dgm:constr type="w" for="ch" forName="dot3" refType="userD"/>
                  <dgm:constr type="h" for="ch" forName="dot3" refType="userD"/>
                  <dgm:constr type="ctrX" for="ch" forName="dot4" refType="w" fact="0.7687"/>
                  <dgm:constr type="ctrY" for="ch" forName="dot4" refType="h" fact="0.8745"/>
                  <dgm:constr type="w" for="ch" forName="dot4" refType="userD"/>
                  <dgm:constr type="h" for="ch" forName="dot4" refType="userD"/>
                  <dgm:constr type="ctrX" for="ch" forName="dot5" refType="w" fact="0.5325"/>
                  <dgm:constr type="ctrY" for="ch" forName="dot5" refType="h" fact="0.6419"/>
                  <dgm:constr type="w" for="ch" forName="dot5" refType="userD"/>
                  <dgm:constr type="h" for="ch" forName="dot5" refType="userD"/>
                  <dgm:constr type="ctrX" for="ch" forName="dot6" refType="w" fact="0.4514"/>
                  <dgm:constr type="ctrY" for="ch" forName="dot6" refType="h" fact="0.3784"/>
                  <dgm:constr type="w" for="ch" forName="dot6" refType="userD"/>
                  <dgm:constr type="h" for="ch" forName="dot6" refType="userD"/>
                  <dgm:constr type="ctrX" for="ch" forName="dotArrow1" refType="w" fact="0.4733"/>
                  <dgm:constr type="ctrY" for="ch" forName="dotArrow1" refType="h" fact="0.0496"/>
                  <dgm:constr type="w" for="ch" forName="dotArrow1" refType="userD"/>
                  <dgm:constr type="h" for="ch" forName="dotArrow1" refType="userD"/>
                  <dgm:constr type="ctrX" for="ch" forName="dotArrow2" refType="w" fact="0.4538"/>
                  <dgm:constr type="ctrY" for="ch" forName="dotArrow2" refType="h" fact="0.0282"/>
                  <dgm:constr type="w" for="ch" forName="dotArrow2" refType="userD"/>
                  <dgm:constr type="h" for="ch" forName="dotArrow2" refType="userD"/>
                  <dgm:constr type="ctrX" for="ch" forName="dotArrow3" refType="w" fact="0.4343"/>
                  <dgm:constr type="ctrY" for="ch" forName="dotArrow3" refType="h" fact="0.0068"/>
                  <dgm:constr type="w" for="ch" forName="dotArrow3" refType="userD"/>
                  <dgm:constr type="h" for="ch" forName="dotArrow3" refType="userD"/>
                  <dgm:constr type="ctrX" for="ch" forName="dotArrow4" refType="w" fact="0.4149"/>
                  <dgm:constr type="ctrY" for="ch" forName="dotArrow4" refType="h" fact="0.0282"/>
                  <dgm:constr type="w" for="ch" forName="dotArrow4" refType="userD"/>
                  <dgm:constr type="h" for="ch" forName="dotArrow4" refType="userD"/>
                  <dgm:constr type="ctrX" for="ch" forName="dotArrow5" refType="w" fact="0.3954"/>
                  <dgm:constr type="ctrY" for="ch" forName="dotArrow5" refType="h" fact="0.0496"/>
                  <dgm:constr type="w" for="ch" forName="dotArrow5" refType="userD"/>
                  <dgm:constr type="h" for="ch" forName="dotArrow5" refType="userD"/>
                  <dgm:constr type="ctrX" for="ch" forName="dotArrow6" refType="w" fact="0.4343"/>
                  <dgm:constr type="ctrY" for="ch" forName="dotArrow6" refType="h" fact="0.052"/>
                  <dgm:constr type="w" for="ch" forName="dotArrow6" refType="userD"/>
                  <dgm:constr type="h" for="ch" forName="dotArrow6" refType="userD"/>
                  <dgm:constr type="ctrX" for="ch" forName="dotArrow7" refType="w" fact="0.4343"/>
                  <dgm:constr type="ctrY" for="ch" forName="dotArrow7" refType="h" fact="0.0972"/>
                  <dgm:constr type="w" for="ch" forName="dotArrow7" refType="userD"/>
                  <dgm:constr type="h" for="ch" forName="dotArrow7" refType="userD"/>
                  <dgm:constr type="r" for="ch" forName="parTx1" refType="w" fact="0.8534"/>
                  <dgm:constr type="t" for="ch" forName="parTx1" refType="h" fact="0.9095"/>
                  <dgm:constr type="w" for="ch" forName="parTx1" refType="w" fact="0.294"/>
                  <dgm:constr type="h" for="ch" forName="parTx1" refType="h" fact="0.1222"/>
                  <dgm:constr type="ctrX" for="ch" forName="picture1" refType="w" fact="0.8667"/>
                  <dgm:constr type="ctrY" for="ch" forName="picture1" refType="h" fact="0.8922"/>
                  <dgm:constr type="w" for="ch" forName="picture1" refType="w" fact="0.1363"/>
                  <dgm:constr type="h" for="ch" forName="picture1" refType="h" fact="0.211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895"/>
                  <dgm:constr type="t" for="ch" forName="parTx2" refType="h" fact="0.762"/>
                  <dgm:constr type="w" for="ch" forName="parTx2" refType="w" fact="0.294"/>
                  <dgm:constr type="h" for="ch" forName="parTx2" refType="h" fact="0.1222"/>
                  <dgm:constr type="ctrX" for="ch" forName="picture2" refType="w" fact="0.6028"/>
                  <dgm:constr type="ctrY" for="ch" forName="picture2" refType="h" fact="0.7447"/>
                  <dgm:constr type="w" for="ch" forName="picture2" refType="w" fact="0.1363"/>
                  <dgm:constr type="h" for="ch" forName="picture2" refType="h" fact="0.211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771"/>
                  <dgm:constr type="t" for="ch" forName="parTx3" refType="h" fact="0.5294"/>
                  <dgm:constr type="w" for="ch" forName="parTx3" refType="w" fact="0.294"/>
                  <dgm:constr type="h" for="ch" forName="parTx3" refType="h" fact="0.1222"/>
                  <dgm:constr type="ctrX" for="ch" forName="picture3" refType="w" fact="0.4905"/>
                  <dgm:constr type="ctrY" for="ch" forName="picture3" refType="h" fact="0.5121"/>
                  <dgm:constr type="w" for="ch" forName="picture3" refType="w" fact="0.1363"/>
                  <dgm:constr type="h" for="ch" forName="picture3" refType="h" fact="0.211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278"/>
                  <dgm:constr type="t" for="ch" forName="parTx4" refType="h" fact="0.2523"/>
                  <dgm:constr type="w" for="ch" forName="parTx4" refType="w" fact="0.294"/>
                  <dgm:constr type="h" for="ch" forName="parTx4" refType="h" fact="0.1222"/>
                  <dgm:constr type="ctrX" for="ch" forName="picture4" refType="w" fact="0.4412"/>
                  <dgm:constr type="ctrY" for="ch" forName="picture4" refType="h" fact="0.235"/>
                  <dgm:constr type="w" for="ch" forName="picture4" refType="w" fact="0.1363"/>
                  <dgm:constr type="h" for="ch" forName="picture4" refType="h" fact="0.2113"/>
                  <dgm:constr type="r" for="ch" forName="desTx4" refType="l" refFor="ch" refForName="parTx4"/>
                  <dgm:constr type="l" for="ch" forName="desTx4"/>
                  <dgm:constr type="t" for="ch" forName="desTx4" refType="t" refFor="ch" refForName="parTx4"/>
                  <dgm:constr type="h" for="ch" forName="desTx4" refType="h" refFor="ch" refForName="parTx4"/>
                </dgm:constrLst>
              </dgm:if>
              <dgm:else name="Name41">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6022"/>
                  <dgm:constr type="ctrY" for="ch" forName="dot1" refType="h" fact="0.8215"/>
                  <dgm:constr type="w" for="ch" forName="dot1" refType="userD"/>
                  <dgm:constr type="h" for="ch" forName="dot1" refType="userD"/>
                  <dgm:constr type="ctrX" for="ch" forName="dot2" refType="w" fact="0.6394"/>
                  <dgm:constr type="ctrY" for="ch" forName="dot2" refType="h" fact="0.843"/>
                  <dgm:constr type="w" for="ch" forName="dot2" refType="userD"/>
                  <dgm:constr type="h" for="ch" forName="dot2" refType="userD"/>
                  <dgm:constr type="ctrX" for="ch" forName="dot3" refType="w" fact="0.6777"/>
                  <dgm:constr type="ctrY" for="ch" forName="dot3" refType="h" fact="0.8607"/>
                  <dgm:constr type="w" for="ch" forName="dot3" refType="userD"/>
                  <dgm:constr type="h" for="ch" forName="dot3" refType="userD"/>
                  <dgm:constr type="ctrX" for="ch" forName="dot4" refType="w" fact="0.7171"/>
                  <dgm:constr type="ctrY" for="ch" forName="dot4" refType="h" fact="0.8745"/>
                  <dgm:constr type="w" for="ch" forName="dot4" refType="userD"/>
                  <dgm:constr type="h" for="ch" forName="dot4" refType="userD"/>
                  <dgm:constr type="ctrX" for="ch" forName="dot5" refType="w" fact="0.4283"/>
                  <dgm:constr type="ctrY" for="ch" forName="dot5" refType="h" fact="0.6419"/>
                  <dgm:constr type="w" for="ch" forName="dot5" refType="userD"/>
                  <dgm:constr type="h" for="ch" forName="dot5" refType="userD"/>
                  <dgm:constr type="ctrX" for="ch" forName="dot6" refType="w" fact="0.3291"/>
                  <dgm:constr type="ctrY" for="ch" forName="dot6" refType="h" fact="0.3784"/>
                  <dgm:constr type="w" for="ch" forName="dot6" refType="userD"/>
                  <dgm:constr type="h" for="ch" forName="dot6" refType="userD"/>
                  <dgm:constr type="ctrX" for="ch" forName="dotArrow1" refType="w" fact="0.3559"/>
                  <dgm:constr type="ctrY" for="ch" forName="dotArrow1" refType="h" fact="0.0496"/>
                  <dgm:constr type="w" for="ch" forName="dotArrow1" refType="userD"/>
                  <dgm:constr type="h" for="ch" forName="dotArrow1" refType="userD"/>
                  <dgm:constr type="ctrX" for="ch" forName="dotArrow2" refType="w" fact="0.3321"/>
                  <dgm:constr type="ctrY" for="ch" forName="dotArrow2" refType="h" fact="0.0282"/>
                  <dgm:constr type="w" for="ch" forName="dotArrow2" refType="userD"/>
                  <dgm:constr type="h" for="ch" forName="dotArrow2" refType="userD"/>
                  <dgm:constr type="ctrX" for="ch" forName="dotArrow3" refType="w" fact="0.3083"/>
                  <dgm:constr type="ctrY" for="ch" forName="dotArrow3" refType="h" fact="0.0068"/>
                  <dgm:constr type="w" for="ch" forName="dotArrow3" refType="userD"/>
                  <dgm:constr type="h" for="ch" forName="dotArrow3" refType="userD"/>
                  <dgm:constr type="ctrX" for="ch" forName="dotArrow4" refType="w" fact="0.2845"/>
                  <dgm:constr type="ctrY" for="ch" forName="dotArrow4" refType="h" fact="0.0282"/>
                  <dgm:constr type="w" for="ch" forName="dotArrow4" refType="userD"/>
                  <dgm:constr type="h" for="ch" forName="dotArrow4" refType="userD"/>
                  <dgm:constr type="ctrX" for="ch" forName="dotArrow5" refType="w" fact="0.2606"/>
                  <dgm:constr type="ctrY" for="ch" forName="dotArrow5" refType="h" fact="0.0496"/>
                  <dgm:constr type="w" for="ch" forName="dotArrow5" refType="userD"/>
                  <dgm:constr type="h" for="ch" forName="dotArrow5" refType="userD"/>
                  <dgm:constr type="ctrX" for="ch" forName="dotArrow6" refType="w" fact="0.3083"/>
                  <dgm:constr type="ctrY" for="ch" forName="dotArrow6" refType="h" fact="0.052"/>
                  <dgm:constr type="w" for="ch" forName="dotArrow6" refType="userD"/>
                  <dgm:constr type="h" for="ch" forName="dotArrow6" refType="userD"/>
                  <dgm:constr type="ctrX" for="ch" forName="dotArrow7" refType="w" fact="0.3083"/>
                  <dgm:constr type="ctrY" for="ch" forName="dotArrow7" refType="h" fact="0.0972"/>
                  <dgm:constr type="w" for="ch" forName="dotArrow7" refType="userD"/>
                  <dgm:constr type="h" for="ch" forName="dotArrow7" refType="userD"/>
                  <dgm:constr type="r" for="ch" forName="parTx1" refType="w" fact="0.8207"/>
                  <dgm:constr type="t" for="ch" forName="parTx1" refType="h" fact="0.9064"/>
                  <dgm:constr type="w" for="ch" forName="parTx1" refType="w" fact="0.3595"/>
                  <dgm:constr type="h" for="ch" forName="parTx1" refType="h" fact="0.1222"/>
                  <dgm:constr type="ctrX" for="ch" forName="picture1" refType="w" fact="0.837"/>
                  <dgm:constr type="ctrY" for="ch" forName="picture1" refType="h" fact="0.8922"/>
                  <dgm:constr type="w" for="ch" forName="picture1" refType="w" fact="0.1667"/>
                  <dgm:constr type="h" for="ch" forName="picture1" refType="h" fact="0.2113"/>
                  <dgm:constr type="r" for="ch" forName="parTx2" refType="w" fact="0.498"/>
                  <dgm:constr type="t" for="ch" forName="parTx2" refType="h" fact="0.7589"/>
                  <dgm:constr type="w" for="ch" forName="parTx2" refType="w" fact="0.3595"/>
                  <dgm:constr type="h" for="ch" forName="parTx2" refType="h" fact="0.1222"/>
                  <dgm:constr type="ctrX" for="ch" forName="picture2" refType="w" fact="0.5143"/>
                  <dgm:constr type="ctrY" for="ch" forName="picture2" refType="h" fact="0.7447"/>
                  <dgm:constr type="w" for="ch" forName="picture2" refType="w" fact="0.1667"/>
                  <dgm:constr type="h" for="ch" forName="picture2" refType="h" fact="0.2113"/>
                  <dgm:constr type="r" for="ch" forName="parTx3" refType="w" fact="0.3606"/>
                  <dgm:constr type="t" for="ch" forName="parTx3" refType="h" fact="0.5263"/>
                  <dgm:constr type="w" for="ch" forName="parTx3" refType="w" fact="0.3595"/>
                  <dgm:constr type="h" for="ch" forName="parTx3" refType="h" fact="0.1222"/>
                  <dgm:constr type="ctrX" for="ch" forName="picture3" refType="w" fact="0.3769"/>
                  <dgm:constr type="ctrY" for="ch" forName="picture3" refType="h" fact="0.5121"/>
                  <dgm:constr type="w" for="ch" forName="picture3" refType="w" fact="0.1667"/>
                  <dgm:constr type="h" for="ch" forName="picture3" refType="h" fact="0.2113"/>
                  <dgm:constr type="r" for="ch" forName="parTx4" refType="w" fact="0.3003"/>
                  <dgm:constr type="t" for="ch" forName="parTx4" refType="h" fact="0.2492"/>
                  <dgm:constr type="w" for="ch" forName="parTx4" refType="w" fact="0.3595"/>
                  <dgm:constr type="h" for="ch" forName="parTx4" refType="h" fact="0.1222"/>
                  <dgm:constr type="ctrX" for="ch" forName="picture4" refType="w" fact="0.3166"/>
                  <dgm:constr type="ctrY" for="ch" forName="picture4" refType="h" fact="0.235"/>
                  <dgm:constr type="w" for="ch" forName="picture4" refType="w" fact="0.1667"/>
                  <dgm:constr type="h" for="ch" forName="picture4" refType="h" fact="0.2113"/>
                </dgm:constrLst>
              </dgm:else>
            </dgm:choose>
          </dgm:else>
        </dgm:choose>
      </dgm:if>
      <dgm:if name="Name42" axis="ch" ptType="node" func="cnt" op="equ" val="5">
        <dgm:choose name="Name43">
          <dgm:if name="Name44" func="var" arg="dir" op="equ" val="norm">
            <dgm:choose name="Name45">
              <dgm:if name="Name46"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3263"/>
                  <dgm:constr type="ctrY" for="ch" forName="dot1" refType="h" fact="0.8674"/>
                  <dgm:constr type="w" for="ch" forName="dot1" refType="userD"/>
                  <dgm:constr type="h" for="ch" forName="dot1" refType="userD"/>
                  <dgm:constr type="ctrX" for="ch" forName="dot2" refType="w" fact="0.3001"/>
                  <dgm:constr type="ctrY" for="ch" forName="dot2" refType="h" fact="0.8824"/>
                  <dgm:constr type="w" for="ch" forName="dot2" refType="userD"/>
                  <dgm:constr type="h" for="ch" forName="dot2" refType="userD"/>
                  <dgm:constr type="ctrX" for="ch" forName="dot3" refType="w" fact="0.2733"/>
                  <dgm:constr type="ctrY" for="ch" forName="dot3" refType="h" fact="0.8948"/>
                  <dgm:constr type="w" for="ch" forName="dot3" refType="userD"/>
                  <dgm:constr type="h" for="ch" forName="dot3" refType="userD"/>
                  <dgm:constr type="ctrX" for="ch" forName="dot4" refType="w" fact="0.2462"/>
                  <dgm:constr type="ctrY" for="ch" forName="dot4" refType="h" fact="0.9044"/>
                  <dgm:constr type="w" for="ch" forName="dot4" refType="userD"/>
                  <dgm:constr type="h" for="ch" forName="dot4" refType="userD"/>
                  <dgm:constr type="ctrX" for="ch" forName="dot5" refType="w" fact="0.4691"/>
                  <dgm:constr type="ctrY" for="ch" forName="dot5" refType="h" fact="0.7222"/>
                  <dgm:constr type="w" for="ch" forName="dot5" refType="userD"/>
                  <dgm:constr type="h" for="ch" forName="dot5" refType="userD"/>
                  <dgm:constr type="ctrX" for="ch" forName="dot6" refType="w" fact="0.4484"/>
                  <dgm:constr type="ctrY" for="ch" forName="dot6" refType="h" fact="0.7518"/>
                  <dgm:constr type="w" for="ch" forName="dot6" refType="userD"/>
                  <dgm:constr type="h" for="ch" forName="dot6" refType="userD"/>
                  <dgm:constr type="ctrX" for="ch" forName="dot7" refType="w" fact="0.5549"/>
                  <dgm:constr type="ctrY" for="ch" forName="dot7" refType="h" fact="0.5422"/>
                  <dgm:constr type="w" for="ch" forName="dot7" refType="userD"/>
                  <dgm:constr type="h" for="ch" forName="dot7" refType="userD"/>
                  <dgm:constr type="ctrX" for="ch" forName="dot8" refType="w" fact="0.601"/>
                  <dgm:constr type="ctrY" for="ch" forName="dot8" refType="h" fact="0.3229"/>
                  <dgm:constr type="w" for="ch" forName="dot8" refType="userD"/>
                  <dgm:constr type="h" for="ch" forName="dot8" refType="userD"/>
                  <dgm:constr type="ctrX" for="ch" forName="dotArrow1" refType="w" fact="0.5779"/>
                  <dgm:constr type="ctrY" for="ch" forName="dotArrow1" refType="h" fact="0.0635"/>
                  <dgm:constr type="w" for="ch" forName="dotArrow1" refType="userD"/>
                  <dgm:constr type="h" for="ch" forName="dotArrow1" refType="userD"/>
                  <dgm:constr type="ctrX" for="ch" forName="dotArrow2" refType="w" fact="0.5951"/>
                  <dgm:constr type="ctrY" for="ch" forName="dotArrow2" refType="h" fact="0.0448"/>
                  <dgm:constr type="w" for="ch" forName="dotArrow2" refType="userD"/>
                  <dgm:constr type="h" for="ch" forName="dotArrow2" refType="userD"/>
                  <dgm:constr type="ctrX" for="ch" forName="dotArrow3" refType="w" fact="0.6123"/>
                  <dgm:constr type="ctrY" for="ch" forName="dotArrow3" refType="h" fact="0.026"/>
                  <dgm:constr type="w" for="ch" forName="dotArrow3" refType="userD"/>
                  <dgm:constr type="h" for="ch" forName="dotArrow3" refType="userD"/>
                  <dgm:constr type="ctrX" for="ch" forName="dotArrow4" refType="w" fact="0.6295"/>
                  <dgm:constr type="ctrY" for="ch" forName="dotArrow4" refType="h" fact="0.0448"/>
                  <dgm:constr type="w" for="ch" forName="dotArrow4" refType="userD"/>
                  <dgm:constr type="h" for="ch" forName="dotArrow4" refType="userD"/>
                  <dgm:constr type="ctrX" for="ch" forName="dotArrow5" refType="w" fact="0.6467"/>
                  <dgm:constr type="ctrY" for="ch" forName="dotArrow5" refType="h" fact="0.0635"/>
                  <dgm:constr type="w" for="ch" forName="dotArrow5" refType="userD"/>
                  <dgm:constr type="h" for="ch" forName="dotArrow5" refType="userD"/>
                  <dgm:constr type="ctrX" for="ch" forName="dotArrow6" refType="w" fact="0.6123"/>
                  <dgm:constr type="ctrY" for="ch" forName="dotArrow6" refType="h" fact="0.0656"/>
                  <dgm:constr type="w" for="ch" forName="dotArrow6" refType="userD"/>
                  <dgm:constr type="h" for="ch" forName="dotArrow6" refType="userD"/>
                  <dgm:constr type="ctrX" for="ch" forName="dotArrow7" refType="w" fact="0.6123"/>
                  <dgm:constr type="ctrY" for="ch" forName="dotArrow7" refType="h" fact="0.1052"/>
                  <dgm:constr type="w" for="ch" forName="dotArrow7" refType="userD"/>
                  <dgm:constr type="h" for="ch" forName="dotArrow7" refType="userD"/>
                  <dgm:constr type="l" for="ch" forName="parTx1" refType="w" fact="0.1746"/>
                  <dgm:constr type="t" for="ch" forName="parTx1" refType="h" fact="0.9304"/>
                  <dgm:constr type="w" for="ch" forName="parTx1" refType="w" fact="0.2544"/>
                  <dgm:constr type="h" for="ch" forName="parTx1" refType="h" fact="0.0962"/>
                  <dgm:constr type="ctrX" for="ch" forName="picture1" refType="w" fact="0.1631"/>
                  <dgm:constr type="ctrY" for="ch" forName="picture1" refType="h" fact="0.9169"/>
                  <dgm:constr type="w" for="ch" forName="picture1" refType="w" fact="0.118"/>
                  <dgm:constr type="h" for="ch" forName="picture1" refType="h" fact="0.166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982"/>
                  <dgm:constr type="t" for="ch" forName="parTx2" refType="h" fact="0.8167"/>
                  <dgm:constr type="w" for="ch" forName="parTx2" refType="w" fact="0.2544"/>
                  <dgm:constr type="h" for="ch" forName="parTx2" refType="h" fact="0.0962"/>
                  <dgm:constr type="ctrX" for="ch" forName="picture2" refType="w" fact="0.3866"/>
                  <dgm:constr type="ctrY" for="ch" forName="picture2" refType="h" fact="0.8032"/>
                  <dgm:constr type="w" for="ch" forName="picture2" refType="w" fact="0.118"/>
                  <dgm:constr type="h" for="ch" forName="picture2" refType="h" fact="0.166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194"/>
                  <dgm:constr type="t" for="ch" forName="parTx3" refType="h" fact="0.6524"/>
                  <dgm:constr type="w" for="ch" forName="parTx3" refType="w" fact="0.2544"/>
                  <dgm:constr type="h" for="ch" forName="parTx3" refType="h" fact="0.0962"/>
                  <dgm:constr type="ctrX" for="ch" forName="picture3" refType="w" fact="0.5078"/>
                  <dgm:constr type="ctrY" for="ch" forName="picture3" refType="h" fact="0.6389"/>
                  <dgm:constr type="w" for="ch" forName="picture3" refType="w" fact="0.118"/>
                  <dgm:constr type="h" for="ch" forName="picture3" refType="h" fact="0.166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827"/>
                  <dgm:constr type="t" for="ch" forName="parTx4" refType="h" fact="0.4412"/>
                  <dgm:constr type="w" for="ch" forName="parTx4" refType="w" fact="0.2544"/>
                  <dgm:constr type="h" for="ch" forName="parTx4" refType="h" fact="0.0962"/>
                  <dgm:constr type="ctrX" for="ch" forName="picture4" refType="w" fact="0.5712"/>
                  <dgm:constr type="ctrY" for="ch" forName="picture4" refType="h" fact="0.4277"/>
                  <dgm:constr type="w" for="ch" forName="picture4" refType="w" fact="0.118"/>
                  <dgm:constr type="h" for="ch" forName="picture4" refType="h" fact="0.166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18"/>
                  <dgm:constr type="t" for="ch" forName="parTx5" refType="h" fact="0.2262"/>
                  <dgm:constr type="w" for="ch" forName="parTx5" refType="w" fact="0.2544"/>
                  <dgm:constr type="h" for="ch" forName="parTx5" refType="h" fact="0.0962"/>
                  <dgm:constr type="ctrX" for="ch" forName="picture5" refType="w" fact="0.6064"/>
                  <dgm:constr type="ctrY" for="ch" forName="picture5" refType="h" fact="0.2127"/>
                  <dgm:constr type="w" for="ch" forName="picture5" refType="w" fact="0.118"/>
                  <dgm:constr type="h" for="ch" forName="picture5" refType="h" fact="0.1663"/>
                  <dgm:constr type="l" for="ch" forName="desTx5" refType="r" refFor="ch" refForName="parTx5"/>
                  <dgm:constr type="r" for="ch" forName="desTx5" refType="w"/>
                  <dgm:constr type="t" for="ch" forName="desTx5" refType="t" refFor="ch" refForName="parTx5"/>
                  <dgm:constr type="h" for="ch" forName="desTx5" refType="h" refFor="ch" refForName="parTx5"/>
                </dgm:constrLst>
              </dgm:if>
              <dgm:else name="Name47">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3951"/>
                  <dgm:constr type="ctrY" for="ch" forName="dot1" refType="h" fact="0.8674"/>
                  <dgm:constr type="w" for="ch" forName="dot1" refType="userD"/>
                  <dgm:constr type="h" for="ch" forName="dot1" refType="userD"/>
                  <dgm:constr type="ctrX" for="ch" forName="dot2" refType="w" fact="0.3634"/>
                  <dgm:constr type="ctrY" for="ch" forName="dot2" refType="h" fact="0.8824"/>
                  <dgm:constr type="w" for="ch" forName="dot2" refType="userD"/>
                  <dgm:constr type="h" for="ch" forName="dot2" refType="userD"/>
                  <dgm:constr type="ctrX" for="ch" forName="dot3" refType="w" fact="0.331"/>
                  <dgm:constr type="ctrY" for="ch" forName="dot3" refType="h" fact="0.8948"/>
                  <dgm:constr type="w" for="ch" forName="dot3" refType="userD"/>
                  <dgm:constr type="h" for="ch" forName="dot3" refType="userD"/>
                  <dgm:constr type="ctrX" for="ch" forName="dot4" refType="w" fact="0.2981"/>
                  <dgm:constr type="ctrY" for="ch" forName="dot4" refType="h" fact="0.9044"/>
                  <dgm:constr type="w" for="ch" forName="dot4" refType="userD"/>
                  <dgm:constr type="h" for="ch" forName="dot4" refType="userD"/>
                  <dgm:constr type="ctrX" for="ch" forName="dot5" refType="w" fact="0.5681"/>
                  <dgm:constr type="ctrY" for="ch" forName="dot5" refType="h" fact="0.7222"/>
                  <dgm:constr type="w" for="ch" forName="dot5" refType="userD"/>
                  <dgm:constr type="h" for="ch" forName="dot5" refType="userD"/>
                  <dgm:constr type="ctrX" for="ch" forName="dot6" refType="w" fact="0.543"/>
                  <dgm:constr type="ctrY" for="ch" forName="dot6" refType="h" fact="0.7518"/>
                  <dgm:constr type="w" for="ch" forName="dot6" refType="userD"/>
                  <dgm:constr type="h" for="ch" forName="dot6" refType="userD"/>
                  <dgm:constr type="ctrX" for="ch" forName="dot7" refType="w" fact="0.672"/>
                  <dgm:constr type="ctrY" for="ch" forName="dot7" refType="h" fact="0.5422"/>
                  <dgm:constr type="w" for="ch" forName="dot7" refType="userD"/>
                  <dgm:constr type="h" for="ch" forName="dot7" refType="userD"/>
                  <dgm:constr type="ctrX" for="ch" forName="dot8" refType="w" fact="0.7278"/>
                  <dgm:constr type="ctrY" for="ch" forName="dot8" refType="h" fact="0.3229"/>
                  <dgm:constr type="w" for="ch" forName="dot8" refType="userD"/>
                  <dgm:constr type="h" for="ch" forName="dot8" refType="userD"/>
                  <dgm:constr type="ctrX" for="ch" forName="dotArrow1" refType="w" fact="0.6999"/>
                  <dgm:constr type="ctrY" for="ch" forName="dotArrow1" refType="h" fact="0.0635"/>
                  <dgm:constr type="w" for="ch" forName="dotArrow1" refType="userD"/>
                  <dgm:constr type="h" for="ch" forName="dotArrow1" refType="userD"/>
                  <dgm:constr type="ctrX" for="ch" forName="dotArrow2" refType="w" fact="0.7207"/>
                  <dgm:constr type="ctrY" for="ch" forName="dotArrow2" refType="h" fact="0.0448"/>
                  <dgm:constr type="w" for="ch" forName="dotArrow2" refType="userD"/>
                  <dgm:constr type="h" for="ch" forName="dotArrow2" refType="userD"/>
                  <dgm:constr type="ctrX" for="ch" forName="dotArrow3" refType="w" fact="0.7415"/>
                  <dgm:constr type="ctrY" for="ch" forName="dotArrow3" refType="h" fact="0.026"/>
                  <dgm:constr type="w" for="ch" forName="dotArrow3" refType="userD"/>
                  <dgm:constr type="h" for="ch" forName="dotArrow3" refType="userD"/>
                  <dgm:constr type="ctrX" for="ch" forName="dotArrow4" refType="w" fact="0.7624"/>
                  <dgm:constr type="ctrY" for="ch" forName="dotArrow4" refType="h" fact="0.0448"/>
                  <dgm:constr type="w" for="ch" forName="dotArrow4" refType="userD"/>
                  <dgm:constr type="h" for="ch" forName="dotArrow4" refType="userD"/>
                  <dgm:constr type="ctrX" for="ch" forName="dotArrow5" refType="w" fact="0.7832"/>
                  <dgm:constr type="ctrY" for="ch" forName="dotArrow5" refType="h" fact="0.0635"/>
                  <dgm:constr type="w" for="ch" forName="dotArrow5" refType="userD"/>
                  <dgm:constr type="h" for="ch" forName="dotArrow5" refType="userD"/>
                  <dgm:constr type="ctrX" for="ch" forName="dotArrow6" refType="w" fact="0.7415"/>
                  <dgm:constr type="ctrY" for="ch" forName="dotArrow6" refType="h" fact="0.0656"/>
                  <dgm:constr type="w" for="ch" forName="dotArrow6" refType="userD"/>
                  <dgm:constr type="h" for="ch" forName="dotArrow6" refType="userD"/>
                  <dgm:constr type="ctrX" for="ch" forName="dotArrow7" refType="w" fact="0.7415"/>
                  <dgm:constr type="ctrY" for="ch" forName="dotArrow7" refType="h" fact="0.1052"/>
                  <dgm:constr type="w" for="ch" forName="dotArrow7" refType="userD"/>
                  <dgm:constr type="h" for="ch" forName="dotArrow7" refType="userD"/>
                  <dgm:constr type="l" for="ch" forName="parTx1" refType="w" fact="0.2115"/>
                  <dgm:constr type="t" for="ch" forName="parTx1" refType="h" fact="0.928"/>
                  <dgm:constr type="w" for="ch" forName="parTx1" refType="w" fact="0.3081"/>
                  <dgm:constr type="h" for="ch" forName="parTx1" refType="h" fact="0.0962"/>
                  <dgm:constr type="ctrX" for="ch" forName="picture1" refType="w" fact="0.1975"/>
                  <dgm:constr type="ctrY" for="ch" forName="picture1" refType="h" fact="0.9169"/>
                  <dgm:constr type="w" for="ch" forName="picture1" refType="w" fact="0.1429"/>
                  <dgm:constr type="h" for="ch" forName="picture1" refType="h" fact="0.1663"/>
                  <dgm:constr type="l" for="ch" forName="parTx2" refType="w" fact="0.4822"/>
                  <dgm:constr type="t" for="ch" forName="parTx2" refType="h" fact="0.8143"/>
                  <dgm:constr type="w" for="ch" forName="parTx2" refType="w" fact="0.3081"/>
                  <dgm:constr type="h" for="ch" forName="parTx2" refType="h" fact="0.0962"/>
                  <dgm:constr type="ctrX" for="ch" forName="picture2" refType="w" fact="0.4682"/>
                  <dgm:constr type="ctrY" for="ch" forName="picture2" refType="h" fact="0.8032"/>
                  <dgm:constr type="w" for="ch" forName="picture2" refType="w" fact="0.1429"/>
                  <dgm:constr type="h" for="ch" forName="picture2" refType="h" fact="0.1663"/>
                  <dgm:constr type="l" for="ch" forName="parTx3" refType="w" fact="0.629"/>
                  <dgm:constr type="t" for="ch" forName="parTx3" refType="h" fact="0.65"/>
                  <dgm:constr type="w" for="ch" forName="parTx3" refType="w" fact="0.3081"/>
                  <dgm:constr type="h" for="ch" forName="parTx3" refType="h" fact="0.0962"/>
                  <dgm:constr type="ctrX" for="ch" forName="picture3" refType="w" fact="0.615"/>
                  <dgm:constr type="ctrY" for="ch" forName="picture3" refType="h" fact="0.6389"/>
                  <dgm:constr type="w" for="ch" forName="picture3" refType="w" fact="0.1429"/>
                  <dgm:constr type="h" for="ch" forName="picture3" refType="h" fact="0.1663"/>
                  <dgm:constr type="l" for="ch" forName="parTx4" refType="w" fact="0.7057"/>
                  <dgm:constr type="t" for="ch" forName="parTx4" refType="h" fact="0.4388"/>
                  <dgm:constr type="w" for="ch" forName="parTx4" refType="w" fact="0.3081"/>
                  <dgm:constr type="h" for="ch" forName="parTx4" refType="h" fact="0.0962"/>
                  <dgm:constr type="ctrX" for="ch" forName="picture4" refType="w" fact="0.6917"/>
                  <dgm:constr type="ctrY" for="ch" forName="picture4" refType="h" fact="0.4277"/>
                  <dgm:constr type="w" for="ch" forName="picture4" refType="w" fact="0.1429"/>
                  <dgm:constr type="h" for="ch" forName="picture4" refType="h" fact="0.1663"/>
                  <dgm:constr type="l" for="ch" forName="parTx5" refType="w" fact="0.7484"/>
                  <dgm:constr type="t" for="ch" forName="parTx5" refType="h" fact="0.2238"/>
                  <dgm:constr type="w" for="ch" forName="parTx5" refType="w" fact="0.3081"/>
                  <dgm:constr type="h" for="ch" forName="parTx5" refType="h" fact="0.0962"/>
                  <dgm:constr type="ctrX" for="ch" forName="picture5" refType="w" fact="0.7344"/>
                  <dgm:constr type="ctrY" for="ch" forName="picture5" refType="h" fact="0.2127"/>
                  <dgm:constr type="w" for="ch" forName="picture5" refType="w" fact="0.1429"/>
                  <dgm:constr type="h" for="ch" forName="picture5" refType="h" fact="0.1663"/>
                </dgm:constrLst>
              </dgm:else>
            </dgm:choose>
          </dgm:if>
          <dgm:else name="Name48">
            <dgm:choose name="Name49">
              <dgm:if name="Name50"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6737"/>
                  <dgm:constr type="ctrY" for="ch" forName="dot1" refType="h" fact="0.8674"/>
                  <dgm:constr type="w" for="ch" forName="dot1" refType="userD"/>
                  <dgm:constr type="h" for="ch" forName="dot1" refType="userD"/>
                  <dgm:constr type="ctrX" for="ch" forName="dot2" refType="w" fact="0.6999"/>
                  <dgm:constr type="ctrY" for="ch" forName="dot2" refType="h" fact="0.8824"/>
                  <dgm:constr type="w" for="ch" forName="dot2" refType="userD"/>
                  <dgm:constr type="h" for="ch" forName="dot2" refType="userD"/>
                  <dgm:constr type="ctrX" for="ch" forName="dot3" refType="w" fact="0.7267"/>
                  <dgm:constr type="ctrY" for="ch" forName="dot3" refType="h" fact="0.8948"/>
                  <dgm:constr type="w" for="ch" forName="dot3" refType="userD"/>
                  <dgm:constr type="h" for="ch" forName="dot3" refType="userD"/>
                  <dgm:constr type="ctrX" for="ch" forName="dot4" refType="w" fact="0.7538"/>
                  <dgm:constr type="ctrY" for="ch" forName="dot4" refType="h" fact="0.9044"/>
                  <dgm:constr type="w" for="ch" forName="dot4" refType="userD"/>
                  <dgm:constr type="h" for="ch" forName="dot4" refType="userD"/>
                  <dgm:constr type="ctrX" for="ch" forName="dot5" refType="w" fact="0.5309"/>
                  <dgm:constr type="ctrY" for="ch" forName="dot5" refType="h" fact="0.7222"/>
                  <dgm:constr type="w" for="ch" forName="dot5" refType="userD"/>
                  <dgm:constr type="h" for="ch" forName="dot5" refType="userD"/>
                  <dgm:constr type="ctrX" for="ch" forName="dot6" refType="w" fact="0.5516"/>
                  <dgm:constr type="ctrY" for="ch" forName="dot6" refType="h" fact="0.7518"/>
                  <dgm:constr type="w" for="ch" forName="dot6" refType="userD"/>
                  <dgm:constr type="h" for="ch" forName="dot6" refType="userD"/>
                  <dgm:constr type="ctrX" for="ch" forName="dot7" refType="w" fact="0.4451"/>
                  <dgm:constr type="ctrY" for="ch" forName="dot7" refType="h" fact="0.5422"/>
                  <dgm:constr type="w" for="ch" forName="dot7" refType="userD"/>
                  <dgm:constr type="h" for="ch" forName="dot7" refType="userD"/>
                  <dgm:constr type="ctrX" for="ch" forName="dot8" refType="w" fact="0.399"/>
                  <dgm:constr type="ctrY" for="ch" forName="dot8" refType="h" fact="0.3229"/>
                  <dgm:constr type="w" for="ch" forName="dot8" refType="userD"/>
                  <dgm:constr type="h" for="ch" forName="dot8" refType="userD"/>
                  <dgm:constr type="ctrX" for="ch" forName="dotArrow1" refType="w" fact="0.4221"/>
                  <dgm:constr type="ctrY" for="ch" forName="dotArrow1" refType="h" fact="0.0635"/>
                  <dgm:constr type="w" for="ch" forName="dotArrow1" refType="userD"/>
                  <dgm:constr type="h" for="ch" forName="dotArrow1" refType="userD"/>
                  <dgm:constr type="ctrX" for="ch" forName="dotArrow2" refType="w" fact="0.4049"/>
                  <dgm:constr type="ctrY" for="ch" forName="dotArrow2" refType="h" fact="0.0448"/>
                  <dgm:constr type="w" for="ch" forName="dotArrow2" refType="userD"/>
                  <dgm:constr type="h" for="ch" forName="dotArrow2" refType="userD"/>
                  <dgm:constr type="ctrX" for="ch" forName="dotArrow3" refType="w" fact="0.3877"/>
                  <dgm:constr type="ctrY" for="ch" forName="dotArrow3" refType="h" fact="0.026"/>
                  <dgm:constr type="w" for="ch" forName="dotArrow3" refType="userD"/>
                  <dgm:constr type="h" for="ch" forName="dotArrow3" refType="userD"/>
                  <dgm:constr type="ctrX" for="ch" forName="dotArrow4" refType="w" fact="0.3705"/>
                  <dgm:constr type="ctrY" for="ch" forName="dotArrow4" refType="h" fact="0.0448"/>
                  <dgm:constr type="w" for="ch" forName="dotArrow4" refType="userD"/>
                  <dgm:constr type="h" for="ch" forName="dotArrow4" refType="userD"/>
                  <dgm:constr type="ctrX" for="ch" forName="dotArrow5" refType="w" fact="0.3533"/>
                  <dgm:constr type="ctrY" for="ch" forName="dotArrow5" refType="h" fact="0.0635"/>
                  <dgm:constr type="w" for="ch" forName="dotArrow5" refType="userD"/>
                  <dgm:constr type="h" for="ch" forName="dotArrow5" refType="userD"/>
                  <dgm:constr type="ctrX" for="ch" forName="dotArrow6" refType="w" fact="0.3877"/>
                  <dgm:constr type="ctrY" for="ch" forName="dotArrow6" refType="h" fact="0.0656"/>
                  <dgm:constr type="w" for="ch" forName="dotArrow6" refType="userD"/>
                  <dgm:constr type="h" for="ch" forName="dotArrow6" refType="userD"/>
                  <dgm:constr type="ctrX" for="ch" forName="dotArrow7" refType="w" fact="0.3877"/>
                  <dgm:constr type="ctrY" for="ch" forName="dotArrow7" refType="h" fact="0.1052"/>
                  <dgm:constr type="w" for="ch" forName="dotArrow7" refType="userD"/>
                  <dgm:constr type="h" for="ch" forName="dotArrow7" refType="userD"/>
                  <dgm:constr type="r" for="ch" forName="parTx1" refType="w" fact="0.8254"/>
                  <dgm:constr type="t" for="ch" forName="parTx1" refType="h" fact="0.9304"/>
                  <dgm:constr type="w" for="ch" forName="parTx1" refType="w" fact="0.2544"/>
                  <dgm:constr type="h" for="ch" forName="parTx1" refType="h" fact="0.0962"/>
                  <dgm:constr type="ctrX" for="ch" forName="picture1" refType="w" fact="0.8369"/>
                  <dgm:constr type="ctrY" for="ch" forName="picture1" refType="h" fact="0.9169"/>
                  <dgm:constr type="w" for="ch" forName="picture1" refType="w" fact="0.118"/>
                  <dgm:constr type="h" for="ch" forName="picture1" refType="h" fact="0.166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018"/>
                  <dgm:constr type="t" for="ch" forName="parTx2" refType="h" fact="0.8167"/>
                  <dgm:constr type="w" for="ch" forName="parTx2" refType="w" fact="0.2544"/>
                  <dgm:constr type="h" for="ch" forName="parTx2" refType="h" fact="0.0962"/>
                  <dgm:constr type="ctrX" for="ch" forName="picture2" refType="w" fact="0.6134"/>
                  <dgm:constr type="ctrY" for="ch" forName="picture2" refType="h" fact="0.8032"/>
                  <dgm:constr type="w" for="ch" forName="picture2" refType="w" fact="0.118"/>
                  <dgm:constr type="h" for="ch" forName="picture2" refType="h" fact="0.166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806"/>
                  <dgm:constr type="t" for="ch" forName="parTx3" refType="h" fact="0.6524"/>
                  <dgm:constr type="w" for="ch" forName="parTx3" refType="w" fact="0.2544"/>
                  <dgm:constr type="h" for="ch" forName="parTx3" refType="h" fact="0.0962"/>
                  <dgm:constr type="ctrX" for="ch" forName="picture3" refType="w" fact="0.4922"/>
                  <dgm:constr type="ctrY" for="ch" forName="picture3" refType="h" fact="0.6389"/>
                  <dgm:constr type="w" for="ch" forName="picture3" refType="w" fact="0.118"/>
                  <dgm:constr type="h" for="ch" forName="picture3" refType="h" fact="0.166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173"/>
                  <dgm:constr type="t" for="ch" forName="parTx4" refType="h" fact="0.4412"/>
                  <dgm:constr type="w" for="ch" forName="parTx4" refType="w" fact="0.2544"/>
                  <dgm:constr type="h" for="ch" forName="parTx4" refType="h" fact="0.0962"/>
                  <dgm:constr type="ctrX" for="ch" forName="picture4" refType="w" fact="0.4288"/>
                  <dgm:constr type="ctrY" for="ch" forName="picture4" refType="h" fact="0.4277"/>
                  <dgm:constr type="w" for="ch" forName="picture4" refType="w" fact="0.118"/>
                  <dgm:constr type="h" for="ch" forName="picture4" refType="h" fact="0.166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82"/>
                  <dgm:constr type="t" for="ch" forName="parTx5" refType="h" fact="0.2262"/>
                  <dgm:constr type="w" for="ch" forName="parTx5" refType="w" fact="0.2544"/>
                  <dgm:constr type="h" for="ch" forName="parTx5" refType="h" fact="0.0962"/>
                  <dgm:constr type="ctrX" for="ch" forName="picture5" refType="w" fact="0.3936"/>
                  <dgm:constr type="ctrY" for="ch" forName="picture5" refType="h" fact="0.2127"/>
                  <dgm:constr type="w" for="ch" forName="picture5" refType="w" fact="0.118"/>
                  <dgm:constr type="h" for="ch" forName="picture5" refType="h" fact="0.1663"/>
                  <dgm:constr type="r" for="ch" forName="desTx5" refType="l" refFor="ch" refForName="parTx5"/>
                  <dgm:constr type="l" for="ch" forName="desTx5"/>
                  <dgm:constr type="t" for="ch" forName="desTx5" refType="t" refFor="ch" refForName="parTx5"/>
                  <dgm:constr type="h" for="ch" forName="desTx5" refType="h" refFor="ch" refForName="parTx5"/>
                </dgm:constrLst>
              </dgm:if>
              <dgm:else name="Name51">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6049"/>
                  <dgm:constr type="ctrY" for="ch" forName="dot1" refType="h" fact="0.8674"/>
                  <dgm:constr type="w" for="ch" forName="dot1" refType="userD"/>
                  <dgm:constr type="h" for="ch" forName="dot1" refType="userD"/>
                  <dgm:constr type="ctrX" for="ch" forName="dot2" refType="w" fact="0.6366"/>
                  <dgm:constr type="ctrY" for="ch" forName="dot2" refType="h" fact="0.8824"/>
                  <dgm:constr type="w" for="ch" forName="dot2" refType="userD"/>
                  <dgm:constr type="h" for="ch" forName="dot2" refType="userD"/>
                  <dgm:constr type="ctrX" for="ch" forName="dot3" refType="w" fact="0.669"/>
                  <dgm:constr type="ctrY" for="ch" forName="dot3" refType="h" fact="0.8948"/>
                  <dgm:constr type="w" for="ch" forName="dot3" refType="userD"/>
                  <dgm:constr type="h" for="ch" forName="dot3" refType="userD"/>
                  <dgm:constr type="ctrX" for="ch" forName="dot4" refType="w" fact="0.7019"/>
                  <dgm:constr type="ctrY" for="ch" forName="dot4" refType="h" fact="0.9044"/>
                  <dgm:constr type="w" for="ch" forName="dot4" refType="userD"/>
                  <dgm:constr type="h" for="ch" forName="dot4" refType="userD"/>
                  <dgm:constr type="ctrX" for="ch" forName="dot5" refType="w" fact="0.4319"/>
                  <dgm:constr type="ctrY" for="ch" forName="dot5" refType="h" fact="0.7222"/>
                  <dgm:constr type="w" for="ch" forName="dot5" refType="userD"/>
                  <dgm:constr type="h" for="ch" forName="dot5" refType="userD"/>
                  <dgm:constr type="ctrX" for="ch" forName="dot6" refType="w" fact="0.457"/>
                  <dgm:constr type="ctrY" for="ch" forName="dot6" refType="h" fact="0.7518"/>
                  <dgm:constr type="w" for="ch" forName="dot6" refType="userD"/>
                  <dgm:constr type="h" for="ch" forName="dot6" refType="userD"/>
                  <dgm:constr type="ctrX" for="ch" forName="dot7" refType="w" fact="0.328"/>
                  <dgm:constr type="ctrY" for="ch" forName="dot7" refType="h" fact="0.5422"/>
                  <dgm:constr type="w" for="ch" forName="dot7" refType="userD"/>
                  <dgm:constr type="h" for="ch" forName="dot7" refType="userD"/>
                  <dgm:constr type="ctrX" for="ch" forName="dot8" refType="w" fact="0.2722"/>
                  <dgm:constr type="ctrY" for="ch" forName="dot8" refType="h" fact="0.3229"/>
                  <dgm:constr type="w" for="ch" forName="dot8" refType="userD"/>
                  <dgm:constr type="h" for="ch" forName="dot8" refType="userD"/>
                  <dgm:constr type="ctrX" for="ch" forName="dotArrow1" refType="w" fact="0.3001"/>
                  <dgm:constr type="ctrY" for="ch" forName="dotArrow1" refType="h" fact="0.0635"/>
                  <dgm:constr type="w" for="ch" forName="dotArrow1" refType="userD"/>
                  <dgm:constr type="h" for="ch" forName="dotArrow1" refType="userD"/>
                  <dgm:constr type="ctrX" for="ch" forName="dotArrow2" refType="w" fact="0.2793"/>
                  <dgm:constr type="ctrY" for="ch" forName="dotArrow2" refType="h" fact="0.0448"/>
                  <dgm:constr type="w" for="ch" forName="dotArrow2" refType="userD"/>
                  <dgm:constr type="h" for="ch" forName="dotArrow2" refType="userD"/>
                  <dgm:constr type="ctrX" for="ch" forName="dotArrow3" refType="w" fact="0.2585"/>
                  <dgm:constr type="ctrY" for="ch" forName="dotArrow3" refType="h" fact="0.026"/>
                  <dgm:constr type="w" for="ch" forName="dotArrow3" refType="userD"/>
                  <dgm:constr type="h" for="ch" forName="dotArrow3" refType="userD"/>
                  <dgm:constr type="ctrX" for="ch" forName="dotArrow4" refType="w" fact="0.2376"/>
                  <dgm:constr type="ctrY" for="ch" forName="dotArrow4" refType="h" fact="0.0448"/>
                  <dgm:constr type="w" for="ch" forName="dotArrow4" refType="userD"/>
                  <dgm:constr type="h" for="ch" forName="dotArrow4" refType="userD"/>
                  <dgm:constr type="ctrX" for="ch" forName="dotArrow5" refType="w" fact="0.2168"/>
                  <dgm:constr type="ctrY" for="ch" forName="dotArrow5" refType="h" fact="0.0635"/>
                  <dgm:constr type="w" for="ch" forName="dotArrow5" refType="userD"/>
                  <dgm:constr type="h" for="ch" forName="dotArrow5" refType="userD"/>
                  <dgm:constr type="ctrX" for="ch" forName="dotArrow6" refType="w" fact="0.2585"/>
                  <dgm:constr type="ctrY" for="ch" forName="dotArrow6" refType="h" fact="0.0656"/>
                  <dgm:constr type="w" for="ch" forName="dotArrow6" refType="userD"/>
                  <dgm:constr type="h" for="ch" forName="dotArrow6" refType="userD"/>
                  <dgm:constr type="ctrX" for="ch" forName="dotArrow7" refType="w" fact="0.2585"/>
                  <dgm:constr type="ctrY" for="ch" forName="dotArrow7" refType="h" fact="0.1052"/>
                  <dgm:constr type="w" for="ch" forName="dotArrow7" refType="userD"/>
                  <dgm:constr type="h" for="ch" forName="dotArrow7" refType="userD"/>
                  <dgm:constr type="r" for="ch" forName="parTx1" refType="w" fact="0.7885"/>
                  <dgm:constr type="t" for="ch" forName="parTx1" refType="h" fact="0.928"/>
                  <dgm:constr type="w" for="ch" forName="parTx1" refType="w" fact="0.3081"/>
                  <dgm:constr type="h" for="ch" forName="parTx1" refType="h" fact="0.0962"/>
                  <dgm:constr type="ctrX" for="ch" forName="picture1" refType="w" fact="0.8025"/>
                  <dgm:constr type="ctrY" for="ch" forName="picture1" refType="h" fact="0.9169"/>
                  <dgm:constr type="w" for="ch" forName="picture1" refType="w" fact="0.1429"/>
                  <dgm:constr type="h" for="ch" forName="picture1" refType="h" fact="0.1663"/>
                  <dgm:constr type="r" for="ch" forName="parTx2" refType="w" fact="0.5178"/>
                  <dgm:constr type="t" for="ch" forName="parTx2" refType="h" fact="0.8143"/>
                  <dgm:constr type="w" for="ch" forName="parTx2" refType="w" fact="0.3081"/>
                  <dgm:constr type="h" for="ch" forName="parTx2" refType="h" fact="0.0962"/>
                  <dgm:constr type="ctrX" for="ch" forName="picture2" refType="w" fact="0.5318"/>
                  <dgm:constr type="ctrY" for="ch" forName="picture2" refType="h" fact="0.8032"/>
                  <dgm:constr type="w" for="ch" forName="picture2" refType="w" fact="0.1429"/>
                  <dgm:constr type="h" for="ch" forName="picture2" refType="h" fact="0.1663"/>
                  <dgm:constr type="r" for="ch" forName="parTx3" refType="w" fact="0.371"/>
                  <dgm:constr type="t" for="ch" forName="parTx3" refType="h" fact="0.65"/>
                  <dgm:constr type="w" for="ch" forName="parTx3" refType="w" fact="0.3081"/>
                  <dgm:constr type="h" for="ch" forName="parTx3" refType="h" fact="0.0962"/>
                  <dgm:constr type="ctrX" for="ch" forName="picture3" refType="w" fact="0.385"/>
                  <dgm:constr type="ctrY" for="ch" forName="picture3" refType="h" fact="0.6389"/>
                  <dgm:constr type="w" for="ch" forName="picture3" refType="w" fact="0.1429"/>
                  <dgm:constr type="h" for="ch" forName="picture3" refType="h" fact="0.1663"/>
                  <dgm:constr type="r" for="ch" forName="parTx4" refType="w" fact="0.2943"/>
                  <dgm:constr type="t" for="ch" forName="parTx4" refType="h" fact="0.4388"/>
                  <dgm:constr type="w" for="ch" forName="parTx4" refType="w" fact="0.3081"/>
                  <dgm:constr type="h" for="ch" forName="parTx4" refType="h" fact="0.0962"/>
                  <dgm:constr type="ctrX" for="ch" forName="picture4" refType="w" fact="0.3083"/>
                  <dgm:constr type="ctrY" for="ch" forName="picture4" refType="h" fact="0.4277"/>
                  <dgm:constr type="w" for="ch" forName="picture4" refType="w" fact="0.1429"/>
                  <dgm:constr type="h" for="ch" forName="picture4" refType="h" fact="0.1663"/>
                  <dgm:constr type="r" for="ch" forName="parTx5" refType="w" fact="0.2516"/>
                  <dgm:constr type="t" for="ch" forName="parTx5" refType="h" fact="0.2238"/>
                  <dgm:constr type="w" for="ch" forName="parTx5" refType="w" fact="0.3081"/>
                  <dgm:constr type="h" for="ch" forName="parTx5" refType="h" fact="0.0962"/>
                  <dgm:constr type="ctrX" for="ch" forName="picture5" refType="w" fact="0.2656"/>
                  <dgm:constr type="ctrY" for="ch" forName="picture5" refType="h" fact="0.2127"/>
                  <dgm:constr type="w" for="ch" forName="picture5" refType="w" fact="0.1429"/>
                  <dgm:constr type="h" for="ch" forName="picture5" refType="h" fact="0.1663"/>
                </dgm:constrLst>
              </dgm:else>
            </dgm:choose>
          </dgm:else>
        </dgm:choose>
      </dgm:if>
      <dgm:if name="Name52" axis="ch" ptType="node" func="cnt" op="equ" val="6">
        <dgm:choose name="Name53">
          <dgm:if name="Name54" func="var" arg="dir" op="equ" val="norm">
            <dgm:choose name="Name55">
              <dgm:if name="Name56"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3608"/>
                  <dgm:constr type="ctrY" for="ch" forName="dot1" refType="h" fact="0.8839"/>
                  <dgm:constr type="w" for="ch" forName="dot1" refType="userD"/>
                  <dgm:constr type="h" for="ch" forName="dot1" refType="userD"/>
                  <dgm:constr type="ctrX" for="ch" forName="dot2" refType="w" fact="0.3384"/>
                  <dgm:constr type="ctrY" for="ch" forName="dot2" refType="h" fact="0.8967"/>
                  <dgm:constr type="w" for="ch" forName="dot2" refType="userD"/>
                  <dgm:constr type="h" for="ch" forName="dot2" refType="userD"/>
                  <dgm:constr type="ctrX" for="ch" forName="dot3" refType="w" fact="0.3155"/>
                  <dgm:constr type="ctrY" for="ch" forName="dot3" refType="h" fact="0.9076"/>
                  <dgm:constr type="w" for="ch" forName="dot3" refType="userD"/>
                  <dgm:constr type="h" for="ch" forName="dot3" refType="userD"/>
                  <dgm:constr type="ctrX" for="ch" forName="dot4" refType="w" fact="0.2923"/>
                  <dgm:constr type="ctrY" for="ch" forName="dot4" refType="h" fact="0.9165"/>
                  <dgm:constr type="w" for="ch" forName="dot4" refType="userD"/>
                  <dgm:constr type="h" for="ch" forName="dot4" refType="userD"/>
                  <dgm:constr type="ctrX" for="ch" forName="dot5" refType="w" fact="0.2688"/>
                  <dgm:constr type="ctrY" for="ch" forName="dot5" refType="h" fact="0.9234"/>
                  <dgm:constr type="w" for="ch" forName="dot5" refType="userD"/>
                  <dgm:constr type="h" for="ch" forName="dot5" refType="userD"/>
                  <dgm:constr type="ctrX" for="ch" forName="dot6" refType="w" fact="0.4883"/>
                  <dgm:constr type="ctrY" for="ch" forName="dot6" refType="h" fact="0.764"/>
                  <dgm:constr type="w" for="ch" forName="dot6" refType="userD"/>
                  <dgm:constr type="h" for="ch" forName="dot6" refType="userD"/>
                  <dgm:constr type="ctrX" for="ch" forName="dot7" refType="w" fact="0.4695"/>
                  <dgm:constr type="ctrY" for="ch" forName="dot7" refType="h" fact="0.7878"/>
                  <dgm:constr type="w" for="ch" forName="dot7" refType="userD"/>
                  <dgm:constr type="h" for="ch" forName="dot7" refType="userD"/>
                  <dgm:constr type="ctrX" for="ch" forName="dot8" refType="w" fact="0.5696"/>
                  <dgm:constr type="ctrY" for="ch" forName="dot8" refType="h" fact="0.6227"/>
                  <dgm:constr type="w" for="ch" forName="dot8" refType="userD"/>
                  <dgm:constr type="h" for="ch" forName="dot8" refType="userD"/>
                  <dgm:constr type="ctrX" for="ch" forName="dot9" refType="w" fact="0.6247"/>
                  <dgm:constr type="ctrY" for="ch" forName="dot9" refType="h" fact="0.4556"/>
                  <dgm:constr type="w" for="ch" forName="dot9" refType="userD"/>
                  <dgm:constr type="h" for="ch" forName="dot9" refType="userD"/>
                  <dgm:constr type="ctrX" for="ch" forName="dot10" refType="w" fact="0.6509"/>
                  <dgm:constr type="ctrY" for="ch" forName="dot10" refType="h" fact="0.2816"/>
                  <dgm:constr type="w" for="ch" forName="dot10" refType="userD"/>
                  <dgm:constr type="h" for="ch" forName="dot10" refType="userD"/>
                  <dgm:constr type="ctrX" for="ch" forName="dotArrow1" refType="w" fact="0.6281"/>
                  <dgm:constr type="ctrY" for="ch" forName="dotArrow1" refType="h" fact="0.0748"/>
                  <dgm:constr type="w" for="ch" forName="dotArrow1" refType="userD"/>
                  <dgm:constr type="h" for="ch" forName="dotArrow1" refType="userD"/>
                  <dgm:constr type="ctrX" for="ch" forName="dotArrow2" refType="w" fact="0.6437"/>
                  <dgm:constr type="ctrY" for="ch" forName="dotArrow2" refType="h" fact="0.0581"/>
                  <dgm:constr type="w" for="ch" forName="dotArrow2" refType="userD"/>
                  <dgm:constr type="h" for="ch" forName="dotArrow2" refType="userD"/>
                  <dgm:constr type="ctrX" for="ch" forName="dotArrow3" refType="w" fact="0.6593"/>
                  <dgm:constr type="ctrY" for="ch" forName="dotArrow3" refType="h" fact="0.0414"/>
                  <dgm:constr type="w" for="ch" forName="dotArrow3" refType="userD"/>
                  <dgm:constr type="h" for="ch" forName="dotArrow3" refType="userD"/>
                  <dgm:constr type="ctrX" for="ch" forName="dotArrow4" refType="w" fact="0.675"/>
                  <dgm:constr type="ctrY" for="ch" forName="dotArrow4" refType="h" fact="0.0581"/>
                  <dgm:constr type="w" for="ch" forName="dotArrow4" refType="userD"/>
                  <dgm:constr type="h" for="ch" forName="dotArrow4" refType="userD"/>
                  <dgm:constr type="ctrX" for="ch" forName="dotArrow5" refType="w" fact="0.6906"/>
                  <dgm:constr type="ctrY" for="ch" forName="dotArrow5" refType="h" fact="0.0748"/>
                  <dgm:constr type="w" for="ch" forName="dotArrow5" refType="userD"/>
                  <dgm:constr type="h" for="ch" forName="dotArrow5" refType="userD"/>
                  <dgm:constr type="ctrX" for="ch" forName="dotArrow6" refType="w" fact="0.6593"/>
                  <dgm:constr type="ctrY" for="ch" forName="dotArrow6" refType="h" fact="0.0766"/>
                  <dgm:constr type="w" for="ch" forName="dotArrow6" refType="userD"/>
                  <dgm:constr type="h" for="ch" forName="dotArrow6" refType="userD"/>
                  <dgm:constr type="ctrX" for="ch" forName="dotArrow7" refType="w" fact="0.6593"/>
                  <dgm:constr type="ctrY" for="ch" forName="dotArrow7" refType="h" fact="0.1118"/>
                  <dgm:constr type="w" for="ch" forName="dotArrow7" refType="userD"/>
                  <dgm:constr type="h" for="ch" forName="dotArrow7" refType="userD"/>
                  <dgm:constr type="l" for="ch" forName="parTx1" refType="w" fact="0.2091"/>
                  <dgm:constr type="t" for="ch" forName="parTx1" refType="h" fact="0.9433"/>
                  <dgm:constr type="w" for="ch" forName="parTx1" refType="w" fact="0.2275"/>
                  <dgm:constr type="h" for="ch" forName="parTx1" refType="h" fact="0.0811"/>
                  <dgm:constr type="ctrX" for="ch" forName="picture1" refType="w" fact="0.1988"/>
                  <dgm:constr type="ctrY" for="ch" forName="picture1" refType="h" fact="0.9322"/>
                  <dgm:constr type="w" for="ch" forName="picture1" refType="w" fact="0.1055"/>
                  <dgm:constr type="h" for="ch" forName="picture1" refType="h" fact="0.140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273"/>
                  <dgm:constr type="t" for="ch" forName="parTx2" refType="h" fact="0.8468"/>
                  <dgm:constr type="w" for="ch" forName="parTx2" refType="w" fact="0.2275"/>
                  <dgm:constr type="h" for="ch" forName="parTx2" refType="h" fact="0.0811"/>
                  <dgm:constr type="ctrX" for="ch" forName="picture2" refType="w" fact="0.4169"/>
                  <dgm:constr type="ctrY" for="ch" forName="picture2" refType="h" fact="0.8357"/>
                  <dgm:constr type="w" for="ch" forName="picture2" refType="w" fact="0.1055"/>
                  <dgm:constr type="h" for="ch" forName="picture2" refType="h" fact="0.140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349"/>
                  <dgm:constr type="t" for="ch" forName="parTx3" refType="h" fact="0.7023"/>
                  <dgm:constr type="w" for="ch" forName="parTx3" refType="w" fact="0.2275"/>
                  <dgm:constr type="h" for="ch" forName="parTx3" refType="h" fact="0.0811"/>
                  <dgm:constr type="ctrX" for="ch" forName="picture3" refType="w" fact="0.5245"/>
                  <dgm:constr type="ctrY" for="ch" forName="picture3" refType="h" fact="0.6912"/>
                  <dgm:constr type="w" for="ch" forName="picture3" refType="w" fact="0.1055"/>
                  <dgm:constr type="h" for="ch" forName="picture3" refType="h" fact="0.140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998"/>
                  <dgm:constr type="t" for="ch" forName="parTx4" refType="h" fact="0.5441"/>
                  <dgm:constr type="w" for="ch" forName="parTx4" refType="w" fact="0.2275"/>
                  <dgm:constr type="h" for="ch" forName="parTx4" refType="h" fact="0.0811"/>
                  <dgm:constr type="ctrX" for="ch" forName="picture4" refType="w" fact="0.5894"/>
                  <dgm:constr type="ctrY" for="ch" forName="picture4" refType="h" fact="0.533"/>
                  <dgm:constr type="w" for="ch" forName="picture4" refType="w" fact="0.1055"/>
                  <dgm:constr type="h" for="ch" forName="picture4" refType="h" fact="0.140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416"/>
                  <dgm:constr type="t" for="ch" forName="parTx5" refType="h" fact="0.3737"/>
                  <dgm:constr type="w" for="ch" forName="parTx5" refType="w" fact="0.2275"/>
                  <dgm:constr type="h" for="ch" forName="parTx5" refType="h" fact="0.0811"/>
                  <dgm:constr type="ctrX" for="ch" forName="picture5" refType="w" fact="0.6313"/>
                  <dgm:constr type="ctrY" for="ch" forName="picture5" refType="h" fact="0.3626"/>
                  <dgm:constr type="w" for="ch" forName="picture5" refType="w" fact="0.1055"/>
                  <dgm:constr type="h" for="ch" forName="picture5" refType="h" fact="0.1403"/>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644"/>
                  <dgm:constr type="t" for="ch" forName="parTx6" refType="h" fact="0.2061"/>
                  <dgm:constr type="w" for="ch" forName="parTx6" refType="w" fact="0.2275"/>
                  <dgm:constr type="h" for="ch" forName="parTx6" refType="h" fact="0.0811"/>
                  <dgm:constr type="ctrX" for="ch" forName="picture6" refType="w" fact="0.6541"/>
                  <dgm:constr type="ctrY" for="ch" forName="picture6" refType="h" fact="0.195"/>
                  <dgm:constr type="w" for="ch" forName="picture6" refType="w" fact="0.1055"/>
                  <dgm:constr type="h" for="ch" forName="picture6" refType="h" fact="0.1403"/>
                  <dgm:constr type="l" for="ch" forName="desTx6" refType="r" refFor="ch" refForName="parTx6"/>
                  <dgm:constr type="r" for="ch" forName="desTx6" refType="w"/>
                  <dgm:constr type="t" for="ch" forName="desTx6" refType="t" refFor="ch" refForName="parTx6"/>
                  <dgm:constr type="h" for="ch" forName="desTx6" refType="h" refFor="ch" refForName="parTx6"/>
                </dgm:constrLst>
              </dgm:if>
              <dgm:else name="Name57">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4276"/>
                  <dgm:constr type="ctrY" for="ch" forName="dot1" refType="h" fact="0.8839"/>
                  <dgm:constr type="w" for="ch" forName="dot1" refType="userD"/>
                  <dgm:constr type="h" for="ch" forName="dot1" refType="userD"/>
                  <dgm:constr type="ctrX" for="ch" forName="dot2" refType="w" fact="0.401"/>
                  <dgm:constr type="ctrY" for="ch" forName="dot2" refType="h" fact="0.8967"/>
                  <dgm:constr type="w" for="ch" forName="dot2" refType="userD"/>
                  <dgm:constr type="h" for="ch" forName="dot2" refType="userD"/>
                  <dgm:constr type="ctrX" for="ch" forName="dot3" refType="w" fact="0.3739"/>
                  <dgm:constr type="ctrY" for="ch" forName="dot3" refType="h" fact="0.9076"/>
                  <dgm:constr type="w" for="ch" forName="dot3" refType="userD"/>
                  <dgm:constr type="h" for="ch" forName="dot3" refType="userD"/>
                  <dgm:constr type="ctrX" for="ch" forName="dot4" refType="w" fact="0.3464"/>
                  <dgm:constr type="ctrY" for="ch" forName="dot4" refType="h" fact="0.9165"/>
                  <dgm:constr type="w" for="ch" forName="dot4" refType="userD"/>
                  <dgm:constr type="h" for="ch" forName="dot4" refType="userD"/>
                  <dgm:constr type="ctrX" for="ch" forName="dot5" refType="w" fact="0.3186"/>
                  <dgm:constr type="ctrY" for="ch" forName="dot5" refType="h" fact="0.9234"/>
                  <dgm:constr type="w" for="ch" forName="dot5" refType="userD"/>
                  <dgm:constr type="h" for="ch" forName="dot5" refType="userD"/>
                  <dgm:constr type="ctrX" for="ch" forName="dot6" refType="w" fact="0.5786"/>
                  <dgm:constr type="ctrY" for="ch" forName="dot6" refType="h" fact="0.764"/>
                  <dgm:constr type="w" for="ch" forName="dot6" refType="userD"/>
                  <dgm:constr type="h" for="ch" forName="dot6" refType="userD"/>
                  <dgm:constr type="ctrX" for="ch" forName="dot7" refType="w" fact="0.5564"/>
                  <dgm:constr type="ctrY" for="ch" forName="dot7" refType="h" fact="0.7878"/>
                  <dgm:constr type="w" for="ch" forName="dot7" refType="userD"/>
                  <dgm:constr type="h" for="ch" forName="dot7" refType="userD"/>
                  <dgm:constr type="ctrX" for="ch" forName="dot8" refType="w" fact="0.675"/>
                  <dgm:constr type="ctrY" for="ch" forName="dot8" refType="h" fact="0.6227"/>
                  <dgm:constr type="w" for="ch" forName="dot8" refType="userD"/>
                  <dgm:constr type="h" for="ch" forName="dot8" refType="userD"/>
                  <dgm:constr type="ctrX" for="ch" forName="dot9" refType="w" fact="0.7403"/>
                  <dgm:constr type="ctrY" for="ch" forName="dot9" refType="h" fact="0.4556"/>
                  <dgm:constr type="w" for="ch" forName="dot9" refType="userD"/>
                  <dgm:constr type="h" for="ch" forName="dot9" refType="userD"/>
                  <dgm:constr type="ctrX" for="ch" forName="dot10" refType="w" fact="0.7714"/>
                  <dgm:constr type="ctrY" for="ch" forName="dot10" refType="h" fact="0.2816"/>
                  <dgm:constr type="w" for="ch" forName="dot10" refType="userD"/>
                  <dgm:constr type="h" for="ch" forName="dot10" refType="userD"/>
                  <dgm:constr type="ctrX" for="ch" forName="dotArrow1" refType="w" fact="0.7443"/>
                  <dgm:constr type="ctrY" for="ch" forName="dotArrow1" refType="h" fact="0.0748"/>
                  <dgm:constr type="w" for="ch" forName="dotArrow1" refType="userD"/>
                  <dgm:constr type="h" for="ch" forName="dotArrow1" refType="userD"/>
                  <dgm:constr type="ctrX" for="ch" forName="dotArrow2" refType="w" fact="0.7628"/>
                  <dgm:constr type="ctrY" for="ch" forName="dotArrow2" refType="h" fact="0.0581"/>
                  <dgm:constr type="w" for="ch" forName="dotArrow2" refType="userD"/>
                  <dgm:constr type="h" for="ch" forName="dotArrow2" refType="userD"/>
                  <dgm:constr type="ctrX" for="ch" forName="dotArrow3" refType="w" fact="0.7814"/>
                  <dgm:constr type="ctrY" for="ch" forName="dotArrow3" refType="h" fact="0.0414"/>
                  <dgm:constr type="w" for="ch" forName="dotArrow3" refType="userD"/>
                  <dgm:constr type="h" for="ch" forName="dotArrow3" refType="userD"/>
                  <dgm:constr type="ctrX" for="ch" forName="dotArrow4" refType="w" fact="0.7999"/>
                  <dgm:constr type="ctrY" for="ch" forName="dotArrow4" refType="h" fact="0.0581"/>
                  <dgm:constr type="w" for="ch" forName="dotArrow4" refType="userD"/>
                  <dgm:constr type="h" for="ch" forName="dotArrow4" refType="userD"/>
                  <dgm:constr type="ctrX" for="ch" forName="dotArrow5" refType="w" fact="0.8184"/>
                  <dgm:constr type="ctrY" for="ch" forName="dotArrow5" refType="h" fact="0.0748"/>
                  <dgm:constr type="w" for="ch" forName="dotArrow5" refType="userD"/>
                  <dgm:constr type="h" for="ch" forName="dotArrow5" refType="userD"/>
                  <dgm:constr type="ctrX" for="ch" forName="dotArrow6" refType="w" fact="0.7814"/>
                  <dgm:constr type="ctrY" for="ch" forName="dotArrow6" refType="h" fact="0.0766"/>
                  <dgm:constr type="w" for="ch" forName="dotArrow6" refType="userD"/>
                  <dgm:constr type="h" for="ch" forName="dotArrow6" refType="userD"/>
                  <dgm:constr type="ctrX" for="ch" forName="dotArrow7" refType="w" fact="0.7814"/>
                  <dgm:constr type="ctrY" for="ch" forName="dotArrow7" refType="h" fact="0.1118"/>
                  <dgm:constr type="w" for="ch" forName="dotArrow7" refType="userD"/>
                  <dgm:constr type="h" for="ch" forName="dotArrow7" refType="userD"/>
                  <dgm:constr type="l" for="ch" forName="parTx1" refType="w" fact="0.2479"/>
                  <dgm:constr type="t" for="ch" forName="parTx1" refType="h" fact="0.9416"/>
                  <dgm:constr type="w" for="ch" forName="parTx1" refType="w" fact="0.2696"/>
                  <dgm:constr type="h" for="ch" forName="parTx1" refType="h" fact="0.0811"/>
                  <dgm:constr type="ctrX" for="ch" forName="picture1" refType="w" fact="0.2356"/>
                  <dgm:constr type="ctrY" for="ch" forName="picture1" refType="h" fact="0.9322"/>
                  <dgm:constr type="w" for="ch" forName="picture1" refType="w" fact="0.125"/>
                  <dgm:constr type="h" for="ch" forName="picture1" refType="h" fact="0.1403"/>
                  <dgm:constr type="l" for="ch" forName="parTx2" refType="w" fact="0.5064"/>
                  <dgm:constr type="t" for="ch" forName="parTx2" refType="h" fact="0.8451"/>
                  <dgm:constr type="w" for="ch" forName="parTx2" refType="w" fact="0.2696"/>
                  <dgm:constr type="h" for="ch" forName="parTx2" refType="h" fact="0.0811"/>
                  <dgm:constr type="ctrX" for="ch" forName="picture2" refType="w" fact="0.4941"/>
                  <dgm:constr type="ctrY" for="ch" forName="picture2" refType="h" fact="0.8357"/>
                  <dgm:constr type="w" for="ch" forName="picture2" refType="w" fact="0.125"/>
                  <dgm:constr type="h" for="ch" forName="picture2" refType="h" fact="0.1403"/>
                  <dgm:constr type="l" for="ch" forName="parTx3" refType="w" fact="0.6339"/>
                  <dgm:constr type="t" for="ch" forName="parTx3" refType="h" fact="0.7006"/>
                  <dgm:constr type="w" for="ch" forName="parTx3" refType="w" fact="0.2696"/>
                  <dgm:constr type="h" for="ch" forName="parTx3" refType="h" fact="0.0811"/>
                  <dgm:constr type="ctrX" for="ch" forName="picture3" refType="w" fact="0.6216"/>
                  <dgm:constr type="ctrY" for="ch" forName="picture3" refType="h" fact="0.6912"/>
                  <dgm:constr type="w" for="ch" forName="picture3" refType="w" fact="0.125"/>
                  <dgm:constr type="h" for="ch" forName="picture3" refType="h" fact="0.1403"/>
                  <dgm:constr type="l" for="ch" forName="parTx4" refType="w" fact="0.7108"/>
                  <dgm:constr type="t" for="ch" forName="parTx4" refType="h" fact="0.5424"/>
                  <dgm:constr type="w" for="ch" forName="parTx4" refType="w" fact="0.2696"/>
                  <dgm:constr type="h" for="ch" forName="parTx4" refType="h" fact="0.0811"/>
                  <dgm:constr type="ctrX" for="ch" forName="picture4" refType="w" fact="0.6985"/>
                  <dgm:constr type="ctrY" for="ch" forName="picture4" refType="h" fact="0.533"/>
                  <dgm:constr type="w" for="ch" forName="picture4" refType="w" fact="0.125"/>
                  <dgm:constr type="h" for="ch" forName="picture4" refType="h" fact="0.1403"/>
                  <dgm:constr type="l" for="ch" forName="parTx5" refType="w" fact="0.7604"/>
                  <dgm:constr type="t" for="ch" forName="parTx5" refType="h" fact="0.372"/>
                  <dgm:constr type="w" for="ch" forName="parTx5" refType="w" fact="0.2696"/>
                  <dgm:constr type="h" for="ch" forName="parTx5" refType="h" fact="0.0811"/>
                  <dgm:constr type="ctrX" for="ch" forName="picture5" refType="w" fact="0.7481"/>
                  <dgm:constr type="ctrY" for="ch" forName="picture5" refType="h" fact="0.3626"/>
                  <dgm:constr type="w" for="ch" forName="picture5" refType="w" fact="0.125"/>
                  <dgm:constr type="h" for="ch" forName="picture5" refType="h" fact="0.1403"/>
                  <dgm:constr type="l" for="ch" forName="parTx6" refType="w" fact="0.7874"/>
                  <dgm:constr type="t" for="ch" forName="parTx6" refType="h" fact="0.2044"/>
                  <dgm:constr type="w" for="ch" forName="parTx6" refType="w" fact="0.2696"/>
                  <dgm:constr type="h" for="ch" forName="parTx6" refType="h" fact="0.0811"/>
                  <dgm:constr type="ctrX" for="ch" forName="picture6" refType="w" fact="0.7751"/>
                  <dgm:constr type="ctrY" for="ch" forName="picture6" refType="h" fact="0.195"/>
                  <dgm:constr type="w" for="ch" forName="picture6" refType="w" fact="0.125"/>
                  <dgm:constr type="h" for="ch" forName="picture6" refType="h" fact="0.1403"/>
                </dgm:constrLst>
              </dgm:else>
            </dgm:choose>
          </dgm:if>
          <dgm:else name="Name58">
            <dgm:choose name="Name59">
              <dgm:if name="Name60"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6392"/>
                  <dgm:constr type="ctrY" for="ch" forName="dot1" refType="h" fact="0.8839"/>
                  <dgm:constr type="w" for="ch" forName="dot1" refType="userD"/>
                  <dgm:constr type="h" for="ch" forName="dot1" refType="userD"/>
                  <dgm:constr type="ctrX" for="ch" forName="dot2" refType="w" fact="0.6616"/>
                  <dgm:constr type="ctrY" for="ch" forName="dot2" refType="h" fact="0.8967"/>
                  <dgm:constr type="w" for="ch" forName="dot2" refType="userD"/>
                  <dgm:constr type="h" for="ch" forName="dot2" refType="userD"/>
                  <dgm:constr type="ctrX" for="ch" forName="dot3" refType="w" fact="0.6845"/>
                  <dgm:constr type="ctrY" for="ch" forName="dot3" refType="h" fact="0.9076"/>
                  <dgm:constr type="w" for="ch" forName="dot3" refType="userD"/>
                  <dgm:constr type="h" for="ch" forName="dot3" refType="userD"/>
                  <dgm:constr type="ctrX" for="ch" forName="dot4" refType="w" fact="0.7077"/>
                  <dgm:constr type="ctrY" for="ch" forName="dot4" refType="h" fact="0.9165"/>
                  <dgm:constr type="w" for="ch" forName="dot4" refType="userD"/>
                  <dgm:constr type="h" for="ch" forName="dot4" refType="userD"/>
                  <dgm:constr type="ctrX" for="ch" forName="dot5" refType="w" fact="0.7312"/>
                  <dgm:constr type="ctrY" for="ch" forName="dot5" refType="h" fact="0.9234"/>
                  <dgm:constr type="w" for="ch" forName="dot5" refType="userD"/>
                  <dgm:constr type="h" for="ch" forName="dot5" refType="userD"/>
                  <dgm:constr type="ctrX" for="ch" forName="dot6" refType="w" fact="0.5117"/>
                  <dgm:constr type="ctrY" for="ch" forName="dot6" refType="h" fact="0.764"/>
                  <dgm:constr type="w" for="ch" forName="dot6" refType="userD"/>
                  <dgm:constr type="h" for="ch" forName="dot6" refType="userD"/>
                  <dgm:constr type="ctrX" for="ch" forName="dot7" refType="w" fact="0.5305"/>
                  <dgm:constr type="ctrY" for="ch" forName="dot7" refType="h" fact="0.7878"/>
                  <dgm:constr type="w" for="ch" forName="dot7" refType="userD"/>
                  <dgm:constr type="h" for="ch" forName="dot7" refType="userD"/>
                  <dgm:constr type="ctrX" for="ch" forName="dot8" refType="w" fact="0.4304"/>
                  <dgm:constr type="ctrY" for="ch" forName="dot8" refType="h" fact="0.6227"/>
                  <dgm:constr type="w" for="ch" forName="dot8" refType="userD"/>
                  <dgm:constr type="h" for="ch" forName="dot8" refType="userD"/>
                  <dgm:constr type="ctrX" for="ch" forName="dot9" refType="w" fact="0.3753"/>
                  <dgm:constr type="ctrY" for="ch" forName="dot9" refType="h" fact="0.4556"/>
                  <dgm:constr type="w" for="ch" forName="dot9" refType="userD"/>
                  <dgm:constr type="h" for="ch" forName="dot9" refType="userD"/>
                  <dgm:constr type="ctrX" for="ch" forName="dot10" refType="w" fact="0.3491"/>
                  <dgm:constr type="ctrY" for="ch" forName="dot10" refType="h" fact="0.2816"/>
                  <dgm:constr type="w" for="ch" forName="dot10" refType="userD"/>
                  <dgm:constr type="h" for="ch" forName="dot10" refType="userD"/>
                  <dgm:constr type="ctrX" for="ch" forName="dotArrow1" refType="w" fact="0.3719"/>
                  <dgm:constr type="ctrY" for="ch" forName="dotArrow1" refType="h" fact="0.0748"/>
                  <dgm:constr type="w" for="ch" forName="dotArrow1" refType="userD"/>
                  <dgm:constr type="h" for="ch" forName="dotArrow1" refType="userD"/>
                  <dgm:constr type="ctrX" for="ch" forName="dotArrow2" refType="w" fact="0.3563"/>
                  <dgm:constr type="ctrY" for="ch" forName="dotArrow2" refType="h" fact="0.0581"/>
                  <dgm:constr type="w" for="ch" forName="dotArrow2" refType="userD"/>
                  <dgm:constr type="h" for="ch" forName="dotArrow2" refType="userD"/>
                  <dgm:constr type="ctrX" for="ch" forName="dotArrow3" refType="w" fact="0.3407"/>
                  <dgm:constr type="ctrY" for="ch" forName="dotArrow3" refType="h" fact="0.0414"/>
                  <dgm:constr type="w" for="ch" forName="dotArrow3" refType="userD"/>
                  <dgm:constr type="h" for="ch" forName="dotArrow3" refType="userD"/>
                  <dgm:constr type="ctrX" for="ch" forName="dotArrow4" refType="w" fact="0.325"/>
                  <dgm:constr type="ctrY" for="ch" forName="dotArrow4" refType="h" fact="0.0581"/>
                  <dgm:constr type="w" for="ch" forName="dotArrow4" refType="userD"/>
                  <dgm:constr type="h" for="ch" forName="dotArrow4" refType="userD"/>
                  <dgm:constr type="ctrX" for="ch" forName="dotArrow5" refType="w" fact="0.3094"/>
                  <dgm:constr type="ctrY" for="ch" forName="dotArrow5" refType="h" fact="0.0748"/>
                  <dgm:constr type="w" for="ch" forName="dotArrow5" refType="userD"/>
                  <dgm:constr type="h" for="ch" forName="dotArrow5" refType="userD"/>
                  <dgm:constr type="ctrX" for="ch" forName="dotArrow6" refType="w" fact="0.3407"/>
                  <dgm:constr type="ctrY" for="ch" forName="dotArrow6" refType="h" fact="0.0766"/>
                  <dgm:constr type="w" for="ch" forName="dotArrow6" refType="userD"/>
                  <dgm:constr type="h" for="ch" forName="dotArrow6" refType="userD"/>
                  <dgm:constr type="ctrX" for="ch" forName="dotArrow7" refType="w" fact="0.3407"/>
                  <dgm:constr type="ctrY" for="ch" forName="dotArrow7" refType="h" fact="0.1118"/>
                  <dgm:constr type="w" for="ch" forName="dotArrow7" refType="userD"/>
                  <dgm:constr type="h" for="ch" forName="dotArrow7" refType="userD"/>
                  <dgm:constr type="r" for="ch" forName="parTx1" refType="w" fact="0.7909"/>
                  <dgm:constr type="t" for="ch" forName="parTx1" refType="h" fact="0.9433"/>
                  <dgm:constr type="w" for="ch" forName="parTx1" refType="w" fact="0.2275"/>
                  <dgm:constr type="h" for="ch" forName="parTx1" refType="h" fact="0.0811"/>
                  <dgm:constr type="ctrX" for="ch" forName="picture1" refType="w" fact="0.8012"/>
                  <dgm:constr type="ctrY" for="ch" forName="picture1" refType="h" fact="0.9322"/>
                  <dgm:constr type="w" for="ch" forName="picture1" refType="w" fact="0.1055"/>
                  <dgm:constr type="h" for="ch" forName="picture1" refType="h" fact="0.140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727"/>
                  <dgm:constr type="t" for="ch" forName="parTx2" refType="h" fact="0.8468"/>
                  <dgm:constr type="w" for="ch" forName="parTx2" refType="w" fact="0.2275"/>
                  <dgm:constr type="h" for="ch" forName="parTx2" refType="h" fact="0.0811"/>
                  <dgm:constr type="ctrX" for="ch" forName="picture2" refType="w" fact="0.5831"/>
                  <dgm:constr type="ctrY" for="ch" forName="picture2" refType="h" fact="0.8357"/>
                  <dgm:constr type="w" for="ch" forName="picture2" refType="w" fact="0.1055"/>
                  <dgm:constr type="h" for="ch" forName="picture2" refType="h" fact="0.140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651"/>
                  <dgm:constr type="t" for="ch" forName="parTx3" refType="h" fact="0.7023"/>
                  <dgm:constr type="w" for="ch" forName="parTx3" refType="w" fact="0.2275"/>
                  <dgm:constr type="h" for="ch" forName="parTx3" refType="h" fact="0.0811"/>
                  <dgm:constr type="ctrX" for="ch" forName="picture3" refType="w" fact="0.4755"/>
                  <dgm:constr type="ctrY" for="ch" forName="picture3" refType="h" fact="0.6912"/>
                  <dgm:constr type="w" for="ch" forName="picture3" refType="w" fact="0.1055"/>
                  <dgm:constr type="h" for="ch" forName="picture3" refType="h" fact="0.140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002"/>
                  <dgm:constr type="t" for="ch" forName="parTx4" refType="h" fact="0.5441"/>
                  <dgm:constr type="w" for="ch" forName="parTx4" refType="w" fact="0.2275"/>
                  <dgm:constr type="h" for="ch" forName="parTx4" refType="h" fact="0.0811"/>
                  <dgm:constr type="ctrX" for="ch" forName="picture4" refType="w" fact="0.4106"/>
                  <dgm:constr type="ctrY" for="ch" forName="picture4" refType="h" fact="0.533"/>
                  <dgm:constr type="w" for="ch" forName="picture4" refType="w" fact="0.1055"/>
                  <dgm:constr type="h" for="ch" forName="picture4" refType="h" fact="0.140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584"/>
                  <dgm:constr type="t" for="ch" forName="parTx5" refType="h" fact="0.3737"/>
                  <dgm:constr type="w" for="ch" forName="parTx5" refType="w" fact="0.2275"/>
                  <dgm:constr type="h" for="ch" forName="parTx5" refType="h" fact="0.0811"/>
                  <dgm:constr type="ctrX" for="ch" forName="picture5" refType="w" fact="0.3687"/>
                  <dgm:constr type="ctrY" for="ch" forName="picture5" refType="h" fact="0.3626"/>
                  <dgm:constr type="w" for="ch" forName="picture5" refType="w" fact="0.1055"/>
                  <dgm:constr type="h" for="ch" forName="picture5" refType="h" fact="0.1403"/>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356"/>
                  <dgm:constr type="t" for="ch" forName="parTx6" refType="h" fact="0.2061"/>
                  <dgm:constr type="w" for="ch" forName="parTx6" refType="w" fact="0.2275"/>
                  <dgm:constr type="h" for="ch" forName="parTx6" refType="h" fact="0.0811"/>
                  <dgm:constr type="ctrX" for="ch" forName="picture6" refType="w" fact="0.3459"/>
                  <dgm:constr type="ctrY" for="ch" forName="picture6" refType="h" fact="0.195"/>
                  <dgm:constr type="w" for="ch" forName="picture6" refType="w" fact="0.1055"/>
                  <dgm:constr type="h" for="ch" forName="picture6" refType="h" fact="0.1403"/>
                  <dgm:constr type="r" for="ch" forName="desTx6" refType="l" refFor="ch" refForName="parTx6"/>
                  <dgm:constr type="l" for="ch" forName="desTx6"/>
                  <dgm:constr type="t" for="ch" forName="desTx6" refType="t" refFor="ch" refForName="parTx6"/>
                  <dgm:constr type="h" for="ch" forName="desTx6" refType="h" refFor="ch" refForName="parTx6"/>
                </dgm:constrLst>
              </dgm:if>
              <dgm:else name="Name61">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5724"/>
                  <dgm:constr type="ctrY" for="ch" forName="dot1" refType="h" fact="0.8839"/>
                  <dgm:constr type="w" for="ch" forName="dot1" refType="userD"/>
                  <dgm:constr type="h" for="ch" forName="dot1" refType="userD"/>
                  <dgm:constr type="ctrX" for="ch" forName="dot2" refType="w" fact="0.599"/>
                  <dgm:constr type="ctrY" for="ch" forName="dot2" refType="h" fact="0.8967"/>
                  <dgm:constr type="w" for="ch" forName="dot2" refType="userD"/>
                  <dgm:constr type="h" for="ch" forName="dot2" refType="userD"/>
                  <dgm:constr type="ctrX" for="ch" forName="dot3" refType="w" fact="0.6261"/>
                  <dgm:constr type="ctrY" for="ch" forName="dot3" refType="h" fact="0.9076"/>
                  <dgm:constr type="w" for="ch" forName="dot3" refType="userD"/>
                  <dgm:constr type="h" for="ch" forName="dot3" refType="userD"/>
                  <dgm:constr type="ctrX" for="ch" forName="dot4" refType="w" fact="0.6536"/>
                  <dgm:constr type="ctrY" for="ch" forName="dot4" refType="h" fact="0.9165"/>
                  <dgm:constr type="w" for="ch" forName="dot4" refType="userD"/>
                  <dgm:constr type="h" for="ch" forName="dot4" refType="userD"/>
                  <dgm:constr type="ctrX" for="ch" forName="dot5" refType="w" fact="0.6814"/>
                  <dgm:constr type="ctrY" for="ch" forName="dot5" refType="h" fact="0.9234"/>
                  <dgm:constr type="w" for="ch" forName="dot5" refType="userD"/>
                  <dgm:constr type="h" for="ch" forName="dot5" refType="userD"/>
                  <dgm:constr type="ctrX" for="ch" forName="dot6" refType="w" fact="0.4214"/>
                  <dgm:constr type="ctrY" for="ch" forName="dot6" refType="h" fact="0.764"/>
                  <dgm:constr type="w" for="ch" forName="dot6" refType="userD"/>
                  <dgm:constr type="h" for="ch" forName="dot6" refType="userD"/>
                  <dgm:constr type="ctrX" for="ch" forName="dot7" refType="w" fact="0.4436"/>
                  <dgm:constr type="ctrY" for="ch" forName="dot7" refType="h" fact="0.7878"/>
                  <dgm:constr type="w" for="ch" forName="dot7" refType="userD"/>
                  <dgm:constr type="h" for="ch" forName="dot7" refType="userD"/>
                  <dgm:constr type="ctrX" for="ch" forName="dot8" refType="w" fact="0.325"/>
                  <dgm:constr type="ctrY" for="ch" forName="dot8" refType="h" fact="0.6227"/>
                  <dgm:constr type="w" for="ch" forName="dot8" refType="userD"/>
                  <dgm:constr type="h" for="ch" forName="dot8" refType="userD"/>
                  <dgm:constr type="ctrX" for="ch" forName="dot9" refType="w" fact="0.2597"/>
                  <dgm:constr type="ctrY" for="ch" forName="dot9" refType="h" fact="0.4556"/>
                  <dgm:constr type="w" for="ch" forName="dot9" refType="userD"/>
                  <dgm:constr type="h" for="ch" forName="dot9" refType="userD"/>
                  <dgm:constr type="ctrX" for="ch" forName="dot10" refType="w" fact="0.2286"/>
                  <dgm:constr type="ctrY" for="ch" forName="dot10" refType="h" fact="0.2816"/>
                  <dgm:constr type="w" for="ch" forName="dot10" refType="userD"/>
                  <dgm:constr type="h" for="ch" forName="dot10" refType="userD"/>
                  <dgm:constr type="ctrX" for="ch" forName="dotArrow1" refType="w" fact="0.2557"/>
                  <dgm:constr type="ctrY" for="ch" forName="dotArrow1" refType="h" fact="0.0748"/>
                  <dgm:constr type="w" for="ch" forName="dotArrow1" refType="userD"/>
                  <dgm:constr type="h" for="ch" forName="dotArrow1" refType="userD"/>
                  <dgm:constr type="ctrX" for="ch" forName="dotArrow2" refType="w" fact="0.2372"/>
                  <dgm:constr type="ctrY" for="ch" forName="dotArrow2" refType="h" fact="0.0581"/>
                  <dgm:constr type="w" for="ch" forName="dotArrow2" refType="userD"/>
                  <dgm:constr type="h" for="ch" forName="dotArrow2" refType="userD"/>
                  <dgm:constr type="ctrX" for="ch" forName="dotArrow3" refType="w" fact="0.2187"/>
                  <dgm:constr type="ctrY" for="ch" forName="dotArrow3" refType="h" fact="0.0414"/>
                  <dgm:constr type="w" for="ch" forName="dotArrow3" refType="userD"/>
                  <dgm:constr type="h" for="ch" forName="dotArrow3" refType="userD"/>
                  <dgm:constr type="ctrX" for="ch" forName="dotArrow4" refType="w" fact="0.2001"/>
                  <dgm:constr type="ctrY" for="ch" forName="dotArrow4" refType="h" fact="0.0581"/>
                  <dgm:constr type="w" for="ch" forName="dotArrow4" refType="userD"/>
                  <dgm:constr type="h" for="ch" forName="dotArrow4" refType="userD"/>
                  <dgm:constr type="ctrX" for="ch" forName="dotArrow5" refType="w" fact="0.1816"/>
                  <dgm:constr type="ctrY" for="ch" forName="dotArrow5" refType="h" fact="0.0748"/>
                  <dgm:constr type="w" for="ch" forName="dotArrow5" refType="userD"/>
                  <dgm:constr type="h" for="ch" forName="dotArrow5" refType="userD"/>
                  <dgm:constr type="ctrX" for="ch" forName="dotArrow6" refType="w" fact="0.2187"/>
                  <dgm:constr type="ctrY" for="ch" forName="dotArrow6" refType="h" fact="0.0766"/>
                  <dgm:constr type="w" for="ch" forName="dotArrow6" refType="userD"/>
                  <dgm:constr type="h" for="ch" forName="dotArrow6" refType="userD"/>
                  <dgm:constr type="ctrX" for="ch" forName="dotArrow7" refType="w" fact="0.2187"/>
                  <dgm:constr type="ctrY" for="ch" forName="dotArrow7" refType="h" fact="0.1118"/>
                  <dgm:constr type="w" for="ch" forName="dotArrow7" refType="userD"/>
                  <dgm:constr type="h" for="ch" forName="dotArrow7" refType="userD"/>
                  <dgm:constr type="r" for="ch" forName="parTx1" refType="w" fact="0.7522"/>
                  <dgm:constr type="t" for="ch" forName="parTx1" refType="h" fact="0.9416"/>
                  <dgm:constr type="w" for="ch" forName="parTx1" refType="w" fact="0.2696"/>
                  <dgm:constr type="h" for="ch" forName="parTx1" refType="h" fact="0.0811"/>
                  <dgm:constr type="ctrX" for="ch" forName="picture1" refType="w" fact="0.7644"/>
                  <dgm:constr type="ctrY" for="ch" forName="picture1" refType="h" fact="0.9322"/>
                  <dgm:constr type="w" for="ch" forName="picture1" refType="w" fact="0.125"/>
                  <dgm:constr type="h" for="ch" forName="picture1" refType="h" fact="0.1403"/>
                  <dgm:constr type="r" for="ch" forName="parTx2" refType="w" fact="0.4937"/>
                  <dgm:constr type="t" for="ch" forName="parTx2" refType="h" fact="0.8451"/>
                  <dgm:constr type="w" for="ch" forName="parTx2" refType="w" fact="0.2696"/>
                  <dgm:constr type="h" for="ch" forName="parTx2" refType="h" fact="0.0811"/>
                  <dgm:constr type="ctrX" for="ch" forName="picture2" refType="w" fact="0.5059"/>
                  <dgm:constr type="ctrY" for="ch" forName="picture2" refType="h" fact="0.8357"/>
                  <dgm:constr type="w" for="ch" forName="picture2" refType="w" fact="0.125"/>
                  <dgm:constr type="h" for="ch" forName="picture2" refType="h" fact="0.1403"/>
                  <dgm:constr type="r" for="ch" forName="parTx3" refType="w" fact="0.3662"/>
                  <dgm:constr type="t" for="ch" forName="parTx3" refType="h" fact="0.7006"/>
                  <dgm:constr type="w" for="ch" forName="parTx3" refType="w" fact="0.2696"/>
                  <dgm:constr type="h" for="ch" forName="parTx3" refType="h" fact="0.0811"/>
                  <dgm:constr type="ctrX" for="ch" forName="picture3" refType="w" fact="0.3784"/>
                  <dgm:constr type="ctrY" for="ch" forName="picture3" refType="h" fact="0.6912"/>
                  <dgm:constr type="w" for="ch" forName="picture3" refType="w" fact="0.125"/>
                  <dgm:constr type="h" for="ch" forName="picture3" refType="h" fact="0.1403"/>
                  <dgm:constr type="r" for="ch" forName="parTx4" refType="w" fact="0.2893"/>
                  <dgm:constr type="t" for="ch" forName="parTx4" refType="h" fact="0.5424"/>
                  <dgm:constr type="w" for="ch" forName="parTx4" refType="w" fact="0.2696"/>
                  <dgm:constr type="h" for="ch" forName="parTx4" refType="h" fact="0.0811"/>
                  <dgm:constr type="ctrX" for="ch" forName="picture4" refType="w" fact="0.3015"/>
                  <dgm:constr type="ctrY" for="ch" forName="picture4" refType="h" fact="0.533"/>
                  <dgm:constr type="w" for="ch" forName="picture4" refType="w" fact="0.125"/>
                  <dgm:constr type="h" for="ch" forName="picture4" refType="h" fact="0.1403"/>
                  <dgm:constr type="r" for="ch" forName="parTx5" refType="w" fact="0.2397"/>
                  <dgm:constr type="t" for="ch" forName="parTx5" refType="h" fact="0.372"/>
                  <dgm:constr type="w" for="ch" forName="parTx5" refType="w" fact="0.2696"/>
                  <dgm:constr type="h" for="ch" forName="parTx5" refType="h" fact="0.0811"/>
                  <dgm:constr type="ctrX" for="ch" forName="picture5" refType="w" fact="0.2519"/>
                  <dgm:constr type="ctrY" for="ch" forName="picture5" refType="h" fact="0.3626"/>
                  <dgm:constr type="w" for="ch" forName="picture5" refType="w" fact="0.125"/>
                  <dgm:constr type="h" for="ch" forName="picture5" refType="h" fact="0.1403"/>
                  <dgm:constr type="r" for="ch" forName="parTx6" refType="w" fact="0.2127"/>
                  <dgm:constr type="t" for="ch" forName="parTx6" refType="h" fact="0.2044"/>
                  <dgm:constr type="w" for="ch" forName="parTx6" refType="w" fact="0.2696"/>
                  <dgm:constr type="h" for="ch" forName="parTx6" refType="h" fact="0.0811"/>
                  <dgm:constr type="ctrX" for="ch" forName="picture6" refType="w" fact="0.2249"/>
                  <dgm:constr type="ctrY" for="ch" forName="picture6" refType="h" fact="0.195"/>
                  <dgm:constr type="w" for="ch" forName="picture6" refType="w" fact="0.125"/>
                  <dgm:constr type="h" for="ch" forName="picture6" refType="h" fact="0.1403"/>
                </dgm:constrLst>
              </dgm:else>
            </dgm:choose>
          </dgm:else>
        </dgm:choose>
      </dgm:if>
      <dgm:else name="Name62">
        <dgm:choose name="Name63">
          <dgm:if name="Name64" func="var" arg="dir" op="equ" val="norm">
            <dgm:choose name="Name65">
              <dgm:if name="Name66"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3909"/>
                  <dgm:constr type="ctrY" for="ch" forName="dot1" refType="h" fact="0.8342"/>
                  <dgm:constr type="w" for="ch" forName="dot1" refType="userD"/>
                  <dgm:constr type="h" for="ch" forName="dot1" refType="userD"/>
                  <dgm:constr type="ctrX" for="ch" forName="dot2" refType="w" fact="0.3721"/>
                  <dgm:constr type="ctrY" for="ch" forName="dot2" refType="h" fact="0.8448"/>
                  <dgm:constr type="w" for="ch" forName="dot2" refType="userD"/>
                  <dgm:constr type="h" for="ch" forName="dot2" refType="userD"/>
                  <dgm:constr type="ctrX" for="ch" forName="dot3" refType="w" fact="0.353"/>
                  <dgm:constr type="ctrY" for="ch" forName="dot3" refType="h" fact="0.8539"/>
                  <dgm:constr type="w" for="ch" forName="dot3" refType="userD"/>
                  <dgm:constr type="h" for="ch" forName="dot3" refType="userD"/>
                  <dgm:constr type="ctrX" for="ch" forName="dot4" refType="w" fact="0.3337"/>
                  <dgm:constr type="ctrY" for="ch" forName="dot4" refType="h" fact="0.8615"/>
                  <dgm:constr type="w" for="ch" forName="dot4" refType="userD"/>
                  <dgm:constr type="h" for="ch" forName="dot4" refType="userD"/>
                  <dgm:constr type="ctrX" for="ch" forName="dot5" refType="w" fact="0.3142"/>
                  <dgm:constr type="ctrY" for="ch" forName="dot5" refType="h" fact="0.8676"/>
                  <dgm:constr type="w" for="ch" forName="dot5" refType="userD"/>
                  <dgm:constr type="h" for="ch" forName="dot5" refType="userD"/>
                  <dgm:constr type="ctrX" for="ch" forName="dot6" refType="w" fact="0.5088"/>
                  <dgm:constr type="ctrY" for="ch" forName="dot6" refType="h" fact="0.7255"/>
                  <dgm:constr type="w" for="ch" forName="dot6" refType="userD"/>
                  <dgm:constr type="h" for="ch" forName="dot6" refType="userD"/>
                  <dgm:constr type="ctrX" for="ch" forName="dot7" refType="w" fact="0.4926"/>
                  <dgm:constr type="ctrY" for="ch" forName="dot7" refType="h" fact="0.7454"/>
                  <dgm:constr type="w" for="ch" forName="dot7" refType="userD"/>
                  <dgm:constr type="h" for="ch" forName="dot7" refType="userD"/>
                  <dgm:constr type="ctrX" for="ch" forName="dot8" refType="w" fact="0.5836"/>
                  <dgm:constr type="ctrY" for="ch" forName="dot8" refType="h" fact="0.6026"/>
                  <dgm:constr type="w" for="ch" forName="dot8" refType="userD"/>
                  <dgm:constr type="h" for="ch" forName="dot8" refType="userD"/>
                  <dgm:constr type="ctrX" for="ch" forName="dot9" refType="w" fact="0.6371"/>
                  <dgm:constr type="ctrY" for="ch" forName="dot9" refType="h" fact="0.4632"/>
                  <dgm:constr type="w" for="ch" forName="dot9" refType="userD"/>
                  <dgm:constr type="h" for="ch" forName="dot9" refType="userD"/>
                  <dgm:constr type="ctrX" for="ch" forName="dot10" refType="w" fact="0.6701"/>
                  <dgm:constr type="ctrY" for="ch" forName="dot10" refType="h" fact="0.3187"/>
                  <dgm:constr type="w" for="ch" forName="dot10" refType="userD"/>
                  <dgm:constr type="h" for="ch" forName="dot10" refType="userD"/>
                  <dgm:constr type="ctrX" for="ch" forName="dot11" refType="w" fact="0.6853"/>
                  <dgm:constr type="ctrY" for="ch" forName="dot11" refType="h" fact="0.1763"/>
                  <dgm:constr type="w" for="ch" forName="dot11" refType="userD"/>
                  <dgm:constr type="h" for="ch" forName="dot11" refType="userD"/>
                  <dgm:constr type="ctrX" for="ch" forName="dotArrow1" refType="w" fact="0.6627"/>
                  <dgm:constr type="ctrY" for="ch" forName="dotArrow1" refType="h" fact="-0.0099"/>
                  <dgm:constr type="w" for="ch" forName="dotArrow1" refType="userD"/>
                  <dgm:constr type="h" for="ch" forName="dotArrow1" refType="userD"/>
                  <dgm:constr type="ctrX" for="ch" forName="dotArrow2" refType="w" fact="0.6773"/>
                  <dgm:constr type="ctrY" for="ch" forName="dotArrow2" refType="h" fact="-0.0239"/>
                  <dgm:constr type="w" for="ch" forName="dotArrow2" refType="userD"/>
                  <dgm:constr type="h" for="ch" forName="dotArrow2" refType="userD"/>
                  <dgm:constr type="ctrX" for="ch" forName="dotArrow3" refType="w" fact="0.6919"/>
                  <dgm:constr type="ctrY" for="ch" forName="dotArrow3" refType="h" fact="-0.0378"/>
                  <dgm:constr type="w" for="ch" forName="dotArrow3" refType="userD"/>
                  <dgm:constr type="h" for="ch" forName="dotArrow3" refType="userD"/>
                  <dgm:constr type="ctrX" for="ch" forName="dotArrow4" refType="w" fact="0.7065"/>
                  <dgm:constr type="ctrY" for="ch" forName="dotArrow4" refType="h" fact="-0.0239"/>
                  <dgm:constr type="w" for="ch" forName="dotArrow4" refType="userD"/>
                  <dgm:constr type="h" for="ch" forName="dotArrow4" refType="userD"/>
                  <dgm:constr type="ctrX" for="ch" forName="dotArrow5" refType="w" fact="0.7212"/>
                  <dgm:constr type="ctrY" for="ch" forName="dotArrow5" refType="h" fact="-0.0099"/>
                  <dgm:constr type="w" for="ch" forName="dotArrow5" refType="userD"/>
                  <dgm:constr type="h" for="ch" forName="dotArrow5" refType="userD"/>
                  <dgm:constr type="ctrX" for="ch" forName="dotArrow6" refType="w" fact="0.6919"/>
                  <dgm:constr type="ctrY" for="ch" forName="dotArrow6" refType="h" fact="-0.0084"/>
                  <dgm:constr type="w" for="ch" forName="dotArrow6" refType="userD"/>
                  <dgm:constr type="h" for="ch" forName="dotArrow6" refType="userD"/>
                  <dgm:constr type="ctrX" for="ch" forName="dotArrow7" refType="w" fact="0.6919"/>
                  <dgm:constr type="ctrY" for="ch" forName="dotArrow7" refType="h" fact="0.0211"/>
                  <dgm:constr type="w" for="ch" forName="dotArrow7" refType="userD"/>
                  <dgm:constr type="h" for="ch" forName="dotArrow7" refType="userD"/>
                  <dgm:constr type="l" for="ch" forName="parTx1" refType="w" fact="0.2556"/>
                  <dgm:constr type="t" for="ch" forName="parTx1" refType="h" fact="0.8856"/>
                  <dgm:constr type="w" for="ch" forName="parTx1" refType="w" fact="0.2101"/>
                  <dgm:constr type="h" for="ch" forName="parTx1" refType="h" fact="0.0704"/>
                  <dgm:constr type="ctrX" for="ch" forName="picture1" refType="w" fact="0.246"/>
                  <dgm:constr type="ctrY" for="ch" forName="picture1" refType="h" fact="0.8769"/>
                  <dgm:constr type="w" for="ch" forName="picture1" refType="w" fact="0.0974"/>
                  <dgm:constr type="h" for="ch" forName="picture1" refType="h" fact="0.121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535"/>
                  <dgm:constr type="t" for="ch" forName="parTx2" refType="h" fact="0.7956"/>
                  <dgm:constr type="w" for="ch" forName="parTx2" refType="w" fact="0.2101"/>
                  <dgm:constr type="h" for="ch" forName="parTx2" refType="h" fact="0.0704"/>
                  <dgm:constr type="ctrX" for="ch" forName="picture2" refType="w" fact="0.4439"/>
                  <dgm:constr type="ctrY" for="ch" forName="picture2" refType="h" fact="0.787"/>
                  <dgm:constr type="w" for="ch" forName="picture2" refType="w" fact="0.0974"/>
                  <dgm:constr type="h" for="ch" forName="picture2" refType="h" fact="0.1218"/>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511"/>
                  <dgm:constr type="t" for="ch" forName="parTx3" refType="h" fact="0.673"/>
                  <dgm:constr type="w" for="ch" forName="parTx3" refType="w" fact="0.2101"/>
                  <dgm:constr type="h" for="ch" forName="parTx3" refType="h" fact="0.0704"/>
                  <dgm:constr type="ctrX" for="ch" forName="picture3" refType="w" fact="0.5415"/>
                  <dgm:constr type="ctrY" for="ch" forName="picture3" refType="h" fact="0.6644"/>
                  <dgm:constr type="w" for="ch" forName="picture3" refType="w" fact="0.0974"/>
                  <dgm:constr type="h" for="ch" forName="picture3" refType="h" fact="0.1218"/>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6132"/>
                  <dgm:constr type="t" for="ch" forName="parTx4" refType="h" fact="0.538"/>
                  <dgm:constr type="w" for="ch" forName="parTx4" refType="w" fact="0.2101"/>
                  <dgm:constr type="h" for="ch" forName="parTx4" refType="h" fact="0.0704"/>
                  <dgm:constr type="ctrX" for="ch" forName="picture4" refType="w" fact="0.6037"/>
                  <dgm:constr type="ctrY" for="ch" forName="picture4" refType="h" fact="0.5294"/>
                  <dgm:constr type="w" for="ch" forName="picture4" refType="w" fact="0.0974"/>
                  <dgm:constr type="h" for="ch" forName="picture4" refType="h" fact="0.1218"/>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576"/>
                  <dgm:constr type="t" for="ch" forName="parTx5" refType="h" fact="0.3951"/>
                  <dgm:constr type="w" for="ch" forName="parTx5" refType="w" fact="0.2101"/>
                  <dgm:constr type="h" for="ch" forName="parTx5" refType="h" fact="0.0704"/>
                  <dgm:constr type="ctrX" for="ch" forName="picture5" refType="w" fact="0.648"/>
                  <dgm:constr type="ctrY" for="ch" forName="picture5" refType="h" fact="0.3864"/>
                  <dgm:constr type="w" for="ch" forName="picture5" refType="w" fact="0.0974"/>
                  <dgm:constr type="h" for="ch" forName="picture5" refType="h" fact="0.1218"/>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828"/>
                  <dgm:constr type="t" for="ch" forName="parTx6" refType="h" fact="0.2531"/>
                  <dgm:constr type="w" for="ch" forName="parTx6" refType="w" fact="0.2101"/>
                  <dgm:constr type="h" for="ch" forName="parTx6" refType="h" fact="0.0704"/>
                  <dgm:constr type="ctrX" for="ch" forName="picture6" refType="w" fact="0.6733"/>
                  <dgm:constr type="ctrY" for="ch" forName="picture6" refType="h" fact="0.2444"/>
                  <dgm:constr type="w" for="ch" forName="picture6" refType="w" fact="0.0974"/>
                  <dgm:constr type="h" for="ch" forName="picture6" refType="h" fact="0.1218"/>
                  <dgm:constr type="l" for="ch" forName="desTx6" refType="r" refFor="ch" refForName="parTx6"/>
                  <dgm:constr type="r" for="ch" forName="desTx6" refType="w"/>
                  <dgm:constr type="t" for="ch" forName="desTx6" refType="t" refFor="ch" refForName="parTx6"/>
                  <dgm:constr type="h" for="ch" forName="desTx6" refType="h" refFor="ch" refForName="parTx6"/>
                  <dgm:constr type="l" for="ch" forName="parTx7" refType="w" fact="0.6966"/>
                  <dgm:constr type="t" for="ch" forName="parTx7" refType="h" fact="0.1162"/>
                  <dgm:constr type="w" for="ch" forName="parTx7" refType="w" fact="0.2101"/>
                  <dgm:constr type="h" for="ch" forName="parTx7" refType="h" fact="0.0704"/>
                  <dgm:constr type="ctrX" for="ch" forName="picture7" refType="w" fact="0.6871"/>
                  <dgm:constr type="ctrY" for="ch" forName="picture7" refType="h" fact="0.1075"/>
                  <dgm:constr type="w" for="ch" forName="picture7" refType="w" fact="0.0974"/>
                  <dgm:constr type="h" for="ch" forName="picture7" refType="h" fact="0.1218"/>
                  <dgm:constr type="l" for="ch" forName="desTx7" refType="r" refFor="ch" refForName="parTx7"/>
                  <dgm:constr type="r" for="ch" forName="desTx7" refType="w"/>
                  <dgm:constr type="t" for="ch" forName="desTx7" refType="t" refFor="ch" refForName="parTx7"/>
                  <dgm:constr type="h" for="ch" forName="desTx7" refType="h" refFor="ch" refForName="parTx7"/>
                </dgm:constrLst>
              </dgm:if>
              <dgm:else name="Name67">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4459"/>
                  <dgm:constr type="ctrY" for="ch" forName="dot1" refType="h" fact="0.8342"/>
                  <dgm:constr type="w" for="ch" forName="dot1" refType="userD"/>
                  <dgm:constr type="h" for="ch" forName="dot1" refType="userD"/>
                  <dgm:constr type="ctrX" for="ch" forName="dot2" refType="w" fact="0.4244"/>
                  <dgm:constr type="ctrY" for="ch" forName="dot2" refType="h" fact="0.8448"/>
                  <dgm:constr type="w" for="ch" forName="dot2" refType="userD"/>
                  <dgm:constr type="h" for="ch" forName="dot2" refType="userD"/>
                  <dgm:constr type="ctrX" for="ch" forName="dot3" refType="w" fact="0.4026"/>
                  <dgm:constr type="ctrY" for="ch" forName="dot3" refType="h" fact="0.8539"/>
                  <dgm:constr type="w" for="ch" forName="dot3" refType="userD"/>
                  <dgm:constr type="h" for="ch" forName="dot3" refType="userD"/>
                  <dgm:constr type="ctrX" for="ch" forName="dot4" refType="w" fact="0.3806"/>
                  <dgm:constr type="ctrY" for="ch" forName="dot4" refType="h" fact="0.8615"/>
                  <dgm:constr type="w" for="ch" forName="dot4" refType="userD"/>
                  <dgm:constr type="h" for="ch" forName="dot4" refType="userD"/>
                  <dgm:constr type="ctrX" for="ch" forName="dot5" refType="w" fact="0.3584"/>
                  <dgm:constr type="ctrY" for="ch" forName="dot5" refType="h" fact="0.8676"/>
                  <dgm:constr type="w" for="ch" forName="dot5" refType="userD"/>
                  <dgm:constr type="h" for="ch" forName="dot5" refType="userD"/>
                  <dgm:constr type="ctrX" for="ch" forName="dot6" refType="w" fact="0.5803"/>
                  <dgm:constr type="ctrY" for="ch" forName="dot6" refType="h" fact="0.7255"/>
                  <dgm:constr type="w" for="ch" forName="dot6" refType="userD"/>
                  <dgm:constr type="h" for="ch" forName="dot6" refType="userD"/>
                  <dgm:constr type="ctrX" for="ch" forName="dot7" refType="w" fact="0.5618"/>
                  <dgm:constr type="ctrY" for="ch" forName="dot7" refType="h" fact="0.7454"/>
                  <dgm:constr type="w" for="ch" forName="dot7" refType="userD"/>
                  <dgm:constr type="h" for="ch" forName="dot7" refType="userD"/>
                  <dgm:constr type="ctrX" for="ch" forName="dot8" refType="w" fact="0.6656"/>
                  <dgm:constr type="ctrY" for="ch" forName="dot8" refType="h" fact="0.6026"/>
                  <dgm:constr type="w" for="ch" forName="dot8" refType="userD"/>
                  <dgm:constr type="h" for="ch" forName="dot8" refType="userD"/>
                  <dgm:constr type="ctrX" for="ch" forName="dot9" refType="w" fact="0.7266"/>
                  <dgm:constr type="ctrY" for="ch" forName="dot9" refType="h" fact="0.4632"/>
                  <dgm:constr type="w" for="ch" forName="dot9" refType="userD"/>
                  <dgm:constr type="h" for="ch" forName="dot9" refType="userD"/>
                  <dgm:constr type="ctrX" for="ch" forName="dot10" refType="w" fact="0.7643"/>
                  <dgm:constr type="ctrY" for="ch" forName="dot10" refType="h" fact="0.3187"/>
                  <dgm:constr type="w" for="ch" forName="dot10" refType="userD"/>
                  <dgm:constr type="h" for="ch" forName="dot10" refType="userD"/>
                  <dgm:constr type="ctrX" for="ch" forName="dot11" refType="w" fact="0.7816"/>
                  <dgm:constr type="ctrY" for="ch" forName="dot11" refType="h" fact="0.1763"/>
                  <dgm:constr type="w" for="ch" forName="dot11" refType="userD"/>
                  <dgm:constr type="h" for="ch" forName="dot11" refType="userD"/>
                  <dgm:constr type="ctrX" for="ch" forName="dotArrow1" refType="w" fact="0.7558"/>
                  <dgm:constr type="ctrY" for="ch" forName="dotArrow1" refType="h" fact="-0.0099"/>
                  <dgm:constr type="w" for="ch" forName="dotArrow1" refType="userD"/>
                  <dgm:constr type="h" for="ch" forName="dotArrow1" refType="userD"/>
                  <dgm:constr type="ctrX" for="ch" forName="dotArrow2" refType="w" fact="0.7725"/>
                  <dgm:constr type="ctrY" for="ch" forName="dotArrow2" refType="h" fact="-0.0239"/>
                  <dgm:constr type="w" for="ch" forName="dotArrow2" refType="userD"/>
                  <dgm:constr type="h" for="ch" forName="dotArrow2" refType="userD"/>
                  <dgm:constr type="ctrX" for="ch" forName="dotArrow3" refType="w" fact="0.7892"/>
                  <dgm:constr type="ctrY" for="ch" forName="dotArrow3" refType="h" fact="-0.0378"/>
                  <dgm:constr type="w" for="ch" forName="dotArrow3" refType="userD"/>
                  <dgm:constr type="h" for="ch" forName="dotArrow3" refType="userD"/>
                  <dgm:constr type="ctrX" for="ch" forName="dotArrow4" refType="w" fact="0.8058"/>
                  <dgm:constr type="ctrY" for="ch" forName="dotArrow4" refType="h" fact="-0.0239"/>
                  <dgm:constr type="w" for="ch" forName="dotArrow4" refType="userD"/>
                  <dgm:constr type="h" for="ch" forName="dotArrow4" refType="userD"/>
                  <dgm:constr type="ctrX" for="ch" forName="dotArrow5" refType="w" fact="0.8225"/>
                  <dgm:constr type="ctrY" for="ch" forName="dotArrow5" refType="h" fact="-0.0099"/>
                  <dgm:constr type="w" for="ch" forName="dotArrow5" refType="userD"/>
                  <dgm:constr type="h" for="ch" forName="dotArrow5" refType="userD"/>
                  <dgm:constr type="ctrX" for="ch" forName="dotArrow6" refType="w" fact="0.7892"/>
                  <dgm:constr type="ctrY" for="ch" forName="dotArrow6" refType="h" fact="-0.0084"/>
                  <dgm:constr type="w" for="ch" forName="dotArrow6" refType="userD"/>
                  <dgm:constr type="h" for="ch" forName="dotArrow6" refType="userD"/>
                  <dgm:constr type="ctrX" for="ch" forName="dotArrow7" refType="w" fact="0.7892"/>
                  <dgm:constr type="ctrY" for="ch" forName="dotArrow7" refType="h" fact="0.0211"/>
                  <dgm:constr type="w" for="ch" forName="dotArrow7" refType="userD"/>
                  <dgm:constr type="h" for="ch" forName="dotArrow7" refType="userD"/>
                  <dgm:constr type="l" for="ch" forName="parTx1" refType="w" fact="0.2915"/>
                  <dgm:constr type="t" for="ch" forName="parTx1" refType="h" fact="0.8845"/>
                  <dgm:constr type="w" for="ch" forName="parTx1" refType="w" fact="0.2396"/>
                  <dgm:constr type="h" for="ch" forName="parTx1" refType="h" fact="0.0704"/>
                  <dgm:constr type="ctrX" for="ch" forName="picture1" refType="w" fact="0.2806"/>
                  <dgm:constr type="ctrY" for="ch" forName="picture1" refType="h" fact="0.8769"/>
                  <dgm:constr type="w" for="ch" forName="picture1" refType="w" fact="0.1111"/>
                  <dgm:constr type="h" for="ch" forName="picture1" refType="h" fact="0.1218"/>
                  <dgm:constr type="l" for="ch" forName="parTx2" refType="w" fact="0.5172"/>
                  <dgm:constr type="t" for="ch" forName="parTx2" refType="h" fact="0.7946"/>
                  <dgm:constr type="w" for="ch" forName="parTx2" refType="w" fact="0.2396"/>
                  <dgm:constr type="h" for="ch" forName="parTx2" refType="h" fact="0.0704"/>
                  <dgm:constr type="ctrX" for="ch" forName="picture2" refType="w" fact="0.5063"/>
                  <dgm:constr type="ctrY" for="ch" forName="picture2" refType="h" fact="0.787"/>
                  <dgm:constr type="w" for="ch" forName="picture2" refType="w" fact="0.1111"/>
                  <dgm:constr type="h" for="ch" forName="picture2" refType="h" fact="0.1218"/>
                  <dgm:constr type="l" for="ch" forName="parTx3" refType="w" fact="0.6285"/>
                  <dgm:constr type="t" for="ch" forName="parTx3" refType="h" fact="0.672"/>
                  <dgm:constr type="w" for="ch" forName="parTx3" refType="w" fact="0.2396"/>
                  <dgm:constr type="h" for="ch" forName="parTx3" refType="h" fact="0.0704"/>
                  <dgm:constr type="ctrX" for="ch" forName="picture3" refType="w" fact="0.6176"/>
                  <dgm:constr type="ctrY" for="ch" forName="picture3" refType="h" fact="0.6644"/>
                  <dgm:constr type="w" for="ch" forName="picture3" refType="w" fact="0.1111"/>
                  <dgm:constr type="h" for="ch" forName="picture3" refType="h" fact="0.1218"/>
                  <dgm:constr type="l" for="ch" forName="parTx4" refType="w" fact="0.6994"/>
                  <dgm:constr type="t" for="ch" forName="parTx4" refType="h" fact="0.5369"/>
                  <dgm:constr type="w" for="ch" forName="parTx4" refType="w" fact="0.2396"/>
                  <dgm:constr type="h" for="ch" forName="parTx4" refType="h" fact="0.0704"/>
                  <dgm:constr type="ctrX" for="ch" forName="picture4" refType="w" fact="0.6885"/>
                  <dgm:constr type="ctrY" for="ch" forName="picture4" refType="h" fact="0.5294"/>
                  <dgm:constr type="w" for="ch" forName="picture4" refType="w" fact="0.1111"/>
                  <dgm:constr type="h" for="ch" forName="picture4" refType="h" fact="0.1218"/>
                  <dgm:constr type="l" for="ch" forName="parTx5" refType="w" fact="0.75"/>
                  <dgm:constr type="t" for="ch" forName="parTx5" refType="h" fact="0.394"/>
                  <dgm:constr type="w" for="ch" forName="parTx5" refType="w" fact="0.2396"/>
                  <dgm:constr type="h" for="ch" forName="parTx5" refType="h" fact="0.0704"/>
                  <dgm:constr type="ctrX" for="ch" forName="picture5" refType="w" fact="0.7391"/>
                  <dgm:constr type="ctrY" for="ch" forName="picture5" refType="h" fact="0.3864"/>
                  <dgm:constr type="w" for="ch" forName="picture5" refType="w" fact="0.1111"/>
                  <dgm:constr type="h" for="ch" forName="picture5" refType="h" fact="0.1218"/>
                  <dgm:constr type="l" for="ch" forName="parTx6" refType="w" fact="0.7788"/>
                  <dgm:constr type="t" for="ch" forName="parTx6" refType="h" fact="0.252"/>
                  <dgm:constr type="w" for="ch" forName="parTx6" refType="w" fact="0.2396"/>
                  <dgm:constr type="h" for="ch" forName="parTx6" refType="h" fact="0.0704"/>
                  <dgm:constr type="ctrX" for="ch" forName="picture6" refType="w" fact="0.7679"/>
                  <dgm:constr type="ctrY" for="ch" forName="picture6" refType="h" fact="0.2444"/>
                  <dgm:constr type="w" for="ch" forName="picture6" refType="w" fact="0.1111"/>
                  <dgm:constr type="h" for="ch" forName="picture6" refType="h" fact="0.1218"/>
                  <dgm:constr type="l" for="ch" forName="parTx7" refType="w" fact="0.7945"/>
                  <dgm:constr type="t" for="ch" forName="parTx7" refType="h" fact="0.1151"/>
                  <dgm:constr type="w" for="ch" forName="parTx7" refType="w" fact="0.2396"/>
                  <dgm:constr type="h" for="ch" forName="parTx7" refType="h" fact="0.0704"/>
                  <dgm:constr type="ctrX" for="ch" forName="picture7" refType="w" fact="0.7836"/>
                  <dgm:constr type="ctrY" for="ch" forName="picture7" refType="h" fact="0.1075"/>
                  <dgm:constr type="w" for="ch" forName="picture7" refType="w" fact="0.1111"/>
                  <dgm:constr type="h" for="ch" forName="picture7" refType="h" fact="0.1218"/>
                </dgm:constrLst>
              </dgm:else>
            </dgm:choose>
          </dgm:if>
          <dgm:else name="Name68">
            <dgm:choose name="Name69">
              <dgm:if name="Name70"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6091"/>
                  <dgm:constr type="ctrY" for="ch" forName="dot1" refType="h" fact="0.8342"/>
                  <dgm:constr type="w" for="ch" forName="dot1" refType="userD"/>
                  <dgm:constr type="h" for="ch" forName="dot1" refType="userD"/>
                  <dgm:constr type="ctrX" for="ch" forName="dot2" refType="w" fact="0.6279"/>
                  <dgm:constr type="ctrY" for="ch" forName="dot2" refType="h" fact="0.8448"/>
                  <dgm:constr type="w" for="ch" forName="dot2" refType="userD"/>
                  <dgm:constr type="h" for="ch" forName="dot2" refType="userD"/>
                  <dgm:constr type="ctrX" for="ch" forName="dot3" refType="w" fact="0.647"/>
                  <dgm:constr type="ctrY" for="ch" forName="dot3" refType="h" fact="0.8539"/>
                  <dgm:constr type="w" for="ch" forName="dot3" refType="userD"/>
                  <dgm:constr type="h" for="ch" forName="dot3" refType="userD"/>
                  <dgm:constr type="ctrX" for="ch" forName="dot4" refType="w" fact="0.6663"/>
                  <dgm:constr type="ctrY" for="ch" forName="dot4" refType="h" fact="0.8615"/>
                  <dgm:constr type="w" for="ch" forName="dot4" refType="userD"/>
                  <dgm:constr type="h" for="ch" forName="dot4" refType="userD"/>
                  <dgm:constr type="ctrX" for="ch" forName="dot5" refType="w" fact="0.6858"/>
                  <dgm:constr type="ctrY" for="ch" forName="dot5" refType="h" fact="0.8676"/>
                  <dgm:constr type="w" for="ch" forName="dot5" refType="userD"/>
                  <dgm:constr type="h" for="ch" forName="dot5" refType="userD"/>
                  <dgm:constr type="ctrX" for="ch" forName="dot6" refType="w" fact="0.4912"/>
                  <dgm:constr type="ctrY" for="ch" forName="dot6" refType="h" fact="0.7255"/>
                  <dgm:constr type="w" for="ch" forName="dot6" refType="userD"/>
                  <dgm:constr type="h" for="ch" forName="dot6" refType="userD"/>
                  <dgm:constr type="ctrX" for="ch" forName="dot7" refType="w" fact="0.5074"/>
                  <dgm:constr type="ctrY" for="ch" forName="dot7" refType="h" fact="0.7454"/>
                  <dgm:constr type="w" for="ch" forName="dot7" refType="userD"/>
                  <dgm:constr type="h" for="ch" forName="dot7" refType="userD"/>
                  <dgm:constr type="ctrX" for="ch" forName="dot8" refType="w" fact="0.4164"/>
                  <dgm:constr type="ctrY" for="ch" forName="dot8" refType="h" fact="0.6026"/>
                  <dgm:constr type="w" for="ch" forName="dot8" refType="userD"/>
                  <dgm:constr type="h" for="ch" forName="dot8" refType="userD"/>
                  <dgm:constr type="ctrX" for="ch" forName="dot9" refType="w" fact="0.3629"/>
                  <dgm:constr type="ctrY" for="ch" forName="dot9" refType="h" fact="0.4632"/>
                  <dgm:constr type="w" for="ch" forName="dot9" refType="userD"/>
                  <dgm:constr type="h" for="ch" forName="dot9" refType="userD"/>
                  <dgm:constr type="ctrX" for="ch" forName="dot10" refType="w" fact="0.3299"/>
                  <dgm:constr type="ctrY" for="ch" forName="dot10" refType="h" fact="0.3187"/>
                  <dgm:constr type="w" for="ch" forName="dot10" refType="userD"/>
                  <dgm:constr type="h" for="ch" forName="dot10" refType="userD"/>
                  <dgm:constr type="ctrX" for="ch" forName="dot11" refType="w" fact="0.3147"/>
                  <dgm:constr type="ctrY" for="ch" forName="dot11" refType="h" fact="0.1763"/>
                  <dgm:constr type="w" for="ch" forName="dot11" refType="userD"/>
                  <dgm:constr type="h" for="ch" forName="dot11" refType="userD"/>
                  <dgm:constr type="ctrX" for="ch" forName="dotArrow1" refType="w" fact="0.3373"/>
                  <dgm:constr type="ctrY" for="ch" forName="dotArrow1" refType="h" fact="-0.0099"/>
                  <dgm:constr type="w" for="ch" forName="dotArrow1" refType="userD"/>
                  <dgm:constr type="h" for="ch" forName="dotArrow1" refType="userD"/>
                  <dgm:constr type="ctrX" for="ch" forName="dotArrow2" refType="w" fact="0.3227"/>
                  <dgm:constr type="ctrY" for="ch" forName="dotArrow2" refType="h" fact="-0.0239"/>
                  <dgm:constr type="w" for="ch" forName="dotArrow2" refType="userD"/>
                  <dgm:constr type="h" for="ch" forName="dotArrow2" refType="userD"/>
                  <dgm:constr type="ctrX" for="ch" forName="dotArrow3" refType="w" fact="0.3081"/>
                  <dgm:constr type="ctrY" for="ch" forName="dotArrow3" refType="h" fact="-0.0378"/>
                  <dgm:constr type="w" for="ch" forName="dotArrow3" refType="userD"/>
                  <dgm:constr type="h" for="ch" forName="dotArrow3" refType="userD"/>
                  <dgm:constr type="ctrX" for="ch" forName="dotArrow4" refType="w" fact="0.2935"/>
                  <dgm:constr type="ctrY" for="ch" forName="dotArrow4" refType="h" fact="-0.0239"/>
                  <dgm:constr type="w" for="ch" forName="dotArrow4" refType="userD"/>
                  <dgm:constr type="h" for="ch" forName="dotArrow4" refType="userD"/>
                  <dgm:constr type="ctrX" for="ch" forName="dotArrow5" refType="w" fact="0.2788"/>
                  <dgm:constr type="ctrY" for="ch" forName="dotArrow5" refType="h" fact="-0.0099"/>
                  <dgm:constr type="w" for="ch" forName="dotArrow5" refType="userD"/>
                  <dgm:constr type="h" for="ch" forName="dotArrow5" refType="userD"/>
                  <dgm:constr type="ctrX" for="ch" forName="dotArrow6" refType="w" fact="0.3081"/>
                  <dgm:constr type="ctrY" for="ch" forName="dotArrow6" refType="h" fact="-0.0084"/>
                  <dgm:constr type="w" for="ch" forName="dotArrow6" refType="userD"/>
                  <dgm:constr type="h" for="ch" forName="dotArrow6" refType="userD"/>
                  <dgm:constr type="ctrX" for="ch" forName="dotArrow7" refType="w" fact="0.3081"/>
                  <dgm:constr type="ctrY" for="ch" forName="dotArrow7" refType="h" fact="0.0211"/>
                  <dgm:constr type="w" for="ch" forName="dotArrow7" refType="userD"/>
                  <dgm:constr type="h" for="ch" forName="dotArrow7" refType="userD"/>
                  <dgm:constr type="r" for="ch" forName="parTx1" refType="w" fact="0.7444"/>
                  <dgm:constr type="t" for="ch" forName="parTx1" refType="h" fact="0.8856"/>
                  <dgm:constr type="w" for="ch" forName="parTx1" refType="w" fact="0.2101"/>
                  <dgm:constr type="h" for="ch" forName="parTx1" refType="h" fact="0.0704"/>
                  <dgm:constr type="ctrX" for="ch" forName="picture1" refType="w" fact="0.754"/>
                  <dgm:constr type="ctrY" for="ch" forName="picture1" refType="h" fact="0.8769"/>
                  <dgm:constr type="w" for="ch" forName="picture1" refType="w" fact="0.0974"/>
                  <dgm:constr type="h" for="ch" forName="picture1" refType="h" fact="0.121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465"/>
                  <dgm:constr type="t" for="ch" forName="parTx2" refType="h" fact="0.7956"/>
                  <dgm:constr type="w" for="ch" forName="parTx2" refType="w" fact="0.2101"/>
                  <dgm:constr type="h" for="ch" forName="parTx2" refType="h" fact="0.0704"/>
                  <dgm:constr type="ctrX" for="ch" forName="picture2" refType="w" fact="0.5561"/>
                  <dgm:constr type="ctrY" for="ch" forName="picture2" refType="h" fact="0.787"/>
                  <dgm:constr type="w" for="ch" forName="picture2" refType="w" fact="0.0974"/>
                  <dgm:constr type="h" for="ch" forName="picture2" refType="h" fact="0.1218"/>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489"/>
                  <dgm:constr type="t" for="ch" forName="parTx3" refType="h" fact="0.673"/>
                  <dgm:constr type="w" for="ch" forName="parTx3" refType="w" fact="0.2101"/>
                  <dgm:constr type="h" for="ch" forName="parTx3" refType="h" fact="0.0704"/>
                  <dgm:constr type="ctrX" for="ch" forName="picture3" refType="w" fact="0.4585"/>
                  <dgm:constr type="ctrY" for="ch" forName="picture3" refType="h" fact="0.6644"/>
                  <dgm:constr type="w" for="ch" forName="picture3" refType="w" fact="0.0974"/>
                  <dgm:constr type="h" for="ch" forName="picture3" refType="h" fact="0.1218"/>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3868"/>
                  <dgm:constr type="t" for="ch" forName="parTx4" refType="h" fact="0.538"/>
                  <dgm:constr type="w" for="ch" forName="parTx4" refType="w" fact="0.2101"/>
                  <dgm:constr type="h" for="ch" forName="parTx4" refType="h" fact="0.0704"/>
                  <dgm:constr type="ctrX" for="ch" forName="picture4" refType="w" fact="0.3963"/>
                  <dgm:constr type="ctrY" for="ch" forName="picture4" refType="h" fact="0.5294"/>
                  <dgm:constr type="w" for="ch" forName="picture4" refType="w" fact="0.0974"/>
                  <dgm:constr type="h" for="ch" forName="picture4" refType="h" fact="0.1218"/>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424"/>
                  <dgm:constr type="t" for="ch" forName="parTx5" refType="h" fact="0.3951"/>
                  <dgm:constr type="w" for="ch" forName="parTx5" refType="w" fact="0.2101"/>
                  <dgm:constr type="h" for="ch" forName="parTx5" refType="h" fact="0.0704"/>
                  <dgm:constr type="ctrX" for="ch" forName="picture5" refType="w" fact="0.352"/>
                  <dgm:constr type="ctrY" for="ch" forName="picture5" refType="h" fact="0.3864"/>
                  <dgm:constr type="w" for="ch" forName="picture5" refType="w" fact="0.0974"/>
                  <dgm:constr type="h" for="ch" forName="picture5" refType="h" fact="0.1218"/>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172"/>
                  <dgm:constr type="t" for="ch" forName="parTx6" refType="h" fact="0.2531"/>
                  <dgm:constr type="w" for="ch" forName="parTx6" refType="w" fact="0.2101"/>
                  <dgm:constr type="h" for="ch" forName="parTx6" refType="h" fact="0.0704"/>
                  <dgm:constr type="ctrX" for="ch" forName="picture6" refType="w" fact="0.3267"/>
                  <dgm:constr type="ctrY" for="ch" forName="picture6" refType="h" fact="0.2444"/>
                  <dgm:constr type="w" for="ch" forName="picture6" refType="w" fact="0.0974"/>
                  <dgm:constr type="h" for="ch" forName="picture6" refType="h" fact="0.1218"/>
                  <dgm:constr type="r" for="ch" forName="desTx6" refType="l" refFor="ch" refForName="parTx6"/>
                  <dgm:constr type="l" for="ch" forName="desTx6"/>
                  <dgm:constr type="t" for="ch" forName="desTx6" refType="t" refFor="ch" refForName="parTx6"/>
                  <dgm:constr type="h" for="ch" forName="desTx6" refType="h" refFor="ch" refForName="parTx6"/>
                  <dgm:constr type="r" for="ch" forName="parTx7" refType="w" fact="0.3034"/>
                  <dgm:constr type="t" for="ch" forName="parTx7" refType="h" fact="0.1162"/>
                  <dgm:constr type="w" for="ch" forName="parTx7" refType="w" fact="0.2101"/>
                  <dgm:constr type="h" for="ch" forName="parTx7" refType="h" fact="0.0704"/>
                  <dgm:constr type="ctrX" for="ch" forName="picture7" refType="w" fact="0.3129"/>
                  <dgm:constr type="ctrY" for="ch" forName="picture7" refType="h" fact="0.1075"/>
                  <dgm:constr type="w" for="ch" forName="picture7" refType="w" fact="0.0974"/>
                  <dgm:constr type="h" for="ch" forName="picture7" refType="h" fact="0.1218"/>
                  <dgm:constr type="r" for="ch" forName="desTx7" refType="l" refFor="ch" refForName="parTx7"/>
                  <dgm:constr type="l" for="ch" forName="desTx7"/>
                  <dgm:constr type="t" for="ch" forName="desTx7" refType="t" refFor="ch" refForName="parTx7"/>
                  <dgm:constr type="h" for="ch" forName="desTx7" refType="h" refFor="ch" refForName="parTx7"/>
                </dgm:constrLst>
              </dgm:if>
              <dgm:else name="Name71">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5541"/>
                  <dgm:constr type="ctrY" for="ch" forName="dot1" refType="h" fact="0.8342"/>
                  <dgm:constr type="w" for="ch" forName="dot1" refType="userD"/>
                  <dgm:constr type="h" for="ch" forName="dot1" refType="userD"/>
                  <dgm:constr type="ctrX" for="ch" forName="dot2" refType="w" fact="0.5756"/>
                  <dgm:constr type="ctrY" for="ch" forName="dot2" refType="h" fact="0.8448"/>
                  <dgm:constr type="w" for="ch" forName="dot2" refType="userD"/>
                  <dgm:constr type="h" for="ch" forName="dot2" refType="userD"/>
                  <dgm:constr type="ctrX" for="ch" forName="dot3" refType="w" fact="0.5974"/>
                  <dgm:constr type="ctrY" for="ch" forName="dot3" refType="h" fact="0.8539"/>
                  <dgm:constr type="w" for="ch" forName="dot3" refType="userD"/>
                  <dgm:constr type="h" for="ch" forName="dot3" refType="userD"/>
                  <dgm:constr type="ctrX" for="ch" forName="dot4" refType="w" fact="0.6194"/>
                  <dgm:constr type="ctrY" for="ch" forName="dot4" refType="h" fact="0.8615"/>
                  <dgm:constr type="w" for="ch" forName="dot4" refType="userD"/>
                  <dgm:constr type="h" for="ch" forName="dot4" refType="userD"/>
                  <dgm:constr type="ctrX" for="ch" forName="dot5" refType="w" fact="0.6416"/>
                  <dgm:constr type="ctrY" for="ch" forName="dot5" refType="h" fact="0.8676"/>
                  <dgm:constr type="w" for="ch" forName="dot5" refType="userD"/>
                  <dgm:constr type="h" for="ch" forName="dot5" refType="userD"/>
                  <dgm:constr type="ctrX" for="ch" forName="dot6" refType="w" fact="0.4197"/>
                  <dgm:constr type="ctrY" for="ch" forName="dot6" refType="h" fact="0.7255"/>
                  <dgm:constr type="w" for="ch" forName="dot6" refType="userD"/>
                  <dgm:constr type="h" for="ch" forName="dot6" refType="userD"/>
                  <dgm:constr type="ctrX" for="ch" forName="dot7" refType="w" fact="0.4382"/>
                  <dgm:constr type="ctrY" for="ch" forName="dot7" refType="h" fact="0.7454"/>
                  <dgm:constr type="w" for="ch" forName="dot7" refType="userD"/>
                  <dgm:constr type="h" for="ch" forName="dot7" refType="userD"/>
                  <dgm:constr type="ctrX" for="ch" forName="dot8" refType="w" fact="0.3344"/>
                  <dgm:constr type="ctrY" for="ch" forName="dot8" refType="h" fact="0.6026"/>
                  <dgm:constr type="w" for="ch" forName="dot8" refType="userD"/>
                  <dgm:constr type="h" for="ch" forName="dot8" refType="userD"/>
                  <dgm:constr type="ctrX" for="ch" forName="dot9" refType="w" fact="0.2734"/>
                  <dgm:constr type="ctrY" for="ch" forName="dot9" refType="h" fact="0.4632"/>
                  <dgm:constr type="w" for="ch" forName="dot9" refType="userD"/>
                  <dgm:constr type="h" for="ch" forName="dot9" refType="userD"/>
                  <dgm:constr type="ctrX" for="ch" forName="dot10" refType="w" fact="0.2357"/>
                  <dgm:constr type="ctrY" for="ch" forName="dot10" refType="h" fact="0.3187"/>
                  <dgm:constr type="w" for="ch" forName="dot10" refType="userD"/>
                  <dgm:constr type="h" for="ch" forName="dot10" refType="userD"/>
                  <dgm:constr type="ctrX" for="ch" forName="dot11" refType="w" fact="0.2184"/>
                  <dgm:constr type="ctrY" for="ch" forName="dot11" refType="h" fact="0.1763"/>
                  <dgm:constr type="w" for="ch" forName="dot11" refType="userD"/>
                  <dgm:constr type="h" for="ch" forName="dot11" refType="userD"/>
                  <dgm:constr type="ctrX" for="ch" forName="dotArrow1" refType="w" fact="0.2442"/>
                  <dgm:constr type="ctrY" for="ch" forName="dotArrow1" refType="h" fact="-0.0099"/>
                  <dgm:constr type="w" for="ch" forName="dotArrow1" refType="userD"/>
                  <dgm:constr type="h" for="ch" forName="dotArrow1" refType="userD"/>
                  <dgm:constr type="ctrX" for="ch" forName="dotArrow2" refType="w" fact="0.2275"/>
                  <dgm:constr type="ctrY" for="ch" forName="dotArrow2" refType="h" fact="-0.0239"/>
                  <dgm:constr type="w" for="ch" forName="dotArrow2" refType="userD"/>
                  <dgm:constr type="h" for="ch" forName="dotArrow2" refType="userD"/>
                  <dgm:constr type="ctrX" for="ch" forName="dotArrow3" refType="w" fact="0.2108"/>
                  <dgm:constr type="ctrY" for="ch" forName="dotArrow3" refType="h" fact="-0.0378"/>
                  <dgm:constr type="w" for="ch" forName="dotArrow3" refType="userD"/>
                  <dgm:constr type="h" for="ch" forName="dotArrow3" refType="userD"/>
                  <dgm:constr type="ctrX" for="ch" forName="dotArrow4" refType="w" fact="0.1942"/>
                  <dgm:constr type="ctrY" for="ch" forName="dotArrow4" refType="h" fact="-0.0239"/>
                  <dgm:constr type="w" for="ch" forName="dotArrow4" refType="userD"/>
                  <dgm:constr type="h" for="ch" forName="dotArrow4" refType="userD"/>
                  <dgm:constr type="ctrX" for="ch" forName="dotArrow5" refType="w" fact="0.1775"/>
                  <dgm:constr type="ctrY" for="ch" forName="dotArrow5" refType="h" fact="-0.0099"/>
                  <dgm:constr type="w" for="ch" forName="dotArrow5" refType="userD"/>
                  <dgm:constr type="h" for="ch" forName="dotArrow5" refType="userD"/>
                  <dgm:constr type="ctrX" for="ch" forName="dotArrow6" refType="w" fact="0.2108"/>
                  <dgm:constr type="ctrY" for="ch" forName="dotArrow6" refType="h" fact="-0.0084"/>
                  <dgm:constr type="w" for="ch" forName="dotArrow6" refType="userD"/>
                  <dgm:constr type="h" for="ch" forName="dotArrow6" refType="userD"/>
                  <dgm:constr type="ctrX" for="ch" forName="dotArrow7" refType="w" fact="0.2108"/>
                  <dgm:constr type="ctrY" for="ch" forName="dotArrow7" refType="h" fact="0.0211"/>
                  <dgm:constr type="w" for="ch" forName="dotArrow7" refType="userD"/>
                  <dgm:constr type="h" for="ch" forName="dotArrow7" refType="userD"/>
                  <dgm:constr type="r" for="ch" forName="parTx1" refType="w" fact="0.7085"/>
                  <dgm:constr type="t" for="ch" forName="parTx1" refType="h" fact="0.8845"/>
                  <dgm:constr type="w" for="ch" forName="parTx1" refType="w" fact="0.2396"/>
                  <dgm:constr type="h" for="ch" forName="parTx1" refType="h" fact="0.0704"/>
                  <dgm:constr type="ctrX" for="ch" forName="picture1" refType="w" fact="0.7194"/>
                  <dgm:constr type="ctrY" for="ch" forName="picture1" refType="h" fact="0.8769"/>
                  <dgm:constr type="w" for="ch" forName="picture1" refType="w" fact="0.1111"/>
                  <dgm:constr type="h" for="ch" forName="picture1" refType="h" fact="0.1218"/>
                  <dgm:constr type="r" for="ch" forName="parTx2" refType="w" fact="0.4828"/>
                  <dgm:constr type="t" for="ch" forName="parTx2" refType="h" fact="0.7946"/>
                  <dgm:constr type="w" for="ch" forName="parTx2" refType="w" fact="0.2396"/>
                  <dgm:constr type="h" for="ch" forName="parTx2" refType="h" fact="0.0704"/>
                  <dgm:constr type="ctrX" for="ch" forName="picture2" refType="w" fact="0.4937"/>
                  <dgm:constr type="ctrY" for="ch" forName="picture2" refType="h" fact="0.787"/>
                  <dgm:constr type="w" for="ch" forName="picture2" refType="w" fact="0.1111"/>
                  <dgm:constr type="h" for="ch" forName="picture2" refType="h" fact="0.1218"/>
                  <dgm:constr type="r" for="ch" forName="parTx3" refType="w" fact="0.3715"/>
                  <dgm:constr type="t" for="ch" forName="parTx3" refType="h" fact="0.672"/>
                  <dgm:constr type="w" for="ch" forName="parTx3" refType="w" fact="0.2396"/>
                  <dgm:constr type="h" for="ch" forName="parTx3" refType="h" fact="0.0704"/>
                  <dgm:constr type="ctrX" for="ch" forName="picture3" refType="w" fact="0.3824"/>
                  <dgm:constr type="ctrY" for="ch" forName="picture3" refType="h" fact="0.6644"/>
                  <dgm:constr type="w" for="ch" forName="picture3" refType="w" fact="0.1111"/>
                  <dgm:constr type="h" for="ch" forName="picture3" refType="h" fact="0.1218"/>
                  <dgm:constr type="r" for="ch" forName="parTx4" refType="w" fact="0.3006"/>
                  <dgm:constr type="t" for="ch" forName="parTx4" refType="h" fact="0.5369"/>
                  <dgm:constr type="w" for="ch" forName="parTx4" refType="w" fact="0.2396"/>
                  <dgm:constr type="h" for="ch" forName="parTx4" refType="h" fact="0.0704"/>
                  <dgm:constr type="ctrX" for="ch" forName="picture4" refType="w" fact="0.3115"/>
                  <dgm:constr type="ctrY" for="ch" forName="picture4" refType="h" fact="0.5294"/>
                  <dgm:constr type="w" for="ch" forName="picture4" refType="w" fact="0.1111"/>
                  <dgm:constr type="h" for="ch" forName="picture4" refType="h" fact="0.1218"/>
                  <dgm:constr type="r" for="ch" forName="parTx5" refType="w" fact="0.25"/>
                  <dgm:constr type="t" for="ch" forName="parTx5" refType="h" fact="0.394"/>
                  <dgm:constr type="w" for="ch" forName="parTx5" refType="w" fact="0.2396"/>
                  <dgm:constr type="h" for="ch" forName="parTx5" refType="h" fact="0.0704"/>
                  <dgm:constr type="ctrX" for="ch" forName="picture5" refType="w" fact="0.2609"/>
                  <dgm:constr type="ctrY" for="ch" forName="picture5" refType="h" fact="0.3864"/>
                  <dgm:constr type="w" for="ch" forName="picture5" refType="w" fact="0.1111"/>
                  <dgm:constr type="h" for="ch" forName="picture5" refType="h" fact="0.1218"/>
                  <dgm:constr type="r" for="ch" forName="parTx6" refType="w" fact="0.2212"/>
                  <dgm:constr type="t" for="ch" forName="parTx6" refType="h" fact="0.252"/>
                  <dgm:constr type="w" for="ch" forName="parTx6" refType="w" fact="0.2396"/>
                  <dgm:constr type="h" for="ch" forName="parTx6" refType="h" fact="0.0704"/>
                  <dgm:constr type="ctrX" for="ch" forName="picture6" refType="w" fact="0.2321"/>
                  <dgm:constr type="ctrY" for="ch" forName="picture6" refType="h" fact="0.2444"/>
                  <dgm:constr type="w" for="ch" forName="picture6" refType="w" fact="0.1111"/>
                  <dgm:constr type="h" for="ch" forName="picture6" refType="h" fact="0.1218"/>
                  <dgm:constr type="r" for="ch" forName="parTx7" refType="w" fact="0.2055"/>
                  <dgm:constr type="t" for="ch" forName="parTx7" refType="h" fact="0.1151"/>
                  <dgm:constr type="w" for="ch" forName="parTx7" refType="w" fact="0.2396"/>
                  <dgm:constr type="h" for="ch" forName="parTx7" refType="h" fact="0.0704"/>
                  <dgm:constr type="ctrX" for="ch" forName="picture7" refType="w" fact="0.2164"/>
                  <dgm:constr type="ctrY" for="ch" forName="picture7" refType="h" fact="0.1075"/>
                  <dgm:constr type="w" for="ch" forName="picture7" refType="w" fact="0.1111"/>
                  <dgm:constr type="h" for="ch" forName="picture7" refType="h" fact="0.1218"/>
                </dgm:constrLst>
              </dgm:else>
            </dgm:choose>
          </dgm:else>
        </dgm:choose>
      </dgm:else>
    </dgm:choose>
    <dgm:forEach name="wrapper" axis="self" ptType="parTrans">
      <dgm:forEach name="wrapper2" axis="self" ptType="sibTrans" st="2">
        <dgm:forEach name="imageRepeat" axis="self">
          <dgm:layoutNode name="imageRepeatNode" styleLbl="fgImgPlace1">
            <dgm:alg type="sp"/>
            <dgm:shape xmlns:r="http://schemas.openxmlformats.org/officeDocument/2006/relationships" type="ellipse" r:blip="" blipPhldr="1">
              <dgm:adjLst/>
            </dgm:shape>
            <dgm:presOf axis="self"/>
          </dgm:layoutNode>
        </dgm:forEach>
      </dgm:forEach>
    </dgm:forEach>
    <dgm:choose name="Name72">
      <dgm:if name="Name73" axis="ch" ptType="node" func="cnt" op="gte" val="2">
        <dgm:layoutNode name="dot1" styleLbl="alignNode1">
          <dgm:alg type="sp"/>
          <dgm:shape xmlns:r="http://schemas.openxmlformats.org/officeDocument/2006/relationships" type="ellipse" r:blip="">
            <dgm:adjLst/>
          </dgm:shape>
          <dgm:presOf/>
        </dgm:layoutNode>
        <dgm:layoutNode name="dot2" styleLbl="alignNode1">
          <dgm:alg type="sp"/>
          <dgm:shape xmlns:r="http://schemas.openxmlformats.org/officeDocument/2006/relationships" type="ellipse" r:blip="">
            <dgm:adjLst/>
          </dgm:shape>
          <dgm:presOf/>
        </dgm:layoutNode>
        <dgm:layoutNode name="dot3" styleLbl="alignNode1">
          <dgm:alg type="sp"/>
          <dgm:shape xmlns:r="http://schemas.openxmlformats.org/officeDocument/2006/relationships" type="ellipse" r:blip="">
            <dgm:adjLst/>
          </dgm:shape>
          <dgm:presOf/>
        </dgm:layoutNode>
      </dgm:if>
      <dgm:else name="Name74"/>
    </dgm:choose>
    <dgm:choose name="Name75">
      <dgm:if name="Name76" axis="ch" ptType="node" func="cnt" op="gte" val="3">
        <dgm:layoutNode name="dot4" styleLbl="alignNode1">
          <dgm:alg type="sp"/>
          <dgm:shape xmlns:r="http://schemas.openxmlformats.org/officeDocument/2006/relationships" type="ellipse" r:blip="">
            <dgm:adjLst/>
          </dgm:shape>
          <dgm:presOf/>
        </dgm:layoutNode>
        <dgm:layoutNode name="dot5" styleLbl="alignNode1">
          <dgm:alg type="sp"/>
          <dgm:shape xmlns:r="http://schemas.openxmlformats.org/officeDocument/2006/relationships" type="ellipse" r:blip="">
            <dgm:adjLst/>
          </dgm:shape>
          <dgm:presOf/>
        </dgm:layoutNode>
      </dgm:if>
      <dgm:else name="Name77"/>
    </dgm:choose>
    <dgm:choose name="Name78">
      <dgm:if name="Name79" axis="ch" ptType="node" func="cnt" op="gte" val="4">
        <dgm:layoutNode name="dot6" styleLbl="alignNode1">
          <dgm:alg type="sp"/>
          <dgm:shape xmlns:r="http://schemas.openxmlformats.org/officeDocument/2006/relationships" type="ellipse" r:blip="">
            <dgm:adjLst/>
          </dgm:shape>
          <dgm:presOf/>
        </dgm:layoutNode>
      </dgm:if>
      <dgm:else name="Name80"/>
    </dgm:choose>
    <dgm:choose name="Name81">
      <dgm:if name="Name82" axis="ch" ptType="node" func="cnt" op="gte" val="5">
        <dgm:layoutNode name="dot7" styleLbl="alignNode1">
          <dgm:alg type="sp"/>
          <dgm:shape xmlns:r="http://schemas.openxmlformats.org/officeDocument/2006/relationships" type="ellipse" r:blip="">
            <dgm:adjLst/>
          </dgm:shape>
          <dgm:presOf/>
        </dgm:layoutNode>
        <dgm:layoutNode name="dot8" styleLbl="alignNode1">
          <dgm:alg type="sp"/>
          <dgm:shape xmlns:r="http://schemas.openxmlformats.org/officeDocument/2006/relationships" type="ellipse" r:blip="">
            <dgm:adjLst/>
          </dgm:shape>
          <dgm:presOf/>
        </dgm:layoutNode>
      </dgm:if>
      <dgm:else name="Name83"/>
    </dgm:choose>
    <dgm:choose name="Name84">
      <dgm:if name="Name85" axis="ch" ptType="node" func="cnt" op="gte" val="6">
        <dgm:layoutNode name="dot9" styleLbl="alignNode1">
          <dgm:alg type="sp"/>
          <dgm:shape xmlns:r="http://schemas.openxmlformats.org/officeDocument/2006/relationships" type="ellipse" r:blip="">
            <dgm:adjLst/>
          </dgm:shape>
          <dgm:presOf/>
        </dgm:layoutNode>
        <dgm:layoutNode name="dot10" styleLbl="alignNode1">
          <dgm:alg type="sp"/>
          <dgm:shape xmlns:r="http://schemas.openxmlformats.org/officeDocument/2006/relationships" type="ellipse" r:blip="">
            <dgm:adjLst/>
          </dgm:shape>
          <dgm:presOf/>
        </dgm:layoutNode>
      </dgm:if>
      <dgm:else name="Name86"/>
    </dgm:choose>
    <dgm:choose name="Name87">
      <dgm:if name="Name88" axis="ch" ptType="node" func="cnt" op="gte" val="7">
        <dgm:layoutNode name="dot11" styleLbl="alignNode1">
          <dgm:alg type="sp"/>
          <dgm:shape xmlns:r="http://schemas.openxmlformats.org/officeDocument/2006/relationships" type="ellipse" r:blip="">
            <dgm:adjLst/>
          </dgm:shape>
          <dgm:presOf/>
        </dgm:layoutNode>
      </dgm:if>
      <dgm:else name="Name89"/>
    </dgm:choose>
    <dgm:choose name="Name90">
      <dgm:if name="Name91" axis="ch" ptType="node" func="cnt" op="gte" val="2">
        <dgm:layoutNode name="dotArrow1" styleLbl="alignNode1">
          <dgm:alg type="sp"/>
          <dgm:shape xmlns:r="http://schemas.openxmlformats.org/officeDocument/2006/relationships" type="ellipse" r:blip="">
            <dgm:adjLst/>
          </dgm:shape>
          <dgm:presOf/>
        </dgm:layoutNode>
        <dgm:layoutNode name="dotArrow2" styleLbl="alignNode1">
          <dgm:alg type="sp"/>
          <dgm:shape xmlns:r="http://schemas.openxmlformats.org/officeDocument/2006/relationships" type="ellipse" r:blip="">
            <dgm:adjLst/>
          </dgm:shape>
          <dgm:presOf/>
        </dgm:layoutNode>
        <dgm:layoutNode name="dotArrow3" styleLbl="alignNode1">
          <dgm:alg type="sp"/>
          <dgm:shape xmlns:r="http://schemas.openxmlformats.org/officeDocument/2006/relationships" type="ellipse" r:blip="">
            <dgm:adjLst/>
          </dgm:shape>
          <dgm:presOf/>
        </dgm:layoutNode>
        <dgm:layoutNode name="dotArrow4" styleLbl="alignNode1">
          <dgm:alg type="sp"/>
          <dgm:shape xmlns:r="http://schemas.openxmlformats.org/officeDocument/2006/relationships" type="ellipse" r:blip="">
            <dgm:adjLst/>
          </dgm:shape>
          <dgm:presOf/>
        </dgm:layoutNode>
        <dgm:layoutNode name="dotArrow5" styleLbl="alignNode1">
          <dgm:alg type="sp"/>
          <dgm:shape xmlns:r="http://schemas.openxmlformats.org/officeDocument/2006/relationships" type="ellipse" r:blip="">
            <dgm:adjLst/>
          </dgm:shape>
          <dgm:presOf/>
        </dgm:layoutNode>
        <dgm:layoutNode name="dotArrow6" styleLbl="alignNode1">
          <dgm:alg type="sp"/>
          <dgm:shape xmlns:r="http://schemas.openxmlformats.org/officeDocument/2006/relationships" type="ellipse" r:blip="">
            <dgm:adjLst/>
          </dgm:shape>
          <dgm:presOf/>
        </dgm:layoutNode>
        <dgm:layoutNode name="dotArrow7" styleLbl="alignNode1">
          <dgm:alg type="sp"/>
          <dgm:shape xmlns:r="http://schemas.openxmlformats.org/officeDocument/2006/relationships" type="ellipse" r:blip="">
            <dgm:adjLst/>
          </dgm:shape>
          <dgm:presOf/>
        </dgm:layoutNode>
      </dgm:if>
      <dgm:else name="Name92"/>
    </dgm:choose>
    <dgm:forEach name="Name93" axis="ch" ptType="node" cnt="1">
      <dgm:layoutNode name="parTx1">
        <dgm:choose name="Name94">
          <dgm:if name="Name95" func="var" arg="dir" op="equ" val="norm">
            <dgm:alg type="tx">
              <dgm:param type="parTxLTRAlign" val="l"/>
              <dgm:param type="parTxRTLAlign" val="r"/>
            </dgm:alg>
          </dgm:if>
          <dgm:else name="Name96">
            <dgm:alg type="tx">
              <dgm:param type="parTxLTRAlign" val="r"/>
              <dgm:param type="parTxRTLAlign" val="l"/>
            </dgm:alg>
          </dgm:else>
        </dgm:choose>
        <dgm:shape xmlns:r="http://schemas.openxmlformats.org/officeDocument/2006/relationships" type="roundRect" r:blip="">
          <dgm:adjLst/>
        </dgm:shape>
        <dgm:presOf axis="self" ptType="node"/>
        <dgm:choose name="Name97">
          <dgm:if name="Name98" func="var" arg="dir" op="equ" val="norm">
            <dgm:constrLst>
              <dgm:constr type="lMarg" refType="w" fact="0.6"/>
              <dgm:constr type="rMarg" refType="primFontSz" fact="0.3"/>
              <dgm:constr type="tMarg" refType="primFontSz" fact="0.3"/>
              <dgm:constr type="bMarg" refType="primFontSz" fact="0.3"/>
            </dgm:constrLst>
          </dgm:if>
          <dgm:else name="Name99">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00">
        <dgm:if name="Name101" axis="ch" ptType="node" func="cnt" op="gte" val="1">
          <dgm:layoutNode name="desTx1" styleLbl="revTx">
            <dgm:varLst>
              <dgm:bulletEnabled val="1"/>
            </dgm:varLst>
            <dgm:choose name="Name102">
              <dgm:if name="Name103" func="var" arg="dir" op="equ" val="norm">
                <dgm:choose name="Name104">
                  <dgm:if name="Name105" axis="ch" ptType="node" func="cnt" op="gte" val="2">
                    <dgm:alg type="tx">
                      <dgm:param type="parTxLTRAlign" val="l"/>
                      <dgm:param type="parTxRTLAlign" val="l"/>
                      <dgm:param type="stBulletLvl" val="1"/>
                    </dgm:alg>
                  </dgm:if>
                  <dgm:else name="Name106">
                    <dgm:alg type="tx">
                      <dgm:param type="parTxLTRAlign" val="l"/>
                      <dgm:param type="parTxRTLAlign" val="l"/>
                    </dgm:alg>
                  </dgm:else>
                </dgm:choose>
              </dgm:if>
              <dgm:else name="Name107">
                <dgm:choose name="Name108">
                  <dgm:if name="Name109" axis="ch" ptType="node" func="cnt" op="gte" val="2">
                    <dgm:alg type="tx">
                      <dgm:param type="parTxLTRAlign" val="r"/>
                      <dgm:param type="parTxRTLAlign" val="r"/>
                      <dgm:param type="shpTxLTRAlignCh" val="r"/>
                      <dgm:param type="shpTxRTLAlignCh" val="r"/>
                      <dgm:param type="stBulletLvl" val="1"/>
                    </dgm:alg>
                  </dgm:if>
                  <dgm:else name="Name110">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11"/>
      </dgm:choose>
    </dgm:forEach>
    <dgm:forEach name="Name112" axis="ch" ptType="sibTrans" hideLastTrans="0" cnt="1">
      <dgm:layoutNode name="picture1">
        <dgm:alg type="sp"/>
        <dgm:shape xmlns:r="http://schemas.openxmlformats.org/officeDocument/2006/relationships" r:blip="">
          <dgm:adjLst/>
        </dgm:shape>
        <dgm:presOf/>
        <dgm:constrLst/>
        <dgm:forEach name="Name113" ref="imageRepeat"/>
      </dgm:layoutNode>
    </dgm:forEach>
    <dgm:forEach name="Name114" axis="ch" ptType="node" st="2" cnt="1">
      <dgm:layoutNode name="parTx2">
        <dgm:choose name="Name115">
          <dgm:if name="Name116" func="var" arg="dir" op="equ" val="norm">
            <dgm:alg type="tx">
              <dgm:param type="parTxLTRAlign" val="l"/>
              <dgm:param type="parTxRTLAlign" val="r"/>
            </dgm:alg>
          </dgm:if>
          <dgm:else name="Name117">
            <dgm:alg type="tx">
              <dgm:param type="parTxLTRAlign" val="r"/>
              <dgm:param type="parTxRTLAlign" val="l"/>
            </dgm:alg>
          </dgm:else>
        </dgm:choose>
        <dgm:shape xmlns:r="http://schemas.openxmlformats.org/officeDocument/2006/relationships" type="roundRect" r:blip="">
          <dgm:adjLst/>
        </dgm:shape>
        <dgm:presOf axis="self" ptType="node"/>
        <dgm:choose name="Name118">
          <dgm:if name="Name119" func="var" arg="dir" op="equ" val="norm">
            <dgm:constrLst>
              <dgm:constr type="lMarg" refType="w" fact="0.6"/>
              <dgm:constr type="rMarg" refType="primFontSz" fact="0.3"/>
              <dgm:constr type="tMarg" refType="primFontSz" fact="0.3"/>
              <dgm:constr type="bMarg" refType="primFontSz" fact="0.3"/>
            </dgm:constrLst>
          </dgm:if>
          <dgm:else name="Name120">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21">
        <dgm:if name="Name122" axis="ch" ptType="node" func="cnt" op="gte" val="1">
          <dgm:layoutNode name="desTx2" styleLbl="revTx">
            <dgm:varLst>
              <dgm:bulletEnabled val="1"/>
            </dgm:varLst>
            <dgm:choose name="Name123">
              <dgm:if name="Name124" func="var" arg="dir" op="equ" val="norm">
                <dgm:choose name="Name125">
                  <dgm:if name="Name126" axis="ch" ptType="node" func="cnt" op="gte" val="2">
                    <dgm:alg type="tx">
                      <dgm:param type="parTxLTRAlign" val="l"/>
                      <dgm:param type="parTxRTLAlign" val="l"/>
                      <dgm:param type="stBulletLvl" val="1"/>
                    </dgm:alg>
                  </dgm:if>
                  <dgm:else name="Name127">
                    <dgm:alg type="tx">
                      <dgm:param type="parTxLTRAlign" val="l"/>
                      <dgm:param type="parTxRTLAlign" val="l"/>
                    </dgm:alg>
                  </dgm:else>
                </dgm:choose>
              </dgm:if>
              <dgm:else name="Name128">
                <dgm:choose name="Name129">
                  <dgm:if name="Name130" axis="ch" ptType="node" func="cnt" op="gte" val="2">
                    <dgm:alg type="tx">
                      <dgm:param type="parTxLTRAlign" val="r"/>
                      <dgm:param type="parTxRTLAlign" val="r"/>
                      <dgm:param type="shpTxLTRAlignCh" val="r"/>
                      <dgm:param type="shpTxRTLAlignCh" val="r"/>
                      <dgm:param type="stBulletLvl" val="1"/>
                    </dgm:alg>
                  </dgm:if>
                  <dgm:else name="Name131">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32"/>
      </dgm:choose>
    </dgm:forEach>
    <dgm:forEach name="Name133" axis="ch" ptType="sibTrans" hideLastTrans="0" st="2" cnt="1">
      <dgm:layoutNode name="picture2">
        <dgm:alg type="sp"/>
        <dgm:shape xmlns:r="http://schemas.openxmlformats.org/officeDocument/2006/relationships" r:blip="">
          <dgm:adjLst/>
        </dgm:shape>
        <dgm:presOf/>
        <dgm:constrLst/>
        <dgm:forEach name="Name134" ref="imageRepeat"/>
      </dgm:layoutNode>
    </dgm:forEach>
    <dgm:forEach name="Name135" axis="ch" ptType="node" st="3" cnt="1">
      <dgm:layoutNode name="parTx3">
        <dgm:choose name="Name136">
          <dgm:if name="Name137" func="var" arg="dir" op="equ" val="norm">
            <dgm:alg type="tx">
              <dgm:param type="parTxLTRAlign" val="l"/>
              <dgm:param type="parTxRTLAlign" val="r"/>
            </dgm:alg>
          </dgm:if>
          <dgm:else name="Name138">
            <dgm:alg type="tx">
              <dgm:param type="parTxLTRAlign" val="r"/>
              <dgm:param type="parTxRTLAlign" val="l"/>
            </dgm:alg>
          </dgm:else>
        </dgm:choose>
        <dgm:shape xmlns:r="http://schemas.openxmlformats.org/officeDocument/2006/relationships" type="roundRect" r:blip="">
          <dgm:adjLst/>
        </dgm:shape>
        <dgm:presOf axis="self" ptType="node"/>
        <dgm:choose name="Name139">
          <dgm:if name="Name140" func="var" arg="dir" op="equ" val="norm">
            <dgm:constrLst>
              <dgm:constr type="lMarg" refType="w" fact="0.6"/>
              <dgm:constr type="rMarg" refType="primFontSz" fact="0.3"/>
              <dgm:constr type="tMarg" refType="primFontSz" fact="0.3"/>
              <dgm:constr type="bMarg" refType="primFontSz" fact="0.3"/>
            </dgm:constrLst>
          </dgm:if>
          <dgm:else name="Name141">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42">
        <dgm:if name="Name143" axis="ch" ptType="node" func="cnt" op="gte" val="1">
          <dgm:layoutNode name="desTx3" styleLbl="revTx">
            <dgm:varLst>
              <dgm:bulletEnabled val="1"/>
            </dgm:varLst>
            <dgm:choose name="Name144">
              <dgm:if name="Name145" func="var" arg="dir" op="equ" val="norm">
                <dgm:choose name="Name146">
                  <dgm:if name="Name147" axis="ch" ptType="node" func="cnt" op="gte" val="2">
                    <dgm:alg type="tx">
                      <dgm:param type="parTxLTRAlign" val="l"/>
                      <dgm:param type="parTxRTLAlign" val="l"/>
                      <dgm:param type="stBulletLvl" val="1"/>
                    </dgm:alg>
                  </dgm:if>
                  <dgm:else name="Name148">
                    <dgm:alg type="tx">
                      <dgm:param type="parTxLTRAlign" val="l"/>
                      <dgm:param type="parTxRTLAlign" val="l"/>
                    </dgm:alg>
                  </dgm:else>
                </dgm:choose>
              </dgm:if>
              <dgm:else name="Name149">
                <dgm:choose name="Name150">
                  <dgm:if name="Name151" axis="ch" ptType="node" func="cnt" op="gte" val="2">
                    <dgm:alg type="tx">
                      <dgm:param type="parTxLTRAlign" val="r"/>
                      <dgm:param type="parTxRTLAlign" val="r"/>
                      <dgm:param type="shpTxLTRAlignCh" val="r"/>
                      <dgm:param type="shpTxRTLAlignCh" val="r"/>
                      <dgm:param type="stBulletLvl" val="1"/>
                    </dgm:alg>
                  </dgm:if>
                  <dgm:else name="Name152">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53"/>
      </dgm:choose>
    </dgm:forEach>
    <dgm:forEach name="Name154" axis="ch" ptType="sibTrans" hideLastTrans="0" st="3" cnt="1">
      <dgm:layoutNode name="picture3">
        <dgm:alg type="sp"/>
        <dgm:shape xmlns:r="http://schemas.openxmlformats.org/officeDocument/2006/relationships" r:blip="">
          <dgm:adjLst/>
        </dgm:shape>
        <dgm:presOf/>
        <dgm:constrLst/>
        <dgm:forEach name="Name155" ref="imageRepeat"/>
      </dgm:layoutNode>
    </dgm:forEach>
    <dgm:forEach name="Name156" axis="ch" ptType="node" st="4" cnt="1">
      <dgm:layoutNode name="parTx4">
        <dgm:choose name="Name157">
          <dgm:if name="Name158" func="var" arg="dir" op="equ" val="norm">
            <dgm:alg type="tx">
              <dgm:param type="parTxLTRAlign" val="l"/>
              <dgm:param type="parTxRTLAlign" val="r"/>
            </dgm:alg>
          </dgm:if>
          <dgm:else name="Name159">
            <dgm:alg type="tx">
              <dgm:param type="parTxLTRAlign" val="r"/>
              <dgm:param type="parTxRTLAlign" val="l"/>
            </dgm:alg>
          </dgm:else>
        </dgm:choose>
        <dgm:shape xmlns:r="http://schemas.openxmlformats.org/officeDocument/2006/relationships" type="roundRect" r:blip="">
          <dgm:adjLst/>
        </dgm:shape>
        <dgm:presOf axis="self" ptType="node"/>
        <dgm:choose name="Name160">
          <dgm:if name="Name161" func="var" arg="dir" op="equ" val="norm">
            <dgm:constrLst>
              <dgm:constr type="lMarg" refType="w" fact="0.6"/>
              <dgm:constr type="rMarg" refType="primFontSz" fact="0.3"/>
              <dgm:constr type="tMarg" refType="primFontSz" fact="0.3"/>
              <dgm:constr type="bMarg" refType="primFontSz" fact="0.3"/>
            </dgm:constrLst>
          </dgm:if>
          <dgm:else name="Name162">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63">
        <dgm:if name="Name164" axis="ch" ptType="node" func="cnt" op="gte" val="1">
          <dgm:layoutNode name="desTx4" styleLbl="revTx">
            <dgm:varLst>
              <dgm:bulletEnabled val="1"/>
            </dgm:varLst>
            <dgm:choose name="Name165">
              <dgm:if name="Name166" func="var" arg="dir" op="equ" val="norm">
                <dgm:choose name="Name167">
                  <dgm:if name="Name168" axis="ch" ptType="node" func="cnt" op="gte" val="2">
                    <dgm:alg type="tx">
                      <dgm:param type="parTxLTRAlign" val="l"/>
                      <dgm:param type="parTxRTLAlign" val="l"/>
                      <dgm:param type="stBulletLvl" val="1"/>
                    </dgm:alg>
                  </dgm:if>
                  <dgm:else name="Name169">
                    <dgm:alg type="tx">
                      <dgm:param type="parTxLTRAlign" val="l"/>
                      <dgm:param type="parTxRTLAlign" val="l"/>
                    </dgm:alg>
                  </dgm:else>
                </dgm:choose>
              </dgm:if>
              <dgm:else name="Name170">
                <dgm:choose name="Name171">
                  <dgm:if name="Name172" axis="ch" ptType="node" func="cnt" op="gte" val="2">
                    <dgm:alg type="tx">
                      <dgm:param type="parTxLTRAlign" val="r"/>
                      <dgm:param type="parTxRTLAlign" val="r"/>
                      <dgm:param type="shpTxLTRAlignCh" val="r"/>
                      <dgm:param type="shpTxRTLAlignCh" val="r"/>
                      <dgm:param type="stBulletLvl" val="1"/>
                    </dgm:alg>
                  </dgm:if>
                  <dgm:else name="Name173">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74"/>
      </dgm:choose>
    </dgm:forEach>
    <dgm:forEach name="Name175" axis="ch" ptType="sibTrans" hideLastTrans="0" st="4" cnt="1">
      <dgm:layoutNode name="picture4">
        <dgm:alg type="sp"/>
        <dgm:shape xmlns:r="http://schemas.openxmlformats.org/officeDocument/2006/relationships" r:blip="">
          <dgm:adjLst/>
        </dgm:shape>
        <dgm:presOf/>
        <dgm:constrLst/>
        <dgm:forEach name="Name176" ref="imageRepeat"/>
      </dgm:layoutNode>
    </dgm:forEach>
    <dgm:forEach name="Name177" axis="ch" ptType="node" st="5" cnt="1">
      <dgm:layoutNode name="parTx5">
        <dgm:choose name="Name178">
          <dgm:if name="Name179" func="var" arg="dir" op="equ" val="norm">
            <dgm:alg type="tx">
              <dgm:param type="parTxLTRAlign" val="l"/>
              <dgm:param type="parTxRTLAlign" val="r"/>
            </dgm:alg>
          </dgm:if>
          <dgm:else name="Name180">
            <dgm:alg type="tx">
              <dgm:param type="parTxLTRAlign" val="r"/>
              <dgm:param type="parTxRTLAlign" val="l"/>
            </dgm:alg>
          </dgm:else>
        </dgm:choose>
        <dgm:shape xmlns:r="http://schemas.openxmlformats.org/officeDocument/2006/relationships" type="roundRect" r:blip="">
          <dgm:adjLst/>
        </dgm:shape>
        <dgm:presOf axis="self" ptType="node"/>
        <dgm:choose name="Name181">
          <dgm:if name="Name182" func="var" arg="dir" op="equ" val="norm">
            <dgm:constrLst>
              <dgm:constr type="lMarg" refType="w" fact="0.6"/>
              <dgm:constr type="rMarg" refType="primFontSz" fact="0.3"/>
              <dgm:constr type="tMarg" refType="primFontSz" fact="0.3"/>
              <dgm:constr type="bMarg" refType="primFontSz" fact="0.3"/>
            </dgm:constrLst>
          </dgm:if>
          <dgm:else name="Name183">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84">
        <dgm:if name="Name185" axis="ch" ptType="node" func="cnt" op="gte" val="1">
          <dgm:layoutNode name="desTx5" styleLbl="revTx">
            <dgm:varLst>
              <dgm:bulletEnabled val="1"/>
            </dgm:varLst>
            <dgm:choose name="Name186">
              <dgm:if name="Name187" func="var" arg="dir" op="equ" val="norm">
                <dgm:choose name="Name188">
                  <dgm:if name="Name189" axis="ch" ptType="node" func="cnt" op="gte" val="2">
                    <dgm:alg type="tx">
                      <dgm:param type="parTxLTRAlign" val="l"/>
                      <dgm:param type="parTxRTLAlign" val="l"/>
                      <dgm:param type="stBulletLvl" val="1"/>
                    </dgm:alg>
                  </dgm:if>
                  <dgm:else name="Name190">
                    <dgm:alg type="tx">
                      <dgm:param type="parTxLTRAlign" val="l"/>
                      <dgm:param type="parTxRTLAlign" val="l"/>
                    </dgm:alg>
                  </dgm:else>
                </dgm:choose>
              </dgm:if>
              <dgm:else name="Name191">
                <dgm:choose name="Name192">
                  <dgm:if name="Name193" axis="ch" ptType="node" func="cnt" op="gte" val="2">
                    <dgm:alg type="tx">
                      <dgm:param type="parTxLTRAlign" val="r"/>
                      <dgm:param type="parTxRTLAlign" val="r"/>
                      <dgm:param type="shpTxLTRAlignCh" val="r"/>
                      <dgm:param type="shpTxRTLAlignCh" val="r"/>
                      <dgm:param type="stBulletLvl" val="1"/>
                    </dgm:alg>
                  </dgm:if>
                  <dgm:else name="Name194">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95"/>
      </dgm:choose>
    </dgm:forEach>
    <dgm:forEach name="Name196" axis="ch" ptType="sibTrans" hideLastTrans="0" st="5" cnt="1">
      <dgm:layoutNode name="picture5">
        <dgm:alg type="sp"/>
        <dgm:shape xmlns:r="http://schemas.openxmlformats.org/officeDocument/2006/relationships" r:blip="">
          <dgm:adjLst/>
        </dgm:shape>
        <dgm:presOf/>
        <dgm:constrLst/>
        <dgm:forEach name="Name197" ref="imageRepeat"/>
      </dgm:layoutNode>
    </dgm:forEach>
    <dgm:forEach name="Name198" axis="ch" ptType="node" st="6" cnt="1">
      <dgm:layoutNode name="parTx6">
        <dgm:choose name="Name199">
          <dgm:if name="Name200" func="var" arg="dir" op="equ" val="norm">
            <dgm:alg type="tx">
              <dgm:param type="parTxLTRAlign" val="l"/>
              <dgm:param type="parTxRTLAlign" val="r"/>
            </dgm:alg>
          </dgm:if>
          <dgm:else name="Name201">
            <dgm:alg type="tx">
              <dgm:param type="parTxLTRAlign" val="r"/>
              <dgm:param type="parTxRTLAlign" val="l"/>
            </dgm:alg>
          </dgm:else>
        </dgm:choose>
        <dgm:shape xmlns:r="http://schemas.openxmlformats.org/officeDocument/2006/relationships" type="roundRect" r:blip="">
          <dgm:adjLst/>
        </dgm:shape>
        <dgm:presOf axis="self" ptType="node"/>
        <dgm:choose name="Name202">
          <dgm:if name="Name203" func="var" arg="dir" op="equ" val="norm">
            <dgm:constrLst>
              <dgm:constr type="lMarg" refType="w" fact="0.6"/>
              <dgm:constr type="rMarg" refType="primFontSz" fact="0.3"/>
              <dgm:constr type="tMarg" refType="primFontSz" fact="0.3"/>
              <dgm:constr type="bMarg" refType="primFontSz" fact="0.3"/>
            </dgm:constrLst>
          </dgm:if>
          <dgm:else name="Name204">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05">
        <dgm:if name="Name206" axis="ch" ptType="node" func="cnt" op="gte" val="1">
          <dgm:layoutNode name="desTx6" styleLbl="revTx">
            <dgm:varLst>
              <dgm:bulletEnabled val="1"/>
            </dgm:varLst>
            <dgm:choose name="Name207">
              <dgm:if name="Name208" func="var" arg="dir" op="equ" val="norm">
                <dgm:choose name="Name209">
                  <dgm:if name="Name210" axis="ch" ptType="node" func="cnt" op="gte" val="2">
                    <dgm:alg type="tx">
                      <dgm:param type="parTxLTRAlign" val="l"/>
                      <dgm:param type="parTxRTLAlign" val="l"/>
                      <dgm:param type="stBulletLvl" val="1"/>
                    </dgm:alg>
                  </dgm:if>
                  <dgm:else name="Name211">
                    <dgm:alg type="tx">
                      <dgm:param type="parTxLTRAlign" val="l"/>
                      <dgm:param type="parTxRTLAlign" val="l"/>
                    </dgm:alg>
                  </dgm:else>
                </dgm:choose>
              </dgm:if>
              <dgm:else name="Name212">
                <dgm:choose name="Name213">
                  <dgm:if name="Name214" axis="ch" ptType="node" func="cnt" op="gte" val="2">
                    <dgm:alg type="tx">
                      <dgm:param type="parTxLTRAlign" val="r"/>
                      <dgm:param type="parTxRTLAlign" val="r"/>
                      <dgm:param type="shpTxLTRAlignCh" val="r"/>
                      <dgm:param type="shpTxRTLAlignCh" val="r"/>
                      <dgm:param type="stBulletLvl" val="1"/>
                    </dgm:alg>
                  </dgm:if>
                  <dgm:else name="Name215">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16"/>
      </dgm:choose>
    </dgm:forEach>
    <dgm:forEach name="Name217" axis="ch" ptType="sibTrans" hideLastTrans="0" st="6" cnt="1">
      <dgm:layoutNode name="picture6">
        <dgm:alg type="sp"/>
        <dgm:shape xmlns:r="http://schemas.openxmlformats.org/officeDocument/2006/relationships" r:blip="">
          <dgm:adjLst/>
        </dgm:shape>
        <dgm:presOf/>
        <dgm:constrLst/>
        <dgm:forEach name="Name218" ref="imageRepeat"/>
      </dgm:layoutNode>
    </dgm:forEach>
    <dgm:forEach name="Name219" axis="ch" ptType="node" st="7" cnt="1">
      <dgm:layoutNode name="parTx7">
        <dgm:choose name="Name220">
          <dgm:if name="Name221" func="var" arg="dir" op="equ" val="norm">
            <dgm:alg type="tx">
              <dgm:param type="parTxLTRAlign" val="l"/>
              <dgm:param type="parTxRTLAlign" val="r"/>
            </dgm:alg>
          </dgm:if>
          <dgm:else name="Name222">
            <dgm:alg type="tx">
              <dgm:param type="parTxLTRAlign" val="r"/>
              <dgm:param type="parTxRTLAlign" val="l"/>
            </dgm:alg>
          </dgm:else>
        </dgm:choose>
        <dgm:shape xmlns:r="http://schemas.openxmlformats.org/officeDocument/2006/relationships" type="roundRect" r:blip="">
          <dgm:adjLst/>
        </dgm:shape>
        <dgm:presOf axis="self" ptType="node"/>
        <dgm:choose name="Name223">
          <dgm:if name="Name224" func="var" arg="dir" op="equ" val="norm">
            <dgm:constrLst>
              <dgm:constr type="lMarg" refType="w" fact="0.6"/>
              <dgm:constr type="rMarg" refType="primFontSz" fact="0.3"/>
              <dgm:constr type="tMarg" refType="primFontSz" fact="0.3"/>
              <dgm:constr type="bMarg" refType="primFontSz" fact="0.3"/>
            </dgm:constrLst>
          </dgm:if>
          <dgm:else name="Name225">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26">
        <dgm:if name="Name227" axis="ch" ptType="node" func="cnt" op="gte" val="1">
          <dgm:layoutNode name="desTx7" styleLbl="revTx">
            <dgm:varLst>
              <dgm:bulletEnabled val="1"/>
            </dgm:varLst>
            <dgm:choose name="Name228">
              <dgm:if name="Name229" func="var" arg="dir" op="equ" val="norm">
                <dgm:choose name="Name230">
                  <dgm:if name="Name231" axis="ch" ptType="node" func="cnt" op="gte" val="2">
                    <dgm:alg type="tx">
                      <dgm:param type="parTxLTRAlign" val="l"/>
                      <dgm:param type="parTxRTLAlign" val="l"/>
                      <dgm:param type="stBulletLvl" val="1"/>
                    </dgm:alg>
                  </dgm:if>
                  <dgm:else name="Name232">
                    <dgm:alg type="tx">
                      <dgm:param type="parTxLTRAlign" val="l"/>
                      <dgm:param type="parTxRTLAlign" val="l"/>
                    </dgm:alg>
                  </dgm:else>
                </dgm:choose>
              </dgm:if>
              <dgm:else name="Name233">
                <dgm:choose name="Name234">
                  <dgm:if name="Name235" axis="ch" ptType="node" func="cnt" op="gte" val="2">
                    <dgm:alg type="tx">
                      <dgm:param type="parTxLTRAlign" val="r"/>
                      <dgm:param type="parTxRTLAlign" val="r"/>
                      <dgm:param type="shpTxLTRAlignCh" val="r"/>
                      <dgm:param type="shpTxRTLAlignCh" val="r"/>
                      <dgm:param type="stBulletLvl" val="1"/>
                    </dgm:alg>
                  </dgm:if>
                  <dgm:else name="Name236">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37"/>
      </dgm:choose>
    </dgm:forEach>
    <dgm:forEach name="Name238" axis="ch" ptType="sibTrans" hideLastTrans="0" st="7" cnt="1">
      <dgm:layoutNode name="picture7">
        <dgm:alg type="sp"/>
        <dgm:shape xmlns:r="http://schemas.openxmlformats.org/officeDocument/2006/relationships" r:blip="">
          <dgm:adjLst/>
        </dgm:shape>
        <dgm:presOf/>
        <dgm:constrLst/>
        <dgm:forEach name="Name239" ref="imageRepea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8FED46C-07B7-42A7-9024-A4F548C2E3CD}" type="datetimeFigureOut">
              <a:rPr lang="en-US" smtClean="0"/>
              <a:pPr/>
              <a:t>10/10/2013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DEF8DB2-C193-4FB4-ACD7-6029D7882711}" type="slidenum">
              <a:rPr lang="en-US" smtClean="0"/>
              <a:pPr/>
              <a:t>‹#›</a:t>
            </a:fld>
            <a:endParaRPr lang="en-US"/>
          </a:p>
        </p:txBody>
      </p:sp>
    </p:spTree>
    <p:extLst>
      <p:ext uri="{BB962C8B-B14F-4D97-AF65-F5344CB8AC3E}">
        <p14:creationId xmlns:p14="http://schemas.microsoft.com/office/powerpoint/2010/main" xmlns="" val="26515690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3"/>
          <p:cNvSpPr>
            <a:spLocks noGrp="1" noChangeArrowheads="1"/>
          </p:cNvSpPr>
          <p:nvPr>
            <p:ph type="dt" sz="quarter" idx="1"/>
          </p:nvPr>
        </p:nvSpPr>
        <p:spPr bwMode="auto">
          <a:noFill/>
          <a:ln>
            <a:miter lim="800000"/>
            <a:headEnd/>
            <a:tailEnd/>
          </a:ln>
        </p:spPr>
        <p:txBody>
          <a:bodyPr wrap="square" numCol="1" anchor="t" anchorCtr="0" compatLnSpc="1">
            <a:prstTxWarp prst="textNoShape">
              <a:avLst/>
            </a:prstTxWarp>
          </a:bodyPr>
          <a:lstStyle/>
          <a:p>
            <a:fld id="{4F0DB5E9-4BB8-4FA1-A5D4-F7E147F120EA}" type="datetime1">
              <a:rPr lang="en-US" smtClean="0">
                <a:solidFill>
                  <a:prstClr val="black"/>
                </a:solidFill>
              </a:rPr>
              <a:pPr/>
              <a:t>10/10/2013</a:t>
            </a:fld>
            <a:endParaRPr lang="en-US" smtClean="0">
              <a:solidFill>
                <a:prstClr val="black"/>
              </a:solidFill>
            </a:endParaRPr>
          </a:p>
        </p:txBody>
      </p:sp>
      <p:sp>
        <p:nvSpPr>
          <p:cNvPr id="7475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C52C016F-B02C-41E9-B8BD-BBE8310CF888}" type="slidenum">
              <a:rPr lang="en-US" smtClean="0">
                <a:solidFill>
                  <a:prstClr val="black"/>
                </a:solidFill>
              </a:rPr>
              <a:pPr/>
              <a:t>42</a:t>
            </a:fld>
            <a:endParaRPr lang="en-US" smtClean="0">
              <a:solidFill>
                <a:prstClr val="black"/>
              </a:solidFill>
            </a:endParaRPr>
          </a:p>
        </p:txBody>
      </p:sp>
      <p:sp>
        <p:nvSpPr>
          <p:cNvPr id="7475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475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4.xml"/><Relationship Id="rId6" Type="http://schemas.openxmlformats.org/officeDocument/2006/relationships/image" Target="../media/image15.png"/><Relationship Id="rId5" Type="http://schemas.openxmlformats.org/officeDocument/2006/relationships/image" Target="../media/image14.png"/><Relationship Id="rId10" Type="http://schemas.openxmlformats.org/officeDocument/2006/relationships/image" Target="../media/image10.png"/><Relationship Id="rId4" Type="http://schemas.openxmlformats.org/officeDocument/2006/relationships/image" Target="../media/image13.png"/><Relationship Id="rId9" Type="http://schemas.openxmlformats.org/officeDocument/2006/relationships/image" Target="../media/image9.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41903737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32408177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34741797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33888671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38816865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36997530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36944264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42241186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16290141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27613731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3249311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287229407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9634579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16374765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231894577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37258862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397216079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12490947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341739229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379963638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282614483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2710853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30452723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143729091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63754970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248998990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386106527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le Slide">
    <p:spTree>
      <p:nvGrpSpPr>
        <p:cNvPr id="1" name=""/>
        <p:cNvGrpSpPr/>
        <p:nvPr/>
      </p:nvGrpSpPr>
      <p:grpSpPr>
        <a:xfrm>
          <a:off x="0" y="0"/>
          <a:ext cx="0" cy="0"/>
          <a:chOff x="0" y="0"/>
          <a:chExt cx="0" cy="0"/>
        </a:xfrm>
      </p:grpSpPr>
      <p:sp>
        <p:nvSpPr>
          <p:cNvPr id="4223" name="Rectangle 127"/>
          <p:cNvSpPr>
            <a:spLocks noChangeArrowheads="1"/>
          </p:cNvSpPr>
          <p:nvPr/>
        </p:nvSpPr>
        <p:spPr bwMode="gray">
          <a:xfrm>
            <a:off x="0" y="0"/>
            <a:ext cx="9144000" cy="1828800"/>
          </a:xfrm>
          <a:prstGeom prst="rect">
            <a:avLst/>
          </a:prstGeom>
          <a:gradFill rotWithShape="1">
            <a:gsLst>
              <a:gs pos="0">
                <a:schemeClr val="accent1"/>
              </a:gs>
              <a:gs pos="100000">
                <a:schemeClr val="accent1">
                  <a:gamma/>
                  <a:tint val="0"/>
                  <a:invGamma/>
                  <a:alpha val="0"/>
                </a:schemeClr>
              </a:gs>
            </a:gsLst>
            <a:lin ang="5400000" scaled="1"/>
          </a:gradFill>
          <a:ln w="9525">
            <a:noFill/>
            <a:miter lim="800000"/>
            <a:headEnd/>
            <a:tailEnd/>
          </a:ln>
          <a:effectLst/>
        </p:spPr>
        <p:txBody>
          <a:bodyPr wrap="none" anchor="ctr"/>
          <a:lstStyle/>
          <a:p>
            <a:endParaRPr lang="en-US"/>
          </a:p>
        </p:txBody>
      </p:sp>
      <p:grpSp>
        <p:nvGrpSpPr>
          <p:cNvPr id="2" name="Group 15"/>
          <p:cNvGrpSpPr>
            <a:grpSpLocks/>
          </p:cNvGrpSpPr>
          <p:nvPr/>
        </p:nvGrpSpPr>
        <p:grpSpPr bwMode="auto">
          <a:xfrm>
            <a:off x="152400" y="381000"/>
            <a:ext cx="6838950" cy="3365500"/>
            <a:chOff x="664" y="1951"/>
            <a:chExt cx="4308" cy="2120"/>
          </a:xfrm>
        </p:grpSpPr>
        <p:sp>
          <p:nvSpPr>
            <p:cNvPr id="4112" name="Freeform 16"/>
            <p:cNvSpPr>
              <a:spLocks/>
            </p:cNvSpPr>
            <p:nvPr/>
          </p:nvSpPr>
          <p:spPr bwMode="invGray">
            <a:xfrm>
              <a:off x="743" y="2045"/>
              <a:ext cx="1267" cy="1938"/>
            </a:xfrm>
            <a:custGeom>
              <a:avLst/>
              <a:gdLst/>
              <a:ahLst/>
              <a:cxnLst>
                <a:cxn ang="0">
                  <a:pos x="116" y="258"/>
                </a:cxn>
                <a:cxn ang="0">
                  <a:pos x="320" y="210"/>
                </a:cxn>
                <a:cxn ang="0">
                  <a:pos x="434" y="240"/>
                </a:cxn>
                <a:cxn ang="0">
                  <a:pos x="416" y="444"/>
                </a:cxn>
                <a:cxn ang="0">
                  <a:pos x="272" y="582"/>
                </a:cxn>
                <a:cxn ang="0">
                  <a:pos x="218" y="714"/>
                </a:cxn>
                <a:cxn ang="0">
                  <a:pos x="284" y="964"/>
                </a:cxn>
                <a:cxn ang="0">
                  <a:pos x="316" y="960"/>
                </a:cxn>
                <a:cxn ang="0">
                  <a:pos x="328" y="906"/>
                </a:cxn>
                <a:cxn ang="0">
                  <a:pos x="478" y="1154"/>
                </a:cxn>
                <a:cxn ang="0">
                  <a:pos x="650" y="1200"/>
                </a:cxn>
                <a:cxn ang="0">
                  <a:pos x="794" y="1350"/>
                </a:cxn>
                <a:cxn ang="0">
                  <a:pos x="854" y="1422"/>
                </a:cxn>
                <a:cxn ang="0">
                  <a:pos x="770" y="1608"/>
                </a:cxn>
                <a:cxn ang="0">
                  <a:pos x="916" y="1782"/>
                </a:cxn>
                <a:cxn ang="0">
                  <a:pos x="1034" y="2022"/>
                </a:cxn>
                <a:cxn ang="0">
                  <a:pos x="1094" y="2310"/>
                </a:cxn>
                <a:cxn ang="0">
                  <a:pos x="1194" y="2540"/>
                </a:cxn>
                <a:cxn ang="0">
                  <a:pos x="1280" y="2520"/>
                </a:cxn>
                <a:cxn ang="0">
                  <a:pos x="1244" y="2394"/>
                </a:cxn>
                <a:cxn ang="0">
                  <a:pos x="1288" y="2306"/>
                </a:cxn>
                <a:cxn ang="0">
                  <a:pos x="1368" y="2228"/>
                </a:cxn>
                <a:cxn ang="0">
                  <a:pos x="1448" y="2076"/>
                </a:cxn>
                <a:cxn ang="0">
                  <a:pos x="1568" y="1950"/>
                </a:cxn>
                <a:cxn ang="0">
                  <a:pos x="1622" y="1746"/>
                </a:cxn>
                <a:cxn ang="0">
                  <a:pos x="1552" y="1538"/>
                </a:cxn>
                <a:cxn ang="0">
                  <a:pos x="1376" y="1410"/>
                </a:cxn>
                <a:cxn ang="0">
                  <a:pos x="1104" y="1280"/>
                </a:cxn>
                <a:cxn ang="0">
                  <a:pos x="974" y="1260"/>
                </a:cxn>
                <a:cxn ang="0">
                  <a:pos x="904" y="1268"/>
                </a:cxn>
                <a:cxn ang="0">
                  <a:pos x="794" y="1308"/>
                </a:cxn>
                <a:cxn ang="0">
                  <a:pos x="758" y="1174"/>
                </a:cxn>
                <a:cxn ang="0">
                  <a:pos x="736" y="1062"/>
                </a:cxn>
                <a:cxn ang="0">
                  <a:pos x="632" y="1104"/>
                </a:cxn>
                <a:cxn ang="0">
                  <a:pos x="568" y="950"/>
                </a:cxn>
                <a:cxn ang="0">
                  <a:pos x="740" y="912"/>
                </a:cxn>
                <a:cxn ang="0">
                  <a:pos x="842" y="906"/>
                </a:cxn>
                <a:cxn ang="0">
                  <a:pos x="896" y="900"/>
                </a:cxn>
                <a:cxn ang="0">
                  <a:pos x="1058" y="750"/>
                </a:cxn>
                <a:cxn ang="0">
                  <a:pos x="1184" y="678"/>
                </a:cxn>
                <a:cxn ang="0">
                  <a:pos x="1278" y="636"/>
                </a:cxn>
                <a:cxn ang="0">
                  <a:pos x="1340" y="538"/>
                </a:cxn>
                <a:cxn ang="0">
                  <a:pos x="1288" y="512"/>
                </a:cxn>
                <a:cxn ang="0">
                  <a:pos x="1526" y="456"/>
                </a:cxn>
                <a:cxn ang="0">
                  <a:pos x="1406" y="342"/>
                </a:cxn>
                <a:cxn ang="0">
                  <a:pos x="1328" y="264"/>
                </a:cxn>
                <a:cxn ang="0">
                  <a:pos x="1222" y="364"/>
                </a:cxn>
                <a:cxn ang="0">
                  <a:pos x="1110" y="444"/>
                </a:cxn>
                <a:cxn ang="0">
                  <a:pos x="1022" y="304"/>
                </a:cxn>
                <a:cxn ang="0">
                  <a:pos x="1212" y="240"/>
                </a:cxn>
                <a:cxn ang="0">
                  <a:pos x="1266" y="198"/>
                </a:cxn>
                <a:cxn ang="0">
                  <a:pos x="1328" y="172"/>
                </a:cxn>
                <a:cxn ang="0">
                  <a:pos x="1286" y="144"/>
                </a:cxn>
                <a:cxn ang="0">
                  <a:pos x="1262" y="120"/>
                </a:cxn>
                <a:cxn ang="0">
                  <a:pos x="1202" y="102"/>
                </a:cxn>
                <a:cxn ang="0">
                  <a:pos x="1106" y="136"/>
                </a:cxn>
                <a:cxn ang="0">
                  <a:pos x="950" y="120"/>
                </a:cxn>
                <a:cxn ang="0">
                  <a:pos x="550" y="0"/>
                </a:cxn>
                <a:cxn ang="0">
                  <a:pos x="344" y="32"/>
                </a:cxn>
                <a:cxn ang="0">
                  <a:pos x="290" y="102"/>
                </a:cxn>
                <a:cxn ang="0">
                  <a:pos x="128" y="174"/>
                </a:cxn>
                <a:cxn ang="0">
                  <a:pos x="128" y="216"/>
                </a:cxn>
                <a:cxn ang="0">
                  <a:pos x="2" y="252"/>
                </a:cxn>
              </a:cxnLst>
              <a:rect l="0" t="0" r="r" b="b"/>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13" name="Freeform 17"/>
            <p:cNvSpPr>
              <a:spLocks/>
            </p:cNvSpPr>
            <p:nvPr/>
          </p:nvSpPr>
          <p:spPr bwMode="invGray">
            <a:xfrm>
              <a:off x="703" y="2230"/>
              <a:ext cx="34" cy="28"/>
            </a:xfrm>
            <a:custGeom>
              <a:avLst/>
              <a:gdLst/>
              <a:ahLst/>
              <a:cxnLst>
                <a:cxn ang="0">
                  <a:pos x="16" y="4"/>
                </a:cxn>
                <a:cxn ang="0">
                  <a:pos x="0" y="22"/>
                </a:cxn>
                <a:cxn ang="0">
                  <a:pos x="22" y="38"/>
                </a:cxn>
                <a:cxn ang="0">
                  <a:pos x="46" y="26"/>
                </a:cxn>
                <a:cxn ang="0">
                  <a:pos x="30" y="0"/>
                </a:cxn>
                <a:cxn ang="0">
                  <a:pos x="16" y="4"/>
                </a:cxn>
              </a:cxnLst>
              <a:rect l="0" t="0" r="r" b="b"/>
              <a:pathLst>
                <a:path w="46" h="38">
                  <a:moveTo>
                    <a:pt x="16" y="4"/>
                  </a:moveTo>
                  <a:lnTo>
                    <a:pt x="0" y="22"/>
                  </a:lnTo>
                  <a:lnTo>
                    <a:pt x="22" y="38"/>
                  </a:lnTo>
                  <a:lnTo>
                    <a:pt x="46" y="26"/>
                  </a:lnTo>
                  <a:lnTo>
                    <a:pt x="30" y="0"/>
                  </a:lnTo>
                  <a:lnTo>
                    <a:pt x="16" y="4"/>
                  </a:ln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14" name="Freeform 18"/>
            <p:cNvSpPr>
              <a:spLocks/>
            </p:cNvSpPr>
            <p:nvPr/>
          </p:nvSpPr>
          <p:spPr bwMode="invGray">
            <a:xfrm>
              <a:off x="1010" y="2353"/>
              <a:ext cx="39" cy="32"/>
            </a:xfrm>
            <a:custGeom>
              <a:avLst/>
              <a:gdLst/>
              <a:ahLst/>
              <a:cxnLst>
                <a:cxn ang="0">
                  <a:pos x="12" y="0"/>
                </a:cxn>
                <a:cxn ang="0">
                  <a:pos x="26" y="44"/>
                </a:cxn>
                <a:cxn ang="0">
                  <a:pos x="42" y="42"/>
                </a:cxn>
                <a:cxn ang="0">
                  <a:pos x="38" y="16"/>
                </a:cxn>
                <a:cxn ang="0">
                  <a:pos x="26" y="2"/>
                </a:cxn>
                <a:cxn ang="0">
                  <a:pos x="12" y="0"/>
                </a:cxn>
              </a:cxnLst>
              <a:rect l="0" t="0" r="r" b="b"/>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15" name="Freeform 19"/>
            <p:cNvSpPr>
              <a:spLocks/>
            </p:cNvSpPr>
            <p:nvPr/>
          </p:nvSpPr>
          <p:spPr bwMode="invGray">
            <a:xfrm>
              <a:off x="1792" y="2409"/>
              <a:ext cx="98" cy="74"/>
            </a:xfrm>
            <a:custGeom>
              <a:avLst/>
              <a:gdLst/>
              <a:ahLst/>
              <a:cxnLst>
                <a:cxn ang="0">
                  <a:pos x="97" y="0"/>
                </a:cxn>
                <a:cxn ang="0">
                  <a:pos x="79" y="8"/>
                </a:cxn>
                <a:cxn ang="0">
                  <a:pos x="53" y="24"/>
                </a:cxn>
                <a:cxn ang="0">
                  <a:pos x="39" y="40"/>
                </a:cxn>
                <a:cxn ang="0">
                  <a:pos x="21" y="52"/>
                </a:cxn>
                <a:cxn ang="0">
                  <a:pos x="63" y="82"/>
                </a:cxn>
                <a:cxn ang="0">
                  <a:pos x="79" y="94"/>
                </a:cxn>
                <a:cxn ang="0">
                  <a:pos x="85" y="92"/>
                </a:cxn>
                <a:cxn ang="0">
                  <a:pos x="89" y="86"/>
                </a:cxn>
                <a:cxn ang="0">
                  <a:pos x="97" y="98"/>
                </a:cxn>
                <a:cxn ang="0">
                  <a:pos x="123" y="86"/>
                </a:cxn>
                <a:cxn ang="0">
                  <a:pos x="129" y="74"/>
                </a:cxn>
                <a:cxn ang="0">
                  <a:pos x="101" y="40"/>
                </a:cxn>
                <a:cxn ang="0">
                  <a:pos x="115" y="24"/>
                </a:cxn>
                <a:cxn ang="0">
                  <a:pos x="111" y="4"/>
                </a:cxn>
                <a:cxn ang="0">
                  <a:pos x="97" y="0"/>
                </a:cxn>
              </a:cxnLst>
              <a:rect l="0" t="0" r="r" b="b"/>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16" name="Freeform 20"/>
            <p:cNvSpPr>
              <a:spLocks/>
            </p:cNvSpPr>
            <p:nvPr/>
          </p:nvSpPr>
          <p:spPr bwMode="invGray">
            <a:xfrm>
              <a:off x="1318" y="2793"/>
              <a:ext cx="158" cy="84"/>
            </a:xfrm>
            <a:custGeom>
              <a:avLst/>
              <a:gdLst/>
              <a:ahLst/>
              <a:cxnLst>
                <a:cxn ang="0">
                  <a:pos x="47" y="12"/>
                </a:cxn>
                <a:cxn ang="0">
                  <a:pos x="17" y="12"/>
                </a:cxn>
                <a:cxn ang="0">
                  <a:pos x="5" y="16"/>
                </a:cxn>
                <a:cxn ang="0">
                  <a:pos x="25" y="52"/>
                </a:cxn>
                <a:cxn ang="0">
                  <a:pos x="51" y="44"/>
                </a:cxn>
                <a:cxn ang="0">
                  <a:pos x="93" y="54"/>
                </a:cxn>
                <a:cxn ang="0">
                  <a:pos x="111" y="60"/>
                </a:cxn>
                <a:cxn ang="0">
                  <a:pos x="133" y="88"/>
                </a:cxn>
                <a:cxn ang="0">
                  <a:pos x="141" y="112"/>
                </a:cxn>
                <a:cxn ang="0">
                  <a:pos x="157" y="100"/>
                </a:cxn>
                <a:cxn ang="0">
                  <a:pos x="169" y="96"/>
                </a:cxn>
                <a:cxn ang="0">
                  <a:pos x="187" y="102"/>
                </a:cxn>
                <a:cxn ang="0">
                  <a:pos x="195" y="80"/>
                </a:cxn>
                <a:cxn ang="0">
                  <a:pos x="153" y="54"/>
                </a:cxn>
                <a:cxn ang="0">
                  <a:pos x="105" y="20"/>
                </a:cxn>
                <a:cxn ang="0">
                  <a:pos x="53" y="26"/>
                </a:cxn>
                <a:cxn ang="0">
                  <a:pos x="47" y="12"/>
                </a:cxn>
              </a:cxnLst>
              <a:rect l="0" t="0" r="r" b="b"/>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17" name="Freeform 21"/>
            <p:cNvSpPr>
              <a:spLocks/>
            </p:cNvSpPr>
            <p:nvPr/>
          </p:nvSpPr>
          <p:spPr bwMode="invGray">
            <a:xfrm>
              <a:off x="1448" y="2857"/>
              <a:ext cx="99" cy="41"/>
            </a:xfrm>
            <a:custGeom>
              <a:avLst/>
              <a:gdLst/>
              <a:ahLst/>
              <a:cxnLst>
                <a:cxn ang="0">
                  <a:pos x="57" y="0"/>
                </a:cxn>
                <a:cxn ang="0">
                  <a:pos x="43" y="6"/>
                </a:cxn>
                <a:cxn ang="0">
                  <a:pos x="31" y="30"/>
                </a:cxn>
                <a:cxn ang="0">
                  <a:pos x="15" y="34"/>
                </a:cxn>
                <a:cxn ang="0">
                  <a:pos x="3" y="42"/>
                </a:cxn>
                <a:cxn ang="0">
                  <a:pos x="13" y="54"/>
                </a:cxn>
                <a:cxn ang="0">
                  <a:pos x="133" y="34"/>
                </a:cxn>
                <a:cxn ang="0">
                  <a:pos x="123" y="16"/>
                </a:cxn>
                <a:cxn ang="0">
                  <a:pos x="105" y="8"/>
                </a:cxn>
                <a:cxn ang="0">
                  <a:pos x="101" y="24"/>
                </a:cxn>
                <a:cxn ang="0">
                  <a:pos x="89" y="18"/>
                </a:cxn>
                <a:cxn ang="0">
                  <a:pos x="67" y="14"/>
                </a:cxn>
                <a:cxn ang="0">
                  <a:pos x="57" y="0"/>
                </a:cxn>
              </a:cxnLst>
              <a:rect l="0" t="0" r="r" b="b"/>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18" name="Freeform 22"/>
            <p:cNvSpPr>
              <a:spLocks/>
            </p:cNvSpPr>
            <p:nvPr/>
          </p:nvSpPr>
          <p:spPr bwMode="invGray">
            <a:xfrm>
              <a:off x="1553" y="2883"/>
              <a:ext cx="38" cy="18"/>
            </a:xfrm>
            <a:custGeom>
              <a:avLst/>
              <a:gdLst/>
              <a:ahLst/>
              <a:cxnLst>
                <a:cxn ang="0">
                  <a:pos x="13" y="0"/>
                </a:cxn>
                <a:cxn ang="0">
                  <a:pos x="7" y="18"/>
                </a:cxn>
                <a:cxn ang="0">
                  <a:pos x="27" y="24"/>
                </a:cxn>
                <a:cxn ang="0">
                  <a:pos x="33" y="4"/>
                </a:cxn>
                <a:cxn ang="0">
                  <a:pos x="13" y="0"/>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19" name="Freeform 23"/>
            <p:cNvSpPr>
              <a:spLocks/>
            </p:cNvSpPr>
            <p:nvPr/>
          </p:nvSpPr>
          <p:spPr bwMode="invGray">
            <a:xfrm>
              <a:off x="1609" y="2886"/>
              <a:ext cx="12" cy="25"/>
            </a:xfrm>
            <a:custGeom>
              <a:avLst/>
              <a:gdLst/>
              <a:ahLst/>
              <a:cxnLst>
                <a:cxn ang="0">
                  <a:pos x="14" y="0"/>
                </a:cxn>
                <a:cxn ang="0">
                  <a:pos x="0" y="14"/>
                </a:cxn>
                <a:cxn ang="0">
                  <a:pos x="16" y="34"/>
                </a:cxn>
                <a:cxn ang="0">
                  <a:pos x="12" y="18"/>
                </a:cxn>
                <a:cxn ang="0">
                  <a:pos x="16" y="6"/>
                </a:cxn>
                <a:cxn ang="0">
                  <a:pos x="14" y="0"/>
                </a:cxn>
              </a:cxnLst>
              <a:rect l="0" t="0" r="r" b="b"/>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20" name="Freeform 24"/>
            <p:cNvSpPr>
              <a:spLocks/>
            </p:cNvSpPr>
            <p:nvPr/>
          </p:nvSpPr>
          <p:spPr bwMode="invGray">
            <a:xfrm>
              <a:off x="1426" y="2040"/>
              <a:ext cx="180" cy="88"/>
            </a:xfrm>
            <a:custGeom>
              <a:avLst/>
              <a:gdLst/>
              <a:ahLst/>
              <a:cxnLst>
                <a:cxn ang="0">
                  <a:pos x="64" y="1"/>
                </a:cxn>
                <a:cxn ang="0">
                  <a:pos x="24" y="31"/>
                </a:cxn>
                <a:cxn ang="0">
                  <a:pos x="6" y="37"/>
                </a:cxn>
                <a:cxn ang="0">
                  <a:pos x="0" y="39"/>
                </a:cxn>
                <a:cxn ang="0">
                  <a:pos x="26" y="59"/>
                </a:cxn>
                <a:cxn ang="0">
                  <a:pos x="38" y="63"/>
                </a:cxn>
                <a:cxn ang="0">
                  <a:pos x="68" y="47"/>
                </a:cxn>
                <a:cxn ang="0">
                  <a:pos x="80" y="43"/>
                </a:cxn>
                <a:cxn ang="0">
                  <a:pos x="82" y="55"/>
                </a:cxn>
                <a:cxn ang="0">
                  <a:pos x="64" y="61"/>
                </a:cxn>
                <a:cxn ang="0">
                  <a:pos x="72" y="73"/>
                </a:cxn>
                <a:cxn ang="0">
                  <a:pos x="40" y="87"/>
                </a:cxn>
                <a:cxn ang="0">
                  <a:pos x="70" y="109"/>
                </a:cxn>
                <a:cxn ang="0">
                  <a:pos x="82" y="113"/>
                </a:cxn>
                <a:cxn ang="0">
                  <a:pos x="118" y="103"/>
                </a:cxn>
                <a:cxn ang="0">
                  <a:pos x="150" y="105"/>
                </a:cxn>
                <a:cxn ang="0">
                  <a:pos x="168" y="117"/>
                </a:cxn>
                <a:cxn ang="0">
                  <a:pos x="204" y="109"/>
                </a:cxn>
                <a:cxn ang="0">
                  <a:pos x="224" y="103"/>
                </a:cxn>
                <a:cxn ang="0">
                  <a:pos x="222" y="77"/>
                </a:cxn>
                <a:cxn ang="0">
                  <a:pos x="234" y="69"/>
                </a:cxn>
                <a:cxn ang="0">
                  <a:pos x="238" y="47"/>
                </a:cxn>
                <a:cxn ang="0">
                  <a:pos x="210" y="57"/>
                </a:cxn>
                <a:cxn ang="0">
                  <a:pos x="200" y="43"/>
                </a:cxn>
                <a:cxn ang="0">
                  <a:pos x="172" y="45"/>
                </a:cxn>
                <a:cxn ang="0">
                  <a:pos x="134" y="9"/>
                </a:cxn>
                <a:cxn ang="0">
                  <a:pos x="94" y="11"/>
                </a:cxn>
                <a:cxn ang="0">
                  <a:pos x="82" y="1"/>
                </a:cxn>
                <a:cxn ang="0">
                  <a:pos x="64" y="1"/>
                </a:cxn>
              </a:cxnLst>
              <a:rect l="0" t="0" r="r" b="b"/>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21" name="Freeform 25"/>
            <p:cNvSpPr>
              <a:spLocks/>
            </p:cNvSpPr>
            <p:nvPr/>
          </p:nvSpPr>
          <p:spPr bwMode="invGray">
            <a:xfrm>
              <a:off x="1506" y="1999"/>
              <a:ext cx="146" cy="60"/>
            </a:xfrm>
            <a:custGeom>
              <a:avLst/>
              <a:gdLst/>
              <a:ahLst/>
              <a:cxnLst>
                <a:cxn ang="0">
                  <a:pos x="97" y="10"/>
                </a:cxn>
                <a:cxn ang="0">
                  <a:pos x="13" y="24"/>
                </a:cxn>
                <a:cxn ang="0">
                  <a:pos x="9" y="34"/>
                </a:cxn>
                <a:cxn ang="0">
                  <a:pos x="57" y="52"/>
                </a:cxn>
                <a:cxn ang="0">
                  <a:pos x="135" y="74"/>
                </a:cxn>
                <a:cxn ang="0">
                  <a:pos x="175" y="68"/>
                </a:cxn>
                <a:cxn ang="0">
                  <a:pos x="187" y="64"/>
                </a:cxn>
                <a:cxn ang="0">
                  <a:pos x="175" y="44"/>
                </a:cxn>
                <a:cxn ang="0">
                  <a:pos x="163" y="36"/>
                </a:cxn>
                <a:cxn ang="0">
                  <a:pos x="129" y="26"/>
                </a:cxn>
                <a:cxn ang="0">
                  <a:pos x="97" y="10"/>
                </a:cxn>
              </a:cxnLst>
              <a:rect l="0" t="0" r="r" b="b"/>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22" name="Freeform 26"/>
            <p:cNvSpPr>
              <a:spLocks/>
            </p:cNvSpPr>
            <p:nvPr/>
          </p:nvSpPr>
          <p:spPr bwMode="invGray">
            <a:xfrm>
              <a:off x="1711" y="2069"/>
              <a:ext cx="233" cy="190"/>
            </a:xfrm>
            <a:custGeom>
              <a:avLst/>
              <a:gdLst/>
              <a:ahLst/>
              <a:cxnLst>
                <a:cxn ang="0">
                  <a:pos x="67" y="9"/>
                </a:cxn>
                <a:cxn ang="0">
                  <a:pos x="51" y="23"/>
                </a:cxn>
                <a:cxn ang="0">
                  <a:pos x="21" y="39"/>
                </a:cxn>
                <a:cxn ang="0">
                  <a:pos x="53" y="77"/>
                </a:cxn>
                <a:cxn ang="0">
                  <a:pos x="79" y="85"/>
                </a:cxn>
                <a:cxn ang="0">
                  <a:pos x="103" y="99"/>
                </a:cxn>
                <a:cxn ang="0">
                  <a:pos x="127" y="85"/>
                </a:cxn>
                <a:cxn ang="0">
                  <a:pos x="143" y="101"/>
                </a:cxn>
                <a:cxn ang="0">
                  <a:pos x="149" y="127"/>
                </a:cxn>
                <a:cxn ang="0">
                  <a:pos x="115" y="151"/>
                </a:cxn>
                <a:cxn ang="0">
                  <a:pos x="89" y="173"/>
                </a:cxn>
                <a:cxn ang="0">
                  <a:pos x="69" y="169"/>
                </a:cxn>
                <a:cxn ang="0">
                  <a:pos x="57" y="165"/>
                </a:cxn>
                <a:cxn ang="0">
                  <a:pos x="43" y="187"/>
                </a:cxn>
                <a:cxn ang="0">
                  <a:pos x="39" y="199"/>
                </a:cxn>
                <a:cxn ang="0">
                  <a:pos x="73" y="205"/>
                </a:cxn>
                <a:cxn ang="0">
                  <a:pos x="95" y="203"/>
                </a:cxn>
                <a:cxn ang="0">
                  <a:pos x="115" y="231"/>
                </a:cxn>
                <a:cxn ang="0">
                  <a:pos x="127" y="235"/>
                </a:cxn>
                <a:cxn ang="0">
                  <a:pos x="139" y="239"/>
                </a:cxn>
                <a:cxn ang="0">
                  <a:pos x="155" y="251"/>
                </a:cxn>
                <a:cxn ang="0">
                  <a:pos x="181" y="237"/>
                </a:cxn>
                <a:cxn ang="0">
                  <a:pos x="203" y="235"/>
                </a:cxn>
                <a:cxn ang="0">
                  <a:pos x="229" y="213"/>
                </a:cxn>
                <a:cxn ang="0">
                  <a:pos x="225" y="185"/>
                </a:cxn>
                <a:cxn ang="0">
                  <a:pos x="217" y="173"/>
                </a:cxn>
                <a:cxn ang="0">
                  <a:pos x="233" y="167"/>
                </a:cxn>
                <a:cxn ang="0">
                  <a:pos x="245" y="183"/>
                </a:cxn>
                <a:cxn ang="0">
                  <a:pos x="247" y="197"/>
                </a:cxn>
                <a:cxn ang="0">
                  <a:pos x="261" y="193"/>
                </a:cxn>
                <a:cxn ang="0">
                  <a:pos x="303" y="169"/>
                </a:cxn>
                <a:cxn ang="0">
                  <a:pos x="293" y="147"/>
                </a:cxn>
                <a:cxn ang="0">
                  <a:pos x="259" y="123"/>
                </a:cxn>
                <a:cxn ang="0">
                  <a:pos x="265" y="107"/>
                </a:cxn>
                <a:cxn ang="0">
                  <a:pos x="277" y="103"/>
                </a:cxn>
                <a:cxn ang="0">
                  <a:pos x="253" y="63"/>
                </a:cxn>
                <a:cxn ang="0">
                  <a:pos x="233" y="59"/>
                </a:cxn>
                <a:cxn ang="0">
                  <a:pos x="221" y="55"/>
                </a:cxn>
                <a:cxn ang="0">
                  <a:pos x="201" y="33"/>
                </a:cxn>
                <a:cxn ang="0">
                  <a:pos x="155" y="45"/>
                </a:cxn>
                <a:cxn ang="0">
                  <a:pos x="167" y="25"/>
                </a:cxn>
                <a:cxn ang="0">
                  <a:pos x="139" y="17"/>
                </a:cxn>
                <a:cxn ang="0">
                  <a:pos x="119" y="19"/>
                </a:cxn>
                <a:cxn ang="0">
                  <a:pos x="67" y="9"/>
                </a:cxn>
              </a:cxnLst>
              <a:rect l="0" t="0" r="r" b="b"/>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23" name="Freeform 27"/>
            <p:cNvSpPr>
              <a:spLocks/>
            </p:cNvSpPr>
            <p:nvPr/>
          </p:nvSpPr>
          <p:spPr bwMode="invGray">
            <a:xfrm>
              <a:off x="1709" y="1987"/>
              <a:ext cx="44" cy="37"/>
            </a:xfrm>
            <a:custGeom>
              <a:avLst/>
              <a:gdLst/>
              <a:ahLst/>
              <a:cxnLst>
                <a:cxn ang="0">
                  <a:pos x="26" y="0"/>
                </a:cxn>
                <a:cxn ang="0">
                  <a:pos x="0" y="10"/>
                </a:cxn>
                <a:cxn ang="0">
                  <a:pos x="30" y="40"/>
                </a:cxn>
                <a:cxn ang="0">
                  <a:pos x="48" y="50"/>
                </a:cxn>
                <a:cxn ang="0">
                  <a:pos x="58" y="28"/>
                </a:cxn>
                <a:cxn ang="0">
                  <a:pos x="44" y="8"/>
                </a:cxn>
                <a:cxn ang="0">
                  <a:pos x="26" y="0"/>
                </a:cxn>
              </a:cxnLst>
              <a:rect l="0" t="0" r="r" b="b"/>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24" name="Freeform 28"/>
            <p:cNvSpPr>
              <a:spLocks/>
            </p:cNvSpPr>
            <p:nvPr/>
          </p:nvSpPr>
          <p:spPr bwMode="invGray">
            <a:xfrm>
              <a:off x="1625" y="2057"/>
              <a:ext cx="65" cy="42"/>
            </a:xfrm>
            <a:custGeom>
              <a:avLst/>
              <a:gdLst/>
              <a:ahLst/>
              <a:cxnLst>
                <a:cxn ang="0">
                  <a:pos x="44" y="7"/>
                </a:cxn>
                <a:cxn ang="0">
                  <a:pos x="24" y="25"/>
                </a:cxn>
                <a:cxn ang="0">
                  <a:pos x="4" y="27"/>
                </a:cxn>
                <a:cxn ang="0">
                  <a:pos x="16" y="57"/>
                </a:cxn>
                <a:cxn ang="0">
                  <a:pos x="74" y="35"/>
                </a:cxn>
                <a:cxn ang="0">
                  <a:pos x="86" y="17"/>
                </a:cxn>
                <a:cxn ang="0">
                  <a:pos x="56" y="7"/>
                </a:cxn>
                <a:cxn ang="0">
                  <a:pos x="44" y="7"/>
                </a:cxn>
              </a:cxnLst>
              <a:rect l="0" t="0" r="r" b="b"/>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25" name="Freeform 29"/>
            <p:cNvSpPr>
              <a:spLocks/>
            </p:cNvSpPr>
            <p:nvPr/>
          </p:nvSpPr>
          <p:spPr bwMode="invGray">
            <a:xfrm>
              <a:off x="1693" y="2065"/>
              <a:ext cx="54" cy="25"/>
            </a:xfrm>
            <a:custGeom>
              <a:avLst/>
              <a:gdLst/>
              <a:ahLst/>
              <a:cxnLst>
                <a:cxn ang="0">
                  <a:pos x="40" y="0"/>
                </a:cxn>
                <a:cxn ang="0">
                  <a:pos x="10" y="16"/>
                </a:cxn>
                <a:cxn ang="0">
                  <a:pos x="24" y="34"/>
                </a:cxn>
                <a:cxn ang="0">
                  <a:pos x="52" y="28"/>
                </a:cxn>
                <a:cxn ang="0">
                  <a:pos x="64" y="20"/>
                </a:cxn>
                <a:cxn ang="0">
                  <a:pos x="40" y="0"/>
                </a:cxn>
              </a:cxnLst>
              <a:rect l="0" t="0" r="r" b="b"/>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26" name="Freeform 30"/>
            <p:cNvSpPr>
              <a:spLocks/>
            </p:cNvSpPr>
            <p:nvPr/>
          </p:nvSpPr>
          <p:spPr bwMode="invGray">
            <a:xfrm>
              <a:off x="1664" y="2029"/>
              <a:ext cx="64" cy="34"/>
            </a:xfrm>
            <a:custGeom>
              <a:avLst/>
              <a:gdLst/>
              <a:ahLst/>
              <a:cxnLst>
                <a:cxn ang="0">
                  <a:pos x="58" y="10"/>
                </a:cxn>
                <a:cxn ang="0">
                  <a:pos x="28" y="4"/>
                </a:cxn>
                <a:cxn ang="0">
                  <a:pos x="0" y="18"/>
                </a:cxn>
                <a:cxn ang="0">
                  <a:pos x="40" y="32"/>
                </a:cxn>
                <a:cxn ang="0">
                  <a:pos x="64" y="40"/>
                </a:cxn>
                <a:cxn ang="0">
                  <a:pos x="84" y="18"/>
                </a:cxn>
                <a:cxn ang="0">
                  <a:pos x="82" y="6"/>
                </a:cxn>
                <a:cxn ang="0">
                  <a:pos x="64" y="0"/>
                </a:cxn>
                <a:cxn ang="0">
                  <a:pos x="58" y="10"/>
                </a:cxn>
              </a:cxnLst>
              <a:rect l="0" t="0" r="r" b="b"/>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27" name="Freeform 31"/>
            <p:cNvSpPr>
              <a:spLocks/>
            </p:cNvSpPr>
            <p:nvPr/>
          </p:nvSpPr>
          <p:spPr bwMode="invGray">
            <a:xfrm>
              <a:off x="1637" y="1997"/>
              <a:ext cx="44" cy="24"/>
            </a:xfrm>
            <a:custGeom>
              <a:avLst/>
              <a:gdLst/>
              <a:ahLst/>
              <a:cxnLst>
                <a:cxn ang="0">
                  <a:pos x="16" y="4"/>
                </a:cxn>
                <a:cxn ang="0">
                  <a:pos x="0" y="18"/>
                </a:cxn>
                <a:cxn ang="0">
                  <a:pos x="20" y="28"/>
                </a:cxn>
                <a:cxn ang="0">
                  <a:pos x="28" y="20"/>
                </a:cxn>
                <a:cxn ang="0">
                  <a:pos x="52" y="12"/>
                </a:cxn>
                <a:cxn ang="0">
                  <a:pos x="44" y="0"/>
                </a:cxn>
                <a:cxn ang="0">
                  <a:pos x="16" y="4"/>
                </a:cxn>
              </a:cxnLst>
              <a:rect l="0" t="0" r="r" b="b"/>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28" name="Freeform 32"/>
            <p:cNvSpPr>
              <a:spLocks/>
            </p:cNvSpPr>
            <p:nvPr/>
          </p:nvSpPr>
          <p:spPr bwMode="invGray">
            <a:xfrm>
              <a:off x="1751" y="2000"/>
              <a:ext cx="114" cy="77"/>
            </a:xfrm>
            <a:custGeom>
              <a:avLst/>
              <a:gdLst/>
              <a:ahLst/>
              <a:cxnLst>
                <a:cxn ang="0">
                  <a:pos x="38" y="0"/>
                </a:cxn>
                <a:cxn ang="0">
                  <a:pos x="14" y="6"/>
                </a:cxn>
                <a:cxn ang="0">
                  <a:pos x="4" y="38"/>
                </a:cxn>
                <a:cxn ang="0">
                  <a:pos x="12" y="56"/>
                </a:cxn>
                <a:cxn ang="0">
                  <a:pos x="0" y="72"/>
                </a:cxn>
                <a:cxn ang="0">
                  <a:pos x="56" y="86"/>
                </a:cxn>
                <a:cxn ang="0">
                  <a:pos x="82" y="92"/>
                </a:cxn>
                <a:cxn ang="0">
                  <a:pos x="152" y="86"/>
                </a:cxn>
                <a:cxn ang="0">
                  <a:pos x="76" y="70"/>
                </a:cxn>
                <a:cxn ang="0">
                  <a:pos x="54" y="62"/>
                </a:cxn>
                <a:cxn ang="0">
                  <a:pos x="44" y="52"/>
                </a:cxn>
                <a:cxn ang="0">
                  <a:pos x="50" y="34"/>
                </a:cxn>
                <a:cxn ang="0">
                  <a:pos x="38" y="0"/>
                </a:cxn>
              </a:cxnLst>
              <a:rect l="0" t="0" r="r" b="b"/>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29" name="Freeform 33"/>
            <p:cNvSpPr>
              <a:spLocks/>
            </p:cNvSpPr>
            <p:nvPr/>
          </p:nvSpPr>
          <p:spPr bwMode="invGray">
            <a:xfrm>
              <a:off x="664" y="2245"/>
              <a:ext cx="25" cy="15"/>
            </a:xfrm>
            <a:custGeom>
              <a:avLst/>
              <a:gdLst/>
              <a:ahLst/>
              <a:cxnLst>
                <a:cxn ang="0">
                  <a:pos x="34" y="0"/>
                </a:cxn>
                <a:cxn ang="0">
                  <a:pos x="24" y="20"/>
                </a:cxn>
                <a:cxn ang="0">
                  <a:pos x="4" y="18"/>
                </a:cxn>
                <a:cxn ang="0">
                  <a:pos x="4" y="6"/>
                </a:cxn>
                <a:cxn ang="0">
                  <a:pos x="34" y="0"/>
                </a:cxn>
              </a:cxnLst>
              <a:rect l="0" t="0" r="r" b="b"/>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30" name="Freeform 34"/>
            <p:cNvSpPr>
              <a:spLocks/>
            </p:cNvSpPr>
            <p:nvPr/>
          </p:nvSpPr>
          <p:spPr bwMode="invGray">
            <a:xfrm>
              <a:off x="1421" y="2756"/>
              <a:ext cx="16" cy="12"/>
            </a:xfrm>
            <a:custGeom>
              <a:avLst/>
              <a:gdLst/>
              <a:ahLst/>
              <a:cxnLst>
                <a:cxn ang="0">
                  <a:pos x="3" y="0"/>
                </a:cxn>
                <a:cxn ang="0">
                  <a:pos x="13" y="16"/>
                </a:cxn>
                <a:cxn ang="0">
                  <a:pos x="3" y="0"/>
                </a:cxn>
              </a:cxnLst>
              <a:rect l="0" t="0" r="r" b="b"/>
              <a:pathLst>
                <a:path w="21" h="16">
                  <a:moveTo>
                    <a:pt x="3" y="0"/>
                  </a:moveTo>
                  <a:cubicBezTo>
                    <a:pt x="0" y="9"/>
                    <a:pt x="6" y="11"/>
                    <a:pt x="13" y="16"/>
                  </a:cubicBezTo>
                  <a:cubicBezTo>
                    <a:pt x="21" y="4"/>
                    <a:pt x="16" y="2"/>
                    <a:pt x="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31" name="Freeform 35"/>
            <p:cNvSpPr>
              <a:spLocks/>
            </p:cNvSpPr>
            <p:nvPr/>
          </p:nvSpPr>
          <p:spPr bwMode="invGray">
            <a:xfrm>
              <a:off x="1424" y="2781"/>
              <a:ext cx="16" cy="12"/>
            </a:xfrm>
            <a:custGeom>
              <a:avLst/>
              <a:gdLst/>
              <a:ahLst/>
              <a:cxnLst>
                <a:cxn ang="0">
                  <a:pos x="3" y="0"/>
                </a:cxn>
                <a:cxn ang="0">
                  <a:pos x="13" y="16"/>
                </a:cxn>
                <a:cxn ang="0">
                  <a:pos x="3" y="0"/>
                </a:cxn>
              </a:cxnLst>
              <a:rect l="0" t="0" r="r" b="b"/>
              <a:pathLst>
                <a:path w="21" h="16">
                  <a:moveTo>
                    <a:pt x="3" y="0"/>
                  </a:moveTo>
                  <a:cubicBezTo>
                    <a:pt x="0" y="9"/>
                    <a:pt x="6" y="11"/>
                    <a:pt x="13" y="16"/>
                  </a:cubicBezTo>
                  <a:cubicBezTo>
                    <a:pt x="21" y="4"/>
                    <a:pt x="16" y="2"/>
                    <a:pt x="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32" name="Freeform 36"/>
            <p:cNvSpPr>
              <a:spLocks/>
            </p:cNvSpPr>
            <p:nvPr/>
          </p:nvSpPr>
          <p:spPr bwMode="invGray">
            <a:xfrm>
              <a:off x="1628" y="2913"/>
              <a:ext cx="15" cy="12"/>
            </a:xfrm>
            <a:custGeom>
              <a:avLst/>
              <a:gdLst/>
              <a:ahLst/>
              <a:cxnLst>
                <a:cxn ang="0">
                  <a:pos x="3" y="0"/>
                </a:cxn>
                <a:cxn ang="0">
                  <a:pos x="13" y="16"/>
                </a:cxn>
                <a:cxn ang="0">
                  <a:pos x="3" y="0"/>
                </a:cxn>
              </a:cxnLst>
              <a:rect l="0" t="0" r="r" b="b"/>
              <a:pathLst>
                <a:path w="21" h="16">
                  <a:moveTo>
                    <a:pt x="3" y="0"/>
                  </a:moveTo>
                  <a:cubicBezTo>
                    <a:pt x="0" y="9"/>
                    <a:pt x="6" y="11"/>
                    <a:pt x="13" y="16"/>
                  </a:cubicBezTo>
                  <a:cubicBezTo>
                    <a:pt x="21" y="4"/>
                    <a:pt x="16" y="2"/>
                    <a:pt x="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33" name="Freeform 37"/>
            <p:cNvSpPr>
              <a:spLocks/>
            </p:cNvSpPr>
            <p:nvPr/>
          </p:nvSpPr>
          <p:spPr bwMode="invGray">
            <a:xfrm>
              <a:off x="1752" y="2429"/>
              <a:ext cx="38" cy="18"/>
            </a:xfrm>
            <a:custGeom>
              <a:avLst/>
              <a:gdLst/>
              <a:ahLst/>
              <a:cxnLst>
                <a:cxn ang="0">
                  <a:pos x="13" y="0"/>
                </a:cxn>
                <a:cxn ang="0">
                  <a:pos x="7" y="18"/>
                </a:cxn>
                <a:cxn ang="0">
                  <a:pos x="27" y="24"/>
                </a:cxn>
                <a:cxn ang="0">
                  <a:pos x="33" y="4"/>
                </a:cxn>
                <a:cxn ang="0">
                  <a:pos x="13" y="0"/>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34" name="Freeform 38"/>
            <p:cNvSpPr>
              <a:spLocks/>
            </p:cNvSpPr>
            <p:nvPr/>
          </p:nvSpPr>
          <p:spPr bwMode="invGray">
            <a:xfrm>
              <a:off x="1652" y="2224"/>
              <a:ext cx="38" cy="18"/>
            </a:xfrm>
            <a:custGeom>
              <a:avLst/>
              <a:gdLst/>
              <a:ahLst/>
              <a:cxnLst>
                <a:cxn ang="0">
                  <a:pos x="13" y="0"/>
                </a:cxn>
                <a:cxn ang="0">
                  <a:pos x="7" y="18"/>
                </a:cxn>
                <a:cxn ang="0">
                  <a:pos x="27" y="24"/>
                </a:cxn>
                <a:cxn ang="0">
                  <a:pos x="33" y="4"/>
                </a:cxn>
                <a:cxn ang="0">
                  <a:pos x="13" y="0"/>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35" name="Freeform 39"/>
            <p:cNvSpPr>
              <a:spLocks/>
            </p:cNvSpPr>
            <p:nvPr/>
          </p:nvSpPr>
          <p:spPr bwMode="invGray">
            <a:xfrm>
              <a:off x="1717" y="2045"/>
              <a:ext cx="39" cy="18"/>
            </a:xfrm>
            <a:custGeom>
              <a:avLst/>
              <a:gdLst/>
              <a:ahLst/>
              <a:cxnLst>
                <a:cxn ang="0">
                  <a:pos x="13" y="0"/>
                </a:cxn>
                <a:cxn ang="0">
                  <a:pos x="7" y="18"/>
                </a:cxn>
                <a:cxn ang="0">
                  <a:pos x="27" y="24"/>
                </a:cxn>
                <a:cxn ang="0">
                  <a:pos x="33" y="4"/>
                </a:cxn>
                <a:cxn ang="0">
                  <a:pos x="13" y="0"/>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36" name="Freeform 40"/>
            <p:cNvSpPr>
              <a:spLocks/>
            </p:cNvSpPr>
            <p:nvPr/>
          </p:nvSpPr>
          <p:spPr bwMode="invGray">
            <a:xfrm>
              <a:off x="1780" y="2153"/>
              <a:ext cx="38" cy="18"/>
            </a:xfrm>
            <a:custGeom>
              <a:avLst/>
              <a:gdLst/>
              <a:ahLst/>
              <a:cxnLst>
                <a:cxn ang="0">
                  <a:pos x="13" y="0"/>
                </a:cxn>
                <a:cxn ang="0">
                  <a:pos x="7" y="18"/>
                </a:cxn>
                <a:cxn ang="0">
                  <a:pos x="27" y="24"/>
                </a:cxn>
                <a:cxn ang="0">
                  <a:pos x="33" y="4"/>
                </a:cxn>
                <a:cxn ang="0">
                  <a:pos x="13" y="0"/>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37" name="Freeform 41"/>
            <p:cNvSpPr>
              <a:spLocks/>
            </p:cNvSpPr>
            <p:nvPr/>
          </p:nvSpPr>
          <p:spPr bwMode="invGray">
            <a:xfrm>
              <a:off x="1796" y="1951"/>
              <a:ext cx="696" cy="346"/>
            </a:xfrm>
            <a:custGeom>
              <a:avLst/>
              <a:gdLst/>
              <a:ahLst/>
              <a:cxnLst>
                <a:cxn ang="0">
                  <a:pos x="28" y="56"/>
                </a:cxn>
                <a:cxn ang="0">
                  <a:pos x="6" y="92"/>
                </a:cxn>
                <a:cxn ang="0">
                  <a:pos x="36" y="100"/>
                </a:cxn>
                <a:cxn ang="0">
                  <a:pos x="16" y="116"/>
                </a:cxn>
                <a:cxn ang="0">
                  <a:pos x="104" y="136"/>
                </a:cxn>
                <a:cxn ang="0">
                  <a:pos x="142" y="130"/>
                </a:cxn>
                <a:cxn ang="0">
                  <a:pos x="250" y="78"/>
                </a:cxn>
                <a:cxn ang="0">
                  <a:pos x="300" y="66"/>
                </a:cxn>
                <a:cxn ang="0">
                  <a:pos x="324" y="80"/>
                </a:cxn>
                <a:cxn ang="0">
                  <a:pos x="272" y="88"/>
                </a:cxn>
                <a:cxn ang="0">
                  <a:pos x="242" y="112"/>
                </a:cxn>
                <a:cxn ang="0">
                  <a:pos x="254" y="120"/>
                </a:cxn>
                <a:cxn ang="0">
                  <a:pos x="260" y="158"/>
                </a:cxn>
                <a:cxn ang="0">
                  <a:pos x="350" y="192"/>
                </a:cxn>
                <a:cxn ang="0">
                  <a:pos x="336" y="210"/>
                </a:cxn>
                <a:cxn ang="0">
                  <a:pos x="368" y="246"/>
                </a:cxn>
                <a:cxn ang="0">
                  <a:pos x="348" y="266"/>
                </a:cxn>
                <a:cxn ang="0">
                  <a:pos x="324" y="294"/>
                </a:cxn>
                <a:cxn ang="0">
                  <a:pos x="294" y="324"/>
                </a:cxn>
                <a:cxn ang="0">
                  <a:pos x="292" y="420"/>
                </a:cxn>
                <a:cxn ang="0">
                  <a:pos x="332" y="446"/>
                </a:cxn>
                <a:cxn ang="0">
                  <a:pos x="388" y="448"/>
                </a:cxn>
                <a:cxn ang="0">
                  <a:pos x="412" y="422"/>
                </a:cxn>
                <a:cxn ang="0">
                  <a:pos x="506" y="356"/>
                </a:cxn>
                <a:cxn ang="0">
                  <a:pos x="572" y="334"/>
                </a:cxn>
                <a:cxn ang="0">
                  <a:pos x="646" y="308"/>
                </a:cxn>
                <a:cxn ang="0">
                  <a:pos x="720" y="290"/>
                </a:cxn>
                <a:cxn ang="0">
                  <a:pos x="762" y="260"/>
                </a:cxn>
                <a:cxn ang="0">
                  <a:pos x="800" y="200"/>
                </a:cxn>
                <a:cxn ang="0">
                  <a:pos x="802" y="154"/>
                </a:cxn>
                <a:cxn ang="0">
                  <a:pos x="802" y="124"/>
                </a:cxn>
                <a:cxn ang="0">
                  <a:pos x="832" y="90"/>
                </a:cxn>
                <a:cxn ang="0">
                  <a:pos x="876" y="94"/>
                </a:cxn>
                <a:cxn ang="0">
                  <a:pos x="922" y="52"/>
                </a:cxn>
                <a:cxn ang="0">
                  <a:pos x="888" y="56"/>
                </a:cxn>
                <a:cxn ang="0">
                  <a:pos x="848" y="46"/>
                </a:cxn>
                <a:cxn ang="0">
                  <a:pos x="794" y="22"/>
                </a:cxn>
                <a:cxn ang="0">
                  <a:pos x="642" y="26"/>
                </a:cxn>
                <a:cxn ang="0">
                  <a:pos x="584" y="38"/>
                </a:cxn>
                <a:cxn ang="0">
                  <a:pos x="556" y="38"/>
                </a:cxn>
                <a:cxn ang="0">
                  <a:pos x="516" y="54"/>
                </a:cxn>
                <a:cxn ang="0">
                  <a:pos x="478" y="30"/>
                </a:cxn>
                <a:cxn ang="0">
                  <a:pos x="432" y="40"/>
                </a:cxn>
                <a:cxn ang="0">
                  <a:pos x="366" y="52"/>
                </a:cxn>
                <a:cxn ang="0">
                  <a:pos x="410" y="38"/>
                </a:cxn>
                <a:cxn ang="0">
                  <a:pos x="352" y="8"/>
                </a:cxn>
                <a:cxn ang="0">
                  <a:pos x="334" y="2"/>
                </a:cxn>
                <a:cxn ang="0">
                  <a:pos x="314" y="8"/>
                </a:cxn>
                <a:cxn ang="0">
                  <a:pos x="240" y="16"/>
                </a:cxn>
                <a:cxn ang="0">
                  <a:pos x="160" y="28"/>
                </a:cxn>
                <a:cxn ang="0">
                  <a:pos x="108" y="26"/>
                </a:cxn>
                <a:cxn ang="0">
                  <a:pos x="114" y="68"/>
                </a:cxn>
                <a:cxn ang="0">
                  <a:pos x="104" y="52"/>
                </a:cxn>
                <a:cxn ang="0">
                  <a:pos x="60" y="42"/>
                </a:cxn>
              </a:cxnLst>
              <a:rect l="0" t="0" r="r" b="b"/>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38" name="Freeform 42"/>
            <p:cNvSpPr>
              <a:spLocks/>
            </p:cNvSpPr>
            <p:nvPr/>
          </p:nvSpPr>
          <p:spPr bwMode="invGray">
            <a:xfrm>
              <a:off x="2009" y="2135"/>
              <a:ext cx="39" cy="24"/>
            </a:xfrm>
            <a:custGeom>
              <a:avLst/>
              <a:gdLst/>
              <a:ahLst/>
              <a:cxnLst>
                <a:cxn ang="0">
                  <a:pos x="34" y="0"/>
                </a:cxn>
                <a:cxn ang="0">
                  <a:pos x="8" y="20"/>
                </a:cxn>
                <a:cxn ang="0">
                  <a:pos x="24" y="32"/>
                </a:cxn>
                <a:cxn ang="0">
                  <a:pos x="42" y="30"/>
                </a:cxn>
                <a:cxn ang="0">
                  <a:pos x="34" y="0"/>
                </a:cxn>
              </a:cxnLst>
              <a:rect l="0" t="0" r="r" b="b"/>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39" name="Freeform 43"/>
            <p:cNvSpPr>
              <a:spLocks/>
            </p:cNvSpPr>
            <p:nvPr/>
          </p:nvSpPr>
          <p:spPr bwMode="invGray">
            <a:xfrm>
              <a:off x="2292" y="2201"/>
              <a:ext cx="128" cy="54"/>
            </a:xfrm>
            <a:custGeom>
              <a:avLst/>
              <a:gdLst/>
              <a:ahLst/>
              <a:cxnLst>
                <a:cxn ang="0">
                  <a:pos x="102" y="8"/>
                </a:cxn>
                <a:cxn ang="0">
                  <a:pos x="66" y="4"/>
                </a:cxn>
                <a:cxn ang="0">
                  <a:pos x="54" y="0"/>
                </a:cxn>
                <a:cxn ang="0">
                  <a:pos x="0" y="28"/>
                </a:cxn>
                <a:cxn ang="0">
                  <a:pos x="28" y="40"/>
                </a:cxn>
                <a:cxn ang="0">
                  <a:pos x="42" y="60"/>
                </a:cxn>
                <a:cxn ang="0">
                  <a:pos x="66" y="68"/>
                </a:cxn>
                <a:cxn ang="0">
                  <a:pos x="78" y="72"/>
                </a:cxn>
                <a:cxn ang="0">
                  <a:pos x="130" y="60"/>
                </a:cxn>
                <a:cxn ang="0">
                  <a:pos x="172" y="44"/>
                </a:cxn>
                <a:cxn ang="0">
                  <a:pos x="148" y="18"/>
                </a:cxn>
                <a:cxn ang="0">
                  <a:pos x="136" y="4"/>
                </a:cxn>
                <a:cxn ang="0">
                  <a:pos x="102" y="8"/>
                </a:cxn>
              </a:cxnLst>
              <a:rect l="0" t="0" r="r" b="b"/>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40" name="Freeform 44"/>
            <p:cNvSpPr>
              <a:spLocks/>
            </p:cNvSpPr>
            <p:nvPr/>
          </p:nvSpPr>
          <p:spPr bwMode="invGray">
            <a:xfrm>
              <a:off x="2393" y="2038"/>
              <a:ext cx="39" cy="24"/>
            </a:xfrm>
            <a:custGeom>
              <a:avLst/>
              <a:gdLst/>
              <a:ahLst/>
              <a:cxnLst>
                <a:cxn ang="0">
                  <a:pos x="34" y="0"/>
                </a:cxn>
                <a:cxn ang="0">
                  <a:pos x="8" y="20"/>
                </a:cxn>
                <a:cxn ang="0">
                  <a:pos x="24" y="32"/>
                </a:cxn>
                <a:cxn ang="0">
                  <a:pos x="42" y="30"/>
                </a:cxn>
                <a:cxn ang="0">
                  <a:pos x="34" y="0"/>
                </a:cxn>
              </a:cxnLst>
              <a:rect l="0" t="0" r="r" b="b"/>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41" name="Freeform 45"/>
            <p:cNvSpPr>
              <a:spLocks/>
            </p:cNvSpPr>
            <p:nvPr/>
          </p:nvSpPr>
          <p:spPr bwMode="invGray">
            <a:xfrm>
              <a:off x="2662" y="2006"/>
              <a:ext cx="155" cy="63"/>
            </a:xfrm>
            <a:custGeom>
              <a:avLst/>
              <a:gdLst/>
              <a:ahLst/>
              <a:cxnLst>
                <a:cxn ang="0">
                  <a:pos x="191" y="7"/>
                </a:cxn>
                <a:cxn ang="0">
                  <a:pos x="103" y="9"/>
                </a:cxn>
                <a:cxn ang="0">
                  <a:pos x="109" y="25"/>
                </a:cxn>
                <a:cxn ang="0">
                  <a:pos x="107" y="33"/>
                </a:cxn>
                <a:cxn ang="0">
                  <a:pos x="89" y="27"/>
                </a:cxn>
                <a:cxn ang="0">
                  <a:pos x="77" y="19"/>
                </a:cxn>
                <a:cxn ang="0">
                  <a:pos x="23" y="27"/>
                </a:cxn>
                <a:cxn ang="0">
                  <a:pos x="31" y="49"/>
                </a:cxn>
                <a:cxn ang="0">
                  <a:pos x="55" y="53"/>
                </a:cxn>
                <a:cxn ang="0">
                  <a:pos x="75" y="73"/>
                </a:cxn>
                <a:cxn ang="0">
                  <a:pos x="89" y="85"/>
                </a:cxn>
                <a:cxn ang="0">
                  <a:pos x="109" y="67"/>
                </a:cxn>
                <a:cxn ang="0">
                  <a:pos x="121" y="59"/>
                </a:cxn>
                <a:cxn ang="0">
                  <a:pos x="127" y="47"/>
                </a:cxn>
                <a:cxn ang="0">
                  <a:pos x="167" y="35"/>
                </a:cxn>
                <a:cxn ang="0">
                  <a:pos x="187" y="31"/>
                </a:cxn>
                <a:cxn ang="0">
                  <a:pos x="199" y="27"/>
                </a:cxn>
                <a:cxn ang="0">
                  <a:pos x="191" y="7"/>
                </a:cxn>
              </a:cxnLst>
              <a:rect l="0" t="0" r="r" b="b"/>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42" name="Freeform 46"/>
            <p:cNvSpPr>
              <a:spLocks/>
            </p:cNvSpPr>
            <p:nvPr/>
          </p:nvSpPr>
          <p:spPr bwMode="invGray">
            <a:xfrm>
              <a:off x="2759" y="2039"/>
              <a:ext cx="48" cy="21"/>
            </a:xfrm>
            <a:custGeom>
              <a:avLst/>
              <a:gdLst/>
              <a:ahLst/>
              <a:cxnLst>
                <a:cxn ang="0">
                  <a:pos x="36" y="6"/>
                </a:cxn>
                <a:cxn ang="0">
                  <a:pos x="8" y="4"/>
                </a:cxn>
                <a:cxn ang="0">
                  <a:pos x="24" y="28"/>
                </a:cxn>
                <a:cxn ang="0">
                  <a:pos x="54" y="14"/>
                </a:cxn>
                <a:cxn ang="0">
                  <a:pos x="36" y="6"/>
                </a:cxn>
              </a:cxnLst>
              <a:rect l="0" t="0" r="r" b="b"/>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43" name="Freeform 47"/>
            <p:cNvSpPr>
              <a:spLocks/>
            </p:cNvSpPr>
            <p:nvPr/>
          </p:nvSpPr>
          <p:spPr bwMode="invGray">
            <a:xfrm>
              <a:off x="2467" y="2311"/>
              <a:ext cx="109" cy="132"/>
            </a:xfrm>
            <a:custGeom>
              <a:avLst/>
              <a:gdLst/>
              <a:ahLst/>
              <a:cxnLst>
                <a:cxn ang="0">
                  <a:pos x="24" y="19"/>
                </a:cxn>
                <a:cxn ang="0">
                  <a:pos x="0" y="25"/>
                </a:cxn>
                <a:cxn ang="0">
                  <a:pos x="14" y="43"/>
                </a:cxn>
                <a:cxn ang="0">
                  <a:pos x="34" y="87"/>
                </a:cxn>
                <a:cxn ang="0">
                  <a:pos x="52" y="91"/>
                </a:cxn>
                <a:cxn ang="0">
                  <a:pos x="50" y="107"/>
                </a:cxn>
                <a:cxn ang="0">
                  <a:pos x="28" y="113"/>
                </a:cxn>
                <a:cxn ang="0">
                  <a:pos x="16" y="131"/>
                </a:cxn>
                <a:cxn ang="0">
                  <a:pos x="18" y="137"/>
                </a:cxn>
                <a:cxn ang="0">
                  <a:pos x="30" y="141"/>
                </a:cxn>
                <a:cxn ang="0">
                  <a:pos x="18" y="169"/>
                </a:cxn>
                <a:cxn ang="0">
                  <a:pos x="20" y="175"/>
                </a:cxn>
                <a:cxn ang="0">
                  <a:pos x="34" y="171"/>
                </a:cxn>
                <a:cxn ang="0">
                  <a:pos x="58" y="169"/>
                </a:cxn>
                <a:cxn ang="0">
                  <a:pos x="92" y="171"/>
                </a:cxn>
                <a:cxn ang="0">
                  <a:pos x="110" y="169"/>
                </a:cxn>
                <a:cxn ang="0">
                  <a:pos x="122" y="165"/>
                </a:cxn>
                <a:cxn ang="0">
                  <a:pos x="128" y="141"/>
                </a:cxn>
                <a:cxn ang="0">
                  <a:pos x="146" y="133"/>
                </a:cxn>
                <a:cxn ang="0">
                  <a:pos x="110" y="109"/>
                </a:cxn>
                <a:cxn ang="0">
                  <a:pos x="88" y="83"/>
                </a:cxn>
                <a:cxn ang="0">
                  <a:pos x="82" y="69"/>
                </a:cxn>
                <a:cxn ang="0">
                  <a:pos x="64" y="61"/>
                </a:cxn>
                <a:cxn ang="0">
                  <a:pos x="86" y="45"/>
                </a:cxn>
                <a:cxn ang="0">
                  <a:pos x="64" y="31"/>
                </a:cxn>
                <a:cxn ang="0">
                  <a:pos x="70" y="13"/>
                </a:cxn>
                <a:cxn ang="0">
                  <a:pos x="46" y="1"/>
                </a:cxn>
                <a:cxn ang="0">
                  <a:pos x="30" y="9"/>
                </a:cxn>
                <a:cxn ang="0">
                  <a:pos x="24" y="19"/>
                </a:cxn>
              </a:cxnLst>
              <a:rect l="0" t="0" r="r" b="b"/>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44" name="Freeform 48"/>
            <p:cNvSpPr>
              <a:spLocks/>
            </p:cNvSpPr>
            <p:nvPr/>
          </p:nvSpPr>
          <p:spPr bwMode="invGray">
            <a:xfrm>
              <a:off x="2413" y="2359"/>
              <a:ext cx="69" cy="68"/>
            </a:xfrm>
            <a:custGeom>
              <a:avLst/>
              <a:gdLst/>
              <a:ahLst/>
              <a:cxnLst>
                <a:cxn ang="0">
                  <a:pos x="58" y="6"/>
                </a:cxn>
                <a:cxn ang="0">
                  <a:pos x="82" y="8"/>
                </a:cxn>
                <a:cxn ang="0">
                  <a:pos x="92" y="26"/>
                </a:cxn>
                <a:cxn ang="0">
                  <a:pos x="78" y="48"/>
                </a:cxn>
                <a:cxn ang="0">
                  <a:pos x="46" y="76"/>
                </a:cxn>
                <a:cxn ang="0">
                  <a:pos x="18" y="92"/>
                </a:cxn>
                <a:cxn ang="0">
                  <a:pos x="8" y="72"/>
                </a:cxn>
                <a:cxn ang="0">
                  <a:pos x="20" y="64"/>
                </a:cxn>
                <a:cxn ang="0">
                  <a:pos x="14" y="46"/>
                </a:cxn>
                <a:cxn ang="0">
                  <a:pos x="40" y="28"/>
                </a:cxn>
                <a:cxn ang="0">
                  <a:pos x="58" y="6"/>
                </a:cxn>
              </a:cxnLst>
              <a:rect l="0" t="0" r="r" b="b"/>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45" name="Freeform 49"/>
            <p:cNvSpPr>
              <a:spLocks/>
            </p:cNvSpPr>
            <p:nvPr/>
          </p:nvSpPr>
          <p:spPr bwMode="invGray">
            <a:xfrm>
              <a:off x="4099" y="3502"/>
              <a:ext cx="474" cy="495"/>
            </a:xfrm>
            <a:custGeom>
              <a:avLst/>
              <a:gdLst/>
              <a:ahLst/>
              <a:cxnLst>
                <a:cxn ang="0">
                  <a:pos x="212" y="11"/>
                </a:cxn>
                <a:cxn ang="0">
                  <a:pos x="176" y="19"/>
                </a:cxn>
                <a:cxn ang="0">
                  <a:pos x="144" y="51"/>
                </a:cxn>
                <a:cxn ang="0">
                  <a:pos x="104" y="59"/>
                </a:cxn>
                <a:cxn ang="0">
                  <a:pos x="84" y="75"/>
                </a:cxn>
                <a:cxn ang="0">
                  <a:pos x="68" y="115"/>
                </a:cxn>
                <a:cxn ang="0">
                  <a:pos x="36" y="167"/>
                </a:cxn>
                <a:cxn ang="0">
                  <a:pos x="0" y="179"/>
                </a:cxn>
                <a:cxn ang="0">
                  <a:pos x="72" y="323"/>
                </a:cxn>
                <a:cxn ang="0">
                  <a:pos x="120" y="427"/>
                </a:cxn>
                <a:cxn ang="0">
                  <a:pos x="144" y="443"/>
                </a:cxn>
                <a:cxn ang="0">
                  <a:pos x="168" y="451"/>
                </a:cxn>
                <a:cxn ang="0">
                  <a:pos x="228" y="431"/>
                </a:cxn>
                <a:cxn ang="0">
                  <a:pos x="252" y="423"/>
                </a:cxn>
                <a:cxn ang="0">
                  <a:pos x="300" y="451"/>
                </a:cxn>
                <a:cxn ang="0">
                  <a:pos x="324" y="527"/>
                </a:cxn>
                <a:cxn ang="0">
                  <a:pos x="336" y="523"/>
                </a:cxn>
                <a:cxn ang="0">
                  <a:pos x="344" y="511"/>
                </a:cxn>
                <a:cxn ang="0">
                  <a:pos x="368" y="547"/>
                </a:cxn>
                <a:cxn ang="0">
                  <a:pos x="404" y="571"/>
                </a:cxn>
                <a:cxn ang="0">
                  <a:pos x="436" y="603"/>
                </a:cxn>
                <a:cxn ang="0">
                  <a:pos x="444" y="615"/>
                </a:cxn>
                <a:cxn ang="0">
                  <a:pos x="456" y="623"/>
                </a:cxn>
                <a:cxn ang="0">
                  <a:pos x="484" y="655"/>
                </a:cxn>
                <a:cxn ang="0">
                  <a:pos x="492" y="631"/>
                </a:cxn>
                <a:cxn ang="0">
                  <a:pos x="540" y="659"/>
                </a:cxn>
                <a:cxn ang="0">
                  <a:pos x="588" y="655"/>
                </a:cxn>
                <a:cxn ang="0">
                  <a:pos x="616" y="531"/>
                </a:cxn>
                <a:cxn ang="0">
                  <a:pos x="632" y="463"/>
                </a:cxn>
                <a:cxn ang="0">
                  <a:pos x="620" y="367"/>
                </a:cxn>
                <a:cxn ang="0">
                  <a:pos x="536" y="271"/>
                </a:cxn>
                <a:cxn ang="0">
                  <a:pos x="528" y="235"/>
                </a:cxn>
                <a:cxn ang="0">
                  <a:pos x="460" y="179"/>
                </a:cxn>
                <a:cxn ang="0">
                  <a:pos x="472" y="155"/>
                </a:cxn>
                <a:cxn ang="0">
                  <a:pos x="456" y="131"/>
                </a:cxn>
                <a:cxn ang="0">
                  <a:pos x="416" y="79"/>
                </a:cxn>
                <a:cxn ang="0">
                  <a:pos x="392" y="31"/>
                </a:cxn>
                <a:cxn ang="0">
                  <a:pos x="388" y="19"/>
                </a:cxn>
                <a:cxn ang="0">
                  <a:pos x="364" y="151"/>
                </a:cxn>
                <a:cxn ang="0">
                  <a:pos x="324" y="115"/>
                </a:cxn>
                <a:cxn ang="0">
                  <a:pos x="292" y="111"/>
                </a:cxn>
                <a:cxn ang="0">
                  <a:pos x="272" y="87"/>
                </a:cxn>
                <a:cxn ang="0">
                  <a:pos x="264" y="63"/>
                </a:cxn>
                <a:cxn ang="0">
                  <a:pos x="276" y="55"/>
                </a:cxn>
                <a:cxn ang="0">
                  <a:pos x="240" y="19"/>
                </a:cxn>
                <a:cxn ang="0">
                  <a:pos x="216" y="11"/>
                </a:cxn>
                <a:cxn ang="0">
                  <a:pos x="204" y="7"/>
                </a:cxn>
                <a:cxn ang="0">
                  <a:pos x="212" y="11"/>
                </a:cxn>
              </a:cxnLst>
              <a:rect l="0" t="0" r="r" b="b"/>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46" name="Freeform 50"/>
            <p:cNvSpPr>
              <a:spLocks/>
            </p:cNvSpPr>
            <p:nvPr/>
          </p:nvSpPr>
          <p:spPr bwMode="invGray">
            <a:xfrm>
              <a:off x="4246" y="3241"/>
              <a:ext cx="319" cy="210"/>
            </a:xfrm>
            <a:custGeom>
              <a:avLst/>
              <a:gdLst/>
              <a:ahLst/>
              <a:cxnLst>
                <a:cxn ang="0">
                  <a:pos x="84" y="60"/>
                </a:cxn>
                <a:cxn ang="0">
                  <a:pos x="68" y="36"/>
                </a:cxn>
                <a:cxn ang="0">
                  <a:pos x="64" y="16"/>
                </a:cxn>
                <a:cxn ang="0">
                  <a:pos x="52" y="12"/>
                </a:cxn>
                <a:cxn ang="0">
                  <a:pos x="16" y="16"/>
                </a:cxn>
                <a:cxn ang="0">
                  <a:pos x="44" y="40"/>
                </a:cxn>
                <a:cxn ang="0">
                  <a:pos x="48" y="52"/>
                </a:cxn>
                <a:cxn ang="0">
                  <a:pos x="24" y="68"/>
                </a:cxn>
                <a:cxn ang="0">
                  <a:pos x="88" y="92"/>
                </a:cxn>
                <a:cxn ang="0">
                  <a:pos x="124" y="112"/>
                </a:cxn>
                <a:cxn ang="0">
                  <a:pos x="128" y="124"/>
                </a:cxn>
                <a:cxn ang="0">
                  <a:pos x="140" y="132"/>
                </a:cxn>
                <a:cxn ang="0">
                  <a:pos x="148" y="156"/>
                </a:cxn>
                <a:cxn ang="0">
                  <a:pos x="132" y="196"/>
                </a:cxn>
                <a:cxn ang="0">
                  <a:pos x="180" y="188"/>
                </a:cxn>
                <a:cxn ang="0">
                  <a:pos x="192" y="216"/>
                </a:cxn>
                <a:cxn ang="0">
                  <a:pos x="216" y="224"/>
                </a:cxn>
                <a:cxn ang="0">
                  <a:pos x="228" y="228"/>
                </a:cxn>
                <a:cxn ang="0">
                  <a:pos x="252" y="224"/>
                </a:cxn>
                <a:cxn ang="0">
                  <a:pos x="276" y="196"/>
                </a:cxn>
                <a:cxn ang="0">
                  <a:pos x="336" y="252"/>
                </a:cxn>
                <a:cxn ang="0">
                  <a:pos x="364" y="280"/>
                </a:cxn>
                <a:cxn ang="0">
                  <a:pos x="360" y="224"/>
                </a:cxn>
                <a:cxn ang="0">
                  <a:pos x="336" y="200"/>
                </a:cxn>
                <a:cxn ang="0">
                  <a:pos x="372" y="168"/>
                </a:cxn>
                <a:cxn ang="0">
                  <a:pos x="408" y="156"/>
                </a:cxn>
                <a:cxn ang="0">
                  <a:pos x="420" y="152"/>
                </a:cxn>
                <a:cxn ang="0">
                  <a:pos x="424" y="140"/>
                </a:cxn>
                <a:cxn ang="0">
                  <a:pos x="356" y="148"/>
                </a:cxn>
                <a:cxn ang="0">
                  <a:pos x="304" y="140"/>
                </a:cxn>
                <a:cxn ang="0">
                  <a:pos x="300" y="128"/>
                </a:cxn>
                <a:cxn ang="0">
                  <a:pos x="292" y="116"/>
                </a:cxn>
                <a:cxn ang="0">
                  <a:pos x="220" y="80"/>
                </a:cxn>
                <a:cxn ang="0">
                  <a:pos x="160" y="60"/>
                </a:cxn>
                <a:cxn ang="0">
                  <a:pos x="136" y="52"/>
                </a:cxn>
                <a:cxn ang="0">
                  <a:pos x="80" y="52"/>
                </a:cxn>
                <a:cxn ang="0">
                  <a:pos x="68" y="32"/>
                </a:cxn>
                <a:cxn ang="0">
                  <a:pos x="68" y="0"/>
                </a:cxn>
              </a:cxnLst>
              <a:rect l="0" t="0" r="r" b="b"/>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47" name="Freeform 51"/>
            <p:cNvSpPr>
              <a:spLocks/>
            </p:cNvSpPr>
            <p:nvPr/>
          </p:nvSpPr>
          <p:spPr bwMode="invGray">
            <a:xfrm>
              <a:off x="4255" y="3243"/>
              <a:ext cx="311" cy="211"/>
            </a:xfrm>
            <a:custGeom>
              <a:avLst/>
              <a:gdLst/>
              <a:ahLst/>
              <a:cxnLst>
                <a:cxn ang="0">
                  <a:pos x="0" y="1"/>
                </a:cxn>
                <a:cxn ang="0">
                  <a:pos x="20" y="37"/>
                </a:cxn>
                <a:cxn ang="0">
                  <a:pos x="28" y="49"/>
                </a:cxn>
                <a:cxn ang="0">
                  <a:pos x="84" y="89"/>
                </a:cxn>
                <a:cxn ang="0">
                  <a:pos x="120" y="113"/>
                </a:cxn>
                <a:cxn ang="0">
                  <a:pos x="132" y="121"/>
                </a:cxn>
                <a:cxn ang="0">
                  <a:pos x="136" y="169"/>
                </a:cxn>
                <a:cxn ang="0">
                  <a:pos x="116" y="201"/>
                </a:cxn>
                <a:cxn ang="0">
                  <a:pos x="136" y="197"/>
                </a:cxn>
                <a:cxn ang="0">
                  <a:pos x="148" y="189"/>
                </a:cxn>
                <a:cxn ang="0">
                  <a:pos x="160" y="201"/>
                </a:cxn>
                <a:cxn ang="0">
                  <a:pos x="184" y="217"/>
                </a:cxn>
                <a:cxn ang="0">
                  <a:pos x="208" y="233"/>
                </a:cxn>
                <a:cxn ang="0">
                  <a:pos x="240" y="221"/>
                </a:cxn>
                <a:cxn ang="0">
                  <a:pos x="248" y="197"/>
                </a:cxn>
                <a:cxn ang="0">
                  <a:pos x="268" y="201"/>
                </a:cxn>
                <a:cxn ang="0">
                  <a:pos x="292" y="209"/>
                </a:cxn>
                <a:cxn ang="0">
                  <a:pos x="340" y="281"/>
                </a:cxn>
                <a:cxn ang="0">
                  <a:pos x="356" y="277"/>
                </a:cxn>
                <a:cxn ang="0">
                  <a:pos x="352" y="253"/>
                </a:cxn>
                <a:cxn ang="0">
                  <a:pos x="316" y="197"/>
                </a:cxn>
                <a:cxn ang="0">
                  <a:pos x="360" y="173"/>
                </a:cxn>
                <a:cxn ang="0">
                  <a:pos x="408" y="145"/>
                </a:cxn>
                <a:cxn ang="0">
                  <a:pos x="409" y="120"/>
                </a:cxn>
                <a:cxn ang="0">
                  <a:pos x="367" y="138"/>
                </a:cxn>
                <a:cxn ang="0">
                  <a:pos x="308" y="137"/>
                </a:cxn>
                <a:cxn ang="0">
                  <a:pos x="264" y="97"/>
                </a:cxn>
                <a:cxn ang="0">
                  <a:pos x="180" y="61"/>
                </a:cxn>
                <a:cxn ang="0">
                  <a:pos x="132" y="33"/>
                </a:cxn>
                <a:cxn ang="0">
                  <a:pos x="92" y="41"/>
                </a:cxn>
                <a:cxn ang="0">
                  <a:pos x="76" y="57"/>
                </a:cxn>
                <a:cxn ang="0">
                  <a:pos x="56" y="17"/>
                </a:cxn>
                <a:cxn ang="0">
                  <a:pos x="0" y="1"/>
                </a:cxn>
              </a:cxnLst>
              <a:rect l="0" t="0" r="r" b="b"/>
              <a:pathLst>
                <a:path w="416" h="282">
                  <a:moveTo>
                    <a:pt x="0" y="1"/>
                  </a:moveTo>
                  <a:cubicBezTo>
                    <a:pt x="7" y="22"/>
                    <a:pt x="2" y="9"/>
                    <a:pt x="20" y="37"/>
                  </a:cubicBezTo>
                  <a:cubicBezTo>
                    <a:pt x="23" y="41"/>
                    <a:pt x="28" y="49"/>
                    <a:pt x="28" y="49"/>
                  </a:cubicBezTo>
                  <a:cubicBezTo>
                    <a:pt x="5" y="84"/>
                    <a:pt x="65" y="78"/>
                    <a:pt x="84" y="89"/>
                  </a:cubicBezTo>
                  <a:cubicBezTo>
                    <a:pt x="97" y="96"/>
                    <a:pt x="108" y="105"/>
                    <a:pt x="120" y="113"/>
                  </a:cubicBezTo>
                  <a:cubicBezTo>
                    <a:pt x="124" y="116"/>
                    <a:pt x="132" y="121"/>
                    <a:pt x="132" y="121"/>
                  </a:cubicBezTo>
                  <a:cubicBezTo>
                    <a:pt x="138" y="138"/>
                    <a:pt x="132" y="151"/>
                    <a:pt x="136" y="169"/>
                  </a:cubicBezTo>
                  <a:cubicBezTo>
                    <a:pt x="107" y="188"/>
                    <a:pt x="110" y="176"/>
                    <a:pt x="116" y="201"/>
                  </a:cubicBezTo>
                  <a:cubicBezTo>
                    <a:pt x="123" y="200"/>
                    <a:pt x="130" y="199"/>
                    <a:pt x="136" y="197"/>
                  </a:cubicBezTo>
                  <a:cubicBezTo>
                    <a:pt x="141" y="195"/>
                    <a:pt x="143" y="188"/>
                    <a:pt x="148" y="189"/>
                  </a:cubicBezTo>
                  <a:cubicBezTo>
                    <a:pt x="154" y="190"/>
                    <a:pt x="156" y="198"/>
                    <a:pt x="160" y="201"/>
                  </a:cubicBezTo>
                  <a:cubicBezTo>
                    <a:pt x="168" y="207"/>
                    <a:pt x="176" y="212"/>
                    <a:pt x="184" y="217"/>
                  </a:cubicBezTo>
                  <a:cubicBezTo>
                    <a:pt x="192" y="222"/>
                    <a:pt x="208" y="233"/>
                    <a:pt x="208" y="233"/>
                  </a:cubicBezTo>
                  <a:cubicBezTo>
                    <a:pt x="216" y="231"/>
                    <a:pt x="234" y="230"/>
                    <a:pt x="240" y="221"/>
                  </a:cubicBezTo>
                  <a:cubicBezTo>
                    <a:pt x="244" y="214"/>
                    <a:pt x="248" y="197"/>
                    <a:pt x="248" y="197"/>
                  </a:cubicBezTo>
                  <a:cubicBezTo>
                    <a:pt x="255" y="198"/>
                    <a:pt x="261" y="199"/>
                    <a:pt x="268" y="201"/>
                  </a:cubicBezTo>
                  <a:cubicBezTo>
                    <a:pt x="276" y="203"/>
                    <a:pt x="292" y="209"/>
                    <a:pt x="292" y="209"/>
                  </a:cubicBezTo>
                  <a:cubicBezTo>
                    <a:pt x="298" y="242"/>
                    <a:pt x="306" y="270"/>
                    <a:pt x="340" y="281"/>
                  </a:cubicBezTo>
                  <a:cubicBezTo>
                    <a:pt x="345" y="280"/>
                    <a:pt x="354" y="282"/>
                    <a:pt x="356" y="277"/>
                  </a:cubicBezTo>
                  <a:cubicBezTo>
                    <a:pt x="359" y="270"/>
                    <a:pt x="355" y="260"/>
                    <a:pt x="352" y="253"/>
                  </a:cubicBezTo>
                  <a:cubicBezTo>
                    <a:pt x="346" y="238"/>
                    <a:pt x="329" y="206"/>
                    <a:pt x="316" y="197"/>
                  </a:cubicBezTo>
                  <a:cubicBezTo>
                    <a:pt x="307" y="170"/>
                    <a:pt x="339" y="175"/>
                    <a:pt x="360" y="173"/>
                  </a:cubicBezTo>
                  <a:cubicBezTo>
                    <a:pt x="383" y="165"/>
                    <a:pt x="391" y="162"/>
                    <a:pt x="408" y="145"/>
                  </a:cubicBezTo>
                  <a:cubicBezTo>
                    <a:pt x="412" y="140"/>
                    <a:pt x="416" y="121"/>
                    <a:pt x="409" y="120"/>
                  </a:cubicBezTo>
                  <a:cubicBezTo>
                    <a:pt x="402" y="119"/>
                    <a:pt x="384" y="135"/>
                    <a:pt x="367" y="138"/>
                  </a:cubicBezTo>
                  <a:cubicBezTo>
                    <a:pt x="350" y="141"/>
                    <a:pt x="325" y="144"/>
                    <a:pt x="308" y="137"/>
                  </a:cubicBezTo>
                  <a:cubicBezTo>
                    <a:pt x="286" y="130"/>
                    <a:pt x="284" y="111"/>
                    <a:pt x="264" y="97"/>
                  </a:cubicBezTo>
                  <a:cubicBezTo>
                    <a:pt x="238" y="80"/>
                    <a:pt x="203" y="76"/>
                    <a:pt x="180" y="61"/>
                  </a:cubicBezTo>
                  <a:cubicBezTo>
                    <a:pt x="163" y="50"/>
                    <a:pt x="150" y="39"/>
                    <a:pt x="132" y="33"/>
                  </a:cubicBezTo>
                  <a:cubicBezTo>
                    <a:pt x="119" y="35"/>
                    <a:pt x="102" y="31"/>
                    <a:pt x="92" y="41"/>
                  </a:cubicBezTo>
                  <a:cubicBezTo>
                    <a:pt x="71" y="62"/>
                    <a:pt x="108" y="46"/>
                    <a:pt x="76" y="57"/>
                  </a:cubicBezTo>
                  <a:cubicBezTo>
                    <a:pt x="52" y="49"/>
                    <a:pt x="67" y="38"/>
                    <a:pt x="56" y="17"/>
                  </a:cubicBezTo>
                  <a:cubicBezTo>
                    <a:pt x="48" y="0"/>
                    <a:pt x="16" y="1"/>
                    <a:pt x="0" y="1"/>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48" name="Freeform 52"/>
            <p:cNvSpPr>
              <a:spLocks/>
            </p:cNvSpPr>
            <p:nvPr/>
          </p:nvSpPr>
          <p:spPr bwMode="invGray">
            <a:xfrm>
              <a:off x="4485" y="4013"/>
              <a:ext cx="45" cy="58"/>
            </a:xfrm>
            <a:custGeom>
              <a:avLst/>
              <a:gdLst/>
              <a:ahLst/>
              <a:cxnLst>
                <a:cxn ang="0">
                  <a:pos x="32" y="18"/>
                </a:cxn>
                <a:cxn ang="0">
                  <a:pos x="0" y="18"/>
                </a:cxn>
                <a:cxn ang="0">
                  <a:pos x="20" y="42"/>
                </a:cxn>
                <a:cxn ang="0">
                  <a:pos x="28" y="66"/>
                </a:cxn>
                <a:cxn ang="0">
                  <a:pos x="32" y="78"/>
                </a:cxn>
                <a:cxn ang="0">
                  <a:pos x="60" y="50"/>
                </a:cxn>
                <a:cxn ang="0">
                  <a:pos x="32" y="18"/>
                </a:cxn>
              </a:cxnLst>
              <a:rect l="0" t="0" r="r" b="b"/>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49" name="Freeform 53"/>
            <p:cNvSpPr>
              <a:spLocks/>
            </p:cNvSpPr>
            <p:nvPr/>
          </p:nvSpPr>
          <p:spPr bwMode="invGray">
            <a:xfrm>
              <a:off x="4621" y="3923"/>
              <a:ext cx="164" cy="85"/>
            </a:xfrm>
            <a:custGeom>
              <a:avLst/>
              <a:gdLst/>
              <a:ahLst/>
              <a:cxnLst>
                <a:cxn ang="0">
                  <a:pos x="47" y="73"/>
                </a:cxn>
                <a:cxn ang="0">
                  <a:pos x="39" y="61"/>
                </a:cxn>
                <a:cxn ang="0">
                  <a:pos x="15" y="69"/>
                </a:cxn>
                <a:cxn ang="0">
                  <a:pos x="39" y="113"/>
                </a:cxn>
                <a:cxn ang="0">
                  <a:pos x="123" y="89"/>
                </a:cxn>
                <a:cxn ang="0">
                  <a:pos x="147" y="73"/>
                </a:cxn>
                <a:cxn ang="0">
                  <a:pos x="171" y="65"/>
                </a:cxn>
                <a:cxn ang="0">
                  <a:pos x="219" y="19"/>
                </a:cxn>
                <a:cxn ang="0">
                  <a:pos x="210" y="0"/>
                </a:cxn>
                <a:cxn ang="0">
                  <a:pos x="179" y="17"/>
                </a:cxn>
                <a:cxn ang="0">
                  <a:pos x="107" y="41"/>
                </a:cxn>
                <a:cxn ang="0">
                  <a:pos x="83" y="45"/>
                </a:cxn>
                <a:cxn ang="0">
                  <a:pos x="59" y="53"/>
                </a:cxn>
                <a:cxn ang="0">
                  <a:pos x="47" y="73"/>
                </a:cxn>
              </a:cxnLst>
              <a:rect l="0" t="0" r="r" b="b"/>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50" name="Freeform 54"/>
            <p:cNvSpPr>
              <a:spLocks/>
            </p:cNvSpPr>
            <p:nvPr/>
          </p:nvSpPr>
          <p:spPr bwMode="invGray">
            <a:xfrm>
              <a:off x="4791" y="3873"/>
              <a:ext cx="104" cy="92"/>
            </a:xfrm>
            <a:custGeom>
              <a:avLst/>
              <a:gdLst/>
              <a:ahLst/>
              <a:cxnLst>
                <a:cxn ang="0">
                  <a:pos x="12" y="60"/>
                </a:cxn>
                <a:cxn ang="0">
                  <a:pos x="8" y="84"/>
                </a:cxn>
                <a:cxn ang="0">
                  <a:pos x="0" y="108"/>
                </a:cxn>
                <a:cxn ang="0">
                  <a:pos x="36" y="116"/>
                </a:cxn>
                <a:cxn ang="0">
                  <a:pos x="52" y="96"/>
                </a:cxn>
                <a:cxn ang="0">
                  <a:pos x="124" y="68"/>
                </a:cxn>
                <a:cxn ang="0">
                  <a:pos x="136" y="44"/>
                </a:cxn>
                <a:cxn ang="0">
                  <a:pos x="112" y="28"/>
                </a:cxn>
                <a:cxn ang="0">
                  <a:pos x="100" y="20"/>
                </a:cxn>
                <a:cxn ang="0">
                  <a:pos x="64" y="12"/>
                </a:cxn>
                <a:cxn ang="0">
                  <a:pos x="52" y="36"/>
                </a:cxn>
                <a:cxn ang="0">
                  <a:pos x="12" y="60"/>
                </a:cxn>
              </a:cxnLst>
              <a:rect l="0" t="0" r="r" b="b"/>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51" name="Freeform 55"/>
            <p:cNvSpPr>
              <a:spLocks/>
            </p:cNvSpPr>
            <p:nvPr/>
          </p:nvSpPr>
          <p:spPr bwMode="invGray">
            <a:xfrm>
              <a:off x="4846" y="3832"/>
              <a:ext cx="37" cy="26"/>
            </a:xfrm>
            <a:custGeom>
              <a:avLst/>
              <a:gdLst/>
              <a:ahLst/>
              <a:cxnLst>
                <a:cxn ang="0">
                  <a:pos x="29" y="0"/>
                </a:cxn>
                <a:cxn ang="0">
                  <a:pos x="8" y="11"/>
                </a:cxn>
                <a:cxn ang="0">
                  <a:pos x="24" y="35"/>
                </a:cxn>
                <a:cxn ang="0">
                  <a:pos x="39" y="26"/>
                </a:cxn>
                <a:cxn ang="0">
                  <a:pos x="29" y="0"/>
                </a:cxn>
              </a:cxnLst>
              <a:rect l="0" t="0" r="r" b="b"/>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52" name="Freeform 56"/>
            <p:cNvSpPr>
              <a:spLocks/>
            </p:cNvSpPr>
            <p:nvPr/>
          </p:nvSpPr>
          <p:spPr bwMode="invGray">
            <a:xfrm>
              <a:off x="3123" y="3346"/>
              <a:ext cx="123" cy="201"/>
            </a:xfrm>
            <a:custGeom>
              <a:avLst/>
              <a:gdLst/>
              <a:ahLst/>
              <a:cxnLst>
                <a:cxn ang="0">
                  <a:pos x="128" y="0"/>
                </a:cxn>
                <a:cxn ang="0">
                  <a:pos x="104" y="28"/>
                </a:cxn>
                <a:cxn ang="0">
                  <a:pos x="88" y="64"/>
                </a:cxn>
                <a:cxn ang="0">
                  <a:pos x="36" y="84"/>
                </a:cxn>
                <a:cxn ang="0">
                  <a:pos x="28" y="96"/>
                </a:cxn>
                <a:cxn ang="0">
                  <a:pos x="16" y="100"/>
                </a:cxn>
                <a:cxn ang="0">
                  <a:pos x="20" y="132"/>
                </a:cxn>
                <a:cxn ang="0">
                  <a:pos x="28" y="156"/>
                </a:cxn>
                <a:cxn ang="0">
                  <a:pos x="0" y="200"/>
                </a:cxn>
                <a:cxn ang="0">
                  <a:pos x="28" y="260"/>
                </a:cxn>
                <a:cxn ang="0">
                  <a:pos x="52" y="268"/>
                </a:cxn>
                <a:cxn ang="0">
                  <a:pos x="88" y="216"/>
                </a:cxn>
                <a:cxn ang="0">
                  <a:pos x="104" y="192"/>
                </a:cxn>
                <a:cxn ang="0">
                  <a:pos x="128" y="116"/>
                </a:cxn>
                <a:cxn ang="0">
                  <a:pos x="140" y="76"/>
                </a:cxn>
                <a:cxn ang="0">
                  <a:pos x="164" y="72"/>
                </a:cxn>
                <a:cxn ang="0">
                  <a:pos x="128" y="0"/>
                </a:cxn>
              </a:cxnLst>
              <a:rect l="0" t="0" r="r" b="b"/>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53" name="Freeform 57"/>
            <p:cNvSpPr>
              <a:spLocks/>
            </p:cNvSpPr>
            <p:nvPr/>
          </p:nvSpPr>
          <p:spPr bwMode="invGray">
            <a:xfrm>
              <a:off x="3655" y="3034"/>
              <a:ext cx="49" cy="61"/>
            </a:xfrm>
            <a:custGeom>
              <a:avLst/>
              <a:gdLst/>
              <a:ahLst/>
              <a:cxnLst>
                <a:cxn ang="0">
                  <a:pos x="29" y="0"/>
                </a:cxn>
                <a:cxn ang="0">
                  <a:pos x="25" y="60"/>
                </a:cxn>
                <a:cxn ang="0">
                  <a:pos x="29" y="76"/>
                </a:cxn>
                <a:cxn ang="0">
                  <a:pos x="41" y="80"/>
                </a:cxn>
                <a:cxn ang="0">
                  <a:pos x="57" y="76"/>
                </a:cxn>
                <a:cxn ang="0">
                  <a:pos x="29" y="0"/>
                </a:cxn>
              </a:cxnLst>
              <a:rect l="0" t="0" r="r" b="b"/>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54" name="Freeform 58"/>
            <p:cNvSpPr>
              <a:spLocks/>
            </p:cNvSpPr>
            <p:nvPr/>
          </p:nvSpPr>
          <p:spPr bwMode="invGray">
            <a:xfrm>
              <a:off x="3988" y="3100"/>
              <a:ext cx="111" cy="183"/>
            </a:xfrm>
            <a:custGeom>
              <a:avLst/>
              <a:gdLst/>
              <a:ahLst/>
              <a:cxnLst>
                <a:cxn ang="0">
                  <a:pos x="96" y="0"/>
                </a:cxn>
                <a:cxn ang="0">
                  <a:pos x="60" y="84"/>
                </a:cxn>
                <a:cxn ang="0">
                  <a:pos x="36" y="92"/>
                </a:cxn>
                <a:cxn ang="0">
                  <a:pos x="12" y="108"/>
                </a:cxn>
                <a:cxn ang="0">
                  <a:pos x="40" y="188"/>
                </a:cxn>
                <a:cxn ang="0">
                  <a:pos x="52" y="224"/>
                </a:cxn>
                <a:cxn ang="0">
                  <a:pos x="60" y="236"/>
                </a:cxn>
                <a:cxn ang="0">
                  <a:pos x="84" y="244"/>
                </a:cxn>
                <a:cxn ang="0">
                  <a:pos x="96" y="196"/>
                </a:cxn>
                <a:cxn ang="0">
                  <a:pos x="124" y="168"/>
                </a:cxn>
                <a:cxn ang="0">
                  <a:pos x="112" y="68"/>
                </a:cxn>
                <a:cxn ang="0">
                  <a:pos x="140" y="48"/>
                </a:cxn>
                <a:cxn ang="0">
                  <a:pos x="112" y="20"/>
                </a:cxn>
                <a:cxn ang="0">
                  <a:pos x="96" y="0"/>
                </a:cxn>
              </a:cxnLst>
              <a:rect l="0" t="0" r="r" b="b"/>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55" name="Freeform 59"/>
            <p:cNvSpPr>
              <a:spLocks/>
            </p:cNvSpPr>
            <p:nvPr/>
          </p:nvSpPr>
          <p:spPr bwMode="invGray">
            <a:xfrm>
              <a:off x="3894" y="3043"/>
              <a:ext cx="72" cy="137"/>
            </a:xfrm>
            <a:custGeom>
              <a:avLst/>
              <a:gdLst/>
              <a:ahLst/>
              <a:cxnLst>
                <a:cxn ang="0">
                  <a:pos x="48" y="2"/>
                </a:cxn>
                <a:cxn ang="0">
                  <a:pos x="51" y="35"/>
                </a:cxn>
                <a:cxn ang="0">
                  <a:pos x="60" y="62"/>
                </a:cxn>
                <a:cxn ang="0">
                  <a:pos x="62" y="92"/>
                </a:cxn>
                <a:cxn ang="0">
                  <a:pos x="68" y="105"/>
                </a:cxn>
                <a:cxn ang="0">
                  <a:pos x="71" y="126"/>
                </a:cxn>
                <a:cxn ang="0">
                  <a:pos x="57" y="93"/>
                </a:cxn>
                <a:cxn ang="0">
                  <a:pos x="35" y="78"/>
                </a:cxn>
                <a:cxn ang="0">
                  <a:pos x="5" y="83"/>
                </a:cxn>
                <a:cxn ang="0">
                  <a:pos x="8" y="102"/>
                </a:cxn>
                <a:cxn ang="0">
                  <a:pos x="41" y="114"/>
                </a:cxn>
                <a:cxn ang="0">
                  <a:pos x="57" y="135"/>
                </a:cxn>
                <a:cxn ang="0">
                  <a:pos x="71" y="135"/>
                </a:cxn>
                <a:cxn ang="0">
                  <a:pos x="78" y="150"/>
                </a:cxn>
                <a:cxn ang="0">
                  <a:pos x="96" y="179"/>
                </a:cxn>
                <a:cxn ang="0">
                  <a:pos x="81" y="126"/>
                </a:cxn>
                <a:cxn ang="0">
                  <a:pos x="80" y="93"/>
                </a:cxn>
                <a:cxn ang="0">
                  <a:pos x="71" y="63"/>
                </a:cxn>
                <a:cxn ang="0">
                  <a:pos x="63" y="41"/>
                </a:cxn>
                <a:cxn ang="0">
                  <a:pos x="57" y="20"/>
                </a:cxn>
                <a:cxn ang="0">
                  <a:pos x="48" y="2"/>
                </a:cxn>
              </a:cxnLst>
              <a:rect l="0" t="0" r="r" b="b"/>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56" name="Freeform 60"/>
            <p:cNvSpPr>
              <a:spLocks/>
            </p:cNvSpPr>
            <p:nvPr/>
          </p:nvSpPr>
          <p:spPr bwMode="invGray">
            <a:xfrm>
              <a:off x="3943" y="3153"/>
              <a:ext cx="40" cy="131"/>
            </a:xfrm>
            <a:custGeom>
              <a:avLst/>
              <a:gdLst/>
              <a:ahLst/>
              <a:cxnLst>
                <a:cxn ang="0">
                  <a:pos x="6" y="0"/>
                </a:cxn>
                <a:cxn ang="0">
                  <a:pos x="0" y="25"/>
                </a:cxn>
                <a:cxn ang="0">
                  <a:pos x="9" y="54"/>
                </a:cxn>
                <a:cxn ang="0">
                  <a:pos x="18" y="94"/>
                </a:cxn>
                <a:cxn ang="0">
                  <a:pos x="34" y="129"/>
                </a:cxn>
                <a:cxn ang="0">
                  <a:pos x="54" y="175"/>
                </a:cxn>
                <a:cxn ang="0">
                  <a:pos x="40" y="115"/>
                </a:cxn>
                <a:cxn ang="0">
                  <a:pos x="34" y="93"/>
                </a:cxn>
                <a:cxn ang="0">
                  <a:pos x="28" y="61"/>
                </a:cxn>
                <a:cxn ang="0">
                  <a:pos x="25" y="46"/>
                </a:cxn>
                <a:cxn ang="0">
                  <a:pos x="16" y="37"/>
                </a:cxn>
                <a:cxn ang="0">
                  <a:pos x="6" y="0"/>
                </a:cxn>
              </a:cxnLst>
              <a:rect l="0" t="0" r="r" b="b"/>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57" name="Freeform 61"/>
            <p:cNvSpPr>
              <a:spLocks/>
            </p:cNvSpPr>
            <p:nvPr/>
          </p:nvSpPr>
          <p:spPr bwMode="invGray">
            <a:xfrm>
              <a:off x="3988" y="3290"/>
              <a:ext cx="65" cy="54"/>
            </a:xfrm>
            <a:custGeom>
              <a:avLst/>
              <a:gdLst/>
              <a:ahLst/>
              <a:cxnLst>
                <a:cxn ang="0">
                  <a:pos x="2" y="0"/>
                </a:cxn>
                <a:cxn ang="0">
                  <a:pos x="8" y="34"/>
                </a:cxn>
                <a:cxn ang="0">
                  <a:pos x="23" y="43"/>
                </a:cxn>
                <a:cxn ang="0">
                  <a:pos x="48" y="49"/>
                </a:cxn>
                <a:cxn ang="0">
                  <a:pos x="62" y="57"/>
                </a:cxn>
                <a:cxn ang="0">
                  <a:pos x="74" y="66"/>
                </a:cxn>
                <a:cxn ang="0">
                  <a:pos x="86" y="69"/>
                </a:cxn>
                <a:cxn ang="0">
                  <a:pos x="72" y="39"/>
                </a:cxn>
                <a:cxn ang="0">
                  <a:pos x="63" y="22"/>
                </a:cxn>
                <a:cxn ang="0">
                  <a:pos x="36" y="24"/>
                </a:cxn>
                <a:cxn ang="0">
                  <a:pos x="24" y="19"/>
                </a:cxn>
                <a:cxn ang="0">
                  <a:pos x="6" y="0"/>
                </a:cxn>
                <a:cxn ang="0">
                  <a:pos x="2" y="0"/>
                </a:cxn>
              </a:cxnLst>
              <a:rect l="0" t="0" r="r" b="b"/>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58" name="Freeform 62"/>
            <p:cNvSpPr>
              <a:spLocks/>
            </p:cNvSpPr>
            <p:nvPr/>
          </p:nvSpPr>
          <p:spPr bwMode="invGray">
            <a:xfrm>
              <a:off x="4092" y="3195"/>
              <a:ext cx="83" cy="117"/>
            </a:xfrm>
            <a:custGeom>
              <a:avLst/>
              <a:gdLst/>
              <a:ahLst/>
              <a:cxnLst>
                <a:cxn ang="0">
                  <a:pos x="98" y="0"/>
                </a:cxn>
                <a:cxn ang="0">
                  <a:pos x="75" y="10"/>
                </a:cxn>
                <a:cxn ang="0">
                  <a:pos x="23" y="15"/>
                </a:cxn>
                <a:cxn ang="0">
                  <a:pos x="14" y="33"/>
                </a:cxn>
                <a:cxn ang="0">
                  <a:pos x="11" y="61"/>
                </a:cxn>
                <a:cxn ang="0">
                  <a:pos x="14" y="75"/>
                </a:cxn>
                <a:cxn ang="0">
                  <a:pos x="3" y="88"/>
                </a:cxn>
                <a:cxn ang="0">
                  <a:pos x="14" y="109"/>
                </a:cxn>
                <a:cxn ang="0">
                  <a:pos x="23" y="124"/>
                </a:cxn>
                <a:cxn ang="0">
                  <a:pos x="15" y="144"/>
                </a:cxn>
                <a:cxn ang="0">
                  <a:pos x="24" y="156"/>
                </a:cxn>
                <a:cxn ang="0">
                  <a:pos x="42" y="144"/>
                </a:cxn>
                <a:cxn ang="0">
                  <a:pos x="50" y="93"/>
                </a:cxn>
                <a:cxn ang="0">
                  <a:pos x="56" y="126"/>
                </a:cxn>
                <a:cxn ang="0">
                  <a:pos x="65" y="145"/>
                </a:cxn>
                <a:cxn ang="0">
                  <a:pos x="62" y="112"/>
                </a:cxn>
                <a:cxn ang="0">
                  <a:pos x="72" y="73"/>
                </a:cxn>
                <a:cxn ang="0">
                  <a:pos x="69" y="51"/>
                </a:cxn>
                <a:cxn ang="0">
                  <a:pos x="54" y="60"/>
                </a:cxn>
                <a:cxn ang="0">
                  <a:pos x="35" y="54"/>
                </a:cxn>
                <a:cxn ang="0">
                  <a:pos x="41" y="36"/>
                </a:cxn>
                <a:cxn ang="0">
                  <a:pos x="62" y="34"/>
                </a:cxn>
                <a:cxn ang="0">
                  <a:pos x="78" y="39"/>
                </a:cxn>
                <a:cxn ang="0">
                  <a:pos x="98" y="30"/>
                </a:cxn>
                <a:cxn ang="0">
                  <a:pos x="111" y="13"/>
                </a:cxn>
                <a:cxn ang="0">
                  <a:pos x="98" y="0"/>
                </a:cxn>
              </a:cxnLst>
              <a:rect l="0" t="0" r="r" b="b"/>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59" name="Freeform 63"/>
            <p:cNvSpPr>
              <a:spLocks/>
            </p:cNvSpPr>
            <p:nvPr/>
          </p:nvSpPr>
          <p:spPr bwMode="invGray">
            <a:xfrm>
              <a:off x="4064" y="2777"/>
              <a:ext cx="22" cy="71"/>
            </a:xfrm>
            <a:custGeom>
              <a:avLst/>
              <a:gdLst/>
              <a:ahLst/>
              <a:cxnLst>
                <a:cxn ang="0">
                  <a:pos x="12" y="0"/>
                </a:cxn>
                <a:cxn ang="0">
                  <a:pos x="0" y="16"/>
                </a:cxn>
                <a:cxn ang="0">
                  <a:pos x="6" y="37"/>
                </a:cxn>
                <a:cxn ang="0">
                  <a:pos x="1" y="61"/>
                </a:cxn>
                <a:cxn ang="0">
                  <a:pos x="16" y="94"/>
                </a:cxn>
                <a:cxn ang="0">
                  <a:pos x="30" y="82"/>
                </a:cxn>
                <a:cxn ang="0">
                  <a:pos x="22" y="61"/>
                </a:cxn>
                <a:cxn ang="0">
                  <a:pos x="12" y="0"/>
                </a:cxn>
              </a:cxnLst>
              <a:rect l="0" t="0" r="r" b="b"/>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60" name="Freeform 64"/>
            <p:cNvSpPr>
              <a:spLocks/>
            </p:cNvSpPr>
            <p:nvPr/>
          </p:nvSpPr>
          <p:spPr bwMode="invGray">
            <a:xfrm>
              <a:off x="4078" y="2896"/>
              <a:ext cx="61" cy="118"/>
            </a:xfrm>
            <a:custGeom>
              <a:avLst/>
              <a:gdLst/>
              <a:ahLst/>
              <a:cxnLst>
                <a:cxn ang="0">
                  <a:pos x="12" y="2"/>
                </a:cxn>
                <a:cxn ang="0">
                  <a:pos x="0" y="20"/>
                </a:cxn>
                <a:cxn ang="0">
                  <a:pos x="8" y="49"/>
                </a:cxn>
                <a:cxn ang="0">
                  <a:pos x="6" y="107"/>
                </a:cxn>
                <a:cxn ang="0">
                  <a:pos x="17" y="103"/>
                </a:cxn>
                <a:cxn ang="0">
                  <a:pos x="20" y="115"/>
                </a:cxn>
                <a:cxn ang="0">
                  <a:pos x="29" y="122"/>
                </a:cxn>
                <a:cxn ang="0">
                  <a:pos x="38" y="140"/>
                </a:cxn>
                <a:cxn ang="0">
                  <a:pos x="48" y="128"/>
                </a:cxn>
                <a:cxn ang="0">
                  <a:pos x="65" y="134"/>
                </a:cxn>
                <a:cxn ang="0">
                  <a:pos x="63" y="109"/>
                </a:cxn>
                <a:cxn ang="0">
                  <a:pos x="48" y="104"/>
                </a:cxn>
                <a:cxn ang="0">
                  <a:pos x="39" y="91"/>
                </a:cxn>
                <a:cxn ang="0">
                  <a:pos x="33" y="73"/>
                </a:cxn>
                <a:cxn ang="0">
                  <a:pos x="41" y="53"/>
                </a:cxn>
                <a:cxn ang="0">
                  <a:pos x="35" y="35"/>
                </a:cxn>
                <a:cxn ang="0">
                  <a:pos x="42" y="20"/>
                </a:cxn>
                <a:cxn ang="0">
                  <a:pos x="29" y="4"/>
                </a:cxn>
                <a:cxn ang="0">
                  <a:pos x="18" y="7"/>
                </a:cxn>
                <a:cxn ang="0">
                  <a:pos x="12" y="2"/>
                </a:cxn>
              </a:cxnLst>
              <a:rect l="0" t="0" r="r" b="b"/>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61" name="Freeform 65"/>
            <p:cNvSpPr>
              <a:spLocks/>
            </p:cNvSpPr>
            <p:nvPr/>
          </p:nvSpPr>
          <p:spPr bwMode="invGray">
            <a:xfrm>
              <a:off x="4121" y="3052"/>
              <a:ext cx="64" cy="79"/>
            </a:xfrm>
            <a:custGeom>
              <a:avLst/>
              <a:gdLst/>
              <a:ahLst/>
              <a:cxnLst>
                <a:cxn ang="0">
                  <a:pos x="52" y="0"/>
                </a:cxn>
                <a:cxn ang="0">
                  <a:pos x="44" y="18"/>
                </a:cxn>
                <a:cxn ang="0">
                  <a:pos x="32" y="30"/>
                </a:cxn>
                <a:cxn ang="0">
                  <a:pos x="16" y="35"/>
                </a:cxn>
                <a:cxn ang="0">
                  <a:pos x="8" y="48"/>
                </a:cxn>
                <a:cxn ang="0">
                  <a:pos x="4" y="74"/>
                </a:cxn>
                <a:cxn ang="0">
                  <a:pos x="13" y="71"/>
                </a:cxn>
                <a:cxn ang="0">
                  <a:pos x="25" y="62"/>
                </a:cxn>
                <a:cxn ang="0">
                  <a:pos x="34" y="69"/>
                </a:cxn>
                <a:cxn ang="0">
                  <a:pos x="58" y="99"/>
                </a:cxn>
                <a:cxn ang="0">
                  <a:pos x="71" y="72"/>
                </a:cxn>
                <a:cxn ang="0">
                  <a:pos x="85" y="68"/>
                </a:cxn>
                <a:cxn ang="0">
                  <a:pos x="74" y="39"/>
                </a:cxn>
                <a:cxn ang="0">
                  <a:pos x="52" y="0"/>
                </a:cxn>
              </a:cxnLst>
              <a:rect l="0" t="0" r="r" b="b"/>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62" name="Freeform 66"/>
            <p:cNvSpPr>
              <a:spLocks/>
            </p:cNvSpPr>
            <p:nvPr/>
          </p:nvSpPr>
          <p:spPr bwMode="invGray">
            <a:xfrm>
              <a:off x="4197" y="3193"/>
              <a:ext cx="29" cy="49"/>
            </a:xfrm>
            <a:custGeom>
              <a:avLst/>
              <a:gdLst/>
              <a:ahLst/>
              <a:cxnLst>
                <a:cxn ang="0">
                  <a:pos x="6" y="27"/>
                </a:cxn>
                <a:cxn ang="0">
                  <a:pos x="26" y="66"/>
                </a:cxn>
                <a:cxn ang="0">
                  <a:pos x="30" y="52"/>
                </a:cxn>
                <a:cxn ang="0">
                  <a:pos x="38" y="40"/>
                </a:cxn>
                <a:cxn ang="0">
                  <a:pos x="30" y="25"/>
                </a:cxn>
                <a:cxn ang="0">
                  <a:pos x="20" y="13"/>
                </a:cxn>
                <a:cxn ang="0">
                  <a:pos x="11" y="1"/>
                </a:cxn>
                <a:cxn ang="0">
                  <a:pos x="2" y="12"/>
                </a:cxn>
                <a:cxn ang="0">
                  <a:pos x="6" y="27"/>
                </a:cxn>
              </a:cxnLst>
              <a:rect l="0" t="0" r="r" b="b"/>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63" name="Freeform 67"/>
            <p:cNvSpPr>
              <a:spLocks/>
            </p:cNvSpPr>
            <p:nvPr/>
          </p:nvSpPr>
          <p:spPr bwMode="invGray">
            <a:xfrm>
              <a:off x="4181" y="3275"/>
              <a:ext cx="18" cy="17"/>
            </a:xfrm>
            <a:custGeom>
              <a:avLst/>
              <a:gdLst/>
              <a:ahLst/>
              <a:cxnLst>
                <a:cxn ang="0">
                  <a:pos x="0" y="0"/>
                </a:cxn>
                <a:cxn ang="0">
                  <a:pos x="6" y="23"/>
                </a:cxn>
                <a:cxn ang="0">
                  <a:pos x="24" y="11"/>
                </a:cxn>
                <a:cxn ang="0">
                  <a:pos x="0" y="0"/>
                </a:cxn>
              </a:cxnLst>
              <a:rect l="0" t="0" r="r" b="b"/>
              <a:pathLst>
                <a:path w="24" h="23">
                  <a:moveTo>
                    <a:pt x="0" y="0"/>
                  </a:moveTo>
                  <a:cubicBezTo>
                    <a:pt x="1" y="8"/>
                    <a:pt x="3" y="16"/>
                    <a:pt x="6" y="23"/>
                  </a:cubicBezTo>
                  <a:cubicBezTo>
                    <a:pt x="19" y="20"/>
                    <a:pt x="19" y="22"/>
                    <a:pt x="24" y="11"/>
                  </a:cubicBezTo>
                  <a:cubicBezTo>
                    <a:pt x="20" y="0"/>
                    <a:pt x="4" y="8"/>
                    <a:pt x="0"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64" name="Freeform 68"/>
            <p:cNvSpPr>
              <a:spLocks/>
            </p:cNvSpPr>
            <p:nvPr/>
          </p:nvSpPr>
          <p:spPr bwMode="invGray">
            <a:xfrm>
              <a:off x="4208" y="3265"/>
              <a:ext cx="45" cy="37"/>
            </a:xfrm>
            <a:custGeom>
              <a:avLst/>
              <a:gdLst/>
              <a:ahLst/>
              <a:cxnLst>
                <a:cxn ang="0">
                  <a:pos x="9" y="0"/>
                </a:cxn>
                <a:cxn ang="0">
                  <a:pos x="0" y="18"/>
                </a:cxn>
                <a:cxn ang="0">
                  <a:pos x="28" y="33"/>
                </a:cxn>
                <a:cxn ang="0">
                  <a:pos x="42" y="46"/>
                </a:cxn>
                <a:cxn ang="0">
                  <a:pos x="60" y="42"/>
                </a:cxn>
                <a:cxn ang="0">
                  <a:pos x="49" y="24"/>
                </a:cxn>
                <a:cxn ang="0">
                  <a:pos x="28" y="3"/>
                </a:cxn>
                <a:cxn ang="0">
                  <a:pos x="19" y="16"/>
                </a:cxn>
                <a:cxn ang="0">
                  <a:pos x="9" y="0"/>
                </a:cxn>
              </a:cxnLst>
              <a:rect l="0" t="0" r="r" b="b"/>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65" name="Freeform 69"/>
            <p:cNvSpPr>
              <a:spLocks/>
            </p:cNvSpPr>
            <p:nvPr/>
          </p:nvSpPr>
          <p:spPr bwMode="invGray">
            <a:xfrm>
              <a:off x="4277" y="3335"/>
              <a:ext cx="24" cy="33"/>
            </a:xfrm>
            <a:custGeom>
              <a:avLst/>
              <a:gdLst/>
              <a:ahLst/>
              <a:cxnLst>
                <a:cxn ang="0">
                  <a:pos x="28" y="0"/>
                </a:cxn>
                <a:cxn ang="0">
                  <a:pos x="10" y="11"/>
                </a:cxn>
                <a:cxn ang="0">
                  <a:pos x="12" y="32"/>
                </a:cxn>
                <a:cxn ang="0">
                  <a:pos x="24" y="36"/>
                </a:cxn>
                <a:cxn ang="0">
                  <a:pos x="28" y="0"/>
                </a:cxn>
              </a:cxnLst>
              <a:rect l="0" t="0" r="r" b="b"/>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66" name="Freeform 70"/>
            <p:cNvSpPr>
              <a:spLocks/>
            </p:cNvSpPr>
            <p:nvPr/>
          </p:nvSpPr>
          <p:spPr bwMode="invGray">
            <a:xfrm>
              <a:off x="4544" y="3293"/>
              <a:ext cx="46" cy="47"/>
            </a:xfrm>
            <a:custGeom>
              <a:avLst/>
              <a:gdLst/>
              <a:ahLst/>
              <a:cxnLst>
                <a:cxn ang="0">
                  <a:pos x="7" y="0"/>
                </a:cxn>
                <a:cxn ang="0">
                  <a:pos x="0" y="14"/>
                </a:cxn>
                <a:cxn ang="0">
                  <a:pos x="24" y="35"/>
                </a:cxn>
                <a:cxn ang="0">
                  <a:pos x="36" y="54"/>
                </a:cxn>
                <a:cxn ang="0">
                  <a:pos x="46" y="63"/>
                </a:cxn>
                <a:cxn ang="0">
                  <a:pos x="61" y="56"/>
                </a:cxn>
                <a:cxn ang="0">
                  <a:pos x="33" y="17"/>
                </a:cxn>
                <a:cxn ang="0">
                  <a:pos x="7" y="0"/>
                </a:cxn>
              </a:cxnLst>
              <a:rect l="0" t="0" r="r" b="b"/>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67" name="Freeform 71"/>
            <p:cNvSpPr>
              <a:spLocks/>
            </p:cNvSpPr>
            <p:nvPr/>
          </p:nvSpPr>
          <p:spPr bwMode="invGray">
            <a:xfrm>
              <a:off x="4147" y="3352"/>
              <a:ext cx="46" cy="50"/>
            </a:xfrm>
            <a:custGeom>
              <a:avLst/>
              <a:gdLst/>
              <a:ahLst/>
              <a:cxnLst>
                <a:cxn ang="0">
                  <a:pos x="28" y="7"/>
                </a:cxn>
                <a:cxn ang="0">
                  <a:pos x="30" y="34"/>
                </a:cxn>
                <a:cxn ang="0">
                  <a:pos x="16" y="43"/>
                </a:cxn>
                <a:cxn ang="0">
                  <a:pos x="22" y="67"/>
                </a:cxn>
                <a:cxn ang="0">
                  <a:pos x="48" y="58"/>
                </a:cxn>
                <a:cxn ang="0">
                  <a:pos x="60" y="47"/>
                </a:cxn>
                <a:cxn ang="0">
                  <a:pos x="51" y="28"/>
                </a:cxn>
                <a:cxn ang="0">
                  <a:pos x="57" y="14"/>
                </a:cxn>
                <a:cxn ang="0">
                  <a:pos x="55" y="2"/>
                </a:cxn>
                <a:cxn ang="0">
                  <a:pos x="46" y="4"/>
                </a:cxn>
                <a:cxn ang="0">
                  <a:pos x="51" y="5"/>
                </a:cxn>
                <a:cxn ang="0">
                  <a:pos x="49" y="16"/>
                </a:cxn>
                <a:cxn ang="0">
                  <a:pos x="43" y="23"/>
                </a:cxn>
                <a:cxn ang="0">
                  <a:pos x="28" y="7"/>
                </a:cxn>
              </a:cxnLst>
              <a:rect l="0" t="0" r="r" b="b"/>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68" name="Freeform 72"/>
            <p:cNvSpPr>
              <a:spLocks/>
            </p:cNvSpPr>
            <p:nvPr/>
          </p:nvSpPr>
          <p:spPr bwMode="invGray">
            <a:xfrm>
              <a:off x="4098" y="3371"/>
              <a:ext cx="32" cy="27"/>
            </a:xfrm>
            <a:custGeom>
              <a:avLst/>
              <a:gdLst/>
              <a:ahLst/>
              <a:cxnLst>
                <a:cxn ang="0">
                  <a:pos x="21" y="3"/>
                </a:cxn>
                <a:cxn ang="0">
                  <a:pos x="6" y="6"/>
                </a:cxn>
                <a:cxn ang="0">
                  <a:pos x="33" y="36"/>
                </a:cxn>
                <a:cxn ang="0">
                  <a:pos x="42" y="30"/>
                </a:cxn>
                <a:cxn ang="0">
                  <a:pos x="21" y="3"/>
                </a:cxn>
              </a:cxnLst>
              <a:rect l="0" t="0" r="r" b="b"/>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69" name="Freeform 73"/>
            <p:cNvSpPr>
              <a:spLocks/>
            </p:cNvSpPr>
            <p:nvPr/>
          </p:nvSpPr>
          <p:spPr bwMode="invGray">
            <a:xfrm>
              <a:off x="4077" y="3342"/>
              <a:ext cx="24" cy="31"/>
            </a:xfrm>
            <a:custGeom>
              <a:avLst/>
              <a:gdLst/>
              <a:ahLst/>
              <a:cxnLst>
                <a:cxn ang="0">
                  <a:pos x="21" y="0"/>
                </a:cxn>
                <a:cxn ang="0">
                  <a:pos x="0" y="26"/>
                </a:cxn>
                <a:cxn ang="0">
                  <a:pos x="16" y="24"/>
                </a:cxn>
                <a:cxn ang="0">
                  <a:pos x="19" y="29"/>
                </a:cxn>
                <a:cxn ang="0">
                  <a:pos x="16" y="35"/>
                </a:cxn>
                <a:cxn ang="0">
                  <a:pos x="30" y="21"/>
                </a:cxn>
                <a:cxn ang="0">
                  <a:pos x="24" y="9"/>
                </a:cxn>
                <a:cxn ang="0">
                  <a:pos x="21" y="0"/>
                </a:cxn>
              </a:cxnLst>
              <a:rect l="0" t="0" r="r" b="b"/>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70" name="Freeform 74"/>
            <p:cNvSpPr>
              <a:spLocks/>
            </p:cNvSpPr>
            <p:nvPr/>
          </p:nvSpPr>
          <p:spPr bwMode="invGray">
            <a:xfrm>
              <a:off x="4111" y="3353"/>
              <a:ext cx="34" cy="24"/>
            </a:xfrm>
            <a:custGeom>
              <a:avLst/>
              <a:gdLst/>
              <a:ahLst/>
              <a:cxnLst>
                <a:cxn ang="0">
                  <a:pos x="21" y="0"/>
                </a:cxn>
                <a:cxn ang="0">
                  <a:pos x="0" y="7"/>
                </a:cxn>
                <a:cxn ang="0">
                  <a:pos x="27" y="31"/>
                </a:cxn>
                <a:cxn ang="0">
                  <a:pos x="45" y="24"/>
                </a:cxn>
                <a:cxn ang="0">
                  <a:pos x="22" y="10"/>
                </a:cxn>
                <a:cxn ang="0">
                  <a:pos x="21" y="0"/>
                </a:cxn>
              </a:cxnLst>
              <a:rect l="0" t="0" r="r" b="b"/>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71" name="Freeform 75"/>
            <p:cNvSpPr>
              <a:spLocks/>
            </p:cNvSpPr>
            <p:nvPr/>
          </p:nvSpPr>
          <p:spPr bwMode="invGray">
            <a:xfrm>
              <a:off x="4062" y="3021"/>
              <a:ext cx="27" cy="55"/>
            </a:xfrm>
            <a:custGeom>
              <a:avLst/>
              <a:gdLst/>
              <a:ahLst/>
              <a:cxnLst>
                <a:cxn ang="0">
                  <a:pos x="30" y="0"/>
                </a:cxn>
                <a:cxn ang="0">
                  <a:pos x="21" y="15"/>
                </a:cxn>
                <a:cxn ang="0">
                  <a:pos x="9" y="36"/>
                </a:cxn>
                <a:cxn ang="0">
                  <a:pos x="0" y="59"/>
                </a:cxn>
                <a:cxn ang="0">
                  <a:pos x="8" y="74"/>
                </a:cxn>
                <a:cxn ang="0">
                  <a:pos x="20" y="59"/>
                </a:cxn>
                <a:cxn ang="0">
                  <a:pos x="35" y="32"/>
                </a:cxn>
                <a:cxn ang="0">
                  <a:pos x="30" y="0"/>
                </a:cxn>
              </a:cxnLst>
              <a:rect l="0" t="0" r="r" b="b"/>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72" name="Freeform 76"/>
            <p:cNvSpPr>
              <a:spLocks/>
            </p:cNvSpPr>
            <p:nvPr/>
          </p:nvSpPr>
          <p:spPr bwMode="invGray">
            <a:xfrm>
              <a:off x="4113" y="3012"/>
              <a:ext cx="19" cy="55"/>
            </a:xfrm>
            <a:custGeom>
              <a:avLst/>
              <a:gdLst/>
              <a:ahLst/>
              <a:cxnLst>
                <a:cxn ang="0">
                  <a:pos x="13" y="7"/>
                </a:cxn>
                <a:cxn ang="0">
                  <a:pos x="4" y="8"/>
                </a:cxn>
                <a:cxn ang="0">
                  <a:pos x="0" y="22"/>
                </a:cxn>
                <a:cxn ang="0">
                  <a:pos x="15" y="41"/>
                </a:cxn>
                <a:cxn ang="0">
                  <a:pos x="25" y="56"/>
                </a:cxn>
                <a:cxn ang="0">
                  <a:pos x="16" y="20"/>
                </a:cxn>
                <a:cxn ang="0">
                  <a:pos x="13" y="7"/>
                </a:cxn>
              </a:cxnLst>
              <a:rect l="0" t="0" r="r" b="b"/>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73" name="Freeform 77"/>
            <p:cNvSpPr>
              <a:spLocks/>
            </p:cNvSpPr>
            <p:nvPr/>
          </p:nvSpPr>
          <p:spPr bwMode="invGray">
            <a:xfrm>
              <a:off x="4135" y="2995"/>
              <a:ext cx="10" cy="25"/>
            </a:xfrm>
            <a:custGeom>
              <a:avLst/>
              <a:gdLst/>
              <a:ahLst/>
              <a:cxnLst>
                <a:cxn ang="0">
                  <a:pos x="11" y="0"/>
                </a:cxn>
                <a:cxn ang="0">
                  <a:pos x="1" y="10"/>
                </a:cxn>
                <a:cxn ang="0">
                  <a:pos x="11" y="25"/>
                </a:cxn>
                <a:cxn ang="0">
                  <a:pos x="11" y="0"/>
                </a:cxn>
              </a:cxnLst>
              <a:rect l="0" t="0" r="r" b="b"/>
              <a:pathLst>
                <a:path w="14" h="33">
                  <a:moveTo>
                    <a:pt x="11" y="0"/>
                  </a:moveTo>
                  <a:cubicBezTo>
                    <a:pt x="7" y="3"/>
                    <a:pt x="5" y="7"/>
                    <a:pt x="1" y="10"/>
                  </a:cubicBezTo>
                  <a:cubicBezTo>
                    <a:pt x="2" y="18"/>
                    <a:pt x="0" y="33"/>
                    <a:pt x="11" y="25"/>
                  </a:cubicBezTo>
                  <a:cubicBezTo>
                    <a:pt x="14" y="15"/>
                    <a:pt x="5" y="4"/>
                    <a:pt x="11"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74" name="Freeform 78"/>
            <p:cNvSpPr>
              <a:spLocks/>
            </p:cNvSpPr>
            <p:nvPr/>
          </p:nvSpPr>
          <p:spPr bwMode="invGray">
            <a:xfrm>
              <a:off x="4145" y="3007"/>
              <a:ext cx="21" cy="48"/>
            </a:xfrm>
            <a:custGeom>
              <a:avLst/>
              <a:gdLst/>
              <a:ahLst/>
              <a:cxnLst>
                <a:cxn ang="0">
                  <a:pos x="5" y="0"/>
                </a:cxn>
                <a:cxn ang="0">
                  <a:pos x="11" y="14"/>
                </a:cxn>
                <a:cxn ang="0">
                  <a:pos x="20" y="21"/>
                </a:cxn>
                <a:cxn ang="0">
                  <a:pos x="8" y="39"/>
                </a:cxn>
                <a:cxn ang="0">
                  <a:pos x="0" y="56"/>
                </a:cxn>
                <a:cxn ang="0">
                  <a:pos x="11" y="57"/>
                </a:cxn>
                <a:cxn ang="0">
                  <a:pos x="26" y="26"/>
                </a:cxn>
                <a:cxn ang="0">
                  <a:pos x="5" y="0"/>
                </a:cxn>
              </a:cxnLst>
              <a:rect l="0" t="0" r="r" b="b"/>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75" name="Freeform 79"/>
            <p:cNvSpPr>
              <a:spLocks/>
            </p:cNvSpPr>
            <p:nvPr/>
          </p:nvSpPr>
          <p:spPr bwMode="invGray">
            <a:xfrm>
              <a:off x="3876" y="3076"/>
              <a:ext cx="12" cy="27"/>
            </a:xfrm>
            <a:custGeom>
              <a:avLst/>
              <a:gdLst/>
              <a:ahLst/>
              <a:cxnLst>
                <a:cxn ang="0">
                  <a:pos x="14" y="3"/>
                </a:cxn>
                <a:cxn ang="0">
                  <a:pos x="0" y="7"/>
                </a:cxn>
                <a:cxn ang="0">
                  <a:pos x="8" y="22"/>
                </a:cxn>
                <a:cxn ang="0">
                  <a:pos x="14" y="3"/>
                </a:cxn>
              </a:cxnLst>
              <a:rect l="0" t="0" r="r" b="b"/>
              <a:pathLst>
                <a:path w="16" h="36">
                  <a:moveTo>
                    <a:pt x="14" y="3"/>
                  </a:moveTo>
                  <a:cubicBezTo>
                    <a:pt x="7" y="0"/>
                    <a:pt x="4" y="1"/>
                    <a:pt x="0" y="7"/>
                  </a:cubicBezTo>
                  <a:cubicBezTo>
                    <a:pt x="3" y="14"/>
                    <a:pt x="2" y="17"/>
                    <a:pt x="8" y="22"/>
                  </a:cubicBezTo>
                  <a:cubicBezTo>
                    <a:pt x="16" y="36"/>
                    <a:pt x="11" y="7"/>
                    <a:pt x="14" y="3"/>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76" name="Freeform 80"/>
            <p:cNvSpPr>
              <a:spLocks/>
            </p:cNvSpPr>
            <p:nvPr/>
          </p:nvSpPr>
          <p:spPr bwMode="invGray">
            <a:xfrm>
              <a:off x="3866" y="3053"/>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77" name="Freeform 81"/>
            <p:cNvSpPr>
              <a:spLocks/>
            </p:cNvSpPr>
            <p:nvPr/>
          </p:nvSpPr>
          <p:spPr bwMode="invGray">
            <a:xfrm>
              <a:off x="3862" y="3035"/>
              <a:ext cx="12" cy="14"/>
            </a:xfrm>
            <a:custGeom>
              <a:avLst/>
              <a:gdLst/>
              <a:ahLst/>
              <a:cxnLst>
                <a:cxn ang="0">
                  <a:pos x="10" y="5"/>
                </a:cxn>
                <a:cxn ang="0">
                  <a:pos x="0" y="10"/>
                </a:cxn>
                <a:cxn ang="0">
                  <a:pos x="12" y="19"/>
                </a:cxn>
                <a:cxn ang="0">
                  <a:pos x="10" y="5"/>
                </a:cxn>
              </a:cxnLst>
              <a:rect l="0" t="0" r="r" b="b"/>
              <a:pathLst>
                <a:path w="16" h="19">
                  <a:moveTo>
                    <a:pt x="10" y="5"/>
                  </a:moveTo>
                  <a:cubicBezTo>
                    <a:pt x="4" y="0"/>
                    <a:pt x="1" y="3"/>
                    <a:pt x="0" y="10"/>
                  </a:cubicBezTo>
                  <a:cubicBezTo>
                    <a:pt x="4" y="15"/>
                    <a:pt x="7" y="16"/>
                    <a:pt x="12" y="19"/>
                  </a:cubicBezTo>
                  <a:cubicBezTo>
                    <a:pt x="16" y="12"/>
                    <a:pt x="14"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78" name="Freeform 82"/>
            <p:cNvSpPr>
              <a:spLocks/>
            </p:cNvSpPr>
            <p:nvPr/>
          </p:nvSpPr>
          <p:spPr bwMode="invGray">
            <a:xfrm>
              <a:off x="3850" y="2995"/>
              <a:ext cx="11" cy="19"/>
            </a:xfrm>
            <a:custGeom>
              <a:avLst/>
              <a:gdLst/>
              <a:ahLst/>
              <a:cxnLst>
                <a:cxn ang="0">
                  <a:pos x="6" y="0"/>
                </a:cxn>
                <a:cxn ang="0">
                  <a:pos x="0" y="13"/>
                </a:cxn>
                <a:cxn ang="0">
                  <a:pos x="12" y="24"/>
                </a:cxn>
                <a:cxn ang="0">
                  <a:pos x="6" y="0"/>
                </a:cxn>
              </a:cxnLst>
              <a:rect l="0" t="0" r="r" b="b"/>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79" name="Freeform 83"/>
            <p:cNvSpPr>
              <a:spLocks/>
            </p:cNvSpPr>
            <p:nvPr/>
          </p:nvSpPr>
          <p:spPr bwMode="invGray">
            <a:xfrm>
              <a:off x="3852" y="3020"/>
              <a:ext cx="16" cy="13"/>
            </a:xfrm>
            <a:custGeom>
              <a:avLst/>
              <a:gdLst/>
              <a:ahLst/>
              <a:cxnLst>
                <a:cxn ang="0">
                  <a:pos x="13" y="0"/>
                </a:cxn>
                <a:cxn ang="0">
                  <a:pos x="19" y="18"/>
                </a:cxn>
                <a:cxn ang="0">
                  <a:pos x="14" y="6"/>
                </a:cxn>
                <a:cxn ang="0">
                  <a:pos x="13" y="0"/>
                </a:cxn>
              </a:cxnLst>
              <a:rect l="0" t="0" r="r" b="b"/>
              <a:pathLst>
                <a:path w="22" h="18">
                  <a:moveTo>
                    <a:pt x="13" y="0"/>
                  </a:moveTo>
                  <a:cubicBezTo>
                    <a:pt x="0" y="8"/>
                    <a:pt x="9" y="12"/>
                    <a:pt x="19" y="18"/>
                  </a:cubicBezTo>
                  <a:cubicBezTo>
                    <a:pt x="20" y="11"/>
                    <a:pt x="22" y="8"/>
                    <a:pt x="14" y="6"/>
                  </a:cubicBezTo>
                  <a:cubicBezTo>
                    <a:pt x="9" y="3"/>
                    <a:pt x="9" y="5"/>
                    <a:pt x="1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80" name="Freeform 84"/>
            <p:cNvSpPr>
              <a:spLocks/>
            </p:cNvSpPr>
            <p:nvPr/>
          </p:nvSpPr>
          <p:spPr bwMode="invGray">
            <a:xfrm>
              <a:off x="4688" y="3643"/>
              <a:ext cx="45" cy="60"/>
            </a:xfrm>
            <a:custGeom>
              <a:avLst/>
              <a:gdLst/>
              <a:ahLst/>
              <a:cxnLst>
                <a:cxn ang="0">
                  <a:pos x="10" y="7"/>
                </a:cxn>
                <a:cxn ang="0">
                  <a:pos x="3" y="18"/>
                </a:cxn>
                <a:cxn ang="0">
                  <a:pos x="15" y="39"/>
                </a:cxn>
                <a:cxn ang="0">
                  <a:pos x="27" y="54"/>
                </a:cxn>
                <a:cxn ang="0">
                  <a:pos x="40" y="63"/>
                </a:cxn>
                <a:cxn ang="0">
                  <a:pos x="51" y="81"/>
                </a:cxn>
                <a:cxn ang="0">
                  <a:pos x="52" y="57"/>
                </a:cxn>
                <a:cxn ang="0">
                  <a:pos x="43" y="37"/>
                </a:cxn>
                <a:cxn ang="0">
                  <a:pos x="25" y="18"/>
                </a:cxn>
                <a:cxn ang="0">
                  <a:pos x="10" y="7"/>
                </a:cxn>
              </a:cxnLst>
              <a:rect l="0" t="0" r="r" b="b"/>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81" name="Freeform 85"/>
            <p:cNvSpPr>
              <a:spLocks/>
            </p:cNvSpPr>
            <p:nvPr/>
          </p:nvSpPr>
          <p:spPr bwMode="invGray">
            <a:xfrm>
              <a:off x="4919" y="3594"/>
              <a:ext cx="53" cy="46"/>
            </a:xfrm>
            <a:custGeom>
              <a:avLst/>
              <a:gdLst/>
              <a:ahLst/>
              <a:cxnLst>
                <a:cxn ang="0">
                  <a:pos x="28" y="23"/>
                </a:cxn>
                <a:cxn ang="0">
                  <a:pos x="13" y="32"/>
                </a:cxn>
                <a:cxn ang="0">
                  <a:pos x="1" y="44"/>
                </a:cxn>
                <a:cxn ang="0">
                  <a:pos x="13" y="59"/>
                </a:cxn>
                <a:cxn ang="0">
                  <a:pos x="28" y="44"/>
                </a:cxn>
                <a:cxn ang="0">
                  <a:pos x="40" y="23"/>
                </a:cxn>
                <a:cxn ang="0">
                  <a:pos x="55" y="0"/>
                </a:cxn>
                <a:cxn ang="0">
                  <a:pos x="71" y="11"/>
                </a:cxn>
                <a:cxn ang="0">
                  <a:pos x="35" y="23"/>
                </a:cxn>
                <a:cxn ang="0">
                  <a:pos x="28" y="23"/>
                </a:cxn>
              </a:cxnLst>
              <a:rect l="0" t="0" r="r" b="b"/>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82" name="Freeform 86"/>
            <p:cNvSpPr>
              <a:spLocks/>
            </p:cNvSpPr>
            <p:nvPr/>
          </p:nvSpPr>
          <p:spPr bwMode="invGray">
            <a:xfrm>
              <a:off x="4759" y="3569"/>
              <a:ext cx="17" cy="23"/>
            </a:xfrm>
            <a:custGeom>
              <a:avLst/>
              <a:gdLst/>
              <a:ahLst/>
              <a:cxnLst>
                <a:cxn ang="0">
                  <a:pos x="9" y="0"/>
                </a:cxn>
                <a:cxn ang="0">
                  <a:pos x="0" y="14"/>
                </a:cxn>
                <a:cxn ang="0">
                  <a:pos x="12" y="30"/>
                </a:cxn>
                <a:cxn ang="0">
                  <a:pos x="9" y="0"/>
                </a:cxn>
              </a:cxnLst>
              <a:rect l="0" t="0" r="r" b="b"/>
              <a:pathLst>
                <a:path w="23" h="30">
                  <a:moveTo>
                    <a:pt x="9" y="0"/>
                  </a:moveTo>
                  <a:cubicBezTo>
                    <a:pt x="8" y="7"/>
                    <a:pt x="3" y="8"/>
                    <a:pt x="0" y="14"/>
                  </a:cubicBezTo>
                  <a:cubicBezTo>
                    <a:pt x="3" y="21"/>
                    <a:pt x="8" y="24"/>
                    <a:pt x="12" y="30"/>
                  </a:cubicBezTo>
                  <a:cubicBezTo>
                    <a:pt x="23" y="15"/>
                    <a:pt x="4" y="9"/>
                    <a:pt x="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83" name="Freeform 87"/>
            <p:cNvSpPr>
              <a:spLocks/>
            </p:cNvSpPr>
            <p:nvPr/>
          </p:nvSpPr>
          <p:spPr bwMode="invGray">
            <a:xfrm>
              <a:off x="4751" y="3547"/>
              <a:ext cx="20" cy="17"/>
            </a:xfrm>
            <a:custGeom>
              <a:avLst/>
              <a:gdLst/>
              <a:ahLst/>
              <a:cxnLst>
                <a:cxn ang="0">
                  <a:pos x="19" y="0"/>
                </a:cxn>
                <a:cxn ang="0">
                  <a:pos x="0" y="14"/>
                </a:cxn>
                <a:cxn ang="0">
                  <a:pos x="21" y="20"/>
                </a:cxn>
                <a:cxn ang="0">
                  <a:pos x="19" y="0"/>
                </a:cxn>
              </a:cxnLst>
              <a:rect l="0" t="0" r="r" b="b"/>
              <a:pathLst>
                <a:path w="26" h="23">
                  <a:moveTo>
                    <a:pt x="19" y="0"/>
                  </a:moveTo>
                  <a:cubicBezTo>
                    <a:pt x="17" y="12"/>
                    <a:pt x="10" y="11"/>
                    <a:pt x="0" y="14"/>
                  </a:cubicBezTo>
                  <a:cubicBezTo>
                    <a:pt x="5" y="23"/>
                    <a:pt x="11" y="22"/>
                    <a:pt x="21" y="20"/>
                  </a:cubicBezTo>
                  <a:cubicBezTo>
                    <a:pt x="26" y="12"/>
                    <a:pt x="23" y="7"/>
                    <a:pt x="1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84" name="Freeform 88"/>
            <p:cNvSpPr>
              <a:spLocks/>
            </p:cNvSpPr>
            <p:nvPr/>
          </p:nvSpPr>
          <p:spPr bwMode="invGray">
            <a:xfrm>
              <a:off x="4598" y="3353"/>
              <a:ext cx="24" cy="33"/>
            </a:xfrm>
            <a:custGeom>
              <a:avLst/>
              <a:gdLst/>
              <a:ahLst/>
              <a:cxnLst>
                <a:cxn ang="0">
                  <a:pos x="28" y="0"/>
                </a:cxn>
                <a:cxn ang="0">
                  <a:pos x="10" y="11"/>
                </a:cxn>
                <a:cxn ang="0">
                  <a:pos x="12" y="32"/>
                </a:cxn>
                <a:cxn ang="0">
                  <a:pos x="24" y="36"/>
                </a:cxn>
                <a:cxn ang="0">
                  <a:pos x="28" y="0"/>
                </a:cxn>
              </a:cxnLst>
              <a:rect l="0" t="0" r="r" b="b"/>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85" name="Freeform 89"/>
            <p:cNvSpPr>
              <a:spLocks/>
            </p:cNvSpPr>
            <p:nvPr/>
          </p:nvSpPr>
          <p:spPr bwMode="invGray">
            <a:xfrm>
              <a:off x="4632" y="3396"/>
              <a:ext cx="26" cy="33"/>
            </a:xfrm>
            <a:custGeom>
              <a:avLst/>
              <a:gdLst/>
              <a:ahLst/>
              <a:cxnLst>
                <a:cxn ang="0">
                  <a:pos x="30" y="0"/>
                </a:cxn>
                <a:cxn ang="0">
                  <a:pos x="10" y="9"/>
                </a:cxn>
                <a:cxn ang="0">
                  <a:pos x="14" y="32"/>
                </a:cxn>
                <a:cxn ang="0">
                  <a:pos x="26" y="36"/>
                </a:cxn>
                <a:cxn ang="0">
                  <a:pos x="30" y="0"/>
                </a:cxn>
              </a:cxnLst>
              <a:rect l="0" t="0" r="r" b="b"/>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86" name="Freeform 90"/>
            <p:cNvSpPr>
              <a:spLocks/>
            </p:cNvSpPr>
            <p:nvPr/>
          </p:nvSpPr>
          <p:spPr bwMode="invGray">
            <a:xfrm>
              <a:off x="4659" y="3459"/>
              <a:ext cx="28" cy="28"/>
            </a:xfrm>
            <a:custGeom>
              <a:avLst/>
              <a:gdLst/>
              <a:ahLst/>
              <a:cxnLst>
                <a:cxn ang="0">
                  <a:pos x="34" y="2"/>
                </a:cxn>
                <a:cxn ang="0">
                  <a:pos x="10" y="2"/>
                </a:cxn>
                <a:cxn ang="0">
                  <a:pos x="14" y="25"/>
                </a:cxn>
                <a:cxn ang="0">
                  <a:pos x="26" y="29"/>
                </a:cxn>
                <a:cxn ang="0">
                  <a:pos x="34" y="2"/>
                </a:cxn>
              </a:cxnLst>
              <a:rect l="0" t="0" r="r" b="b"/>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87" name="Freeform 91"/>
            <p:cNvSpPr>
              <a:spLocks/>
            </p:cNvSpPr>
            <p:nvPr/>
          </p:nvSpPr>
          <p:spPr bwMode="invGray">
            <a:xfrm>
              <a:off x="4693" y="3449"/>
              <a:ext cx="28" cy="26"/>
            </a:xfrm>
            <a:custGeom>
              <a:avLst/>
              <a:gdLst/>
              <a:ahLst/>
              <a:cxnLst>
                <a:cxn ang="0">
                  <a:pos x="34" y="2"/>
                </a:cxn>
                <a:cxn ang="0">
                  <a:pos x="10" y="2"/>
                </a:cxn>
                <a:cxn ang="0">
                  <a:pos x="16" y="22"/>
                </a:cxn>
                <a:cxn ang="0">
                  <a:pos x="27" y="22"/>
                </a:cxn>
                <a:cxn ang="0">
                  <a:pos x="34" y="2"/>
                </a:cxn>
              </a:cxnLst>
              <a:rect l="0" t="0" r="r" b="b"/>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88" name="Freeform 92"/>
            <p:cNvSpPr>
              <a:spLocks/>
            </p:cNvSpPr>
            <p:nvPr/>
          </p:nvSpPr>
          <p:spPr bwMode="invGray">
            <a:xfrm>
              <a:off x="4683" y="3413"/>
              <a:ext cx="26" cy="20"/>
            </a:xfrm>
            <a:custGeom>
              <a:avLst/>
              <a:gdLst/>
              <a:ahLst/>
              <a:cxnLst>
                <a:cxn ang="0">
                  <a:pos x="31" y="1"/>
                </a:cxn>
                <a:cxn ang="0">
                  <a:pos x="10" y="2"/>
                </a:cxn>
                <a:cxn ang="0">
                  <a:pos x="13" y="15"/>
                </a:cxn>
                <a:cxn ang="0">
                  <a:pos x="25" y="19"/>
                </a:cxn>
                <a:cxn ang="0">
                  <a:pos x="31" y="1"/>
                </a:cxn>
              </a:cxnLst>
              <a:rect l="0" t="0" r="r" b="b"/>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89" name="Freeform 93"/>
            <p:cNvSpPr>
              <a:spLocks/>
            </p:cNvSpPr>
            <p:nvPr/>
          </p:nvSpPr>
          <p:spPr bwMode="invGray">
            <a:xfrm>
              <a:off x="4657" y="3388"/>
              <a:ext cx="26" cy="35"/>
            </a:xfrm>
            <a:custGeom>
              <a:avLst/>
              <a:gdLst/>
              <a:ahLst/>
              <a:cxnLst>
                <a:cxn ang="0">
                  <a:pos x="28" y="16"/>
                </a:cxn>
                <a:cxn ang="0">
                  <a:pos x="19" y="2"/>
                </a:cxn>
                <a:cxn ang="0">
                  <a:pos x="10" y="25"/>
                </a:cxn>
                <a:cxn ang="0">
                  <a:pos x="19" y="35"/>
                </a:cxn>
                <a:cxn ang="0">
                  <a:pos x="27" y="29"/>
                </a:cxn>
                <a:cxn ang="0">
                  <a:pos x="28" y="16"/>
                </a:cxn>
              </a:cxnLst>
              <a:rect l="0" t="0" r="r" b="b"/>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90" name="Freeform 94"/>
            <p:cNvSpPr>
              <a:spLocks/>
            </p:cNvSpPr>
            <p:nvPr/>
          </p:nvSpPr>
          <p:spPr bwMode="invGray">
            <a:xfrm>
              <a:off x="4625" y="3372"/>
              <a:ext cx="24" cy="26"/>
            </a:xfrm>
            <a:custGeom>
              <a:avLst/>
              <a:gdLst/>
              <a:ahLst/>
              <a:cxnLst>
                <a:cxn ang="0">
                  <a:pos x="22" y="10"/>
                </a:cxn>
                <a:cxn ang="0">
                  <a:pos x="10" y="2"/>
                </a:cxn>
                <a:cxn ang="0">
                  <a:pos x="12" y="23"/>
                </a:cxn>
                <a:cxn ang="0">
                  <a:pos x="24" y="27"/>
                </a:cxn>
                <a:cxn ang="0">
                  <a:pos x="22" y="10"/>
                </a:cxn>
              </a:cxnLst>
              <a:rect l="0" t="0" r="r" b="b"/>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91" name="Freeform 95"/>
            <p:cNvSpPr>
              <a:spLocks/>
            </p:cNvSpPr>
            <p:nvPr/>
          </p:nvSpPr>
          <p:spPr bwMode="invGray">
            <a:xfrm>
              <a:off x="4665" y="3425"/>
              <a:ext cx="24" cy="26"/>
            </a:xfrm>
            <a:custGeom>
              <a:avLst/>
              <a:gdLst/>
              <a:ahLst/>
              <a:cxnLst>
                <a:cxn ang="0">
                  <a:pos x="22" y="10"/>
                </a:cxn>
                <a:cxn ang="0">
                  <a:pos x="10" y="2"/>
                </a:cxn>
                <a:cxn ang="0">
                  <a:pos x="12" y="23"/>
                </a:cxn>
                <a:cxn ang="0">
                  <a:pos x="24" y="27"/>
                </a:cxn>
                <a:cxn ang="0">
                  <a:pos x="22" y="10"/>
                </a:cxn>
              </a:cxnLst>
              <a:rect l="0" t="0" r="r" b="b"/>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92" name="Freeform 96"/>
            <p:cNvSpPr>
              <a:spLocks/>
            </p:cNvSpPr>
            <p:nvPr/>
          </p:nvSpPr>
          <p:spPr bwMode="invGray">
            <a:xfrm>
              <a:off x="3055" y="2051"/>
              <a:ext cx="141" cy="108"/>
            </a:xfrm>
            <a:custGeom>
              <a:avLst/>
              <a:gdLst/>
              <a:ahLst/>
              <a:cxnLst>
                <a:cxn ang="0">
                  <a:pos x="171" y="4"/>
                </a:cxn>
                <a:cxn ang="0">
                  <a:pos x="185" y="4"/>
                </a:cxn>
                <a:cxn ang="0">
                  <a:pos x="189" y="16"/>
                </a:cxn>
                <a:cxn ang="0">
                  <a:pos x="187" y="24"/>
                </a:cxn>
                <a:cxn ang="0">
                  <a:pos x="131" y="44"/>
                </a:cxn>
                <a:cxn ang="0">
                  <a:pos x="109" y="58"/>
                </a:cxn>
                <a:cxn ang="0">
                  <a:pos x="97" y="62"/>
                </a:cxn>
                <a:cxn ang="0">
                  <a:pos x="71" y="82"/>
                </a:cxn>
                <a:cxn ang="0">
                  <a:pos x="75" y="92"/>
                </a:cxn>
                <a:cxn ang="0">
                  <a:pos x="83" y="116"/>
                </a:cxn>
                <a:cxn ang="0">
                  <a:pos x="107" y="126"/>
                </a:cxn>
                <a:cxn ang="0">
                  <a:pos x="93" y="140"/>
                </a:cxn>
                <a:cxn ang="0">
                  <a:pos x="83" y="130"/>
                </a:cxn>
                <a:cxn ang="0">
                  <a:pos x="71" y="134"/>
                </a:cxn>
                <a:cxn ang="0">
                  <a:pos x="21" y="122"/>
                </a:cxn>
                <a:cxn ang="0">
                  <a:pos x="19" y="106"/>
                </a:cxn>
                <a:cxn ang="0">
                  <a:pos x="47" y="90"/>
                </a:cxn>
                <a:cxn ang="0">
                  <a:pos x="51" y="76"/>
                </a:cxn>
                <a:cxn ang="0">
                  <a:pos x="47" y="64"/>
                </a:cxn>
                <a:cxn ang="0">
                  <a:pos x="73" y="46"/>
                </a:cxn>
                <a:cxn ang="0">
                  <a:pos x="97" y="36"/>
                </a:cxn>
                <a:cxn ang="0">
                  <a:pos x="113" y="24"/>
                </a:cxn>
                <a:cxn ang="0">
                  <a:pos x="171" y="4"/>
                </a:cxn>
              </a:cxnLst>
              <a:rect l="0" t="0" r="r" b="b"/>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93" name="Freeform 97"/>
            <p:cNvSpPr>
              <a:spLocks/>
            </p:cNvSpPr>
            <p:nvPr/>
          </p:nvSpPr>
          <p:spPr bwMode="invGray">
            <a:xfrm>
              <a:off x="3139" y="2155"/>
              <a:ext cx="40" cy="12"/>
            </a:xfrm>
            <a:custGeom>
              <a:avLst/>
              <a:gdLst/>
              <a:ahLst/>
              <a:cxnLst>
                <a:cxn ang="0">
                  <a:pos x="24" y="0"/>
                </a:cxn>
                <a:cxn ang="0">
                  <a:pos x="12" y="2"/>
                </a:cxn>
                <a:cxn ang="0">
                  <a:pos x="32" y="16"/>
                </a:cxn>
                <a:cxn ang="0">
                  <a:pos x="44" y="14"/>
                </a:cxn>
                <a:cxn ang="0">
                  <a:pos x="24" y="0"/>
                </a:cxn>
              </a:cxnLst>
              <a:rect l="0" t="0" r="r" b="b"/>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94" name="Freeform 98"/>
            <p:cNvSpPr>
              <a:spLocks/>
            </p:cNvSpPr>
            <p:nvPr/>
          </p:nvSpPr>
          <p:spPr bwMode="invGray">
            <a:xfrm>
              <a:off x="3344" y="1999"/>
              <a:ext cx="42" cy="28"/>
            </a:xfrm>
            <a:custGeom>
              <a:avLst/>
              <a:gdLst/>
              <a:ahLst/>
              <a:cxnLst>
                <a:cxn ang="0">
                  <a:pos x="57" y="4"/>
                </a:cxn>
                <a:cxn ang="0">
                  <a:pos x="25" y="24"/>
                </a:cxn>
                <a:cxn ang="0">
                  <a:pos x="11" y="34"/>
                </a:cxn>
                <a:cxn ang="0">
                  <a:pos x="9" y="4"/>
                </a:cxn>
                <a:cxn ang="0">
                  <a:pos x="21" y="0"/>
                </a:cxn>
                <a:cxn ang="0">
                  <a:pos x="57" y="4"/>
                </a:cxn>
              </a:cxnLst>
              <a:rect l="0" t="0" r="r" b="b"/>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95" name="Freeform 99"/>
            <p:cNvSpPr>
              <a:spLocks/>
            </p:cNvSpPr>
            <p:nvPr/>
          </p:nvSpPr>
          <p:spPr bwMode="invGray">
            <a:xfrm>
              <a:off x="3374" y="2012"/>
              <a:ext cx="50" cy="20"/>
            </a:xfrm>
            <a:custGeom>
              <a:avLst/>
              <a:gdLst/>
              <a:ahLst/>
              <a:cxnLst>
                <a:cxn ang="0">
                  <a:pos x="29" y="0"/>
                </a:cxn>
                <a:cxn ang="0">
                  <a:pos x="11" y="6"/>
                </a:cxn>
                <a:cxn ang="0">
                  <a:pos x="57" y="26"/>
                </a:cxn>
                <a:cxn ang="0">
                  <a:pos x="63" y="24"/>
                </a:cxn>
                <a:cxn ang="0">
                  <a:pos x="29" y="0"/>
                </a:cxn>
              </a:cxnLst>
              <a:rect l="0" t="0" r="r" b="b"/>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96" name="Freeform 100"/>
            <p:cNvSpPr>
              <a:spLocks/>
            </p:cNvSpPr>
            <p:nvPr/>
          </p:nvSpPr>
          <p:spPr bwMode="invGray">
            <a:xfrm>
              <a:off x="3428" y="2015"/>
              <a:ext cx="50" cy="32"/>
            </a:xfrm>
            <a:custGeom>
              <a:avLst/>
              <a:gdLst/>
              <a:ahLst/>
              <a:cxnLst>
                <a:cxn ang="0">
                  <a:pos x="50" y="9"/>
                </a:cxn>
                <a:cxn ang="0">
                  <a:pos x="26" y="9"/>
                </a:cxn>
                <a:cxn ang="0">
                  <a:pos x="10" y="9"/>
                </a:cxn>
                <a:cxn ang="0">
                  <a:pos x="8" y="35"/>
                </a:cxn>
                <a:cxn ang="0">
                  <a:pos x="32" y="43"/>
                </a:cxn>
                <a:cxn ang="0">
                  <a:pos x="62" y="27"/>
                </a:cxn>
                <a:cxn ang="0">
                  <a:pos x="50" y="9"/>
                </a:cxn>
              </a:cxnLst>
              <a:rect l="0" t="0" r="r" b="b"/>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97" name="Freeform 101"/>
            <p:cNvSpPr>
              <a:spLocks/>
            </p:cNvSpPr>
            <p:nvPr/>
          </p:nvSpPr>
          <p:spPr bwMode="invGray">
            <a:xfrm>
              <a:off x="3777" y="2042"/>
              <a:ext cx="88" cy="31"/>
            </a:xfrm>
            <a:custGeom>
              <a:avLst/>
              <a:gdLst/>
              <a:ahLst/>
              <a:cxnLst>
                <a:cxn ang="0">
                  <a:pos x="14" y="0"/>
                </a:cxn>
                <a:cxn ang="0">
                  <a:pos x="8" y="16"/>
                </a:cxn>
                <a:cxn ang="0">
                  <a:pos x="50" y="30"/>
                </a:cxn>
                <a:cxn ang="0">
                  <a:pos x="76" y="36"/>
                </a:cxn>
                <a:cxn ang="0">
                  <a:pos x="112" y="22"/>
                </a:cxn>
                <a:cxn ang="0">
                  <a:pos x="78" y="4"/>
                </a:cxn>
                <a:cxn ang="0">
                  <a:pos x="14" y="0"/>
                </a:cxn>
              </a:cxnLst>
              <a:rect l="0" t="0" r="r" b="b"/>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98" name="Freeform 102"/>
            <p:cNvSpPr>
              <a:spLocks/>
            </p:cNvSpPr>
            <p:nvPr/>
          </p:nvSpPr>
          <p:spPr bwMode="invGray">
            <a:xfrm>
              <a:off x="3867" y="2041"/>
              <a:ext cx="46" cy="24"/>
            </a:xfrm>
            <a:custGeom>
              <a:avLst/>
              <a:gdLst/>
              <a:ahLst/>
              <a:cxnLst>
                <a:cxn ang="0">
                  <a:pos x="32" y="4"/>
                </a:cxn>
                <a:cxn ang="0">
                  <a:pos x="62" y="10"/>
                </a:cxn>
                <a:cxn ang="0">
                  <a:pos x="30" y="32"/>
                </a:cxn>
                <a:cxn ang="0">
                  <a:pos x="6" y="22"/>
                </a:cxn>
                <a:cxn ang="0">
                  <a:pos x="32" y="4"/>
                </a:cxn>
              </a:cxnLst>
              <a:rect l="0" t="0" r="r" b="b"/>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99" name="Freeform 103"/>
            <p:cNvSpPr>
              <a:spLocks/>
            </p:cNvSpPr>
            <p:nvPr/>
          </p:nvSpPr>
          <p:spPr bwMode="invGray">
            <a:xfrm>
              <a:off x="3846" y="2070"/>
              <a:ext cx="37" cy="17"/>
            </a:xfrm>
            <a:custGeom>
              <a:avLst/>
              <a:gdLst/>
              <a:ahLst/>
              <a:cxnLst>
                <a:cxn ang="0">
                  <a:pos x="20" y="1"/>
                </a:cxn>
                <a:cxn ang="0">
                  <a:pos x="6" y="5"/>
                </a:cxn>
                <a:cxn ang="0">
                  <a:pos x="38" y="23"/>
                </a:cxn>
                <a:cxn ang="0">
                  <a:pos x="20" y="1"/>
                </a:cxn>
              </a:cxnLst>
              <a:rect l="0" t="0" r="r" b="b"/>
              <a:pathLst>
                <a:path w="49" h="23">
                  <a:moveTo>
                    <a:pt x="20" y="1"/>
                  </a:moveTo>
                  <a:cubicBezTo>
                    <a:pt x="15" y="2"/>
                    <a:pt x="8" y="0"/>
                    <a:pt x="6" y="5"/>
                  </a:cubicBezTo>
                  <a:cubicBezTo>
                    <a:pt x="0" y="19"/>
                    <a:pt x="32" y="21"/>
                    <a:pt x="38" y="23"/>
                  </a:cubicBezTo>
                  <a:cubicBezTo>
                    <a:pt x="49" y="6"/>
                    <a:pt x="35" y="3"/>
                    <a:pt x="20" y="1"/>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00" name="Freeform 104"/>
            <p:cNvSpPr>
              <a:spLocks/>
            </p:cNvSpPr>
            <p:nvPr/>
          </p:nvSpPr>
          <p:spPr bwMode="invGray">
            <a:xfrm>
              <a:off x="4098" y="2294"/>
              <a:ext cx="76" cy="114"/>
            </a:xfrm>
            <a:custGeom>
              <a:avLst/>
              <a:gdLst/>
              <a:ahLst/>
              <a:cxnLst>
                <a:cxn ang="0">
                  <a:pos x="6" y="0"/>
                </a:cxn>
                <a:cxn ang="0">
                  <a:pos x="0" y="18"/>
                </a:cxn>
                <a:cxn ang="0">
                  <a:pos x="14" y="42"/>
                </a:cxn>
                <a:cxn ang="0">
                  <a:pos x="32" y="72"/>
                </a:cxn>
                <a:cxn ang="0">
                  <a:pos x="36" y="104"/>
                </a:cxn>
                <a:cxn ang="0">
                  <a:pos x="80" y="152"/>
                </a:cxn>
                <a:cxn ang="0">
                  <a:pos x="86" y="124"/>
                </a:cxn>
                <a:cxn ang="0">
                  <a:pos x="74" y="102"/>
                </a:cxn>
                <a:cxn ang="0">
                  <a:pos x="62" y="92"/>
                </a:cxn>
                <a:cxn ang="0">
                  <a:pos x="52" y="74"/>
                </a:cxn>
                <a:cxn ang="0">
                  <a:pos x="42" y="44"/>
                </a:cxn>
                <a:cxn ang="0">
                  <a:pos x="4" y="12"/>
                </a:cxn>
                <a:cxn ang="0">
                  <a:pos x="6" y="0"/>
                </a:cxn>
              </a:cxnLst>
              <a:rect l="0" t="0" r="r" b="b"/>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01" name="Freeform 105"/>
            <p:cNvSpPr>
              <a:spLocks/>
            </p:cNvSpPr>
            <p:nvPr/>
          </p:nvSpPr>
          <p:spPr bwMode="invGray">
            <a:xfrm>
              <a:off x="4159" y="2412"/>
              <a:ext cx="55" cy="78"/>
            </a:xfrm>
            <a:custGeom>
              <a:avLst/>
              <a:gdLst/>
              <a:ahLst/>
              <a:cxnLst>
                <a:cxn ang="0">
                  <a:pos x="64" y="22"/>
                </a:cxn>
                <a:cxn ang="0">
                  <a:pos x="74" y="40"/>
                </a:cxn>
                <a:cxn ang="0">
                  <a:pos x="30" y="84"/>
                </a:cxn>
                <a:cxn ang="0">
                  <a:pos x="32" y="100"/>
                </a:cxn>
                <a:cxn ang="0">
                  <a:pos x="20" y="94"/>
                </a:cxn>
                <a:cxn ang="0">
                  <a:pos x="6" y="84"/>
                </a:cxn>
                <a:cxn ang="0">
                  <a:pos x="0" y="82"/>
                </a:cxn>
                <a:cxn ang="0">
                  <a:pos x="10" y="58"/>
                </a:cxn>
                <a:cxn ang="0">
                  <a:pos x="12" y="52"/>
                </a:cxn>
                <a:cxn ang="0">
                  <a:pos x="2" y="24"/>
                </a:cxn>
                <a:cxn ang="0">
                  <a:pos x="4" y="14"/>
                </a:cxn>
                <a:cxn ang="0">
                  <a:pos x="26" y="22"/>
                </a:cxn>
                <a:cxn ang="0">
                  <a:pos x="36" y="36"/>
                </a:cxn>
                <a:cxn ang="0">
                  <a:pos x="64" y="22"/>
                </a:cxn>
              </a:cxnLst>
              <a:rect l="0" t="0" r="r" b="b"/>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02" name="Freeform 106"/>
            <p:cNvSpPr>
              <a:spLocks/>
            </p:cNvSpPr>
            <p:nvPr/>
          </p:nvSpPr>
          <p:spPr bwMode="invGray">
            <a:xfrm>
              <a:off x="4123" y="2492"/>
              <a:ext cx="109" cy="189"/>
            </a:xfrm>
            <a:custGeom>
              <a:avLst/>
              <a:gdLst/>
              <a:ahLst/>
              <a:cxnLst>
                <a:cxn ang="0">
                  <a:pos x="82" y="100"/>
                </a:cxn>
                <a:cxn ang="0">
                  <a:pos x="66" y="106"/>
                </a:cxn>
                <a:cxn ang="0">
                  <a:pos x="64" y="132"/>
                </a:cxn>
                <a:cxn ang="0">
                  <a:pos x="22" y="146"/>
                </a:cxn>
                <a:cxn ang="0">
                  <a:pos x="8" y="168"/>
                </a:cxn>
                <a:cxn ang="0">
                  <a:pos x="20" y="182"/>
                </a:cxn>
                <a:cxn ang="0">
                  <a:pos x="8" y="198"/>
                </a:cxn>
                <a:cxn ang="0">
                  <a:pos x="24" y="252"/>
                </a:cxn>
                <a:cxn ang="0">
                  <a:pos x="28" y="214"/>
                </a:cxn>
                <a:cxn ang="0">
                  <a:pos x="22" y="192"/>
                </a:cxn>
                <a:cxn ang="0">
                  <a:pos x="42" y="176"/>
                </a:cxn>
                <a:cxn ang="0">
                  <a:pos x="52" y="158"/>
                </a:cxn>
                <a:cxn ang="0">
                  <a:pos x="66" y="174"/>
                </a:cxn>
                <a:cxn ang="0">
                  <a:pos x="44" y="190"/>
                </a:cxn>
                <a:cxn ang="0">
                  <a:pos x="56" y="200"/>
                </a:cxn>
                <a:cxn ang="0">
                  <a:pos x="68" y="178"/>
                </a:cxn>
                <a:cxn ang="0">
                  <a:pos x="84" y="184"/>
                </a:cxn>
                <a:cxn ang="0">
                  <a:pos x="104" y="148"/>
                </a:cxn>
                <a:cxn ang="0">
                  <a:pos x="114" y="156"/>
                </a:cxn>
                <a:cxn ang="0">
                  <a:pos x="136" y="148"/>
                </a:cxn>
                <a:cxn ang="0">
                  <a:pos x="146" y="130"/>
                </a:cxn>
                <a:cxn ang="0">
                  <a:pos x="142" y="110"/>
                </a:cxn>
                <a:cxn ang="0">
                  <a:pos x="134" y="98"/>
                </a:cxn>
                <a:cxn ang="0">
                  <a:pos x="122" y="40"/>
                </a:cxn>
                <a:cxn ang="0">
                  <a:pos x="94" y="0"/>
                </a:cxn>
                <a:cxn ang="0">
                  <a:pos x="78" y="12"/>
                </a:cxn>
                <a:cxn ang="0">
                  <a:pos x="96" y="34"/>
                </a:cxn>
                <a:cxn ang="0">
                  <a:pos x="96" y="64"/>
                </a:cxn>
                <a:cxn ang="0">
                  <a:pos x="82" y="100"/>
                </a:cxn>
              </a:cxnLst>
              <a:rect l="0" t="0" r="r" b="b"/>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03" name="Freeform 107"/>
            <p:cNvSpPr>
              <a:spLocks/>
            </p:cNvSpPr>
            <p:nvPr/>
          </p:nvSpPr>
          <p:spPr bwMode="invGray">
            <a:xfrm>
              <a:off x="3062" y="1988"/>
              <a:ext cx="52" cy="30"/>
            </a:xfrm>
            <a:custGeom>
              <a:avLst/>
              <a:gdLst/>
              <a:ahLst/>
              <a:cxnLst>
                <a:cxn ang="0">
                  <a:pos x="59" y="0"/>
                </a:cxn>
                <a:cxn ang="0">
                  <a:pos x="65" y="20"/>
                </a:cxn>
                <a:cxn ang="0">
                  <a:pos x="41" y="24"/>
                </a:cxn>
                <a:cxn ang="0">
                  <a:pos x="31" y="40"/>
                </a:cxn>
                <a:cxn ang="0">
                  <a:pos x="7" y="38"/>
                </a:cxn>
                <a:cxn ang="0">
                  <a:pos x="1" y="36"/>
                </a:cxn>
                <a:cxn ang="0">
                  <a:pos x="33" y="20"/>
                </a:cxn>
                <a:cxn ang="0">
                  <a:pos x="59" y="0"/>
                </a:cxn>
              </a:cxnLst>
              <a:rect l="0" t="0" r="r" b="b"/>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04" name="Freeform 108"/>
            <p:cNvSpPr>
              <a:spLocks/>
            </p:cNvSpPr>
            <p:nvPr/>
          </p:nvSpPr>
          <p:spPr bwMode="invGray">
            <a:xfrm>
              <a:off x="2955" y="1997"/>
              <a:ext cx="19" cy="22"/>
            </a:xfrm>
            <a:custGeom>
              <a:avLst/>
              <a:gdLst/>
              <a:ahLst/>
              <a:cxnLst>
                <a:cxn ang="0">
                  <a:pos x="18" y="0"/>
                </a:cxn>
                <a:cxn ang="0">
                  <a:pos x="0" y="18"/>
                </a:cxn>
                <a:cxn ang="0">
                  <a:pos x="18" y="26"/>
                </a:cxn>
                <a:cxn ang="0">
                  <a:pos x="18" y="0"/>
                </a:cxn>
              </a:cxnLst>
              <a:rect l="0" t="0" r="r" b="b"/>
              <a:pathLst>
                <a:path w="26" h="29">
                  <a:moveTo>
                    <a:pt x="18" y="0"/>
                  </a:moveTo>
                  <a:cubicBezTo>
                    <a:pt x="9" y="6"/>
                    <a:pt x="4" y="7"/>
                    <a:pt x="0" y="18"/>
                  </a:cubicBezTo>
                  <a:cubicBezTo>
                    <a:pt x="7" y="25"/>
                    <a:pt x="9" y="29"/>
                    <a:pt x="18" y="26"/>
                  </a:cubicBezTo>
                  <a:cubicBezTo>
                    <a:pt x="22" y="14"/>
                    <a:pt x="26" y="12"/>
                    <a:pt x="18"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05" name="Freeform 109"/>
            <p:cNvSpPr>
              <a:spLocks/>
            </p:cNvSpPr>
            <p:nvPr/>
          </p:nvSpPr>
          <p:spPr bwMode="invGray">
            <a:xfrm>
              <a:off x="2979" y="1996"/>
              <a:ext cx="37" cy="27"/>
            </a:xfrm>
            <a:custGeom>
              <a:avLst/>
              <a:gdLst/>
              <a:ahLst/>
              <a:cxnLst>
                <a:cxn ang="0">
                  <a:pos x="14" y="6"/>
                </a:cxn>
                <a:cxn ang="0">
                  <a:pos x="0" y="18"/>
                </a:cxn>
                <a:cxn ang="0">
                  <a:pos x="6" y="32"/>
                </a:cxn>
                <a:cxn ang="0">
                  <a:pos x="18" y="36"/>
                </a:cxn>
                <a:cxn ang="0">
                  <a:pos x="40" y="26"/>
                </a:cxn>
                <a:cxn ang="0">
                  <a:pos x="14" y="6"/>
                </a:cxn>
              </a:cxnLst>
              <a:rect l="0" t="0" r="r" b="b"/>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06" name="Freeform 110"/>
            <p:cNvSpPr>
              <a:spLocks/>
            </p:cNvSpPr>
            <p:nvPr/>
          </p:nvSpPr>
          <p:spPr bwMode="invGray">
            <a:xfrm>
              <a:off x="3040" y="1987"/>
              <a:ext cx="20" cy="16"/>
            </a:xfrm>
            <a:custGeom>
              <a:avLst/>
              <a:gdLst/>
              <a:ahLst/>
              <a:cxnLst>
                <a:cxn ang="0">
                  <a:pos x="11" y="0"/>
                </a:cxn>
                <a:cxn ang="0">
                  <a:pos x="3" y="12"/>
                </a:cxn>
                <a:cxn ang="0">
                  <a:pos x="19" y="22"/>
                </a:cxn>
                <a:cxn ang="0">
                  <a:pos x="11" y="0"/>
                </a:cxn>
              </a:cxnLst>
              <a:rect l="0" t="0" r="r" b="b"/>
              <a:pathLst>
                <a:path w="27" h="22">
                  <a:moveTo>
                    <a:pt x="11" y="0"/>
                  </a:moveTo>
                  <a:cubicBezTo>
                    <a:pt x="8" y="4"/>
                    <a:pt x="0" y="8"/>
                    <a:pt x="3" y="12"/>
                  </a:cubicBezTo>
                  <a:cubicBezTo>
                    <a:pt x="6" y="17"/>
                    <a:pt x="19" y="22"/>
                    <a:pt x="19" y="22"/>
                  </a:cubicBezTo>
                  <a:cubicBezTo>
                    <a:pt x="27" y="10"/>
                    <a:pt x="15" y="11"/>
                    <a:pt x="11"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07" name="Freeform 111"/>
            <p:cNvSpPr>
              <a:spLocks/>
            </p:cNvSpPr>
            <p:nvPr/>
          </p:nvSpPr>
          <p:spPr bwMode="invGray">
            <a:xfrm>
              <a:off x="3022" y="2005"/>
              <a:ext cx="15" cy="13"/>
            </a:xfrm>
            <a:custGeom>
              <a:avLst/>
              <a:gdLst/>
              <a:ahLst/>
              <a:cxnLst>
                <a:cxn ang="0">
                  <a:pos x="11" y="0"/>
                </a:cxn>
                <a:cxn ang="0">
                  <a:pos x="9" y="18"/>
                </a:cxn>
                <a:cxn ang="0">
                  <a:pos x="11" y="0"/>
                </a:cxn>
              </a:cxnLst>
              <a:rect l="0" t="0" r="r" b="b"/>
              <a:pathLst>
                <a:path w="20" h="18">
                  <a:moveTo>
                    <a:pt x="11" y="0"/>
                  </a:moveTo>
                  <a:cubicBezTo>
                    <a:pt x="1" y="14"/>
                    <a:pt x="0" y="9"/>
                    <a:pt x="9" y="18"/>
                  </a:cubicBezTo>
                  <a:cubicBezTo>
                    <a:pt x="20" y="14"/>
                    <a:pt x="16" y="18"/>
                    <a:pt x="11"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08" name="Freeform 112"/>
            <p:cNvSpPr>
              <a:spLocks/>
            </p:cNvSpPr>
            <p:nvPr/>
          </p:nvSpPr>
          <p:spPr bwMode="invGray">
            <a:xfrm>
              <a:off x="4162" y="2021"/>
              <a:ext cx="18" cy="33"/>
            </a:xfrm>
            <a:custGeom>
              <a:avLst/>
              <a:gdLst/>
              <a:ahLst/>
              <a:cxnLst>
                <a:cxn ang="0">
                  <a:pos x="24" y="0"/>
                </a:cxn>
                <a:cxn ang="0">
                  <a:pos x="8" y="16"/>
                </a:cxn>
                <a:cxn ang="0">
                  <a:pos x="0" y="34"/>
                </a:cxn>
                <a:cxn ang="0">
                  <a:pos x="16" y="40"/>
                </a:cxn>
                <a:cxn ang="0">
                  <a:pos x="24" y="0"/>
                </a:cxn>
              </a:cxnLst>
              <a:rect l="0" t="0" r="r" b="b"/>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09" name="Freeform 113"/>
            <p:cNvSpPr>
              <a:spLocks/>
            </p:cNvSpPr>
            <p:nvPr/>
          </p:nvSpPr>
          <p:spPr bwMode="invGray">
            <a:xfrm>
              <a:off x="3278" y="3473"/>
              <a:ext cx="31" cy="18"/>
            </a:xfrm>
            <a:custGeom>
              <a:avLst/>
              <a:gdLst/>
              <a:ahLst/>
              <a:cxnLst>
                <a:cxn ang="0">
                  <a:pos x="30" y="0"/>
                </a:cxn>
                <a:cxn ang="0">
                  <a:pos x="26" y="24"/>
                </a:cxn>
                <a:cxn ang="0">
                  <a:pos x="30" y="0"/>
                </a:cxn>
              </a:cxnLst>
              <a:rect l="0" t="0" r="r" b="b"/>
              <a:pathLst>
                <a:path w="41" h="24">
                  <a:moveTo>
                    <a:pt x="30" y="0"/>
                  </a:moveTo>
                  <a:cubicBezTo>
                    <a:pt x="4" y="4"/>
                    <a:pt x="0" y="17"/>
                    <a:pt x="26" y="24"/>
                  </a:cubicBezTo>
                  <a:cubicBezTo>
                    <a:pt x="41" y="19"/>
                    <a:pt x="38" y="10"/>
                    <a:pt x="30"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10" name="Freeform 114"/>
            <p:cNvSpPr>
              <a:spLocks/>
            </p:cNvSpPr>
            <p:nvPr/>
          </p:nvSpPr>
          <p:spPr bwMode="invGray">
            <a:xfrm>
              <a:off x="3318" y="3466"/>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11" name="Freeform 115"/>
            <p:cNvSpPr>
              <a:spLocks/>
            </p:cNvSpPr>
            <p:nvPr/>
          </p:nvSpPr>
          <p:spPr bwMode="invGray">
            <a:xfrm>
              <a:off x="3251" y="3312"/>
              <a:ext cx="9"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12" name="Freeform 116"/>
            <p:cNvSpPr>
              <a:spLocks/>
            </p:cNvSpPr>
            <p:nvPr/>
          </p:nvSpPr>
          <p:spPr bwMode="invGray">
            <a:xfrm>
              <a:off x="3311" y="3239"/>
              <a:ext cx="11" cy="19"/>
            </a:xfrm>
            <a:custGeom>
              <a:avLst/>
              <a:gdLst/>
              <a:ahLst/>
              <a:cxnLst>
                <a:cxn ang="0">
                  <a:pos x="6" y="0"/>
                </a:cxn>
                <a:cxn ang="0">
                  <a:pos x="0" y="13"/>
                </a:cxn>
                <a:cxn ang="0">
                  <a:pos x="12" y="24"/>
                </a:cxn>
                <a:cxn ang="0">
                  <a:pos x="6" y="0"/>
                </a:cxn>
              </a:cxnLst>
              <a:rect l="0" t="0" r="r" b="b"/>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13" name="Freeform 117"/>
            <p:cNvSpPr>
              <a:spLocks/>
            </p:cNvSpPr>
            <p:nvPr/>
          </p:nvSpPr>
          <p:spPr bwMode="invGray">
            <a:xfrm>
              <a:off x="3287" y="3238"/>
              <a:ext cx="11" cy="19"/>
            </a:xfrm>
            <a:custGeom>
              <a:avLst/>
              <a:gdLst/>
              <a:ahLst/>
              <a:cxnLst>
                <a:cxn ang="0">
                  <a:pos x="6" y="0"/>
                </a:cxn>
                <a:cxn ang="0">
                  <a:pos x="0" y="13"/>
                </a:cxn>
                <a:cxn ang="0">
                  <a:pos x="12" y="24"/>
                </a:cxn>
                <a:cxn ang="0">
                  <a:pos x="6" y="0"/>
                </a:cxn>
              </a:cxnLst>
              <a:rect l="0" t="0" r="r" b="b"/>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14" name="Freeform 118"/>
            <p:cNvSpPr>
              <a:spLocks/>
            </p:cNvSpPr>
            <p:nvPr/>
          </p:nvSpPr>
          <p:spPr bwMode="invGray">
            <a:xfrm>
              <a:off x="3276" y="3260"/>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15" name="Freeform 119"/>
            <p:cNvSpPr>
              <a:spLocks/>
            </p:cNvSpPr>
            <p:nvPr/>
          </p:nvSpPr>
          <p:spPr bwMode="invGray">
            <a:xfrm>
              <a:off x="3251" y="3294"/>
              <a:ext cx="9"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16" name="Freeform 120"/>
            <p:cNvSpPr>
              <a:spLocks/>
            </p:cNvSpPr>
            <p:nvPr/>
          </p:nvSpPr>
          <p:spPr bwMode="invGray">
            <a:xfrm>
              <a:off x="3270" y="3281"/>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17" name="Freeform 121"/>
            <p:cNvSpPr>
              <a:spLocks/>
            </p:cNvSpPr>
            <p:nvPr/>
          </p:nvSpPr>
          <p:spPr bwMode="invGray">
            <a:xfrm>
              <a:off x="2537" y="2293"/>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18" name="Freeform 122"/>
            <p:cNvSpPr>
              <a:spLocks/>
            </p:cNvSpPr>
            <p:nvPr/>
          </p:nvSpPr>
          <p:spPr bwMode="invGray">
            <a:xfrm>
              <a:off x="2476" y="2259"/>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19" name="Freeform 123"/>
            <p:cNvSpPr>
              <a:spLocks/>
            </p:cNvSpPr>
            <p:nvPr/>
          </p:nvSpPr>
          <p:spPr bwMode="invGray">
            <a:xfrm>
              <a:off x="2238" y="2042"/>
              <a:ext cx="2060" cy="1644"/>
            </a:xfrm>
            <a:custGeom>
              <a:avLst/>
              <a:gdLst/>
              <a:ahLst/>
              <a:cxnLst>
                <a:cxn ang="0">
                  <a:pos x="452" y="653"/>
                </a:cxn>
                <a:cxn ang="0">
                  <a:pos x="333" y="595"/>
                </a:cxn>
                <a:cxn ang="0">
                  <a:pos x="158" y="645"/>
                </a:cxn>
                <a:cxn ang="0">
                  <a:pos x="46" y="759"/>
                </a:cxn>
                <a:cxn ang="0">
                  <a:pos x="12" y="941"/>
                </a:cxn>
                <a:cxn ang="0">
                  <a:pos x="146" y="1059"/>
                </a:cxn>
                <a:cxn ang="0">
                  <a:pos x="308" y="1041"/>
                </a:cxn>
                <a:cxn ang="0">
                  <a:pos x="396" y="1138"/>
                </a:cxn>
                <a:cxn ang="0">
                  <a:pos x="452" y="1447"/>
                </a:cxn>
                <a:cxn ang="0">
                  <a:pos x="497" y="1628"/>
                </a:cxn>
                <a:cxn ang="0">
                  <a:pos x="704" y="1574"/>
                </a:cxn>
                <a:cxn ang="0">
                  <a:pos x="817" y="1380"/>
                </a:cxn>
                <a:cxn ang="0">
                  <a:pos x="885" y="1153"/>
                </a:cxn>
                <a:cxn ang="0">
                  <a:pos x="998" y="999"/>
                </a:cxn>
                <a:cxn ang="0">
                  <a:pos x="796" y="856"/>
                </a:cxn>
                <a:cxn ang="0">
                  <a:pos x="817" y="819"/>
                </a:cxn>
                <a:cxn ang="0">
                  <a:pos x="1003" y="916"/>
                </a:cxn>
                <a:cxn ang="0">
                  <a:pos x="1098" y="792"/>
                </a:cxn>
                <a:cxn ang="0">
                  <a:pos x="1046" y="763"/>
                </a:cxn>
                <a:cxn ang="0">
                  <a:pos x="929" y="716"/>
                </a:cxn>
                <a:cxn ang="0">
                  <a:pos x="1141" y="761"/>
                </a:cxn>
                <a:cxn ang="0">
                  <a:pos x="1296" y="852"/>
                </a:cxn>
                <a:cxn ang="0">
                  <a:pos x="1373" y="1033"/>
                </a:cxn>
                <a:cxn ang="0">
                  <a:pos x="1608" y="847"/>
                </a:cxn>
                <a:cxn ang="0">
                  <a:pos x="1704" y="1030"/>
                </a:cxn>
                <a:cxn ang="0">
                  <a:pos x="1707" y="874"/>
                </a:cxn>
                <a:cxn ang="0">
                  <a:pos x="1759" y="800"/>
                </a:cxn>
                <a:cxn ang="0">
                  <a:pos x="1783" y="544"/>
                </a:cxn>
                <a:cxn ang="0">
                  <a:pos x="1824" y="528"/>
                </a:cxn>
                <a:cxn ang="0">
                  <a:pos x="1844" y="427"/>
                </a:cxn>
                <a:cxn ang="0">
                  <a:pos x="1805" y="226"/>
                </a:cxn>
                <a:cxn ang="0">
                  <a:pos x="1899" y="108"/>
                </a:cxn>
                <a:cxn ang="0">
                  <a:pos x="1947" y="209"/>
                </a:cxn>
                <a:cxn ang="0">
                  <a:pos x="1943" y="123"/>
                </a:cxn>
                <a:cxn ang="0">
                  <a:pos x="1975" y="51"/>
                </a:cxn>
                <a:cxn ang="0">
                  <a:pos x="2038" y="0"/>
                </a:cxn>
                <a:cxn ang="0">
                  <a:pos x="1820" y="63"/>
                </a:cxn>
                <a:cxn ang="0">
                  <a:pos x="1583" y="83"/>
                </a:cxn>
                <a:cxn ang="0">
                  <a:pos x="1349" y="30"/>
                </a:cxn>
                <a:cxn ang="0">
                  <a:pos x="1132" y="65"/>
                </a:cxn>
                <a:cxn ang="0">
                  <a:pos x="1040" y="170"/>
                </a:cxn>
                <a:cxn ang="0">
                  <a:pos x="926" y="137"/>
                </a:cxn>
                <a:cxn ang="0">
                  <a:pos x="758" y="183"/>
                </a:cxn>
                <a:cxn ang="0">
                  <a:pos x="667" y="140"/>
                </a:cxn>
                <a:cxn ang="0">
                  <a:pos x="364" y="248"/>
                </a:cxn>
                <a:cxn ang="0">
                  <a:pos x="535" y="213"/>
                </a:cxn>
                <a:cxn ang="0">
                  <a:pos x="638" y="276"/>
                </a:cxn>
                <a:cxn ang="0">
                  <a:pos x="443" y="357"/>
                </a:cxn>
                <a:cxn ang="0">
                  <a:pos x="275" y="416"/>
                </a:cxn>
                <a:cxn ang="0">
                  <a:pos x="167" y="537"/>
                </a:cxn>
                <a:cxn ang="0">
                  <a:pos x="283" y="552"/>
                </a:cxn>
                <a:cxn ang="0">
                  <a:pos x="381" y="573"/>
                </a:cxn>
                <a:cxn ang="0">
                  <a:pos x="493" y="590"/>
                </a:cxn>
                <a:cxn ang="0">
                  <a:pos x="487" y="512"/>
                </a:cxn>
                <a:cxn ang="0">
                  <a:pos x="592" y="548"/>
                </a:cxn>
                <a:cxn ang="0">
                  <a:pos x="686" y="470"/>
                </a:cxn>
                <a:cxn ang="0">
                  <a:pos x="772" y="480"/>
                </a:cxn>
                <a:cxn ang="0">
                  <a:pos x="639" y="598"/>
                </a:cxn>
              </a:cxnLst>
              <a:rect l="0" t="0" r="r" b="b"/>
              <a:pathLst>
                <a:path w="2060" h="1644">
                  <a:moveTo>
                    <a:pt x="697" y="677"/>
                  </a:moveTo>
                  <a:cubicBezTo>
                    <a:pt x="659" y="675"/>
                    <a:pt x="652" y="669"/>
                    <a:pt x="618" y="667"/>
                  </a:cubicBezTo>
                  <a:cubicBezTo>
                    <a:pt x="607" y="666"/>
                    <a:pt x="594" y="661"/>
                    <a:pt x="582" y="658"/>
                  </a:cubicBezTo>
                  <a:cubicBezTo>
                    <a:pt x="577" y="655"/>
                    <a:pt x="568" y="650"/>
                    <a:pt x="568" y="650"/>
                  </a:cubicBezTo>
                  <a:cubicBezTo>
                    <a:pt x="551" y="652"/>
                    <a:pt x="557" y="655"/>
                    <a:pt x="546" y="658"/>
                  </a:cubicBezTo>
                  <a:cubicBezTo>
                    <a:pt x="540" y="667"/>
                    <a:pt x="542" y="669"/>
                    <a:pt x="546" y="677"/>
                  </a:cubicBezTo>
                  <a:cubicBezTo>
                    <a:pt x="548" y="680"/>
                    <a:pt x="550" y="686"/>
                    <a:pt x="550" y="686"/>
                  </a:cubicBezTo>
                  <a:cubicBezTo>
                    <a:pt x="526" y="694"/>
                    <a:pt x="506" y="678"/>
                    <a:pt x="488" y="670"/>
                  </a:cubicBezTo>
                  <a:cubicBezTo>
                    <a:pt x="481" y="653"/>
                    <a:pt x="472" y="655"/>
                    <a:pt x="452" y="653"/>
                  </a:cubicBezTo>
                  <a:cubicBezTo>
                    <a:pt x="446" y="648"/>
                    <a:pt x="444" y="648"/>
                    <a:pt x="437" y="650"/>
                  </a:cubicBezTo>
                  <a:cubicBezTo>
                    <a:pt x="427" y="647"/>
                    <a:pt x="433" y="648"/>
                    <a:pt x="423" y="642"/>
                  </a:cubicBezTo>
                  <a:cubicBezTo>
                    <a:pt x="421" y="641"/>
                    <a:pt x="418" y="639"/>
                    <a:pt x="418" y="639"/>
                  </a:cubicBezTo>
                  <a:cubicBezTo>
                    <a:pt x="416" y="638"/>
                    <a:pt x="413" y="633"/>
                    <a:pt x="413" y="630"/>
                  </a:cubicBezTo>
                  <a:cubicBezTo>
                    <a:pt x="415" y="625"/>
                    <a:pt x="418" y="616"/>
                    <a:pt x="418" y="616"/>
                  </a:cubicBezTo>
                  <a:cubicBezTo>
                    <a:pt x="416" y="592"/>
                    <a:pt x="421" y="588"/>
                    <a:pt x="398" y="591"/>
                  </a:cubicBezTo>
                  <a:cubicBezTo>
                    <a:pt x="390" y="598"/>
                    <a:pt x="390" y="595"/>
                    <a:pt x="381" y="592"/>
                  </a:cubicBezTo>
                  <a:cubicBezTo>
                    <a:pt x="370" y="592"/>
                    <a:pt x="361" y="595"/>
                    <a:pt x="348" y="597"/>
                  </a:cubicBezTo>
                  <a:cubicBezTo>
                    <a:pt x="344" y="595"/>
                    <a:pt x="337" y="597"/>
                    <a:pt x="333" y="595"/>
                  </a:cubicBezTo>
                  <a:cubicBezTo>
                    <a:pt x="331" y="594"/>
                    <a:pt x="330" y="592"/>
                    <a:pt x="328" y="592"/>
                  </a:cubicBezTo>
                  <a:cubicBezTo>
                    <a:pt x="314" y="591"/>
                    <a:pt x="296" y="597"/>
                    <a:pt x="283" y="602"/>
                  </a:cubicBezTo>
                  <a:cubicBezTo>
                    <a:pt x="276" y="603"/>
                    <a:pt x="268" y="606"/>
                    <a:pt x="260" y="608"/>
                  </a:cubicBezTo>
                  <a:cubicBezTo>
                    <a:pt x="255" y="609"/>
                    <a:pt x="246" y="613"/>
                    <a:pt x="246" y="613"/>
                  </a:cubicBezTo>
                  <a:cubicBezTo>
                    <a:pt x="228" y="611"/>
                    <a:pt x="209" y="609"/>
                    <a:pt x="189" y="611"/>
                  </a:cubicBezTo>
                  <a:cubicBezTo>
                    <a:pt x="184" y="613"/>
                    <a:pt x="180" y="614"/>
                    <a:pt x="175" y="617"/>
                  </a:cubicBezTo>
                  <a:cubicBezTo>
                    <a:pt x="173" y="619"/>
                    <a:pt x="173" y="620"/>
                    <a:pt x="173" y="622"/>
                  </a:cubicBezTo>
                  <a:cubicBezTo>
                    <a:pt x="172" y="623"/>
                    <a:pt x="169" y="623"/>
                    <a:pt x="169" y="625"/>
                  </a:cubicBezTo>
                  <a:cubicBezTo>
                    <a:pt x="163" y="634"/>
                    <a:pt x="167" y="641"/>
                    <a:pt x="158" y="645"/>
                  </a:cubicBezTo>
                  <a:cubicBezTo>
                    <a:pt x="153" y="648"/>
                    <a:pt x="149" y="652"/>
                    <a:pt x="144" y="655"/>
                  </a:cubicBezTo>
                  <a:cubicBezTo>
                    <a:pt x="141" y="656"/>
                    <a:pt x="135" y="659"/>
                    <a:pt x="135" y="659"/>
                  </a:cubicBezTo>
                  <a:cubicBezTo>
                    <a:pt x="133" y="664"/>
                    <a:pt x="130" y="666"/>
                    <a:pt x="130" y="669"/>
                  </a:cubicBezTo>
                  <a:cubicBezTo>
                    <a:pt x="128" y="677"/>
                    <a:pt x="132" y="691"/>
                    <a:pt x="124" y="698"/>
                  </a:cubicBezTo>
                  <a:cubicBezTo>
                    <a:pt x="118" y="703"/>
                    <a:pt x="108" y="709"/>
                    <a:pt x="101" y="711"/>
                  </a:cubicBezTo>
                  <a:cubicBezTo>
                    <a:pt x="101" y="711"/>
                    <a:pt x="90" y="716"/>
                    <a:pt x="87" y="716"/>
                  </a:cubicBezTo>
                  <a:cubicBezTo>
                    <a:pt x="85" y="717"/>
                    <a:pt x="82" y="717"/>
                    <a:pt x="82" y="717"/>
                  </a:cubicBezTo>
                  <a:cubicBezTo>
                    <a:pt x="76" y="725"/>
                    <a:pt x="68" y="733"/>
                    <a:pt x="60" y="738"/>
                  </a:cubicBezTo>
                  <a:cubicBezTo>
                    <a:pt x="56" y="745"/>
                    <a:pt x="53" y="755"/>
                    <a:pt x="46" y="759"/>
                  </a:cubicBezTo>
                  <a:cubicBezTo>
                    <a:pt x="43" y="764"/>
                    <a:pt x="37" y="767"/>
                    <a:pt x="31" y="773"/>
                  </a:cubicBezTo>
                  <a:cubicBezTo>
                    <a:pt x="26" y="780"/>
                    <a:pt x="25" y="789"/>
                    <a:pt x="23" y="797"/>
                  </a:cubicBezTo>
                  <a:cubicBezTo>
                    <a:pt x="20" y="803"/>
                    <a:pt x="19" y="809"/>
                    <a:pt x="17" y="816"/>
                  </a:cubicBezTo>
                  <a:cubicBezTo>
                    <a:pt x="15" y="817"/>
                    <a:pt x="14" y="824"/>
                    <a:pt x="14" y="824"/>
                  </a:cubicBezTo>
                  <a:cubicBezTo>
                    <a:pt x="15" y="831"/>
                    <a:pt x="26" y="842"/>
                    <a:pt x="26" y="842"/>
                  </a:cubicBezTo>
                  <a:cubicBezTo>
                    <a:pt x="26" y="847"/>
                    <a:pt x="17" y="855"/>
                    <a:pt x="17" y="855"/>
                  </a:cubicBezTo>
                  <a:cubicBezTo>
                    <a:pt x="14" y="863"/>
                    <a:pt x="17" y="867"/>
                    <a:pt x="25" y="870"/>
                  </a:cubicBezTo>
                  <a:cubicBezTo>
                    <a:pt x="28" y="884"/>
                    <a:pt x="17" y="902"/>
                    <a:pt x="6" y="909"/>
                  </a:cubicBezTo>
                  <a:cubicBezTo>
                    <a:pt x="0" y="927"/>
                    <a:pt x="5" y="927"/>
                    <a:pt x="12" y="941"/>
                  </a:cubicBezTo>
                  <a:cubicBezTo>
                    <a:pt x="23" y="963"/>
                    <a:pt x="29" y="969"/>
                    <a:pt x="53" y="977"/>
                  </a:cubicBezTo>
                  <a:cubicBezTo>
                    <a:pt x="60" y="986"/>
                    <a:pt x="56" y="983"/>
                    <a:pt x="63" y="989"/>
                  </a:cubicBezTo>
                  <a:cubicBezTo>
                    <a:pt x="62" y="994"/>
                    <a:pt x="59" y="997"/>
                    <a:pt x="59" y="1002"/>
                  </a:cubicBezTo>
                  <a:cubicBezTo>
                    <a:pt x="57" y="1009"/>
                    <a:pt x="70" y="1020"/>
                    <a:pt x="74" y="1027"/>
                  </a:cubicBezTo>
                  <a:cubicBezTo>
                    <a:pt x="77" y="1031"/>
                    <a:pt x="91" y="1036"/>
                    <a:pt x="91" y="1036"/>
                  </a:cubicBezTo>
                  <a:cubicBezTo>
                    <a:pt x="94" y="1036"/>
                    <a:pt x="96" y="1036"/>
                    <a:pt x="98" y="1034"/>
                  </a:cubicBezTo>
                  <a:cubicBezTo>
                    <a:pt x="99" y="1034"/>
                    <a:pt x="98" y="1031"/>
                    <a:pt x="99" y="1030"/>
                  </a:cubicBezTo>
                  <a:cubicBezTo>
                    <a:pt x="101" y="1030"/>
                    <a:pt x="107" y="1038"/>
                    <a:pt x="108" y="1038"/>
                  </a:cubicBezTo>
                  <a:cubicBezTo>
                    <a:pt x="119" y="1047"/>
                    <a:pt x="133" y="1055"/>
                    <a:pt x="146" y="1059"/>
                  </a:cubicBezTo>
                  <a:cubicBezTo>
                    <a:pt x="149" y="1067"/>
                    <a:pt x="152" y="1066"/>
                    <a:pt x="159" y="1064"/>
                  </a:cubicBezTo>
                  <a:cubicBezTo>
                    <a:pt x="163" y="1061"/>
                    <a:pt x="166" y="1059"/>
                    <a:pt x="169" y="1058"/>
                  </a:cubicBezTo>
                  <a:cubicBezTo>
                    <a:pt x="172" y="1056"/>
                    <a:pt x="178" y="1055"/>
                    <a:pt x="178" y="1055"/>
                  </a:cubicBezTo>
                  <a:cubicBezTo>
                    <a:pt x="192" y="1059"/>
                    <a:pt x="209" y="1061"/>
                    <a:pt x="224" y="1063"/>
                  </a:cubicBezTo>
                  <a:cubicBezTo>
                    <a:pt x="231" y="1067"/>
                    <a:pt x="229" y="1070"/>
                    <a:pt x="238" y="1069"/>
                  </a:cubicBezTo>
                  <a:cubicBezTo>
                    <a:pt x="238" y="1063"/>
                    <a:pt x="238" y="1056"/>
                    <a:pt x="238" y="1050"/>
                  </a:cubicBezTo>
                  <a:cubicBezTo>
                    <a:pt x="241" y="1041"/>
                    <a:pt x="257" y="1059"/>
                    <a:pt x="260" y="1061"/>
                  </a:cubicBezTo>
                  <a:cubicBezTo>
                    <a:pt x="266" y="1050"/>
                    <a:pt x="279" y="1052"/>
                    <a:pt x="291" y="1050"/>
                  </a:cubicBezTo>
                  <a:cubicBezTo>
                    <a:pt x="297" y="1049"/>
                    <a:pt x="302" y="1044"/>
                    <a:pt x="308" y="1041"/>
                  </a:cubicBezTo>
                  <a:cubicBezTo>
                    <a:pt x="319" y="1042"/>
                    <a:pt x="330" y="1045"/>
                    <a:pt x="341" y="1049"/>
                  </a:cubicBezTo>
                  <a:cubicBezTo>
                    <a:pt x="342" y="1050"/>
                    <a:pt x="344" y="1055"/>
                    <a:pt x="344" y="1058"/>
                  </a:cubicBezTo>
                  <a:cubicBezTo>
                    <a:pt x="344" y="1061"/>
                    <a:pt x="342" y="1067"/>
                    <a:pt x="342" y="1067"/>
                  </a:cubicBezTo>
                  <a:cubicBezTo>
                    <a:pt x="347" y="1070"/>
                    <a:pt x="355" y="1072"/>
                    <a:pt x="361" y="1075"/>
                  </a:cubicBezTo>
                  <a:cubicBezTo>
                    <a:pt x="362" y="1075"/>
                    <a:pt x="365" y="1077"/>
                    <a:pt x="365" y="1077"/>
                  </a:cubicBezTo>
                  <a:cubicBezTo>
                    <a:pt x="375" y="1074"/>
                    <a:pt x="384" y="1074"/>
                    <a:pt x="393" y="1080"/>
                  </a:cubicBezTo>
                  <a:cubicBezTo>
                    <a:pt x="396" y="1083"/>
                    <a:pt x="398" y="1088"/>
                    <a:pt x="401" y="1092"/>
                  </a:cubicBezTo>
                  <a:cubicBezTo>
                    <a:pt x="404" y="1095"/>
                    <a:pt x="407" y="1102"/>
                    <a:pt x="407" y="1102"/>
                  </a:cubicBezTo>
                  <a:cubicBezTo>
                    <a:pt x="404" y="1114"/>
                    <a:pt x="399" y="1127"/>
                    <a:pt x="396" y="1138"/>
                  </a:cubicBezTo>
                  <a:cubicBezTo>
                    <a:pt x="393" y="1147"/>
                    <a:pt x="395" y="1141"/>
                    <a:pt x="389" y="1152"/>
                  </a:cubicBezTo>
                  <a:cubicBezTo>
                    <a:pt x="387" y="1153"/>
                    <a:pt x="385" y="1156"/>
                    <a:pt x="385" y="1156"/>
                  </a:cubicBezTo>
                  <a:cubicBezTo>
                    <a:pt x="389" y="1185"/>
                    <a:pt x="396" y="1180"/>
                    <a:pt x="410" y="1197"/>
                  </a:cubicBezTo>
                  <a:cubicBezTo>
                    <a:pt x="427" y="1219"/>
                    <a:pt x="440" y="1239"/>
                    <a:pt x="447" y="1266"/>
                  </a:cubicBezTo>
                  <a:cubicBezTo>
                    <a:pt x="446" y="1280"/>
                    <a:pt x="452" y="1314"/>
                    <a:pt x="435" y="1325"/>
                  </a:cubicBezTo>
                  <a:cubicBezTo>
                    <a:pt x="427" y="1347"/>
                    <a:pt x="433" y="1325"/>
                    <a:pt x="430" y="1367"/>
                  </a:cubicBezTo>
                  <a:cubicBezTo>
                    <a:pt x="429" y="1377"/>
                    <a:pt x="421" y="1381"/>
                    <a:pt x="418" y="1391"/>
                  </a:cubicBezTo>
                  <a:cubicBezTo>
                    <a:pt x="421" y="1413"/>
                    <a:pt x="430" y="1422"/>
                    <a:pt x="446" y="1438"/>
                  </a:cubicBezTo>
                  <a:cubicBezTo>
                    <a:pt x="449" y="1441"/>
                    <a:pt x="450" y="1442"/>
                    <a:pt x="452" y="1447"/>
                  </a:cubicBezTo>
                  <a:cubicBezTo>
                    <a:pt x="454" y="1450"/>
                    <a:pt x="455" y="1456"/>
                    <a:pt x="455" y="1456"/>
                  </a:cubicBezTo>
                  <a:cubicBezTo>
                    <a:pt x="457" y="1475"/>
                    <a:pt x="458" y="1488"/>
                    <a:pt x="460" y="1505"/>
                  </a:cubicBezTo>
                  <a:cubicBezTo>
                    <a:pt x="461" y="1514"/>
                    <a:pt x="461" y="1511"/>
                    <a:pt x="464" y="1522"/>
                  </a:cubicBezTo>
                  <a:cubicBezTo>
                    <a:pt x="466" y="1524"/>
                    <a:pt x="466" y="1527"/>
                    <a:pt x="466" y="1527"/>
                  </a:cubicBezTo>
                  <a:cubicBezTo>
                    <a:pt x="468" y="1542"/>
                    <a:pt x="469" y="1552"/>
                    <a:pt x="481" y="1561"/>
                  </a:cubicBezTo>
                  <a:cubicBezTo>
                    <a:pt x="485" y="1566"/>
                    <a:pt x="488" y="1569"/>
                    <a:pt x="494" y="1572"/>
                  </a:cubicBezTo>
                  <a:cubicBezTo>
                    <a:pt x="497" y="1585"/>
                    <a:pt x="503" y="1597"/>
                    <a:pt x="506" y="1610"/>
                  </a:cubicBezTo>
                  <a:cubicBezTo>
                    <a:pt x="506" y="1614"/>
                    <a:pt x="508" y="1619"/>
                    <a:pt x="505" y="1622"/>
                  </a:cubicBezTo>
                  <a:cubicBezTo>
                    <a:pt x="503" y="1625"/>
                    <a:pt x="497" y="1628"/>
                    <a:pt x="497" y="1628"/>
                  </a:cubicBezTo>
                  <a:cubicBezTo>
                    <a:pt x="488" y="1642"/>
                    <a:pt x="509" y="1644"/>
                    <a:pt x="517" y="1644"/>
                  </a:cubicBezTo>
                  <a:cubicBezTo>
                    <a:pt x="539" y="1639"/>
                    <a:pt x="557" y="1635"/>
                    <a:pt x="579" y="1633"/>
                  </a:cubicBezTo>
                  <a:cubicBezTo>
                    <a:pt x="598" y="1630"/>
                    <a:pt x="613" y="1627"/>
                    <a:pt x="632" y="1624"/>
                  </a:cubicBezTo>
                  <a:cubicBezTo>
                    <a:pt x="635" y="1624"/>
                    <a:pt x="638" y="1622"/>
                    <a:pt x="641" y="1621"/>
                  </a:cubicBezTo>
                  <a:cubicBezTo>
                    <a:pt x="642" y="1621"/>
                    <a:pt x="644" y="1619"/>
                    <a:pt x="646" y="1617"/>
                  </a:cubicBezTo>
                  <a:cubicBezTo>
                    <a:pt x="649" y="1617"/>
                    <a:pt x="655" y="1616"/>
                    <a:pt x="655" y="1616"/>
                  </a:cubicBezTo>
                  <a:cubicBezTo>
                    <a:pt x="659" y="1610"/>
                    <a:pt x="664" y="1603"/>
                    <a:pt x="670" y="1600"/>
                  </a:cubicBezTo>
                  <a:cubicBezTo>
                    <a:pt x="675" y="1594"/>
                    <a:pt x="678" y="1591"/>
                    <a:pt x="683" y="1588"/>
                  </a:cubicBezTo>
                  <a:cubicBezTo>
                    <a:pt x="687" y="1581"/>
                    <a:pt x="697" y="1577"/>
                    <a:pt x="704" y="1574"/>
                  </a:cubicBezTo>
                  <a:cubicBezTo>
                    <a:pt x="715" y="1563"/>
                    <a:pt x="726" y="1550"/>
                    <a:pt x="731" y="1535"/>
                  </a:cubicBezTo>
                  <a:cubicBezTo>
                    <a:pt x="731" y="1531"/>
                    <a:pt x="729" y="1528"/>
                    <a:pt x="729" y="1525"/>
                  </a:cubicBezTo>
                  <a:cubicBezTo>
                    <a:pt x="729" y="1494"/>
                    <a:pt x="737" y="1505"/>
                    <a:pt x="754" y="1494"/>
                  </a:cubicBezTo>
                  <a:cubicBezTo>
                    <a:pt x="759" y="1488"/>
                    <a:pt x="762" y="1483"/>
                    <a:pt x="765" y="1475"/>
                  </a:cubicBezTo>
                  <a:cubicBezTo>
                    <a:pt x="763" y="1458"/>
                    <a:pt x="765" y="1439"/>
                    <a:pt x="755" y="1424"/>
                  </a:cubicBezTo>
                  <a:cubicBezTo>
                    <a:pt x="759" y="1413"/>
                    <a:pt x="771" y="1419"/>
                    <a:pt x="779" y="1422"/>
                  </a:cubicBezTo>
                  <a:cubicBezTo>
                    <a:pt x="782" y="1427"/>
                    <a:pt x="782" y="1435"/>
                    <a:pt x="785" y="1427"/>
                  </a:cubicBezTo>
                  <a:cubicBezTo>
                    <a:pt x="786" y="1416"/>
                    <a:pt x="786" y="1405"/>
                    <a:pt x="786" y="1396"/>
                  </a:cubicBezTo>
                  <a:cubicBezTo>
                    <a:pt x="788" y="1386"/>
                    <a:pt x="810" y="1385"/>
                    <a:pt x="817" y="1380"/>
                  </a:cubicBezTo>
                  <a:cubicBezTo>
                    <a:pt x="820" y="1374"/>
                    <a:pt x="831" y="1367"/>
                    <a:pt x="837" y="1363"/>
                  </a:cubicBezTo>
                  <a:cubicBezTo>
                    <a:pt x="841" y="1361"/>
                    <a:pt x="847" y="1356"/>
                    <a:pt x="847" y="1356"/>
                  </a:cubicBezTo>
                  <a:cubicBezTo>
                    <a:pt x="855" y="1345"/>
                    <a:pt x="845" y="1333"/>
                    <a:pt x="844" y="1320"/>
                  </a:cubicBezTo>
                  <a:cubicBezTo>
                    <a:pt x="845" y="1310"/>
                    <a:pt x="847" y="1308"/>
                    <a:pt x="850" y="1299"/>
                  </a:cubicBezTo>
                  <a:cubicBezTo>
                    <a:pt x="847" y="1288"/>
                    <a:pt x="842" y="1288"/>
                    <a:pt x="834" y="1280"/>
                  </a:cubicBezTo>
                  <a:cubicBezTo>
                    <a:pt x="833" y="1275"/>
                    <a:pt x="830" y="1266"/>
                    <a:pt x="830" y="1266"/>
                  </a:cubicBezTo>
                  <a:cubicBezTo>
                    <a:pt x="831" y="1250"/>
                    <a:pt x="831" y="1236"/>
                    <a:pt x="831" y="1220"/>
                  </a:cubicBezTo>
                  <a:cubicBezTo>
                    <a:pt x="833" y="1192"/>
                    <a:pt x="861" y="1183"/>
                    <a:pt x="876" y="1166"/>
                  </a:cubicBezTo>
                  <a:cubicBezTo>
                    <a:pt x="879" y="1160"/>
                    <a:pt x="884" y="1160"/>
                    <a:pt x="885" y="1153"/>
                  </a:cubicBezTo>
                  <a:cubicBezTo>
                    <a:pt x="890" y="1144"/>
                    <a:pt x="889" y="1142"/>
                    <a:pt x="895" y="1136"/>
                  </a:cubicBezTo>
                  <a:cubicBezTo>
                    <a:pt x="898" y="1127"/>
                    <a:pt x="906" y="1114"/>
                    <a:pt x="915" y="1111"/>
                  </a:cubicBezTo>
                  <a:cubicBezTo>
                    <a:pt x="920" y="1105"/>
                    <a:pt x="924" y="1099"/>
                    <a:pt x="930" y="1094"/>
                  </a:cubicBezTo>
                  <a:cubicBezTo>
                    <a:pt x="935" y="1089"/>
                    <a:pt x="938" y="1089"/>
                    <a:pt x="943" y="1084"/>
                  </a:cubicBezTo>
                  <a:cubicBezTo>
                    <a:pt x="947" y="1080"/>
                    <a:pt x="949" y="1078"/>
                    <a:pt x="955" y="1077"/>
                  </a:cubicBezTo>
                  <a:cubicBezTo>
                    <a:pt x="961" y="1066"/>
                    <a:pt x="958" y="1069"/>
                    <a:pt x="966" y="1064"/>
                  </a:cubicBezTo>
                  <a:cubicBezTo>
                    <a:pt x="972" y="1055"/>
                    <a:pt x="978" y="1045"/>
                    <a:pt x="983" y="1036"/>
                  </a:cubicBezTo>
                  <a:cubicBezTo>
                    <a:pt x="988" y="1030"/>
                    <a:pt x="989" y="1019"/>
                    <a:pt x="991" y="1013"/>
                  </a:cubicBezTo>
                  <a:cubicBezTo>
                    <a:pt x="994" y="1003"/>
                    <a:pt x="992" y="1009"/>
                    <a:pt x="998" y="999"/>
                  </a:cubicBezTo>
                  <a:cubicBezTo>
                    <a:pt x="1003" y="992"/>
                    <a:pt x="1003" y="984"/>
                    <a:pt x="1005" y="977"/>
                  </a:cubicBezTo>
                  <a:cubicBezTo>
                    <a:pt x="1003" y="966"/>
                    <a:pt x="1000" y="970"/>
                    <a:pt x="989" y="974"/>
                  </a:cubicBezTo>
                  <a:cubicBezTo>
                    <a:pt x="971" y="986"/>
                    <a:pt x="941" y="983"/>
                    <a:pt x="921" y="983"/>
                  </a:cubicBezTo>
                  <a:cubicBezTo>
                    <a:pt x="892" y="981"/>
                    <a:pt x="895" y="977"/>
                    <a:pt x="878" y="961"/>
                  </a:cubicBezTo>
                  <a:cubicBezTo>
                    <a:pt x="875" y="949"/>
                    <a:pt x="867" y="944"/>
                    <a:pt x="858" y="936"/>
                  </a:cubicBezTo>
                  <a:cubicBezTo>
                    <a:pt x="853" y="933"/>
                    <a:pt x="844" y="930"/>
                    <a:pt x="844" y="930"/>
                  </a:cubicBezTo>
                  <a:cubicBezTo>
                    <a:pt x="837" y="909"/>
                    <a:pt x="828" y="891"/>
                    <a:pt x="817" y="872"/>
                  </a:cubicBezTo>
                  <a:cubicBezTo>
                    <a:pt x="811" y="866"/>
                    <a:pt x="816" y="869"/>
                    <a:pt x="805" y="863"/>
                  </a:cubicBezTo>
                  <a:cubicBezTo>
                    <a:pt x="802" y="859"/>
                    <a:pt x="796" y="856"/>
                    <a:pt x="796" y="856"/>
                  </a:cubicBezTo>
                  <a:cubicBezTo>
                    <a:pt x="786" y="842"/>
                    <a:pt x="794" y="825"/>
                    <a:pt x="785" y="813"/>
                  </a:cubicBezTo>
                  <a:cubicBezTo>
                    <a:pt x="774" y="794"/>
                    <a:pt x="759" y="772"/>
                    <a:pt x="745" y="758"/>
                  </a:cubicBezTo>
                  <a:cubicBezTo>
                    <a:pt x="742" y="744"/>
                    <a:pt x="737" y="736"/>
                    <a:pt x="729" y="723"/>
                  </a:cubicBezTo>
                  <a:cubicBezTo>
                    <a:pt x="726" y="720"/>
                    <a:pt x="723" y="709"/>
                    <a:pt x="723" y="709"/>
                  </a:cubicBezTo>
                  <a:cubicBezTo>
                    <a:pt x="740" y="705"/>
                    <a:pt x="757" y="733"/>
                    <a:pt x="766" y="744"/>
                  </a:cubicBezTo>
                  <a:cubicBezTo>
                    <a:pt x="771" y="758"/>
                    <a:pt x="771" y="759"/>
                    <a:pt x="786" y="764"/>
                  </a:cubicBezTo>
                  <a:cubicBezTo>
                    <a:pt x="793" y="766"/>
                    <a:pt x="800" y="773"/>
                    <a:pt x="800" y="773"/>
                  </a:cubicBezTo>
                  <a:cubicBezTo>
                    <a:pt x="803" y="780"/>
                    <a:pt x="808" y="784"/>
                    <a:pt x="813" y="791"/>
                  </a:cubicBezTo>
                  <a:cubicBezTo>
                    <a:pt x="813" y="803"/>
                    <a:pt x="814" y="809"/>
                    <a:pt x="817" y="819"/>
                  </a:cubicBezTo>
                  <a:cubicBezTo>
                    <a:pt x="819" y="842"/>
                    <a:pt x="820" y="841"/>
                    <a:pt x="839" y="847"/>
                  </a:cubicBezTo>
                  <a:cubicBezTo>
                    <a:pt x="844" y="852"/>
                    <a:pt x="847" y="856"/>
                    <a:pt x="851" y="861"/>
                  </a:cubicBezTo>
                  <a:cubicBezTo>
                    <a:pt x="851" y="863"/>
                    <a:pt x="853" y="864"/>
                    <a:pt x="853" y="866"/>
                  </a:cubicBezTo>
                  <a:cubicBezTo>
                    <a:pt x="853" y="869"/>
                    <a:pt x="853" y="874"/>
                    <a:pt x="855" y="877"/>
                  </a:cubicBezTo>
                  <a:cubicBezTo>
                    <a:pt x="856" y="884"/>
                    <a:pt x="870" y="889"/>
                    <a:pt x="875" y="894"/>
                  </a:cubicBezTo>
                  <a:cubicBezTo>
                    <a:pt x="887" y="927"/>
                    <a:pt x="870" y="945"/>
                    <a:pt x="910" y="955"/>
                  </a:cubicBezTo>
                  <a:cubicBezTo>
                    <a:pt x="921" y="953"/>
                    <a:pt x="926" y="955"/>
                    <a:pt x="933" y="949"/>
                  </a:cubicBezTo>
                  <a:cubicBezTo>
                    <a:pt x="938" y="942"/>
                    <a:pt x="944" y="941"/>
                    <a:pt x="951" y="936"/>
                  </a:cubicBezTo>
                  <a:cubicBezTo>
                    <a:pt x="972" y="924"/>
                    <a:pt x="978" y="920"/>
                    <a:pt x="1003" y="916"/>
                  </a:cubicBezTo>
                  <a:cubicBezTo>
                    <a:pt x="1009" y="914"/>
                    <a:pt x="1017" y="911"/>
                    <a:pt x="1025" y="909"/>
                  </a:cubicBezTo>
                  <a:cubicBezTo>
                    <a:pt x="1031" y="906"/>
                    <a:pt x="1036" y="899"/>
                    <a:pt x="1042" y="897"/>
                  </a:cubicBezTo>
                  <a:cubicBezTo>
                    <a:pt x="1051" y="894"/>
                    <a:pt x="1060" y="894"/>
                    <a:pt x="1068" y="888"/>
                  </a:cubicBezTo>
                  <a:cubicBezTo>
                    <a:pt x="1073" y="881"/>
                    <a:pt x="1079" y="877"/>
                    <a:pt x="1084" y="869"/>
                  </a:cubicBezTo>
                  <a:cubicBezTo>
                    <a:pt x="1087" y="861"/>
                    <a:pt x="1088" y="850"/>
                    <a:pt x="1098" y="844"/>
                  </a:cubicBezTo>
                  <a:cubicBezTo>
                    <a:pt x="1104" y="836"/>
                    <a:pt x="1105" y="825"/>
                    <a:pt x="1108" y="816"/>
                  </a:cubicBezTo>
                  <a:cubicBezTo>
                    <a:pt x="1110" y="811"/>
                    <a:pt x="1115" y="808"/>
                    <a:pt x="1116" y="803"/>
                  </a:cubicBezTo>
                  <a:cubicBezTo>
                    <a:pt x="1110" y="800"/>
                    <a:pt x="1110" y="805"/>
                    <a:pt x="1102" y="808"/>
                  </a:cubicBezTo>
                  <a:cubicBezTo>
                    <a:pt x="1099" y="802"/>
                    <a:pt x="1104" y="795"/>
                    <a:pt x="1098" y="792"/>
                  </a:cubicBezTo>
                  <a:cubicBezTo>
                    <a:pt x="1094" y="789"/>
                    <a:pt x="1084" y="788"/>
                    <a:pt x="1084" y="788"/>
                  </a:cubicBezTo>
                  <a:cubicBezTo>
                    <a:pt x="1077" y="780"/>
                    <a:pt x="1076" y="783"/>
                    <a:pt x="1067" y="786"/>
                  </a:cubicBezTo>
                  <a:cubicBezTo>
                    <a:pt x="1064" y="788"/>
                    <a:pt x="1057" y="789"/>
                    <a:pt x="1057" y="789"/>
                  </a:cubicBezTo>
                  <a:cubicBezTo>
                    <a:pt x="1054" y="789"/>
                    <a:pt x="1051" y="789"/>
                    <a:pt x="1048" y="788"/>
                  </a:cubicBezTo>
                  <a:cubicBezTo>
                    <a:pt x="1046" y="786"/>
                    <a:pt x="1045" y="778"/>
                    <a:pt x="1045" y="778"/>
                  </a:cubicBezTo>
                  <a:cubicBezTo>
                    <a:pt x="1046" y="778"/>
                    <a:pt x="1048" y="777"/>
                    <a:pt x="1050" y="775"/>
                  </a:cubicBezTo>
                  <a:cubicBezTo>
                    <a:pt x="1060" y="772"/>
                    <a:pt x="1067" y="778"/>
                    <a:pt x="1060" y="763"/>
                  </a:cubicBezTo>
                  <a:cubicBezTo>
                    <a:pt x="1059" y="763"/>
                    <a:pt x="1057" y="761"/>
                    <a:pt x="1056" y="761"/>
                  </a:cubicBezTo>
                  <a:cubicBezTo>
                    <a:pt x="1053" y="761"/>
                    <a:pt x="1048" y="761"/>
                    <a:pt x="1046" y="763"/>
                  </a:cubicBezTo>
                  <a:cubicBezTo>
                    <a:pt x="1046" y="764"/>
                    <a:pt x="1045" y="766"/>
                    <a:pt x="1043" y="767"/>
                  </a:cubicBezTo>
                  <a:cubicBezTo>
                    <a:pt x="1036" y="775"/>
                    <a:pt x="1025" y="777"/>
                    <a:pt x="1016" y="780"/>
                  </a:cubicBezTo>
                  <a:cubicBezTo>
                    <a:pt x="1011" y="780"/>
                    <a:pt x="1006" y="778"/>
                    <a:pt x="1003" y="777"/>
                  </a:cubicBezTo>
                  <a:cubicBezTo>
                    <a:pt x="1002" y="777"/>
                    <a:pt x="997" y="775"/>
                    <a:pt x="997" y="775"/>
                  </a:cubicBezTo>
                  <a:cubicBezTo>
                    <a:pt x="988" y="763"/>
                    <a:pt x="986" y="761"/>
                    <a:pt x="971" y="758"/>
                  </a:cubicBezTo>
                  <a:cubicBezTo>
                    <a:pt x="971" y="753"/>
                    <a:pt x="974" y="747"/>
                    <a:pt x="971" y="742"/>
                  </a:cubicBezTo>
                  <a:cubicBezTo>
                    <a:pt x="969" y="739"/>
                    <a:pt x="960" y="736"/>
                    <a:pt x="957" y="734"/>
                  </a:cubicBezTo>
                  <a:cubicBezTo>
                    <a:pt x="954" y="733"/>
                    <a:pt x="947" y="731"/>
                    <a:pt x="947" y="731"/>
                  </a:cubicBezTo>
                  <a:cubicBezTo>
                    <a:pt x="941" y="725"/>
                    <a:pt x="935" y="722"/>
                    <a:pt x="929" y="716"/>
                  </a:cubicBezTo>
                  <a:cubicBezTo>
                    <a:pt x="930" y="706"/>
                    <a:pt x="932" y="700"/>
                    <a:pt x="941" y="697"/>
                  </a:cubicBezTo>
                  <a:cubicBezTo>
                    <a:pt x="955" y="698"/>
                    <a:pt x="968" y="702"/>
                    <a:pt x="980" y="705"/>
                  </a:cubicBezTo>
                  <a:cubicBezTo>
                    <a:pt x="986" y="711"/>
                    <a:pt x="988" y="716"/>
                    <a:pt x="995" y="720"/>
                  </a:cubicBezTo>
                  <a:cubicBezTo>
                    <a:pt x="1005" y="734"/>
                    <a:pt x="1012" y="736"/>
                    <a:pt x="1025" y="744"/>
                  </a:cubicBezTo>
                  <a:cubicBezTo>
                    <a:pt x="1033" y="742"/>
                    <a:pt x="1045" y="747"/>
                    <a:pt x="1051" y="741"/>
                  </a:cubicBezTo>
                  <a:cubicBezTo>
                    <a:pt x="1060" y="733"/>
                    <a:pt x="1048" y="738"/>
                    <a:pt x="1059" y="734"/>
                  </a:cubicBezTo>
                  <a:cubicBezTo>
                    <a:pt x="1064" y="738"/>
                    <a:pt x="1068" y="739"/>
                    <a:pt x="1073" y="742"/>
                  </a:cubicBezTo>
                  <a:cubicBezTo>
                    <a:pt x="1079" y="752"/>
                    <a:pt x="1093" y="750"/>
                    <a:pt x="1104" y="753"/>
                  </a:cubicBezTo>
                  <a:cubicBezTo>
                    <a:pt x="1121" y="764"/>
                    <a:pt x="1110" y="759"/>
                    <a:pt x="1141" y="761"/>
                  </a:cubicBezTo>
                  <a:cubicBezTo>
                    <a:pt x="1152" y="763"/>
                    <a:pt x="1156" y="766"/>
                    <a:pt x="1163" y="775"/>
                  </a:cubicBezTo>
                  <a:cubicBezTo>
                    <a:pt x="1159" y="788"/>
                    <a:pt x="1167" y="781"/>
                    <a:pt x="1173" y="777"/>
                  </a:cubicBezTo>
                  <a:cubicBezTo>
                    <a:pt x="1175" y="770"/>
                    <a:pt x="1178" y="770"/>
                    <a:pt x="1181" y="764"/>
                  </a:cubicBezTo>
                  <a:cubicBezTo>
                    <a:pt x="1190" y="767"/>
                    <a:pt x="1189" y="772"/>
                    <a:pt x="1187" y="783"/>
                  </a:cubicBezTo>
                  <a:cubicBezTo>
                    <a:pt x="1195" y="789"/>
                    <a:pt x="1206" y="786"/>
                    <a:pt x="1215" y="789"/>
                  </a:cubicBezTo>
                  <a:cubicBezTo>
                    <a:pt x="1221" y="791"/>
                    <a:pt x="1226" y="797"/>
                    <a:pt x="1234" y="800"/>
                  </a:cubicBezTo>
                  <a:cubicBezTo>
                    <a:pt x="1245" y="803"/>
                    <a:pt x="1255" y="808"/>
                    <a:pt x="1265" y="816"/>
                  </a:cubicBezTo>
                  <a:cubicBezTo>
                    <a:pt x="1268" y="827"/>
                    <a:pt x="1272" y="831"/>
                    <a:pt x="1282" y="834"/>
                  </a:cubicBezTo>
                  <a:cubicBezTo>
                    <a:pt x="1286" y="842"/>
                    <a:pt x="1288" y="847"/>
                    <a:pt x="1296" y="852"/>
                  </a:cubicBezTo>
                  <a:cubicBezTo>
                    <a:pt x="1308" y="849"/>
                    <a:pt x="1302" y="850"/>
                    <a:pt x="1314" y="847"/>
                  </a:cubicBezTo>
                  <a:cubicBezTo>
                    <a:pt x="1316" y="845"/>
                    <a:pt x="1319" y="845"/>
                    <a:pt x="1319" y="845"/>
                  </a:cubicBezTo>
                  <a:cubicBezTo>
                    <a:pt x="1328" y="852"/>
                    <a:pt x="1322" y="842"/>
                    <a:pt x="1319" y="839"/>
                  </a:cubicBezTo>
                  <a:cubicBezTo>
                    <a:pt x="1316" y="844"/>
                    <a:pt x="1311" y="847"/>
                    <a:pt x="1310" y="853"/>
                  </a:cubicBezTo>
                  <a:cubicBezTo>
                    <a:pt x="1310" y="856"/>
                    <a:pt x="1307" y="863"/>
                    <a:pt x="1307" y="863"/>
                  </a:cubicBezTo>
                  <a:cubicBezTo>
                    <a:pt x="1308" y="869"/>
                    <a:pt x="1310" y="880"/>
                    <a:pt x="1319" y="880"/>
                  </a:cubicBezTo>
                  <a:lnTo>
                    <a:pt x="1320" y="916"/>
                  </a:lnTo>
                  <a:lnTo>
                    <a:pt x="1348" y="1005"/>
                  </a:lnTo>
                  <a:lnTo>
                    <a:pt x="1373" y="1033"/>
                  </a:lnTo>
                  <a:lnTo>
                    <a:pt x="1416" y="994"/>
                  </a:lnTo>
                  <a:lnTo>
                    <a:pt x="1413" y="967"/>
                  </a:lnTo>
                  <a:lnTo>
                    <a:pt x="1424" y="959"/>
                  </a:lnTo>
                  <a:lnTo>
                    <a:pt x="1423" y="925"/>
                  </a:lnTo>
                  <a:lnTo>
                    <a:pt x="1452" y="916"/>
                  </a:lnTo>
                  <a:lnTo>
                    <a:pt x="1520" y="855"/>
                  </a:lnTo>
                  <a:lnTo>
                    <a:pt x="1533" y="839"/>
                  </a:lnTo>
                  <a:lnTo>
                    <a:pt x="1588" y="824"/>
                  </a:lnTo>
                  <a:lnTo>
                    <a:pt x="1608" y="847"/>
                  </a:lnTo>
                  <a:lnTo>
                    <a:pt x="1602" y="858"/>
                  </a:lnTo>
                  <a:lnTo>
                    <a:pt x="1619" y="875"/>
                  </a:lnTo>
                  <a:lnTo>
                    <a:pt x="1624" y="899"/>
                  </a:lnTo>
                  <a:lnTo>
                    <a:pt x="1641" y="906"/>
                  </a:lnTo>
                  <a:lnTo>
                    <a:pt x="1677" y="892"/>
                  </a:lnTo>
                  <a:lnTo>
                    <a:pt x="1675" y="975"/>
                  </a:lnTo>
                  <a:lnTo>
                    <a:pt x="1684" y="956"/>
                  </a:lnTo>
                  <a:lnTo>
                    <a:pt x="1707" y="1000"/>
                  </a:lnTo>
                  <a:lnTo>
                    <a:pt x="1704" y="1030"/>
                  </a:lnTo>
                  <a:lnTo>
                    <a:pt x="1718" y="1013"/>
                  </a:lnTo>
                  <a:lnTo>
                    <a:pt x="1721" y="997"/>
                  </a:lnTo>
                  <a:lnTo>
                    <a:pt x="1738" y="972"/>
                  </a:lnTo>
                  <a:lnTo>
                    <a:pt x="1728" y="958"/>
                  </a:lnTo>
                  <a:lnTo>
                    <a:pt x="1737" y="942"/>
                  </a:lnTo>
                  <a:lnTo>
                    <a:pt x="1725" y="913"/>
                  </a:lnTo>
                  <a:lnTo>
                    <a:pt x="1732" y="889"/>
                  </a:lnTo>
                  <a:lnTo>
                    <a:pt x="1715" y="895"/>
                  </a:lnTo>
                  <a:lnTo>
                    <a:pt x="1707" y="874"/>
                  </a:lnTo>
                  <a:lnTo>
                    <a:pt x="1701" y="844"/>
                  </a:lnTo>
                  <a:lnTo>
                    <a:pt x="1714" y="816"/>
                  </a:lnTo>
                  <a:lnTo>
                    <a:pt x="1728" y="834"/>
                  </a:lnTo>
                  <a:lnTo>
                    <a:pt x="1721" y="880"/>
                  </a:lnTo>
                  <a:lnTo>
                    <a:pt x="1738" y="849"/>
                  </a:lnTo>
                  <a:lnTo>
                    <a:pt x="1732" y="824"/>
                  </a:lnTo>
                  <a:lnTo>
                    <a:pt x="1752" y="808"/>
                  </a:lnTo>
                  <a:lnTo>
                    <a:pt x="1752" y="797"/>
                  </a:lnTo>
                  <a:lnTo>
                    <a:pt x="1759" y="800"/>
                  </a:lnTo>
                  <a:lnTo>
                    <a:pt x="1796" y="756"/>
                  </a:lnTo>
                  <a:lnTo>
                    <a:pt x="1805" y="684"/>
                  </a:lnTo>
                  <a:lnTo>
                    <a:pt x="1810" y="655"/>
                  </a:lnTo>
                  <a:lnTo>
                    <a:pt x="1794" y="664"/>
                  </a:lnTo>
                  <a:lnTo>
                    <a:pt x="1788" y="655"/>
                  </a:lnTo>
                  <a:lnTo>
                    <a:pt x="1800" y="638"/>
                  </a:lnTo>
                  <a:lnTo>
                    <a:pt x="1776" y="592"/>
                  </a:lnTo>
                  <a:lnTo>
                    <a:pt x="1763" y="580"/>
                  </a:lnTo>
                  <a:lnTo>
                    <a:pt x="1783" y="544"/>
                  </a:lnTo>
                  <a:lnTo>
                    <a:pt x="1762" y="539"/>
                  </a:lnTo>
                  <a:lnTo>
                    <a:pt x="1743" y="531"/>
                  </a:lnTo>
                  <a:lnTo>
                    <a:pt x="1751" y="503"/>
                  </a:lnTo>
                  <a:lnTo>
                    <a:pt x="1763" y="487"/>
                  </a:lnTo>
                  <a:lnTo>
                    <a:pt x="1766" y="519"/>
                  </a:lnTo>
                  <a:lnTo>
                    <a:pt x="1788" y="498"/>
                  </a:lnTo>
                  <a:lnTo>
                    <a:pt x="1805" y="497"/>
                  </a:lnTo>
                  <a:lnTo>
                    <a:pt x="1797" y="519"/>
                  </a:lnTo>
                  <a:lnTo>
                    <a:pt x="1824" y="528"/>
                  </a:lnTo>
                  <a:lnTo>
                    <a:pt x="1816" y="545"/>
                  </a:lnTo>
                  <a:lnTo>
                    <a:pt x="1830" y="559"/>
                  </a:lnTo>
                  <a:lnTo>
                    <a:pt x="1830" y="588"/>
                  </a:lnTo>
                  <a:lnTo>
                    <a:pt x="1861" y="559"/>
                  </a:lnTo>
                  <a:lnTo>
                    <a:pt x="1850" y="531"/>
                  </a:lnTo>
                  <a:lnTo>
                    <a:pt x="1821" y="489"/>
                  </a:lnTo>
                  <a:lnTo>
                    <a:pt x="1830" y="473"/>
                  </a:lnTo>
                  <a:lnTo>
                    <a:pt x="1824" y="448"/>
                  </a:lnTo>
                  <a:lnTo>
                    <a:pt x="1844" y="427"/>
                  </a:lnTo>
                  <a:lnTo>
                    <a:pt x="1868" y="416"/>
                  </a:lnTo>
                  <a:lnTo>
                    <a:pt x="1867" y="367"/>
                  </a:lnTo>
                  <a:lnTo>
                    <a:pt x="1865" y="333"/>
                  </a:lnTo>
                  <a:lnTo>
                    <a:pt x="1858" y="302"/>
                  </a:lnTo>
                  <a:lnTo>
                    <a:pt x="1830" y="248"/>
                  </a:lnTo>
                  <a:lnTo>
                    <a:pt x="1825" y="275"/>
                  </a:lnTo>
                  <a:lnTo>
                    <a:pt x="1807" y="258"/>
                  </a:lnTo>
                  <a:lnTo>
                    <a:pt x="1790" y="266"/>
                  </a:lnTo>
                  <a:lnTo>
                    <a:pt x="1805" y="226"/>
                  </a:lnTo>
                  <a:lnTo>
                    <a:pt x="1821" y="192"/>
                  </a:lnTo>
                  <a:lnTo>
                    <a:pt x="1850" y="176"/>
                  </a:lnTo>
                  <a:lnTo>
                    <a:pt x="1853" y="161"/>
                  </a:lnTo>
                  <a:lnTo>
                    <a:pt x="1873" y="155"/>
                  </a:lnTo>
                  <a:lnTo>
                    <a:pt x="1873" y="170"/>
                  </a:lnTo>
                  <a:lnTo>
                    <a:pt x="1896" y="145"/>
                  </a:lnTo>
                  <a:lnTo>
                    <a:pt x="1882" y="139"/>
                  </a:lnTo>
                  <a:lnTo>
                    <a:pt x="1882" y="120"/>
                  </a:lnTo>
                  <a:lnTo>
                    <a:pt x="1899" y="108"/>
                  </a:lnTo>
                  <a:lnTo>
                    <a:pt x="1906" y="122"/>
                  </a:lnTo>
                  <a:lnTo>
                    <a:pt x="1929" y="100"/>
                  </a:lnTo>
                  <a:lnTo>
                    <a:pt x="1926" y="120"/>
                  </a:lnTo>
                  <a:lnTo>
                    <a:pt x="1927" y="136"/>
                  </a:lnTo>
                  <a:lnTo>
                    <a:pt x="1926" y="158"/>
                  </a:lnTo>
                  <a:lnTo>
                    <a:pt x="1918" y="175"/>
                  </a:lnTo>
                  <a:lnTo>
                    <a:pt x="1932" y="197"/>
                  </a:lnTo>
                  <a:lnTo>
                    <a:pt x="1938" y="212"/>
                  </a:lnTo>
                  <a:lnTo>
                    <a:pt x="1947" y="209"/>
                  </a:lnTo>
                  <a:lnTo>
                    <a:pt x="1992" y="256"/>
                  </a:lnTo>
                  <a:lnTo>
                    <a:pt x="2002" y="233"/>
                  </a:lnTo>
                  <a:lnTo>
                    <a:pt x="2014" y="216"/>
                  </a:lnTo>
                  <a:lnTo>
                    <a:pt x="1994" y="205"/>
                  </a:lnTo>
                  <a:lnTo>
                    <a:pt x="1999" y="184"/>
                  </a:lnTo>
                  <a:lnTo>
                    <a:pt x="1999" y="172"/>
                  </a:lnTo>
                  <a:lnTo>
                    <a:pt x="1978" y="150"/>
                  </a:lnTo>
                  <a:lnTo>
                    <a:pt x="1960" y="147"/>
                  </a:lnTo>
                  <a:lnTo>
                    <a:pt x="1943" y="123"/>
                  </a:lnTo>
                  <a:lnTo>
                    <a:pt x="1966" y="119"/>
                  </a:lnTo>
                  <a:lnTo>
                    <a:pt x="1977" y="100"/>
                  </a:lnTo>
                  <a:lnTo>
                    <a:pt x="1991" y="106"/>
                  </a:lnTo>
                  <a:lnTo>
                    <a:pt x="2005" y="98"/>
                  </a:lnTo>
                  <a:lnTo>
                    <a:pt x="1990" y="80"/>
                  </a:lnTo>
                  <a:lnTo>
                    <a:pt x="2002" y="69"/>
                  </a:lnTo>
                  <a:lnTo>
                    <a:pt x="2021" y="68"/>
                  </a:lnTo>
                  <a:lnTo>
                    <a:pt x="2000" y="53"/>
                  </a:lnTo>
                  <a:lnTo>
                    <a:pt x="1975" y="51"/>
                  </a:lnTo>
                  <a:lnTo>
                    <a:pt x="1990" y="32"/>
                  </a:lnTo>
                  <a:lnTo>
                    <a:pt x="1989" y="11"/>
                  </a:lnTo>
                  <a:lnTo>
                    <a:pt x="2005" y="27"/>
                  </a:lnTo>
                  <a:lnTo>
                    <a:pt x="2015" y="18"/>
                  </a:lnTo>
                  <a:lnTo>
                    <a:pt x="2024" y="21"/>
                  </a:lnTo>
                  <a:lnTo>
                    <a:pt x="2038" y="36"/>
                  </a:lnTo>
                  <a:lnTo>
                    <a:pt x="2060" y="33"/>
                  </a:lnTo>
                  <a:lnTo>
                    <a:pt x="2042" y="15"/>
                  </a:lnTo>
                  <a:lnTo>
                    <a:pt x="2038" y="0"/>
                  </a:lnTo>
                  <a:lnTo>
                    <a:pt x="2006" y="5"/>
                  </a:lnTo>
                  <a:lnTo>
                    <a:pt x="1994" y="0"/>
                  </a:lnTo>
                  <a:lnTo>
                    <a:pt x="1955" y="11"/>
                  </a:lnTo>
                  <a:lnTo>
                    <a:pt x="1913" y="18"/>
                  </a:lnTo>
                  <a:lnTo>
                    <a:pt x="1886" y="30"/>
                  </a:lnTo>
                  <a:lnTo>
                    <a:pt x="1885" y="47"/>
                  </a:lnTo>
                  <a:lnTo>
                    <a:pt x="1864" y="50"/>
                  </a:lnTo>
                  <a:cubicBezTo>
                    <a:pt x="1858" y="55"/>
                    <a:pt x="1854" y="75"/>
                    <a:pt x="1847" y="77"/>
                  </a:cubicBezTo>
                  <a:cubicBezTo>
                    <a:pt x="1839" y="82"/>
                    <a:pt x="1830" y="65"/>
                    <a:pt x="1820" y="63"/>
                  </a:cubicBezTo>
                  <a:lnTo>
                    <a:pt x="1786" y="66"/>
                  </a:lnTo>
                  <a:lnTo>
                    <a:pt x="1732" y="56"/>
                  </a:lnTo>
                  <a:lnTo>
                    <a:pt x="1709" y="62"/>
                  </a:lnTo>
                  <a:lnTo>
                    <a:pt x="1678" y="56"/>
                  </a:lnTo>
                  <a:lnTo>
                    <a:pt x="1666" y="47"/>
                  </a:lnTo>
                  <a:lnTo>
                    <a:pt x="1643" y="50"/>
                  </a:lnTo>
                  <a:cubicBezTo>
                    <a:pt x="1635" y="52"/>
                    <a:pt x="1626" y="57"/>
                    <a:pt x="1618" y="60"/>
                  </a:cubicBezTo>
                  <a:cubicBezTo>
                    <a:pt x="1610" y="63"/>
                    <a:pt x="1603" y="67"/>
                    <a:pt x="1597" y="71"/>
                  </a:cubicBezTo>
                  <a:cubicBezTo>
                    <a:pt x="1591" y="75"/>
                    <a:pt x="1587" y="84"/>
                    <a:pt x="1583" y="83"/>
                  </a:cubicBezTo>
                  <a:cubicBezTo>
                    <a:pt x="1571" y="90"/>
                    <a:pt x="1576" y="67"/>
                    <a:pt x="1571" y="65"/>
                  </a:cubicBezTo>
                  <a:lnTo>
                    <a:pt x="1553" y="69"/>
                  </a:lnTo>
                  <a:cubicBezTo>
                    <a:pt x="1544" y="66"/>
                    <a:pt x="1531" y="50"/>
                    <a:pt x="1517" y="47"/>
                  </a:cubicBezTo>
                  <a:cubicBezTo>
                    <a:pt x="1503" y="46"/>
                    <a:pt x="1479" y="45"/>
                    <a:pt x="1468" y="48"/>
                  </a:cubicBezTo>
                  <a:cubicBezTo>
                    <a:pt x="1457" y="51"/>
                    <a:pt x="1461" y="63"/>
                    <a:pt x="1451" y="63"/>
                  </a:cubicBezTo>
                  <a:cubicBezTo>
                    <a:pt x="1439" y="66"/>
                    <a:pt x="1419" y="48"/>
                    <a:pt x="1408" y="47"/>
                  </a:cubicBezTo>
                  <a:cubicBezTo>
                    <a:pt x="1397" y="46"/>
                    <a:pt x="1390" y="59"/>
                    <a:pt x="1382" y="59"/>
                  </a:cubicBezTo>
                  <a:cubicBezTo>
                    <a:pt x="1374" y="59"/>
                    <a:pt x="1362" y="52"/>
                    <a:pt x="1357" y="47"/>
                  </a:cubicBezTo>
                  <a:cubicBezTo>
                    <a:pt x="1352" y="42"/>
                    <a:pt x="1356" y="36"/>
                    <a:pt x="1349" y="30"/>
                  </a:cubicBezTo>
                  <a:cubicBezTo>
                    <a:pt x="1333" y="26"/>
                    <a:pt x="1330" y="13"/>
                    <a:pt x="1318" y="11"/>
                  </a:cubicBezTo>
                  <a:cubicBezTo>
                    <a:pt x="1306" y="9"/>
                    <a:pt x="1287" y="20"/>
                    <a:pt x="1277" y="20"/>
                  </a:cubicBezTo>
                  <a:cubicBezTo>
                    <a:pt x="1267" y="20"/>
                    <a:pt x="1268" y="10"/>
                    <a:pt x="1259" y="9"/>
                  </a:cubicBezTo>
                  <a:lnTo>
                    <a:pt x="1222" y="14"/>
                  </a:lnTo>
                  <a:lnTo>
                    <a:pt x="1210" y="32"/>
                  </a:lnTo>
                  <a:cubicBezTo>
                    <a:pt x="1203" y="35"/>
                    <a:pt x="1187" y="28"/>
                    <a:pt x="1178" y="29"/>
                  </a:cubicBezTo>
                  <a:cubicBezTo>
                    <a:pt x="1169" y="30"/>
                    <a:pt x="1164" y="36"/>
                    <a:pt x="1154" y="39"/>
                  </a:cubicBezTo>
                  <a:cubicBezTo>
                    <a:pt x="1144" y="42"/>
                    <a:pt x="1124" y="44"/>
                    <a:pt x="1120" y="48"/>
                  </a:cubicBezTo>
                  <a:cubicBezTo>
                    <a:pt x="1109" y="57"/>
                    <a:pt x="1132" y="61"/>
                    <a:pt x="1132" y="65"/>
                  </a:cubicBezTo>
                  <a:cubicBezTo>
                    <a:pt x="1132" y="69"/>
                    <a:pt x="1126" y="70"/>
                    <a:pt x="1118" y="72"/>
                  </a:cubicBezTo>
                  <a:cubicBezTo>
                    <a:pt x="1110" y="74"/>
                    <a:pt x="1084" y="72"/>
                    <a:pt x="1085" y="77"/>
                  </a:cubicBezTo>
                  <a:cubicBezTo>
                    <a:pt x="1085" y="86"/>
                    <a:pt x="1126" y="103"/>
                    <a:pt x="1127" y="105"/>
                  </a:cubicBezTo>
                  <a:lnTo>
                    <a:pt x="1090" y="90"/>
                  </a:lnTo>
                  <a:lnTo>
                    <a:pt x="1072" y="95"/>
                  </a:lnTo>
                  <a:cubicBezTo>
                    <a:pt x="1063" y="93"/>
                    <a:pt x="1039" y="65"/>
                    <a:pt x="1033" y="80"/>
                  </a:cubicBezTo>
                  <a:cubicBezTo>
                    <a:pt x="1027" y="95"/>
                    <a:pt x="1077" y="132"/>
                    <a:pt x="1084" y="147"/>
                  </a:cubicBezTo>
                  <a:lnTo>
                    <a:pt x="1075" y="171"/>
                  </a:lnTo>
                  <a:lnTo>
                    <a:pt x="1040" y="170"/>
                  </a:lnTo>
                  <a:cubicBezTo>
                    <a:pt x="1040" y="170"/>
                    <a:pt x="1061" y="164"/>
                    <a:pt x="1060" y="155"/>
                  </a:cubicBezTo>
                  <a:cubicBezTo>
                    <a:pt x="1059" y="146"/>
                    <a:pt x="1043" y="127"/>
                    <a:pt x="1031" y="113"/>
                  </a:cubicBezTo>
                  <a:cubicBezTo>
                    <a:pt x="1025" y="101"/>
                    <a:pt x="1030" y="84"/>
                    <a:pt x="1024" y="81"/>
                  </a:cubicBezTo>
                  <a:cubicBezTo>
                    <a:pt x="1018" y="78"/>
                    <a:pt x="997" y="65"/>
                    <a:pt x="989" y="71"/>
                  </a:cubicBezTo>
                  <a:cubicBezTo>
                    <a:pt x="968" y="74"/>
                    <a:pt x="970" y="107"/>
                    <a:pt x="974" y="116"/>
                  </a:cubicBezTo>
                  <a:cubicBezTo>
                    <a:pt x="978" y="125"/>
                    <a:pt x="1009" y="122"/>
                    <a:pt x="1012" y="125"/>
                  </a:cubicBezTo>
                  <a:cubicBezTo>
                    <a:pt x="1028" y="153"/>
                    <a:pt x="1005" y="143"/>
                    <a:pt x="989" y="134"/>
                  </a:cubicBezTo>
                  <a:cubicBezTo>
                    <a:pt x="973" y="125"/>
                    <a:pt x="968" y="128"/>
                    <a:pt x="958" y="128"/>
                  </a:cubicBezTo>
                  <a:cubicBezTo>
                    <a:pt x="948" y="128"/>
                    <a:pt x="931" y="133"/>
                    <a:pt x="926" y="137"/>
                  </a:cubicBezTo>
                  <a:cubicBezTo>
                    <a:pt x="921" y="141"/>
                    <a:pt x="939" y="157"/>
                    <a:pt x="926" y="152"/>
                  </a:cubicBezTo>
                  <a:cubicBezTo>
                    <a:pt x="913" y="147"/>
                    <a:pt x="899" y="149"/>
                    <a:pt x="886" y="147"/>
                  </a:cubicBezTo>
                  <a:cubicBezTo>
                    <a:pt x="873" y="145"/>
                    <a:pt x="863" y="136"/>
                    <a:pt x="847" y="140"/>
                  </a:cubicBezTo>
                  <a:cubicBezTo>
                    <a:pt x="825" y="147"/>
                    <a:pt x="794" y="185"/>
                    <a:pt x="787" y="171"/>
                  </a:cubicBezTo>
                  <a:cubicBezTo>
                    <a:pt x="780" y="157"/>
                    <a:pt x="800" y="155"/>
                    <a:pt x="800" y="150"/>
                  </a:cubicBezTo>
                  <a:cubicBezTo>
                    <a:pt x="800" y="145"/>
                    <a:pt x="796" y="138"/>
                    <a:pt x="790" y="138"/>
                  </a:cubicBezTo>
                  <a:cubicBezTo>
                    <a:pt x="784" y="138"/>
                    <a:pt x="764" y="144"/>
                    <a:pt x="763" y="152"/>
                  </a:cubicBezTo>
                  <a:cubicBezTo>
                    <a:pt x="761" y="163"/>
                    <a:pt x="783" y="181"/>
                    <a:pt x="782" y="186"/>
                  </a:cubicBezTo>
                  <a:cubicBezTo>
                    <a:pt x="781" y="191"/>
                    <a:pt x="765" y="180"/>
                    <a:pt x="758" y="183"/>
                  </a:cubicBezTo>
                  <a:cubicBezTo>
                    <a:pt x="751" y="186"/>
                    <a:pt x="746" y="207"/>
                    <a:pt x="742" y="203"/>
                  </a:cubicBezTo>
                  <a:lnTo>
                    <a:pt x="728" y="189"/>
                  </a:lnTo>
                  <a:lnTo>
                    <a:pt x="746" y="170"/>
                  </a:lnTo>
                  <a:lnTo>
                    <a:pt x="733" y="158"/>
                  </a:lnTo>
                  <a:cubicBezTo>
                    <a:pt x="727" y="155"/>
                    <a:pt x="718" y="150"/>
                    <a:pt x="712" y="149"/>
                  </a:cubicBezTo>
                  <a:cubicBezTo>
                    <a:pt x="706" y="148"/>
                    <a:pt x="701" y="154"/>
                    <a:pt x="698" y="152"/>
                  </a:cubicBezTo>
                  <a:cubicBezTo>
                    <a:pt x="695" y="150"/>
                    <a:pt x="698" y="139"/>
                    <a:pt x="695" y="138"/>
                  </a:cubicBezTo>
                  <a:cubicBezTo>
                    <a:pt x="692" y="137"/>
                    <a:pt x="685" y="146"/>
                    <a:pt x="680" y="146"/>
                  </a:cubicBezTo>
                  <a:cubicBezTo>
                    <a:pt x="675" y="146"/>
                    <a:pt x="677" y="142"/>
                    <a:pt x="667" y="140"/>
                  </a:cubicBezTo>
                  <a:cubicBezTo>
                    <a:pt x="657" y="138"/>
                    <a:pt x="632" y="139"/>
                    <a:pt x="622" y="135"/>
                  </a:cubicBezTo>
                  <a:cubicBezTo>
                    <a:pt x="612" y="131"/>
                    <a:pt x="632" y="117"/>
                    <a:pt x="608" y="113"/>
                  </a:cubicBezTo>
                  <a:cubicBezTo>
                    <a:pt x="584" y="109"/>
                    <a:pt x="590" y="119"/>
                    <a:pt x="583" y="119"/>
                  </a:cubicBezTo>
                  <a:lnTo>
                    <a:pt x="568" y="114"/>
                  </a:lnTo>
                  <a:cubicBezTo>
                    <a:pt x="555" y="116"/>
                    <a:pt x="521" y="125"/>
                    <a:pt x="505" y="131"/>
                  </a:cubicBezTo>
                  <a:cubicBezTo>
                    <a:pt x="482" y="140"/>
                    <a:pt x="485" y="140"/>
                    <a:pt x="472" y="152"/>
                  </a:cubicBezTo>
                  <a:cubicBezTo>
                    <a:pt x="459" y="164"/>
                    <a:pt x="443" y="192"/>
                    <a:pt x="428" y="204"/>
                  </a:cubicBezTo>
                  <a:cubicBezTo>
                    <a:pt x="410" y="223"/>
                    <a:pt x="393" y="217"/>
                    <a:pt x="382" y="224"/>
                  </a:cubicBezTo>
                  <a:lnTo>
                    <a:pt x="364" y="248"/>
                  </a:lnTo>
                  <a:lnTo>
                    <a:pt x="368" y="290"/>
                  </a:lnTo>
                  <a:lnTo>
                    <a:pt x="389" y="306"/>
                  </a:lnTo>
                  <a:lnTo>
                    <a:pt x="436" y="290"/>
                  </a:lnTo>
                  <a:cubicBezTo>
                    <a:pt x="447" y="296"/>
                    <a:pt x="448" y="335"/>
                    <a:pt x="457" y="341"/>
                  </a:cubicBezTo>
                  <a:cubicBezTo>
                    <a:pt x="468" y="348"/>
                    <a:pt x="486" y="330"/>
                    <a:pt x="491" y="324"/>
                  </a:cubicBezTo>
                  <a:lnTo>
                    <a:pt x="496" y="300"/>
                  </a:lnTo>
                  <a:lnTo>
                    <a:pt x="514" y="281"/>
                  </a:lnTo>
                  <a:cubicBezTo>
                    <a:pt x="515" y="270"/>
                    <a:pt x="499" y="245"/>
                    <a:pt x="502" y="234"/>
                  </a:cubicBezTo>
                  <a:cubicBezTo>
                    <a:pt x="505" y="225"/>
                    <a:pt x="526" y="220"/>
                    <a:pt x="535" y="213"/>
                  </a:cubicBezTo>
                  <a:cubicBezTo>
                    <a:pt x="544" y="206"/>
                    <a:pt x="546" y="192"/>
                    <a:pt x="554" y="191"/>
                  </a:cubicBezTo>
                  <a:cubicBezTo>
                    <a:pt x="567" y="190"/>
                    <a:pt x="580" y="200"/>
                    <a:pt x="581" y="204"/>
                  </a:cubicBezTo>
                  <a:cubicBezTo>
                    <a:pt x="581" y="208"/>
                    <a:pt x="560" y="200"/>
                    <a:pt x="557" y="215"/>
                  </a:cubicBezTo>
                  <a:cubicBezTo>
                    <a:pt x="554" y="230"/>
                    <a:pt x="535" y="233"/>
                    <a:pt x="533" y="242"/>
                  </a:cubicBezTo>
                  <a:lnTo>
                    <a:pt x="548" y="267"/>
                  </a:lnTo>
                  <a:lnTo>
                    <a:pt x="571" y="276"/>
                  </a:lnTo>
                  <a:lnTo>
                    <a:pt x="598" y="264"/>
                  </a:lnTo>
                  <a:lnTo>
                    <a:pt x="625" y="261"/>
                  </a:lnTo>
                  <a:cubicBezTo>
                    <a:pt x="632" y="263"/>
                    <a:pt x="645" y="271"/>
                    <a:pt x="638" y="276"/>
                  </a:cubicBezTo>
                  <a:cubicBezTo>
                    <a:pt x="631" y="281"/>
                    <a:pt x="593" y="287"/>
                    <a:pt x="584" y="293"/>
                  </a:cubicBezTo>
                  <a:cubicBezTo>
                    <a:pt x="575" y="299"/>
                    <a:pt x="587" y="309"/>
                    <a:pt x="581" y="311"/>
                  </a:cubicBezTo>
                  <a:cubicBezTo>
                    <a:pt x="567" y="319"/>
                    <a:pt x="556" y="301"/>
                    <a:pt x="550" y="303"/>
                  </a:cubicBezTo>
                  <a:lnTo>
                    <a:pt x="547" y="323"/>
                  </a:lnTo>
                  <a:lnTo>
                    <a:pt x="536" y="350"/>
                  </a:lnTo>
                  <a:lnTo>
                    <a:pt x="512" y="351"/>
                  </a:lnTo>
                  <a:lnTo>
                    <a:pt x="476" y="360"/>
                  </a:lnTo>
                  <a:lnTo>
                    <a:pt x="457" y="351"/>
                  </a:lnTo>
                  <a:lnTo>
                    <a:pt x="443" y="357"/>
                  </a:lnTo>
                  <a:lnTo>
                    <a:pt x="419" y="342"/>
                  </a:lnTo>
                  <a:cubicBezTo>
                    <a:pt x="417" y="335"/>
                    <a:pt x="433" y="329"/>
                    <a:pt x="428" y="317"/>
                  </a:cubicBezTo>
                  <a:cubicBezTo>
                    <a:pt x="423" y="305"/>
                    <a:pt x="396" y="313"/>
                    <a:pt x="392" y="321"/>
                  </a:cubicBezTo>
                  <a:lnTo>
                    <a:pt x="397" y="362"/>
                  </a:lnTo>
                  <a:lnTo>
                    <a:pt x="373" y="362"/>
                  </a:lnTo>
                  <a:cubicBezTo>
                    <a:pt x="365" y="366"/>
                    <a:pt x="355" y="380"/>
                    <a:pt x="347" y="386"/>
                  </a:cubicBezTo>
                  <a:cubicBezTo>
                    <a:pt x="339" y="392"/>
                    <a:pt x="332" y="379"/>
                    <a:pt x="322" y="399"/>
                  </a:cubicBezTo>
                  <a:cubicBezTo>
                    <a:pt x="312" y="419"/>
                    <a:pt x="301" y="411"/>
                    <a:pt x="293" y="414"/>
                  </a:cubicBezTo>
                  <a:cubicBezTo>
                    <a:pt x="285" y="417"/>
                    <a:pt x="280" y="414"/>
                    <a:pt x="275" y="416"/>
                  </a:cubicBezTo>
                  <a:cubicBezTo>
                    <a:pt x="270" y="418"/>
                    <a:pt x="267" y="426"/>
                    <a:pt x="260" y="426"/>
                  </a:cubicBezTo>
                  <a:cubicBezTo>
                    <a:pt x="253" y="426"/>
                    <a:pt x="238" y="417"/>
                    <a:pt x="232" y="419"/>
                  </a:cubicBezTo>
                  <a:cubicBezTo>
                    <a:pt x="226" y="421"/>
                    <a:pt x="221" y="432"/>
                    <a:pt x="226" y="437"/>
                  </a:cubicBezTo>
                  <a:lnTo>
                    <a:pt x="263" y="449"/>
                  </a:lnTo>
                  <a:lnTo>
                    <a:pt x="272" y="474"/>
                  </a:lnTo>
                  <a:lnTo>
                    <a:pt x="262" y="503"/>
                  </a:lnTo>
                  <a:cubicBezTo>
                    <a:pt x="251" y="507"/>
                    <a:pt x="223" y="499"/>
                    <a:pt x="206" y="498"/>
                  </a:cubicBezTo>
                  <a:cubicBezTo>
                    <a:pt x="189" y="497"/>
                    <a:pt x="164" y="492"/>
                    <a:pt x="158" y="498"/>
                  </a:cubicBezTo>
                  <a:cubicBezTo>
                    <a:pt x="152" y="504"/>
                    <a:pt x="167" y="527"/>
                    <a:pt x="167" y="537"/>
                  </a:cubicBezTo>
                  <a:cubicBezTo>
                    <a:pt x="167" y="547"/>
                    <a:pt x="159" y="551"/>
                    <a:pt x="157" y="557"/>
                  </a:cubicBezTo>
                  <a:cubicBezTo>
                    <a:pt x="155" y="563"/>
                    <a:pt x="161" y="569"/>
                    <a:pt x="157" y="576"/>
                  </a:cubicBezTo>
                  <a:cubicBezTo>
                    <a:pt x="153" y="583"/>
                    <a:pt x="127" y="594"/>
                    <a:pt x="130" y="597"/>
                  </a:cubicBezTo>
                  <a:cubicBezTo>
                    <a:pt x="139" y="606"/>
                    <a:pt x="160" y="592"/>
                    <a:pt x="176" y="592"/>
                  </a:cubicBezTo>
                  <a:lnTo>
                    <a:pt x="226" y="598"/>
                  </a:lnTo>
                  <a:lnTo>
                    <a:pt x="260" y="588"/>
                  </a:lnTo>
                  <a:lnTo>
                    <a:pt x="274" y="576"/>
                  </a:lnTo>
                  <a:cubicBezTo>
                    <a:pt x="282" y="573"/>
                    <a:pt x="306" y="573"/>
                    <a:pt x="307" y="569"/>
                  </a:cubicBezTo>
                  <a:cubicBezTo>
                    <a:pt x="321" y="557"/>
                    <a:pt x="283" y="559"/>
                    <a:pt x="283" y="552"/>
                  </a:cubicBezTo>
                  <a:cubicBezTo>
                    <a:pt x="283" y="545"/>
                    <a:pt x="300" y="533"/>
                    <a:pt x="307" y="528"/>
                  </a:cubicBezTo>
                  <a:lnTo>
                    <a:pt x="325" y="522"/>
                  </a:lnTo>
                  <a:lnTo>
                    <a:pt x="320" y="503"/>
                  </a:lnTo>
                  <a:cubicBezTo>
                    <a:pt x="323" y="499"/>
                    <a:pt x="336" y="495"/>
                    <a:pt x="342" y="495"/>
                  </a:cubicBezTo>
                  <a:cubicBezTo>
                    <a:pt x="348" y="495"/>
                    <a:pt x="350" y="506"/>
                    <a:pt x="358" y="505"/>
                  </a:cubicBezTo>
                  <a:cubicBezTo>
                    <a:pt x="366" y="504"/>
                    <a:pt x="384" y="490"/>
                    <a:pt x="393" y="491"/>
                  </a:cubicBezTo>
                  <a:lnTo>
                    <a:pt x="415" y="510"/>
                  </a:lnTo>
                  <a:cubicBezTo>
                    <a:pt x="416" y="517"/>
                    <a:pt x="407" y="520"/>
                    <a:pt x="401" y="530"/>
                  </a:cubicBezTo>
                  <a:lnTo>
                    <a:pt x="381" y="573"/>
                  </a:lnTo>
                  <a:lnTo>
                    <a:pt x="406" y="576"/>
                  </a:lnTo>
                  <a:lnTo>
                    <a:pt x="412" y="561"/>
                  </a:lnTo>
                  <a:lnTo>
                    <a:pt x="404" y="543"/>
                  </a:lnTo>
                  <a:cubicBezTo>
                    <a:pt x="406" y="539"/>
                    <a:pt x="417" y="541"/>
                    <a:pt x="423" y="538"/>
                  </a:cubicBezTo>
                  <a:cubicBezTo>
                    <a:pt x="430" y="537"/>
                    <a:pt x="435" y="526"/>
                    <a:pt x="441" y="527"/>
                  </a:cubicBezTo>
                  <a:cubicBezTo>
                    <a:pt x="447" y="528"/>
                    <a:pt x="453" y="542"/>
                    <a:pt x="460" y="547"/>
                  </a:cubicBezTo>
                  <a:lnTo>
                    <a:pt x="483" y="559"/>
                  </a:lnTo>
                  <a:lnTo>
                    <a:pt x="490" y="573"/>
                  </a:lnTo>
                  <a:lnTo>
                    <a:pt x="493" y="590"/>
                  </a:lnTo>
                  <a:lnTo>
                    <a:pt x="508" y="579"/>
                  </a:lnTo>
                  <a:cubicBezTo>
                    <a:pt x="508" y="579"/>
                    <a:pt x="507" y="566"/>
                    <a:pt x="509" y="564"/>
                  </a:cubicBezTo>
                  <a:cubicBezTo>
                    <a:pt x="513" y="561"/>
                    <a:pt x="512" y="581"/>
                    <a:pt x="521" y="569"/>
                  </a:cubicBezTo>
                  <a:cubicBezTo>
                    <a:pt x="530" y="557"/>
                    <a:pt x="525" y="556"/>
                    <a:pt x="515" y="549"/>
                  </a:cubicBezTo>
                  <a:lnTo>
                    <a:pt x="468" y="523"/>
                  </a:lnTo>
                  <a:lnTo>
                    <a:pt x="441" y="508"/>
                  </a:lnTo>
                  <a:lnTo>
                    <a:pt x="455" y="480"/>
                  </a:lnTo>
                  <a:lnTo>
                    <a:pt x="464" y="498"/>
                  </a:lnTo>
                  <a:lnTo>
                    <a:pt x="487" y="512"/>
                  </a:lnTo>
                  <a:lnTo>
                    <a:pt x="517" y="527"/>
                  </a:lnTo>
                  <a:cubicBezTo>
                    <a:pt x="526" y="535"/>
                    <a:pt x="529" y="546"/>
                    <a:pt x="539" y="559"/>
                  </a:cubicBezTo>
                  <a:cubicBezTo>
                    <a:pt x="549" y="572"/>
                    <a:pt x="570" y="602"/>
                    <a:pt x="579" y="608"/>
                  </a:cubicBezTo>
                  <a:cubicBezTo>
                    <a:pt x="588" y="614"/>
                    <a:pt x="588" y="598"/>
                    <a:pt x="592" y="597"/>
                  </a:cubicBezTo>
                  <a:cubicBezTo>
                    <a:pt x="596" y="594"/>
                    <a:pt x="604" y="602"/>
                    <a:pt x="604" y="599"/>
                  </a:cubicBezTo>
                  <a:cubicBezTo>
                    <a:pt x="604" y="596"/>
                    <a:pt x="596" y="583"/>
                    <a:pt x="593" y="578"/>
                  </a:cubicBezTo>
                  <a:cubicBezTo>
                    <a:pt x="589" y="574"/>
                    <a:pt x="590" y="568"/>
                    <a:pt x="587" y="567"/>
                  </a:cubicBezTo>
                  <a:cubicBezTo>
                    <a:pt x="585" y="563"/>
                    <a:pt x="583" y="558"/>
                    <a:pt x="584" y="555"/>
                  </a:cubicBezTo>
                  <a:cubicBezTo>
                    <a:pt x="585" y="552"/>
                    <a:pt x="589" y="550"/>
                    <a:pt x="592" y="548"/>
                  </a:cubicBezTo>
                  <a:lnTo>
                    <a:pt x="601" y="542"/>
                  </a:lnTo>
                  <a:cubicBezTo>
                    <a:pt x="607" y="541"/>
                    <a:pt x="621" y="541"/>
                    <a:pt x="627" y="541"/>
                  </a:cubicBezTo>
                  <a:cubicBezTo>
                    <a:pt x="633" y="541"/>
                    <a:pt x="636" y="541"/>
                    <a:pt x="640" y="539"/>
                  </a:cubicBezTo>
                  <a:cubicBezTo>
                    <a:pt x="644" y="537"/>
                    <a:pt x="648" y="532"/>
                    <a:pt x="650" y="528"/>
                  </a:cubicBezTo>
                  <a:lnTo>
                    <a:pt x="653" y="513"/>
                  </a:lnTo>
                  <a:lnTo>
                    <a:pt x="639" y="505"/>
                  </a:lnTo>
                  <a:cubicBezTo>
                    <a:pt x="639" y="503"/>
                    <a:pt x="650" y="505"/>
                    <a:pt x="655" y="501"/>
                  </a:cubicBezTo>
                  <a:cubicBezTo>
                    <a:pt x="660" y="497"/>
                    <a:pt x="665" y="488"/>
                    <a:pt x="670" y="483"/>
                  </a:cubicBezTo>
                  <a:cubicBezTo>
                    <a:pt x="675" y="478"/>
                    <a:pt x="681" y="471"/>
                    <a:pt x="686" y="470"/>
                  </a:cubicBezTo>
                  <a:lnTo>
                    <a:pt x="703" y="476"/>
                  </a:lnTo>
                  <a:lnTo>
                    <a:pt x="718" y="494"/>
                  </a:lnTo>
                  <a:cubicBezTo>
                    <a:pt x="723" y="498"/>
                    <a:pt x="727" y="503"/>
                    <a:pt x="731" y="501"/>
                  </a:cubicBezTo>
                  <a:cubicBezTo>
                    <a:pt x="735" y="499"/>
                    <a:pt x="742" y="488"/>
                    <a:pt x="742" y="482"/>
                  </a:cubicBezTo>
                  <a:lnTo>
                    <a:pt x="728" y="466"/>
                  </a:lnTo>
                  <a:cubicBezTo>
                    <a:pt x="730" y="462"/>
                    <a:pt x="746" y="463"/>
                    <a:pt x="755" y="459"/>
                  </a:cubicBezTo>
                  <a:cubicBezTo>
                    <a:pt x="764" y="455"/>
                    <a:pt x="777" y="444"/>
                    <a:pt x="782" y="444"/>
                  </a:cubicBezTo>
                  <a:cubicBezTo>
                    <a:pt x="787" y="444"/>
                    <a:pt x="786" y="452"/>
                    <a:pt x="784" y="458"/>
                  </a:cubicBezTo>
                  <a:cubicBezTo>
                    <a:pt x="782" y="464"/>
                    <a:pt x="765" y="469"/>
                    <a:pt x="772" y="480"/>
                  </a:cubicBezTo>
                  <a:cubicBezTo>
                    <a:pt x="779" y="491"/>
                    <a:pt x="820" y="516"/>
                    <a:pt x="824" y="525"/>
                  </a:cubicBezTo>
                  <a:cubicBezTo>
                    <a:pt x="828" y="534"/>
                    <a:pt x="808" y="535"/>
                    <a:pt x="796" y="537"/>
                  </a:cubicBezTo>
                  <a:cubicBezTo>
                    <a:pt x="784" y="539"/>
                    <a:pt x="763" y="541"/>
                    <a:pt x="751" y="539"/>
                  </a:cubicBezTo>
                  <a:cubicBezTo>
                    <a:pt x="739" y="537"/>
                    <a:pt x="739" y="524"/>
                    <a:pt x="722" y="524"/>
                  </a:cubicBezTo>
                  <a:cubicBezTo>
                    <a:pt x="705" y="524"/>
                    <a:pt x="707" y="533"/>
                    <a:pt x="697" y="537"/>
                  </a:cubicBezTo>
                  <a:lnTo>
                    <a:pt x="667" y="538"/>
                  </a:lnTo>
                  <a:lnTo>
                    <a:pt x="623" y="560"/>
                  </a:lnTo>
                  <a:lnTo>
                    <a:pt x="634" y="576"/>
                  </a:lnTo>
                  <a:lnTo>
                    <a:pt x="639" y="598"/>
                  </a:lnTo>
                  <a:lnTo>
                    <a:pt x="669" y="617"/>
                  </a:lnTo>
                  <a:lnTo>
                    <a:pt x="700" y="602"/>
                  </a:lnTo>
                  <a:lnTo>
                    <a:pt x="718" y="611"/>
                  </a:lnTo>
                  <a:lnTo>
                    <a:pt x="752" y="608"/>
                  </a:lnTo>
                  <a:lnTo>
                    <a:pt x="757" y="644"/>
                  </a:lnTo>
                  <a:lnTo>
                    <a:pt x="697" y="677"/>
                  </a:ln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grpSp>
      <p:sp>
        <p:nvSpPr>
          <p:cNvPr id="4100" name="Rectangle 4"/>
          <p:cNvSpPr>
            <a:spLocks noGrp="1" noChangeArrowheads="1"/>
          </p:cNvSpPr>
          <p:nvPr>
            <p:ph type="dt" sz="half" idx="2"/>
          </p:nvPr>
        </p:nvSpPr>
        <p:spPr>
          <a:xfrm>
            <a:off x="304800" y="6477000"/>
            <a:ext cx="2133600" cy="168275"/>
          </a:xfrm>
        </p:spPr>
        <p:txBody>
          <a:bodyPr/>
          <a:lstStyle>
            <a:lvl1pPr>
              <a:defRPr/>
            </a:lvl1p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4101" name="Rectangle 5"/>
          <p:cNvSpPr>
            <a:spLocks noGrp="1" noChangeArrowheads="1"/>
          </p:cNvSpPr>
          <p:nvPr>
            <p:ph type="ftr" sz="quarter" idx="3"/>
          </p:nvPr>
        </p:nvSpPr>
        <p:spPr>
          <a:xfrm>
            <a:off x="6705600" y="6477000"/>
            <a:ext cx="2286000" cy="168275"/>
          </a:xfrm>
        </p:spPr>
        <p:txBody>
          <a:bodyPr/>
          <a:lstStyle>
            <a:lvl1pPr algn="r">
              <a:defRPr/>
            </a:lvl1pPr>
          </a:lstStyle>
          <a:p>
            <a:endParaRPr lang="en-US">
              <a:solidFill>
                <a:prstClr val="black">
                  <a:tint val="75000"/>
                </a:prstClr>
              </a:solidFill>
            </a:endParaRPr>
          </a:p>
        </p:txBody>
      </p:sp>
      <p:sp>
        <p:nvSpPr>
          <p:cNvPr id="4102" name="Rectangle 6"/>
          <p:cNvSpPr>
            <a:spLocks noGrp="1" noChangeArrowheads="1"/>
          </p:cNvSpPr>
          <p:nvPr>
            <p:ph type="sldNum" sz="quarter" idx="4"/>
          </p:nvPr>
        </p:nvSpPr>
        <p:spPr>
          <a:xfrm>
            <a:off x="3657600" y="6477000"/>
            <a:ext cx="2133600" cy="168275"/>
          </a:xfrm>
        </p:spPr>
        <p:txBody>
          <a:bodyPr/>
          <a:lstStyle>
            <a:lvl1pPr algn="ctr">
              <a:defRPr/>
            </a:lvl1p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pic>
        <p:nvPicPr>
          <p:cNvPr id="4103" name="Picture 7" descr="artplus_nature_naturalcity42_a"/>
          <p:cNvPicPr>
            <a:picLocks noChangeAspect="1" noChangeArrowheads="1"/>
          </p:cNvPicPr>
          <p:nvPr/>
        </p:nvPicPr>
        <p:blipFill>
          <a:blip r:embed="rId2"/>
          <a:srcRect/>
          <a:stretch>
            <a:fillRect/>
          </a:stretch>
        </p:blipFill>
        <p:spPr bwMode="auto">
          <a:xfrm>
            <a:off x="4870450" y="3167063"/>
            <a:ext cx="4425950" cy="2989262"/>
          </a:xfrm>
          <a:prstGeom prst="rect">
            <a:avLst/>
          </a:prstGeom>
          <a:noFill/>
        </p:spPr>
      </p:pic>
      <p:pic>
        <p:nvPicPr>
          <p:cNvPr id="4108" name="Picture 12" descr="artplus_nature_naturalcity42_i"/>
          <p:cNvPicPr>
            <a:picLocks noChangeAspect="1" noChangeArrowheads="1"/>
          </p:cNvPicPr>
          <p:nvPr/>
        </p:nvPicPr>
        <p:blipFill>
          <a:blip r:embed="rId3"/>
          <a:srcRect/>
          <a:stretch>
            <a:fillRect/>
          </a:stretch>
        </p:blipFill>
        <p:spPr bwMode="auto">
          <a:xfrm>
            <a:off x="6956425" y="3352800"/>
            <a:ext cx="1654175" cy="877888"/>
          </a:xfrm>
          <a:prstGeom prst="rect">
            <a:avLst/>
          </a:prstGeom>
          <a:noFill/>
        </p:spPr>
      </p:pic>
      <p:pic>
        <p:nvPicPr>
          <p:cNvPr id="4106" name="Picture 10" descr="artplus_nature_naturalcity42_c"/>
          <p:cNvPicPr>
            <a:picLocks noChangeAspect="1" noChangeArrowheads="1"/>
          </p:cNvPicPr>
          <p:nvPr/>
        </p:nvPicPr>
        <p:blipFill>
          <a:blip r:embed="rId4"/>
          <a:srcRect/>
          <a:stretch>
            <a:fillRect/>
          </a:stretch>
        </p:blipFill>
        <p:spPr bwMode="auto">
          <a:xfrm>
            <a:off x="9296400" y="2895600"/>
            <a:ext cx="1112838" cy="866775"/>
          </a:xfrm>
          <a:prstGeom prst="rect">
            <a:avLst/>
          </a:prstGeom>
          <a:noFill/>
        </p:spPr>
      </p:pic>
      <p:pic>
        <p:nvPicPr>
          <p:cNvPr id="4109" name="Picture 13" descr="artplus_nature_naturalcity42_f"/>
          <p:cNvPicPr>
            <a:picLocks noChangeAspect="1" noChangeArrowheads="1"/>
          </p:cNvPicPr>
          <p:nvPr/>
        </p:nvPicPr>
        <p:blipFill>
          <a:blip r:embed="rId5"/>
          <a:srcRect/>
          <a:stretch>
            <a:fillRect/>
          </a:stretch>
        </p:blipFill>
        <p:spPr bwMode="auto">
          <a:xfrm>
            <a:off x="4994275" y="4594225"/>
            <a:ext cx="4911725" cy="1882775"/>
          </a:xfrm>
          <a:prstGeom prst="rect">
            <a:avLst/>
          </a:prstGeom>
          <a:noFill/>
        </p:spPr>
      </p:pic>
      <p:sp>
        <p:nvSpPr>
          <p:cNvPr id="4098" name="Rectangle 2"/>
          <p:cNvSpPr>
            <a:spLocks noGrp="1" noChangeArrowheads="1"/>
          </p:cNvSpPr>
          <p:nvPr>
            <p:ph type="ctrTitle"/>
          </p:nvPr>
        </p:nvSpPr>
        <p:spPr>
          <a:xfrm>
            <a:off x="304800" y="4419600"/>
            <a:ext cx="6400800" cy="1143000"/>
          </a:xfrm>
        </p:spPr>
        <p:txBody>
          <a:bodyPr/>
          <a:lstStyle>
            <a:lvl1pPr algn="l">
              <a:defRPr sz="4300">
                <a:solidFill>
                  <a:schemeClr val="bg1"/>
                </a:solidFill>
              </a:defRPr>
            </a:lvl1pPr>
          </a:lstStyle>
          <a:p>
            <a:r>
              <a:rPr lang="en-US" smtClean="0"/>
              <a:t>Click to edit Master title style</a:t>
            </a:r>
            <a:endParaRPr lang="en-US"/>
          </a:p>
        </p:txBody>
      </p:sp>
      <p:sp>
        <p:nvSpPr>
          <p:cNvPr id="4099" name="Rectangle 3"/>
          <p:cNvSpPr>
            <a:spLocks noGrp="1" noChangeArrowheads="1"/>
          </p:cNvSpPr>
          <p:nvPr>
            <p:ph type="subTitle" idx="1"/>
          </p:nvPr>
        </p:nvSpPr>
        <p:spPr>
          <a:xfrm>
            <a:off x="304800" y="5715000"/>
            <a:ext cx="6400800" cy="381000"/>
          </a:xfrm>
        </p:spPr>
        <p:txBody>
          <a:bodyPr/>
          <a:lstStyle>
            <a:lvl1pPr marL="0" indent="0">
              <a:buFont typeface="Wingdings" pitchFamily="2" charset="2"/>
              <a:buNone/>
              <a:defRPr sz="1800" b="1" i="1">
                <a:solidFill>
                  <a:schemeClr val="bg1"/>
                </a:solidFill>
              </a:defRPr>
            </a:lvl1pPr>
          </a:lstStyle>
          <a:p>
            <a:r>
              <a:rPr lang="en-US" smtClean="0"/>
              <a:t>Click to edit Master subtitle style</a:t>
            </a:r>
            <a:endParaRPr lang="en-US"/>
          </a:p>
        </p:txBody>
      </p:sp>
      <p:sp>
        <p:nvSpPr>
          <p:cNvPr id="4222" name="Text Box 126"/>
          <p:cNvSpPr txBox="1">
            <a:spLocks noChangeArrowheads="1"/>
          </p:cNvSpPr>
          <p:nvPr/>
        </p:nvSpPr>
        <p:spPr bwMode="auto">
          <a:xfrm>
            <a:off x="8007350" y="152400"/>
            <a:ext cx="984250" cy="396875"/>
          </a:xfrm>
          <a:prstGeom prst="rect">
            <a:avLst/>
          </a:prstGeom>
          <a:noFill/>
          <a:ln w="9525">
            <a:noFill/>
            <a:miter lim="800000"/>
            <a:headEnd/>
            <a:tailEnd/>
          </a:ln>
          <a:effectLst/>
        </p:spPr>
        <p:txBody>
          <a:bodyPr wrap="none">
            <a:spAutoFit/>
          </a:bodyPr>
          <a:lstStyle/>
          <a:p>
            <a:pPr algn="r"/>
            <a:r>
              <a:rPr lang="en-US" sz="2000" b="1">
                <a:solidFill>
                  <a:srgbClr val="000000"/>
                </a:solidFill>
                <a:latin typeface="Verdana" pitchFamily="34" charset="0"/>
              </a:rPr>
              <a:t>LOGO</a:t>
            </a:r>
          </a:p>
        </p:txBody>
      </p:sp>
      <p:pic>
        <p:nvPicPr>
          <p:cNvPr id="4105" name="Picture 9" descr="artplus_nature_naturalcity42_b"/>
          <p:cNvPicPr>
            <a:picLocks noChangeAspect="1" noChangeArrowheads="1"/>
          </p:cNvPicPr>
          <p:nvPr/>
        </p:nvPicPr>
        <p:blipFill>
          <a:blip r:embed="rId6"/>
          <a:srcRect/>
          <a:stretch>
            <a:fillRect/>
          </a:stretch>
        </p:blipFill>
        <p:spPr bwMode="auto">
          <a:xfrm>
            <a:off x="5195888" y="3097213"/>
            <a:ext cx="2971800" cy="571500"/>
          </a:xfrm>
          <a:prstGeom prst="rect">
            <a:avLst/>
          </a:prstGeom>
          <a:noFill/>
        </p:spPr>
      </p:pic>
      <p:pic>
        <p:nvPicPr>
          <p:cNvPr id="4104" name="Picture 8" descr="artplus_nature_naturalcity42_e"/>
          <p:cNvPicPr>
            <a:picLocks noChangeAspect="1" noChangeArrowheads="1"/>
          </p:cNvPicPr>
          <p:nvPr/>
        </p:nvPicPr>
        <p:blipFill>
          <a:blip r:embed="rId7"/>
          <a:srcRect/>
          <a:stretch>
            <a:fillRect/>
          </a:stretch>
        </p:blipFill>
        <p:spPr bwMode="auto">
          <a:xfrm>
            <a:off x="5943600" y="1993900"/>
            <a:ext cx="1546225" cy="1663700"/>
          </a:xfrm>
          <a:prstGeom prst="rect">
            <a:avLst/>
          </a:prstGeom>
          <a:noFill/>
        </p:spPr>
      </p:pic>
      <p:pic>
        <p:nvPicPr>
          <p:cNvPr id="4107" name="Picture 11" descr="artplus_nature_naturalcity42_d"/>
          <p:cNvPicPr>
            <a:picLocks noChangeAspect="1" noChangeArrowheads="1"/>
          </p:cNvPicPr>
          <p:nvPr/>
        </p:nvPicPr>
        <p:blipFill>
          <a:blip r:embed="rId8"/>
          <a:srcRect/>
          <a:stretch>
            <a:fillRect/>
          </a:stretch>
        </p:blipFill>
        <p:spPr bwMode="auto">
          <a:xfrm>
            <a:off x="5626100" y="2862263"/>
            <a:ext cx="623888" cy="579437"/>
          </a:xfrm>
          <a:prstGeom prst="rect">
            <a:avLst/>
          </a:prstGeom>
          <a:noFill/>
        </p:spPr>
      </p:pic>
      <p:pic>
        <p:nvPicPr>
          <p:cNvPr id="4224" name="Picture 128" descr="a1"/>
          <p:cNvPicPr>
            <a:picLocks noChangeAspect="1" noChangeArrowheads="1"/>
          </p:cNvPicPr>
          <p:nvPr/>
        </p:nvPicPr>
        <p:blipFill>
          <a:blip r:embed="rId9"/>
          <a:srcRect/>
          <a:stretch>
            <a:fillRect/>
          </a:stretch>
        </p:blipFill>
        <p:spPr bwMode="auto">
          <a:xfrm>
            <a:off x="9359900" y="95250"/>
            <a:ext cx="1803400" cy="2070100"/>
          </a:xfrm>
          <a:prstGeom prst="rect">
            <a:avLst/>
          </a:prstGeom>
          <a:noFill/>
        </p:spPr>
      </p:pic>
      <p:pic>
        <p:nvPicPr>
          <p:cNvPr id="4225" name="Picture 129" descr="b_1"/>
          <p:cNvPicPr>
            <a:picLocks noChangeAspect="1" noChangeArrowheads="1"/>
          </p:cNvPicPr>
          <p:nvPr/>
        </p:nvPicPr>
        <p:blipFill>
          <a:blip r:embed="rId10"/>
          <a:srcRect/>
          <a:stretch>
            <a:fillRect/>
          </a:stretch>
        </p:blipFill>
        <p:spPr bwMode="auto">
          <a:xfrm>
            <a:off x="10204450" y="1968500"/>
            <a:ext cx="1079500" cy="4699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223"/>
                                        </p:tgtEl>
                                        <p:attrNameLst>
                                          <p:attrName>style.visibility</p:attrName>
                                        </p:attrNameLst>
                                      </p:cBhvr>
                                      <p:to>
                                        <p:strVal val="visible"/>
                                      </p:to>
                                    </p:set>
                                    <p:animEffect transition="in" filter="fade">
                                      <p:cBhvr>
                                        <p:cTn id="7" dur="2000"/>
                                        <p:tgtEl>
                                          <p:spTgt spid="4223"/>
                                        </p:tgtEl>
                                      </p:cBhvr>
                                    </p:animEffect>
                                  </p:childTnLst>
                                </p:cTn>
                              </p:par>
                              <p:par>
                                <p:cTn id="8" presetID="10" presetClass="entr" presetSubtype="0" fill="hold" nodeType="withEffect">
                                  <p:stCondLst>
                                    <p:cond delay="0"/>
                                  </p:stCondLst>
                                  <p:childTnLst>
                                    <p:set>
                                      <p:cBhvr>
                                        <p:cTn id="9" dur="1" fill="hold">
                                          <p:stCondLst>
                                            <p:cond delay="0"/>
                                          </p:stCondLst>
                                        </p:cTn>
                                        <p:tgtEl>
                                          <p:spTgt spid="4103"/>
                                        </p:tgtEl>
                                        <p:attrNameLst>
                                          <p:attrName>style.visibility</p:attrName>
                                        </p:attrNameLst>
                                      </p:cBhvr>
                                      <p:to>
                                        <p:strVal val="visible"/>
                                      </p:to>
                                    </p:set>
                                    <p:animEffect transition="in" filter="fade">
                                      <p:cBhvr>
                                        <p:cTn id="10" dur="2000"/>
                                        <p:tgtEl>
                                          <p:spTgt spid="4103"/>
                                        </p:tgtEl>
                                      </p:cBhvr>
                                    </p:animEffect>
                                  </p:childTnLst>
                                </p:cTn>
                              </p:par>
                            </p:childTnLst>
                          </p:cTn>
                        </p:par>
                        <p:par>
                          <p:cTn id="11" fill="hold">
                            <p:stCondLst>
                              <p:cond delay="2000"/>
                            </p:stCondLst>
                            <p:childTnLst>
                              <p:par>
                                <p:cTn id="12" presetID="10" presetClass="entr" presetSubtype="0" fill="hold" nodeType="afterEffect">
                                  <p:stCondLst>
                                    <p:cond delay="0"/>
                                  </p:stCondLst>
                                  <p:childTnLst>
                                    <p:set>
                                      <p:cBhvr>
                                        <p:cTn id="13" dur="1" fill="hold">
                                          <p:stCondLst>
                                            <p:cond delay="0"/>
                                          </p:stCondLst>
                                        </p:cTn>
                                        <p:tgtEl>
                                          <p:spTgt spid="4105"/>
                                        </p:tgtEl>
                                        <p:attrNameLst>
                                          <p:attrName>style.visibility</p:attrName>
                                        </p:attrNameLst>
                                      </p:cBhvr>
                                      <p:to>
                                        <p:strVal val="visible"/>
                                      </p:to>
                                    </p:set>
                                    <p:animEffect transition="in" filter="fade">
                                      <p:cBhvr>
                                        <p:cTn id="14" dur="1000"/>
                                        <p:tgtEl>
                                          <p:spTgt spid="4105"/>
                                        </p:tgtEl>
                                      </p:cBhvr>
                                    </p:animEffect>
                                  </p:childTnLst>
                                </p:cTn>
                              </p:par>
                            </p:childTnLst>
                          </p:cTn>
                        </p:par>
                        <p:par>
                          <p:cTn id="15" fill="hold">
                            <p:stCondLst>
                              <p:cond delay="3000"/>
                            </p:stCondLst>
                            <p:childTnLst>
                              <p:par>
                                <p:cTn id="16" presetID="22" presetClass="entr" presetSubtype="4" fill="hold" nodeType="afterEffect">
                                  <p:stCondLst>
                                    <p:cond delay="0"/>
                                  </p:stCondLst>
                                  <p:childTnLst>
                                    <p:set>
                                      <p:cBhvr>
                                        <p:cTn id="17" dur="1" fill="hold">
                                          <p:stCondLst>
                                            <p:cond delay="0"/>
                                          </p:stCondLst>
                                        </p:cTn>
                                        <p:tgtEl>
                                          <p:spTgt spid="4107"/>
                                        </p:tgtEl>
                                        <p:attrNameLst>
                                          <p:attrName>style.visibility</p:attrName>
                                        </p:attrNameLst>
                                      </p:cBhvr>
                                      <p:to>
                                        <p:strVal val="visible"/>
                                      </p:to>
                                    </p:set>
                                    <p:animEffect transition="in" filter="wipe(down)">
                                      <p:cBhvr>
                                        <p:cTn id="18" dur="500"/>
                                        <p:tgtEl>
                                          <p:spTgt spid="4107"/>
                                        </p:tgtEl>
                                      </p:cBhvr>
                                    </p:animEffect>
                                  </p:childTnLst>
                                </p:cTn>
                              </p:par>
                            </p:childTnLst>
                          </p:cTn>
                        </p:par>
                        <p:par>
                          <p:cTn id="19" fill="hold">
                            <p:stCondLst>
                              <p:cond delay="3500"/>
                            </p:stCondLst>
                            <p:childTnLst>
                              <p:par>
                                <p:cTn id="20" presetID="22" presetClass="entr" presetSubtype="4" fill="hold" nodeType="afterEffect">
                                  <p:stCondLst>
                                    <p:cond delay="0"/>
                                  </p:stCondLst>
                                  <p:childTnLst>
                                    <p:set>
                                      <p:cBhvr>
                                        <p:cTn id="21" dur="1" fill="hold">
                                          <p:stCondLst>
                                            <p:cond delay="0"/>
                                          </p:stCondLst>
                                        </p:cTn>
                                        <p:tgtEl>
                                          <p:spTgt spid="4104"/>
                                        </p:tgtEl>
                                        <p:attrNameLst>
                                          <p:attrName>style.visibility</p:attrName>
                                        </p:attrNameLst>
                                      </p:cBhvr>
                                      <p:to>
                                        <p:strVal val="visible"/>
                                      </p:to>
                                    </p:set>
                                    <p:animEffect transition="in" filter="wipe(down)">
                                      <p:cBhvr>
                                        <p:cTn id="22" dur="500"/>
                                        <p:tgtEl>
                                          <p:spTgt spid="4104"/>
                                        </p:tgtEl>
                                      </p:cBhvr>
                                    </p:animEffect>
                                  </p:childTnLst>
                                </p:cTn>
                              </p:par>
                            </p:childTnLst>
                          </p:cTn>
                        </p:par>
                        <p:par>
                          <p:cTn id="23" fill="hold">
                            <p:stCondLst>
                              <p:cond delay="4000"/>
                            </p:stCondLst>
                            <p:childTnLst>
                              <p:par>
                                <p:cTn id="24" presetID="35" presetClass="path" presetSubtype="0" accel="50000" decel="50000" fill="hold" nodeType="afterEffect">
                                  <p:stCondLst>
                                    <p:cond delay="0"/>
                                  </p:stCondLst>
                                  <p:childTnLst>
                                    <p:animMotion origin="layout" path="M -5.55556E-7 2.37743E-6 L -0.21076 0.04787 " pathEditMode="relative" rAng="0" ptsTypes="AA">
                                      <p:cBhvr>
                                        <p:cTn id="25" dur="2000" fill="hold"/>
                                        <p:tgtEl>
                                          <p:spTgt spid="4106"/>
                                        </p:tgtEl>
                                        <p:attrNameLst>
                                          <p:attrName>ppt_x</p:attrName>
                                          <p:attrName>ppt_y</p:attrName>
                                        </p:attrNameLst>
                                      </p:cBhvr>
                                      <p:rCtr x="-105" y="24"/>
                                    </p:animMotion>
                                  </p:childTnLst>
                                </p:cTn>
                              </p:par>
                              <p:par>
                                <p:cTn id="26" presetID="10" presetClass="entr" presetSubtype="0" fill="hold" nodeType="withEffect">
                                  <p:stCondLst>
                                    <p:cond delay="0"/>
                                  </p:stCondLst>
                                  <p:childTnLst>
                                    <p:set>
                                      <p:cBhvr>
                                        <p:cTn id="27" dur="1" fill="hold">
                                          <p:stCondLst>
                                            <p:cond delay="0"/>
                                          </p:stCondLst>
                                        </p:cTn>
                                        <p:tgtEl>
                                          <p:spTgt spid="4106"/>
                                        </p:tgtEl>
                                        <p:attrNameLst>
                                          <p:attrName>style.visibility</p:attrName>
                                        </p:attrNameLst>
                                      </p:cBhvr>
                                      <p:to>
                                        <p:strVal val="visible"/>
                                      </p:to>
                                    </p:set>
                                    <p:animEffect transition="in" filter="fade">
                                      <p:cBhvr>
                                        <p:cTn id="28" dur="1000"/>
                                        <p:tgtEl>
                                          <p:spTgt spid="4106"/>
                                        </p:tgtEl>
                                      </p:cBhvr>
                                    </p:animEffect>
                                  </p:childTnLst>
                                </p:cTn>
                              </p:par>
                            </p:childTnLst>
                          </p:cTn>
                        </p:par>
                        <p:par>
                          <p:cTn id="29" fill="hold">
                            <p:stCondLst>
                              <p:cond delay="6000"/>
                            </p:stCondLst>
                            <p:childTnLst>
                              <p:par>
                                <p:cTn id="30" presetID="22" presetClass="entr" presetSubtype="4" fill="hold" nodeType="afterEffect">
                                  <p:stCondLst>
                                    <p:cond delay="0"/>
                                  </p:stCondLst>
                                  <p:childTnLst>
                                    <p:set>
                                      <p:cBhvr>
                                        <p:cTn id="31" dur="1" fill="hold">
                                          <p:stCondLst>
                                            <p:cond delay="0"/>
                                          </p:stCondLst>
                                        </p:cTn>
                                        <p:tgtEl>
                                          <p:spTgt spid="4108"/>
                                        </p:tgtEl>
                                        <p:attrNameLst>
                                          <p:attrName>style.visibility</p:attrName>
                                        </p:attrNameLst>
                                      </p:cBhvr>
                                      <p:to>
                                        <p:strVal val="visible"/>
                                      </p:to>
                                    </p:set>
                                    <p:animEffect transition="in" filter="wipe(down)">
                                      <p:cBhvr>
                                        <p:cTn id="32" dur="500"/>
                                        <p:tgtEl>
                                          <p:spTgt spid="4108"/>
                                        </p:tgtEl>
                                      </p:cBhvr>
                                    </p:animEffect>
                                  </p:childTnLst>
                                </p:cTn>
                              </p:par>
                            </p:childTnLst>
                          </p:cTn>
                        </p:par>
                        <p:par>
                          <p:cTn id="33" fill="hold">
                            <p:stCondLst>
                              <p:cond delay="6500"/>
                            </p:stCondLst>
                            <p:childTnLst>
                              <p:par>
                                <p:cTn id="34" presetID="22" presetClass="entr" presetSubtype="4" fill="hold" nodeType="afterEffect">
                                  <p:stCondLst>
                                    <p:cond delay="0"/>
                                  </p:stCondLst>
                                  <p:childTnLst>
                                    <p:set>
                                      <p:cBhvr>
                                        <p:cTn id="35" dur="1" fill="hold">
                                          <p:stCondLst>
                                            <p:cond delay="0"/>
                                          </p:stCondLst>
                                        </p:cTn>
                                        <p:tgtEl>
                                          <p:spTgt spid="4109"/>
                                        </p:tgtEl>
                                        <p:attrNameLst>
                                          <p:attrName>style.visibility</p:attrName>
                                        </p:attrNameLst>
                                      </p:cBhvr>
                                      <p:to>
                                        <p:strVal val="visible"/>
                                      </p:to>
                                    </p:set>
                                    <p:animEffect transition="in" filter="wipe(down)">
                                      <p:cBhvr>
                                        <p:cTn id="36" dur="1000"/>
                                        <p:tgtEl>
                                          <p:spTgt spid="4109"/>
                                        </p:tgtEl>
                                      </p:cBhvr>
                                    </p:animEffect>
                                  </p:childTnLst>
                                </p:cTn>
                              </p:par>
                              <p:par>
                                <p:cTn id="37" presetID="10" presetClass="entr" presetSubtype="0" fill="hold" nodeType="withEffect">
                                  <p:stCondLst>
                                    <p:cond delay="80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2000"/>
                                        <p:tgtEl>
                                          <p:spTgt spid="2"/>
                                        </p:tgtEl>
                                      </p:cBhvr>
                                    </p:animEffect>
                                  </p:childTnLst>
                                </p:cTn>
                              </p:par>
                            </p:childTnLst>
                          </p:cTn>
                        </p:par>
                        <p:par>
                          <p:cTn id="40" fill="hold">
                            <p:stCondLst>
                              <p:cond delay="9300"/>
                            </p:stCondLst>
                            <p:childTnLst>
                              <p:par>
                                <p:cTn id="41" presetID="0" presetClass="path" presetSubtype="0" accel="50000" decel="50000" fill="hold" nodeType="afterEffect">
                                  <p:stCondLst>
                                    <p:cond delay="0"/>
                                  </p:stCondLst>
                                  <p:childTnLst>
                                    <p:animMotion origin="layout" path="M -2.22222E-6 -4.81481E-6 C -0.08906 0.01505 -0.38802 0.03033 -0.53472 0.09075 C -0.68142 0.15116 -0.81198 0.322 -0.88055 0.36297 C -0.94913 0.40394 -0.93229 0.34237 -0.94583 0.33704 " pathEditMode="relative" rAng="0" ptsTypes="aaaa">
                                      <p:cBhvr>
                                        <p:cTn id="42" dur="2000" fill="hold"/>
                                        <p:tgtEl>
                                          <p:spTgt spid="4224"/>
                                        </p:tgtEl>
                                        <p:attrNameLst>
                                          <p:attrName>ppt_x</p:attrName>
                                          <p:attrName>ppt_y</p:attrName>
                                        </p:attrNameLst>
                                      </p:cBhvr>
                                      <p:rCtr x="-475" y="202"/>
                                    </p:animMotion>
                                  </p:childTnLst>
                                </p:cTn>
                              </p:par>
                              <p:par>
                                <p:cTn id="43" presetID="0" presetClass="path" presetSubtype="0" accel="50000" decel="50000" fill="hold" nodeType="withEffect">
                                  <p:stCondLst>
                                    <p:cond delay="500"/>
                                  </p:stCondLst>
                                  <p:childTnLst>
                                    <p:animMotion origin="layout" path="M 0 0.04629 C -0.07778 0.05393 -0.34948 0.0956 -0.46667 0.09166 C -0.58385 0.08773 -0.63611 -0.0007 -0.70278 0.02314 C -0.76944 0.04699 -0.83247 0.19027 -0.86667 0.23426 " pathEditMode="relative" rAng="0" ptsTypes="aaaa">
                                      <p:cBhvr>
                                        <p:cTn id="44" dur="2000" fill="hold"/>
                                        <p:tgtEl>
                                          <p:spTgt spid="4225"/>
                                        </p:tgtEl>
                                        <p:attrNameLst>
                                          <p:attrName>ppt_x</p:attrName>
                                          <p:attrName>ppt_y</p:attrName>
                                        </p:attrNameLst>
                                      </p:cBhvr>
                                      <p:rCtr x="-433" y="70"/>
                                    </p:animMotion>
                                  </p:childTnLst>
                                </p:cTn>
                              </p:par>
                            </p:childTnLst>
                          </p:cTn>
                        </p:par>
                        <p:par>
                          <p:cTn id="45" fill="hold">
                            <p:stCondLst>
                              <p:cond delay="11800"/>
                            </p:stCondLst>
                            <p:childTnLst>
                              <p:par>
                                <p:cTn id="46" presetID="22" presetClass="entr" presetSubtype="8" fill="hold" grpId="0" nodeType="afterEffect">
                                  <p:stCondLst>
                                    <p:cond delay="0"/>
                                  </p:stCondLst>
                                  <p:childTnLst>
                                    <p:set>
                                      <p:cBhvr>
                                        <p:cTn id="47" dur="1" fill="hold">
                                          <p:stCondLst>
                                            <p:cond delay="0"/>
                                          </p:stCondLst>
                                        </p:cTn>
                                        <p:tgtEl>
                                          <p:spTgt spid="4098"/>
                                        </p:tgtEl>
                                        <p:attrNameLst>
                                          <p:attrName>style.visibility</p:attrName>
                                        </p:attrNameLst>
                                      </p:cBhvr>
                                      <p:to>
                                        <p:strVal val="visible"/>
                                      </p:to>
                                    </p:set>
                                    <p:animEffect transition="in" filter="wipe(left)">
                                      <p:cBhvr>
                                        <p:cTn id="48" dur="1000"/>
                                        <p:tgtEl>
                                          <p:spTgt spid="4098"/>
                                        </p:tgtEl>
                                      </p:cBhvr>
                                    </p:animEffect>
                                  </p:childTnLst>
                                </p:cTn>
                              </p:par>
                            </p:childTnLst>
                          </p:cTn>
                        </p:par>
                        <p:par>
                          <p:cTn id="49" fill="hold">
                            <p:stCondLst>
                              <p:cond delay="12800"/>
                            </p:stCondLst>
                            <p:childTnLst>
                              <p:par>
                                <p:cTn id="50" presetID="22" presetClass="entr" presetSubtype="8" fill="hold" grpId="0" nodeType="afterEffect">
                                  <p:stCondLst>
                                    <p:cond delay="0"/>
                                  </p:stCondLst>
                                  <p:childTnLst>
                                    <p:set>
                                      <p:cBhvr>
                                        <p:cTn id="51" dur="1" fill="hold">
                                          <p:stCondLst>
                                            <p:cond delay="0"/>
                                          </p:stCondLst>
                                        </p:cTn>
                                        <p:tgtEl>
                                          <p:spTgt spid="4099">
                                            <p:txEl>
                                              <p:pRg st="0" end="0"/>
                                            </p:txEl>
                                          </p:spTgt>
                                        </p:tgtEl>
                                        <p:attrNameLst>
                                          <p:attrName>style.visibility</p:attrName>
                                        </p:attrNameLst>
                                      </p:cBhvr>
                                      <p:to>
                                        <p:strVal val="visible"/>
                                      </p:to>
                                    </p:set>
                                    <p:animEffect transition="in" filter="wipe(left)">
                                      <p:cBhvr>
                                        <p:cTn id="52" dur="1000"/>
                                        <p:tgtEl>
                                          <p:spTgt spid="409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3" grpId="0" animBg="1"/>
      <p:bldP spid="4098" grpId="0"/>
      <p:bldP spid="4099" grpId="0" build="p">
        <p:tmplLst>
          <p:tmpl lvl="1">
            <p:tnLst>
              <p:par>
                <p:cTn presetID="22" presetClass="entr" presetSubtype="8" fill="hold" nodeType="afterEffect">
                  <p:stCondLst>
                    <p:cond delay="0"/>
                  </p:stCondLst>
                  <p:childTnLst>
                    <p:set>
                      <p:cBhvr>
                        <p:cTn dur="1" fill="hold">
                          <p:stCondLst>
                            <p:cond delay="0"/>
                          </p:stCondLst>
                        </p:cTn>
                        <p:tgtEl>
                          <p:spTgt spid="4099"/>
                        </p:tgtEl>
                        <p:attrNameLst>
                          <p:attrName>style.visibility</p:attrName>
                        </p:attrNameLst>
                      </p:cBhvr>
                      <p:to>
                        <p:strVal val="visible"/>
                      </p:to>
                    </p:set>
                    <p:animEffect transition="in" filter="wipe(left)">
                      <p:cBhvr>
                        <p:cTn dur="1000"/>
                        <p:tgtEl>
                          <p:spTgt spid="4099"/>
                        </p:tgtEl>
                      </p:cBhvr>
                    </p:animEffect>
                  </p:childTnLst>
                </p:cTn>
              </p:par>
            </p:tnLst>
          </p:tmpl>
        </p:tmplLst>
      </p:bldP>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954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954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lvl1pPr>
              <a:defRPr/>
            </a:lvl1p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lvl1pPr>
              <a:defRPr/>
            </a:lvl1p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lvl1pPr>
              <a:defRPr/>
            </a:lvl1p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lvl1pPr>
              <a:defRPr/>
            </a:lvl1p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lvl1pPr>
              <a:defRPr/>
            </a:lvl1p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lvl1pPr>
              <a:defRPr/>
            </a:lvl1p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216030442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lvl1pPr>
              <a:defRPr/>
            </a:lvl1p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lvl1pPr>
              <a:defRPr/>
            </a:lvl1p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lvl1pPr>
              <a:defRPr/>
            </a:lvl1p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lvl1pPr>
              <a:defRPr/>
            </a:lvl1p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lvl1pPr>
              <a:defRPr/>
            </a:lvl1p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lvl1pPr>
              <a:defRPr/>
            </a:lvl1p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28600"/>
            <a:ext cx="2057400" cy="6096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28600"/>
            <a:ext cx="6019800" cy="6096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868363"/>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295400"/>
            <a:ext cx="8229600" cy="5029200"/>
          </a:xfrm>
        </p:spPr>
        <p:txBody>
          <a:bodyPr/>
          <a:lstStyle/>
          <a:p>
            <a:r>
              <a:rPr lang="en-US" smtClean="0"/>
              <a:t>Click icon to add table</a:t>
            </a:r>
            <a:endParaRPr lang="en-US"/>
          </a:p>
        </p:txBody>
      </p:sp>
      <p:sp>
        <p:nvSpPr>
          <p:cNvPr id="4" name="Date Placeholder 3"/>
          <p:cNvSpPr>
            <a:spLocks noGrp="1"/>
          </p:cNvSpPr>
          <p:nvPr>
            <p:ph type="dt" sz="half" idx="10"/>
          </p:nvPr>
        </p:nvSpPr>
        <p:spPr>
          <a:xfrm>
            <a:off x="457200" y="6537325"/>
            <a:ext cx="2133600" cy="244475"/>
          </a:xfrm>
        </p:spPr>
        <p:txBody>
          <a:bodyPr/>
          <a:lstStyle>
            <a:lvl1pPr>
              <a:defRPr/>
            </a:lvl1p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5" name="Footer Placeholder 4"/>
          <p:cNvSpPr>
            <a:spLocks noGrp="1"/>
          </p:cNvSpPr>
          <p:nvPr>
            <p:ph type="ftr" sz="quarter" idx="11"/>
          </p:nvPr>
        </p:nvSpPr>
        <p:spPr>
          <a:xfrm>
            <a:off x="3124200" y="6537325"/>
            <a:ext cx="2895600" cy="244475"/>
          </a:xfrm>
        </p:spPr>
        <p:txBody>
          <a:bodyPr/>
          <a:lstStyle>
            <a:lvl1pPr>
              <a:defRPr/>
            </a:lvl1pPr>
          </a:lstStyle>
          <a:p>
            <a:endParaRPr lang="en-US">
              <a:solidFill>
                <a:prstClr val="black">
                  <a:tint val="75000"/>
                </a:prstClr>
              </a:solidFill>
            </a:endParaRPr>
          </a:p>
        </p:txBody>
      </p:sp>
      <p:sp>
        <p:nvSpPr>
          <p:cNvPr id="6" name="Slide Number Placeholder 5"/>
          <p:cNvSpPr>
            <a:spLocks noGrp="1"/>
          </p:cNvSpPr>
          <p:nvPr>
            <p:ph type="sldNum" sz="quarter" idx="12"/>
          </p:nvPr>
        </p:nvSpPr>
        <p:spPr>
          <a:xfrm>
            <a:off x="6553200" y="6537325"/>
            <a:ext cx="2133600" cy="244475"/>
          </a:xfrm>
        </p:spPr>
        <p:txBody>
          <a:bodyPr/>
          <a:lstStyle>
            <a:lvl1pPr>
              <a:defRPr/>
            </a:lvl1p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13250461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5118867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20261771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21650221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32610324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theme" Target="../theme/theme4.xml"/><Relationship Id="rId18" Type="http://schemas.openxmlformats.org/officeDocument/2006/relationships/image" Target="../media/image5.png"/><Relationship Id="rId3" Type="http://schemas.openxmlformats.org/officeDocument/2006/relationships/slideLayout" Target="../slideLayouts/slideLayout36.xml"/><Relationship Id="rId21" Type="http://schemas.openxmlformats.org/officeDocument/2006/relationships/image" Target="../media/image8.png"/><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image" Target="../media/image4.png"/><Relationship Id="rId2" Type="http://schemas.openxmlformats.org/officeDocument/2006/relationships/slideLayout" Target="../slideLayouts/slideLayout35.xml"/><Relationship Id="rId16" Type="http://schemas.openxmlformats.org/officeDocument/2006/relationships/image" Target="../media/image3.png"/><Relationship Id="rId20" Type="http://schemas.openxmlformats.org/officeDocument/2006/relationships/image" Target="../media/image7.png"/><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image" Target="../media/image2.png"/><Relationship Id="rId23" Type="http://schemas.openxmlformats.org/officeDocument/2006/relationships/image" Target="../media/image10.png"/><Relationship Id="rId10" Type="http://schemas.openxmlformats.org/officeDocument/2006/relationships/slideLayout" Target="../slideLayouts/slideLayout43.xml"/><Relationship Id="rId19" Type="http://schemas.openxmlformats.org/officeDocument/2006/relationships/image" Target="../media/image6.png"/><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1.jpeg"/><Relationship Id="rId22" Type="http://schemas.openxmlformats.org/officeDocument/2006/relationships/image" Target="../media/image9.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3589672145"/>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1874369907"/>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25955590"/>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43" name="Picture 19" descr="1"/>
          <p:cNvPicPr>
            <a:picLocks noChangeAspect="1" noChangeArrowheads="1"/>
          </p:cNvPicPr>
          <p:nvPr/>
        </p:nvPicPr>
        <p:blipFill>
          <a:blip r:embed="rId14"/>
          <a:srcRect b="38461"/>
          <a:stretch>
            <a:fillRect/>
          </a:stretch>
        </p:blipFill>
        <p:spPr bwMode="auto">
          <a:xfrm>
            <a:off x="0" y="6324600"/>
            <a:ext cx="9144000" cy="542925"/>
          </a:xfrm>
          <a:prstGeom prst="rect">
            <a:avLst/>
          </a:prstGeom>
          <a:noFill/>
        </p:spPr>
      </p:pic>
      <p:sp>
        <p:nvSpPr>
          <p:cNvPr id="1041" name="Rectangle 17"/>
          <p:cNvSpPr>
            <a:spLocks noChangeArrowheads="1"/>
          </p:cNvSpPr>
          <p:nvPr/>
        </p:nvSpPr>
        <p:spPr bwMode="gray">
          <a:xfrm>
            <a:off x="0" y="0"/>
            <a:ext cx="9144000" cy="1219200"/>
          </a:xfrm>
          <a:prstGeom prst="rect">
            <a:avLst/>
          </a:prstGeom>
          <a:gradFill rotWithShape="1">
            <a:gsLst>
              <a:gs pos="0">
                <a:schemeClr val="accent1"/>
              </a:gs>
              <a:gs pos="100000">
                <a:schemeClr val="accent1">
                  <a:gamma/>
                  <a:tint val="0"/>
                  <a:invGamma/>
                </a:schemeClr>
              </a:gs>
            </a:gsLst>
            <a:lin ang="5400000" scaled="1"/>
          </a:gradFill>
          <a:ln w="9525">
            <a:noFill/>
            <a:miter lim="800000"/>
            <a:headEnd/>
            <a:tailEnd/>
          </a:ln>
          <a:effectLst/>
        </p:spPr>
        <p:txBody>
          <a:bodyPr wrap="none" anchor="ctr"/>
          <a:lstStyle/>
          <a:p>
            <a:endParaRPr lang="en-US"/>
          </a:p>
        </p:txBody>
      </p:sp>
      <p:sp>
        <p:nvSpPr>
          <p:cNvPr id="1027" name="Rectangle 3"/>
          <p:cNvSpPr>
            <a:spLocks noGrp="1" noChangeArrowheads="1"/>
          </p:cNvSpPr>
          <p:nvPr>
            <p:ph type="body" idx="1"/>
          </p:nvPr>
        </p:nvSpPr>
        <p:spPr bwMode="auto">
          <a:xfrm>
            <a:off x="457200" y="1295400"/>
            <a:ext cx="8229600" cy="5029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smtClean="0"/>
          </a:p>
        </p:txBody>
      </p:sp>
      <p:sp>
        <p:nvSpPr>
          <p:cNvPr id="1028" name="Rectangle 4"/>
          <p:cNvSpPr>
            <a:spLocks noGrp="1" noChangeArrowheads="1"/>
          </p:cNvSpPr>
          <p:nvPr>
            <p:ph type="dt" sz="half" idx="2"/>
          </p:nvPr>
        </p:nvSpPr>
        <p:spPr bwMode="auto">
          <a:xfrm>
            <a:off x="457200" y="6537325"/>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solidFill>
                  <a:schemeClr val="bg1"/>
                </a:solidFill>
              </a:defRPr>
            </a:lvl1pPr>
          </a:lstStyle>
          <a:p>
            <a:fld id="{4283F297-96E6-47E2-AA73-986BBCE7FEFF}" type="datetimeFigureOut">
              <a:rPr lang="en-US" smtClean="0">
                <a:solidFill>
                  <a:prstClr val="black">
                    <a:tint val="75000"/>
                  </a:prstClr>
                </a:solidFill>
              </a:rPr>
              <a:pPr/>
              <a:t>10/10/2013</a:t>
            </a:fld>
            <a:endParaRPr lang="en-US">
              <a:solidFill>
                <a:prstClr val="black">
                  <a:tint val="75000"/>
                </a:prstClr>
              </a:solidFill>
            </a:endParaRPr>
          </a:p>
        </p:txBody>
      </p:sp>
      <p:sp>
        <p:nvSpPr>
          <p:cNvPr id="1029" name="Rectangle 5"/>
          <p:cNvSpPr>
            <a:spLocks noGrp="1" noChangeArrowheads="1"/>
          </p:cNvSpPr>
          <p:nvPr>
            <p:ph type="ftr" sz="quarter" idx="3"/>
          </p:nvPr>
        </p:nvSpPr>
        <p:spPr bwMode="auto">
          <a:xfrm>
            <a:off x="3124200" y="6537325"/>
            <a:ext cx="2895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solidFill>
                  <a:schemeClr val="bg1"/>
                </a:solidFill>
              </a:defRPr>
            </a:lvl1pPr>
          </a:lstStyle>
          <a:p>
            <a:endParaRPr lang="en-US">
              <a:solidFill>
                <a:prstClr val="black">
                  <a:tint val="75000"/>
                </a:prstClr>
              </a:solidFill>
            </a:endParaRPr>
          </a:p>
        </p:txBody>
      </p:sp>
      <p:sp>
        <p:nvSpPr>
          <p:cNvPr id="1030" name="Rectangle 6"/>
          <p:cNvSpPr>
            <a:spLocks noGrp="1" noChangeArrowheads="1"/>
          </p:cNvSpPr>
          <p:nvPr>
            <p:ph type="sldNum" sz="quarter" idx="4"/>
          </p:nvPr>
        </p:nvSpPr>
        <p:spPr bwMode="auto">
          <a:xfrm>
            <a:off x="6553200" y="6537325"/>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chemeClr val="bg1"/>
                </a:solidFill>
              </a:defRPr>
            </a:lvl1pPr>
          </a:lstStyle>
          <a:p>
            <a:fld id="{19E6FD59-C467-4325-9558-8D0C9D0D30C0}" type="slidenum">
              <a:rPr lang="en-US" smtClean="0">
                <a:solidFill>
                  <a:prstClr val="black">
                    <a:tint val="75000"/>
                  </a:prstClr>
                </a:solidFill>
              </a:rPr>
              <a:pPr/>
              <a:t>‹#›</a:t>
            </a:fld>
            <a:endParaRPr lang="en-US">
              <a:solidFill>
                <a:prstClr val="black">
                  <a:tint val="75000"/>
                </a:prstClr>
              </a:solidFill>
            </a:endParaRPr>
          </a:p>
        </p:txBody>
      </p:sp>
      <p:pic>
        <p:nvPicPr>
          <p:cNvPr id="1033" name="Picture 9" descr="artplus_nature_naturalcity42_a"/>
          <p:cNvPicPr>
            <a:picLocks noChangeAspect="1" noChangeArrowheads="1"/>
          </p:cNvPicPr>
          <p:nvPr/>
        </p:nvPicPr>
        <p:blipFill>
          <a:blip r:embed="rId15" cstate="print"/>
          <a:srcRect/>
          <a:stretch>
            <a:fillRect/>
          </a:stretch>
        </p:blipFill>
        <p:spPr bwMode="auto">
          <a:xfrm>
            <a:off x="7891463" y="5935663"/>
            <a:ext cx="1235075" cy="833437"/>
          </a:xfrm>
          <a:prstGeom prst="rect">
            <a:avLst/>
          </a:prstGeom>
          <a:noFill/>
        </p:spPr>
      </p:pic>
      <p:pic>
        <p:nvPicPr>
          <p:cNvPr id="1034" name="Picture 10" descr="artplus_nature_naturalcity42_b"/>
          <p:cNvPicPr>
            <a:picLocks noChangeAspect="1" noChangeArrowheads="1"/>
          </p:cNvPicPr>
          <p:nvPr/>
        </p:nvPicPr>
        <p:blipFill>
          <a:blip r:embed="rId16" cstate="print"/>
          <a:srcRect/>
          <a:stretch>
            <a:fillRect/>
          </a:stretch>
        </p:blipFill>
        <p:spPr bwMode="auto">
          <a:xfrm>
            <a:off x="7981950" y="5916613"/>
            <a:ext cx="828675" cy="158750"/>
          </a:xfrm>
          <a:prstGeom prst="rect">
            <a:avLst/>
          </a:prstGeom>
          <a:noFill/>
        </p:spPr>
      </p:pic>
      <p:pic>
        <p:nvPicPr>
          <p:cNvPr id="1035" name="Picture 11" descr="artplus_nature_naturalcity42_e"/>
          <p:cNvPicPr>
            <a:picLocks noChangeAspect="1" noChangeArrowheads="1"/>
          </p:cNvPicPr>
          <p:nvPr/>
        </p:nvPicPr>
        <p:blipFill>
          <a:blip r:embed="rId17" cstate="print"/>
          <a:srcRect/>
          <a:stretch>
            <a:fillRect/>
          </a:stretch>
        </p:blipFill>
        <p:spPr bwMode="auto">
          <a:xfrm>
            <a:off x="8161338" y="5608638"/>
            <a:ext cx="430212" cy="463550"/>
          </a:xfrm>
          <a:prstGeom prst="rect">
            <a:avLst/>
          </a:prstGeom>
          <a:noFill/>
        </p:spPr>
      </p:pic>
      <p:pic>
        <p:nvPicPr>
          <p:cNvPr id="1036" name="Picture 12" descr="artplus_nature_naturalcity42_d"/>
          <p:cNvPicPr>
            <a:picLocks noChangeAspect="1" noChangeArrowheads="1"/>
          </p:cNvPicPr>
          <p:nvPr/>
        </p:nvPicPr>
        <p:blipFill>
          <a:blip r:embed="rId18" cstate="print"/>
          <a:srcRect/>
          <a:stretch>
            <a:fillRect/>
          </a:stretch>
        </p:blipFill>
        <p:spPr bwMode="auto">
          <a:xfrm>
            <a:off x="8102600" y="5849938"/>
            <a:ext cx="173038" cy="161925"/>
          </a:xfrm>
          <a:prstGeom prst="rect">
            <a:avLst/>
          </a:prstGeom>
          <a:noFill/>
        </p:spPr>
      </p:pic>
      <p:pic>
        <p:nvPicPr>
          <p:cNvPr id="1037" name="Picture 13" descr="artplus_nature_naturalcity42_i"/>
          <p:cNvPicPr>
            <a:picLocks noChangeAspect="1" noChangeArrowheads="1"/>
          </p:cNvPicPr>
          <p:nvPr/>
        </p:nvPicPr>
        <p:blipFill>
          <a:blip r:embed="rId19" cstate="print"/>
          <a:srcRect/>
          <a:stretch>
            <a:fillRect/>
          </a:stretch>
        </p:blipFill>
        <p:spPr bwMode="auto">
          <a:xfrm>
            <a:off x="8469313" y="5969000"/>
            <a:ext cx="461962" cy="244475"/>
          </a:xfrm>
          <a:prstGeom prst="rect">
            <a:avLst/>
          </a:prstGeom>
          <a:noFill/>
        </p:spPr>
      </p:pic>
      <p:pic>
        <p:nvPicPr>
          <p:cNvPr id="1038" name="Picture 14" descr="artplus_nature_naturalcity42_c"/>
          <p:cNvPicPr>
            <a:picLocks noChangeAspect="1" noChangeArrowheads="1"/>
          </p:cNvPicPr>
          <p:nvPr/>
        </p:nvPicPr>
        <p:blipFill>
          <a:blip r:embed="rId20" cstate="print"/>
          <a:srcRect/>
          <a:stretch>
            <a:fillRect/>
          </a:stretch>
        </p:blipFill>
        <p:spPr bwMode="auto">
          <a:xfrm>
            <a:off x="8562975" y="5943600"/>
            <a:ext cx="309563" cy="241300"/>
          </a:xfrm>
          <a:prstGeom prst="rect">
            <a:avLst/>
          </a:prstGeom>
          <a:noFill/>
        </p:spPr>
      </p:pic>
      <p:pic>
        <p:nvPicPr>
          <p:cNvPr id="1039" name="Picture 15" descr="artplus_nature_naturalcity42_f"/>
          <p:cNvPicPr>
            <a:picLocks noChangeAspect="1" noChangeArrowheads="1"/>
          </p:cNvPicPr>
          <p:nvPr/>
        </p:nvPicPr>
        <p:blipFill>
          <a:blip r:embed="rId21" cstate="print"/>
          <a:srcRect/>
          <a:stretch>
            <a:fillRect/>
          </a:stretch>
        </p:blipFill>
        <p:spPr bwMode="auto">
          <a:xfrm>
            <a:off x="7926388" y="6334125"/>
            <a:ext cx="1370012" cy="523875"/>
          </a:xfrm>
          <a:prstGeom prst="rect">
            <a:avLst/>
          </a:prstGeom>
          <a:noFill/>
        </p:spPr>
      </p:pic>
      <p:sp>
        <p:nvSpPr>
          <p:cNvPr id="1026" name="Rectangle 2"/>
          <p:cNvSpPr>
            <a:spLocks noGrp="1" noChangeArrowheads="1"/>
          </p:cNvSpPr>
          <p:nvPr>
            <p:ph type="title"/>
          </p:nvPr>
        </p:nvSpPr>
        <p:spPr bwMode="auto">
          <a:xfrm>
            <a:off x="457200" y="228600"/>
            <a:ext cx="8229600" cy="8683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smtClean="0"/>
          </a:p>
        </p:txBody>
      </p:sp>
      <p:pic>
        <p:nvPicPr>
          <p:cNvPr id="1044" name="Picture 20" descr="a1"/>
          <p:cNvPicPr>
            <a:picLocks noChangeAspect="1" noChangeArrowheads="1"/>
          </p:cNvPicPr>
          <p:nvPr/>
        </p:nvPicPr>
        <p:blipFill>
          <a:blip r:embed="rId22"/>
          <a:srcRect/>
          <a:stretch>
            <a:fillRect/>
          </a:stretch>
        </p:blipFill>
        <p:spPr bwMode="auto">
          <a:xfrm>
            <a:off x="9625013" y="328613"/>
            <a:ext cx="942975" cy="1082675"/>
          </a:xfrm>
          <a:prstGeom prst="rect">
            <a:avLst/>
          </a:prstGeom>
          <a:noFill/>
        </p:spPr>
      </p:pic>
      <p:pic>
        <p:nvPicPr>
          <p:cNvPr id="1045" name="Picture 21" descr="b_1"/>
          <p:cNvPicPr>
            <a:picLocks noChangeAspect="1" noChangeArrowheads="1"/>
          </p:cNvPicPr>
          <p:nvPr/>
        </p:nvPicPr>
        <p:blipFill>
          <a:blip r:embed="rId23"/>
          <a:srcRect/>
          <a:stretch>
            <a:fillRect/>
          </a:stretch>
        </p:blipFill>
        <p:spPr bwMode="auto">
          <a:xfrm>
            <a:off x="-990600" y="1371600"/>
            <a:ext cx="825500" cy="358775"/>
          </a:xfrm>
          <a:prstGeom prst="rect">
            <a:avLst/>
          </a:prstGeom>
          <a:noFill/>
        </p:spPr>
      </p:pic>
    </p:spTree>
  </p:cSld>
  <p:clrMap bg1="lt1" tx1="dk1" bg2="lt2" tx2="dk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 id="2147483829" r:id="rId12"/>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39"/>
                                        </p:tgtEl>
                                        <p:attrNameLst>
                                          <p:attrName>style.visibility</p:attrName>
                                        </p:attrNameLst>
                                      </p:cBhvr>
                                      <p:to>
                                        <p:strVal val="visible"/>
                                      </p:to>
                                    </p:set>
                                    <p:animEffect transition="in" filter="wipe(down)">
                                      <p:cBhvr>
                                        <p:cTn id="7" dur="1000"/>
                                        <p:tgtEl>
                                          <p:spTgt spid="1039"/>
                                        </p:tgtEl>
                                      </p:cBhvr>
                                    </p:animEffect>
                                  </p:childTnLst>
                                </p:cTn>
                              </p:par>
                            </p:childTnLst>
                          </p:cTn>
                        </p:par>
                        <p:par>
                          <p:cTn id="8" fill="hold">
                            <p:stCondLst>
                              <p:cond delay="1000"/>
                            </p:stCondLst>
                            <p:childTnLst>
                              <p:par>
                                <p:cTn id="9" presetID="0" presetClass="path" presetSubtype="0" accel="50000" decel="50000" fill="hold" nodeType="afterEffect">
                                  <p:stCondLst>
                                    <p:cond delay="0"/>
                                  </p:stCondLst>
                                  <p:childTnLst>
                                    <p:animMotion origin="layout" path="M 3.33333E-6 -1.85185E-6 C -0.09045 -0.01597 -0.36945 -0.08727 -0.54306 -0.09537 C -0.71667 -0.10347 -0.93785 -0.05879 -1.04167 -0.04907 " pathEditMode="relative" rAng="0" ptsTypes="aaa">
                                      <p:cBhvr>
                                        <p:cTn id="10" dur="2000" fill="hold"/>
                                        <p:tgtEl>
                                          <p:spTgt spid="1044"/>
                                        </p:tgtEl>
                                        <p:attrNameLst>
                                          <p:attrName>ppt_x</p:attrName>
                                          <p:attrName>ppt_y</p:attrName>
                                        </p:attrNameLst>
                                      </p:cBhvr>
                                      <p:rCtr x="-521" y="-52"/>
                                    </p:animMotion>
                                  </p:childTnLst>
                                </p:cTn>
                              </p:par>
                            </p:childTnLst>
                          </p:cTn>
                        </p:par>
                        <p:par>
                          <p:cTn id="11" fill="hold">
                            <p:stCondLst>
                              <p:cond delay="3000"/>
                            </p:stCondLst>
                            <p:childTnLst>
                              <p:par>
                                <p:cTn id="12" presetID="0" presetClass="path" presetSubtype="0" accel="50000" decel="50000" fill="hold" nodeType="afterEffect">
                                  <p:stCondLst>
                                    <p:cond delay="0"/>
                                  </p:stCondLst>
                                  <p:childTnLst>
                                    <p:animMotion origin="layout" path="M -0.00348 0.05949 C 0.00625 0.0581 0.04097 0.0574 0.05399 0.05324 C 0.06701 0.04907 0.06632 0.04907 0.07638 0.03379 C 0.08628 0.01898 0.10538 -0.02269 0.11319 -0.03727 " pathEditMode="relative" rAng="0" ptsTypes="aaaa">
                                      <p:cBhvr>
                                        <p:cTn id="13" dur="2000" fill="hold"/>
                                        <p:tgtEl>
                                          <p:spTgt spid="1045"/>
                                        </p:tgtEl>
                                        <p:attrNameLst>
                                          <p:attrName>ppt_x</p:attrName>
                                          <p:attrName>ppt_y</p:attrName>
                                        </p:attrNameLst>
                                      </p:cBhvr>
                                      <p:rCtr x="58" y="-48"/>
                                    </p:animMotion>
                                  </p:childTnLst>
                                </p:cTn>
                              </p:par>
                              <p:par>
                                <p:cTn id="14" presetID="22" presetClass="entr" presetSubtype="8" fill="hold" grpId="0" nodeType="withEffect">
                                  <p:stCondLst>
                                    <p:cond delay="900"/>
                                  </p:stCondLst>
                                  <p:childTnLst>
                                    <p:set>
                                      <p:cBhvr>
                                        <p:cTn id="15" dur="1" fill="hold">
                                          <p:stCondLst>
                                            <p:cond delay="0"/>
                                          </p:stCondLst>
                                        </p:cTn>
                                        <p:tgtEl>
                                          <p:spTgt spid="1026"/>
                                        </p:tgtEl>
                                        <p:attrNameLst>
                                          <p:attrName>style.visibility</p:attrName>
                                        </p:attrNameLst>
                                      </p:cBhvr>
                                      <p:to>
                                        <p:strVal val="visible"/>
                                      </p:to>
                                    </p:set>
                                    <p:animEffect transition="in" filter="wipe(left)">
                                      <p:cBhvr>
                                        <p:cTn id="16" dur="1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 grpId="0"/>
    </p:bldLst>
  </p:timing>
  <p:txStyles>
    <p:titleStyle>
      <a:lvl1pPr algn="ctr" rtl="0" eaLnBrk="1" fontAlgn="base" hangingPunct="1">
        <a:spcBef>
          <a:spcPct val="0"/>
        </a:spcBef>
        <a:spcAft>
          <a:spcPct val="0"/>
        </a:spcAft>
        <a:defRPr sz="4200" b="1" i="1">
          <a:solidFill>
            <a:schemeClr val="tx1"/>
          </a:solidFill>
          <a:latin typeface="+mj-lt"/>
          <a:ea typeface="+mj-ea"/>
          <a:cs typeface="+mj-cs"/>
        </a:defRPr>
      </a:lvl1pPr>
      <a:lvl2pPr algn="ctr" rtl="0" eaLnBrk="1" fontAlgn="base" hangingPunct="1">
        <a:spcBef>
          <a:spcPct val="0"/>
        </a:spcBef>
        <a:spcAft>
          <a:spcPct val="0"/>
        </a:spcAft>
        <a:defRPr sz="4200" b="1" i="1">
          <a:solidFill>
            <a:schemeClr val="tx1"/>
          </a:solidFill>
          <a:latin typeface="Arial" pitchFamily="34" charset="0"/>
        </a:defRPr>
      </a:lvl2pPr>
      <a:lvl3pPr algn="ctr" rtl="0" eaLnBrk="1" fontAlgn="base" hangingPunct="1">
        <a:spcBef>
          <a:spcPct val="0"/>
        </a:spcBef>
        <a:spcAft>
          <a:spcPct val="0"/>
        </a:spcAft>
        <a:defRPr sz="4200" b="1" i="1">
          <a:solidFill>
            <a:schemeClr val="tx1"/>
          </a:solidFill>
          <a:latin typeface="Arial" pitchFamily="34" charset="0"/>
        </a:defRPr>
      </a:lvl3pPr>
      <a:lvl4pPr algn="ctr" rtl="0" eaLnBrk="1" fontAlgn="base" hangingPunct="1">
        <a:spcBef>
          <a:spcPct val="0"/>
        </a:spcBef>
        <a:spcAft>
          <a:spcPct val="0"/>
        </a:spcAft>
        <a:defRPr sz="4200" b="1" i="1">
          <a:solidFill>
            <a:schemeClr val="tx1"/>
          </a:solidFill>
          <a:latin typeface="Arial" pitchFamily="34" charset="0"/>
        </a:defRPr>
      </a:lvl4pPr>
      <a:lvl5pPr algn="ctr" rtl="0" eaLnBrk="1" fontAlgn="base" hangingPunct="1">
        <a:spcBef>
          <a:spcPct val="0"/>
        </a:spcBef>
        <a:spcAft>
          <a:spcPct val="0"/>
        </a:spcAft>
        <a:defRPr sz="4200" b="1" i="1">
          <a:solidFill>
            <a:schemeClr val="tx1"/>
          </a:solidFill>
          <a:latin typeface="Arial" pitchFamily="34" charset="0"/>
        </a:defRPr>
      </a:lvl5pPr>
      <a:lvl6pPr marL="457200" algn="ctr" rtl="0" eaLnBrk="1" fontAlgn="base" hangingPunct="1">
        <a:spcBef>
          <a:spcPct val="0"/>
        </a:spcBef>
        <a:spcAft>
          <a:spcPct val="0"/>
        </a:spcAft>
        <a:defRPr sz="4200" b="1" i="1">
          <a:solidFill>
            <a:schemeClr val="tx1"/>
          </a:solidFill>
          <a:latin typeface="Arial" pitchFamily="34" charset="0"/>
        </a:defRPr>
      </a:lvl6pPr>
      <a:lvl7pPr marL="914400" algn="ctr" rtl="0" eaLnBrk="1" fontAlgn="base" hangingPunct="1">
        <a:spcBef>
          <a:spcPct val="0"/>
        </a:spcBef>
        <a:spcAft>
          <a:spcPct val="0"/>
        </a:spcAft>
        <a:defRPr sz="4200" b="1" i="1">
          <a:solidFill>
            <a:schemeClr val="tx1"/>
          </a:solidFill>
          <a:latin typeface="Arial" pitchFamily="34" charset="0"/>
        </a:defRPr>
      </a:lvl7pPr>
      <a:lvl8pPr marL="1371600" algn="ctr" rtl="0" eaLnBrk="1" fontAlgn="base" hangingPunct="1">
        <a:spcBef>
          <a:spcPct val="0"/>
        </a:spcBef>
        <a:spcAft>
          <a:spcPct val="0"/>
        </a:spcAft>
        <a:defRPr sz="4200" b="1" i="1">
          <a:solidFill>
            <a:schemeClr val="tx1"/>
          </a:solidFill>
          <a:latin typeface="Arial" pitchFamily="34" charset="0"/>
        </a:defRPr>
      </a:lvl8pPr>
      <a:lvl9pPr marL="1828800" algn="ctr" rtl="0" eaLnBrk="1" fontAlgn="base" hangingPunct="1">
        <a:spcBef>
          <a:spcPct val="0"/>
        </a:spcBef>
        <a:spcAft>
          <a:spcPct val="0"/>
        </a:spcAft>
        <a:defRPr sz="4200" b="1" i="1">
          <a:solidFill>
            <a:schemeClr val="tx1"/>
          </a:solidFill>
          <a:latin typeface="Arial" pitchFamily="34" charset="0"/>
        </a:defRPr>
      </a:lvl9pPr>
    </p:titleStyle>
    <p:bodyStyle>
      <a:lvl1pPr marL="342900" indent="-342900" algn="l" rtl="0" eaLnBrk="1" fontAlgn="base" hangingPunct="1">
        <a:spcBef>
          <a:spcPct val="20000"/>
        </a:spcBef>
        <a:spcAft>
          <a:spcPct val="0"/>
        </a:spcAft>
        <a:buClr>
          <a:schemeClr val="folHlink"/>
        </a:buClr>
        <a:buFont typeface="Wingdings" pitchFamily="2" charset="2"/>
        <a:buChar char="v"/>
        <a:defRPr sz="3200">
          <a:solidFill>
            <a:schemeClr val="tx1"/>
          </a:solidFill>
          <a:latin typeface="+mn-lt"/>
          <a:ea typeface="+mn-ea"/>
          <a:cs typeface="+mn-cs"/>
        </a:defRPr>
      </a:lvl1pPr>
      <a:lvl2pPr marL="742950" indent="-285750" algn="l" rtl="0" eaLnBrk="1" fontAlgn="base" hangingPunct="1">
        <a:spcBef>
          <a:spcPct val="20000"/>
        </a:spcBef>
        <a:spcAft>
          <a:spcPct val="0"/>
        </a:spcAft>
        <a:buClr>
          <a:schemeClr val="tx2"/>
        </a:buClr>
        <a:buFont typeface="Wingdings" pitchFamily="2" charset="2"/>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39.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1.jpeg"/><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9.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9.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9.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39.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39.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4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9.xml"/></Relationships>
</file>

<file path=ppt/slides/_rels/slide3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39.xml"/></Relationships>
</file>

<file path=ppt/slides/_rels/slide3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3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39.xml"/></Relationships>
</file>

<file path=ppt/slides/_rels/slide3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3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9.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39.xml"/></Relationships>
</file>

<file path=ppt/slides/_rels/slide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9.xml"/></Relationships>
</file>

<file path=ppt/slides/_rels/slide4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35.xml"/></Relationships>
</file>

<file path=ppt/slides/_rels/slide42.x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notesSlide" Target="../notesSlides/notesSlide1.xml"/><Relationship Id="rId1" Type="http://schemas.openxmlformats.org/officeDocument/2006/relationships/slideLayout" Target="../slideLayouts/slideLayout37.xml"/></Relationships>
</file>

<file path=ppt/slides/_rels/slide4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41.xml"/></Relationships>
</file>

<file path=ppt/slides/_rels/slide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39.xml"/></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nlu_logo"/>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990600"/>
            <a:ext cx="1676400" cy="175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extBox 4"/>
          <p:cNvSpPr txBox="1"/>
          <p:nvPr/>
        </p:nvSpPr>
        <p:spPr>
          <a:xfrm>
            <a:off x="1752600" y="1371600"/>
            <a:ext cx="4800600" cy="954107"/>
          </a:xfrm>
          <a:prstGeom prst="rect">
            <a:avLst/>
          </a:prstGeom>
          <a:noFill/>
        </p:spPr>
        <p:txBody>
          <a:bodyPr wrap="square" rtlCol="0">
            <a:spAutoFit/>
          </a:bodyPr>
          <a:lstStyle/>
          <a:p>
            <a:r>
              <a:rPr lang="en-US" sz="2800" dirty="0" smtClean="0">
                <a:latin typeface="Times New Roman" pitchFamily="18" charset="0"/>
                <a:cs typeface="Times New Roman" pitchFamily="18" charset="0"/>
              </a:rPr>
              <a:t>Trường đại học Nông Lâm </a:t>
            </a:r>
            <a:br>
              <a:rPr lang="en-US" sz="2800" dirty="0" smtClean="0">
                <a:latin typeface="Times New Roman" pitchFamily="18" charset="0"/>
                <a:cs typeface="Times New Roman" pitchFamily="18" charset="0"/>
              </a:rPr>
            </a:br>
            <a:r>
              <a:rPr lang="en-US" sz="2800" dirty="0" smtClean="0">
                <a:latin typeface="Times New Roman" pitchFamily="18" charset="0"/>
                <a:cs typeface="Times New Roman" pitchFamily="18" charset="0"/>
              </a:rPr>
              <a:t>thành phố Hồ Chí Minh</a:t>
            </a:r>
            <a:endParaRPr lang="en-US" sz="2800" dirty="0"/>
          </a:p>
        </p:txBody>
      </p:sp>
      <p:sp>
        <p:nvSpPr>
          <p:cNvPr id="8" name="TextBox 7"/>
          <p:cNvSpPr txBox="1"/>
          <p:nvPr/>
        </p:nvSpPr>
        <p:spPr>
          <a:xfrm>
            <a:off x="0" y="4648200"/>
            <a:ext cx="7010400" cy="646331"/>
          </a:xfrm>
          <a:prstGeom prst="rect">
            <a:avLst/>
          </a:prstGeom>
          <a:noFill/>
        </p:spPr>
        <p:txBody>
          <a:bodyPr wrap="square" rtlCol="0">
            <a:spAutoFit/>
          </a:bodyPr>
          <a:lstStyle/>
          <a:p>
            <a:r>
              <a:rPr lang="en-US" dirty="0" smtClean="0"/>
              <a:t>Chủ đề: </a:t>
            </a:r>
            <a:r>
              <a:rPr lang="en-US" sz="3600" dirty="0" smtClean="0">
                <a:solidFill>
                  <a:srgbClr val="FF0000"/>
                </a:solidFill>
              </a:rPr>
              <a:t>BẤT BÌNH ĐẲNG GIỚI</a:t>
            </a:r>
            <a:endParaRPr lang="en-US" sz="3600" dirty="0">
              <a:solidFill>
                <a:srgbClr val="FF0000"/>
              </a:solidFill>
            </a:endParaRPr>
          </a:p>
        </p:txBody>
      </p:sp>
      <p:sp>
        <p:nvSpPr>
          <p:cNvPr id="9" name="TextBox 8"/>
          <p:cNvSpPr txBox="1"/>
          <p:nvPr/>
        </p:nvSpPr>
        <p:spPr>
          <a:xfrm>
            <a:off x="685800" y="5715000"/>
            <a:ext cx="3124200" cy="369332"/>
          </a:xfrm>
          <a:prstGeom prst="rect">
            <a:avLst/>
          </a:prstGeom>
          <a:noFill/>
        </p:spPr>
        <p:txBody>
          <a:bodyPr wrap="square" rtlCol="0">
            <a:spAutoFit/>
          </a:bodyPr>
          <a:lstStyle/>
          <a:p>
            <a:r>
              <a:rPr lang="en-US" dirty="0" smtClean="0"/>
              <a:t>GVHD: Nguyễn Đức Thành</a:t>
            </a:r>
            <a:endParaRPr lang="en-US" dirty="0"/>
          </a:p>
        </p:txBody>
      </p:sp>
    </p:spTree>
    <p:extLst>
      <p:ext uri="{BB962C8B-B14F-4D97-AF65-F5344CB8AC3E}">
        <p14:creationId xmlns:p14="http://schemas.microsoft.com/office/powerpoint/2010/main" xmlns="" val="4101068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par>
                          <p:cTn id="11" fill="hold">
                            <p:stCondLst>
                              <p:cond delay="500"/>
                            </p:stCondLst>
                            <p:childTnLst>
                              <p:par>
                                <p:cTn id="12" presetID="24"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to="" calcmode="lin" valueType="num">
                                      <p:cBhvr>
                                        <p:cTn id="14" dur="1" fill="hold"/>
                                        <p:tgtEl>
                                          <p:spTgt spid="8"/>
                                        </p:tgtEl>
                                        <p:attrNameLst>
                                          <p:attrName/>
                                        </p:attrNameLst>
                                      </p:cBhvr>
                                    </p:anim>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randombar(horizontal)">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914400"/>
            <a:ext cx="8610600" cy="5791200"/>
          </a:xfrm>
        </p:spPr>
        <p:txBody>
          <a:bodyPr>
            <a:noAutofit/>
          </a:bodyPr>
          <a:lstStyle/>
          <a:p>
            <a:r>
              <a:rPr lang="en-US" sz="2800" dirty="0" smtClean="0">
                <a:latin typeface="Times New Roman" pitchFamily="18" charset="0"/>
                <a:cs typeface="Times New Roman" pitchFamily="18" charset="0"/>
              </a:rPr>
              <a:t>-</a:t>
            </a:r>
            <a:r>
              <a:rPr lang="en-US" sz="2800" dirty="0" err="1" smtClean="0">
                <a:latin typeface="Times New Roman" pitchFamily="18" charset="0"/>
                <a:cs typeface="Times New Roman" pitchFamily="18" charset="0"/>
              </a:rPr>
              <a:t>Bình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đẳng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thước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triển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đẳng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hiện</a:t>
            </a:r>
            <a:r>
              <a:rPr lang="en-US" sz="2800" dirty="0" smtClean="0">
                <a:latin typeface="Times New Roman" pitchFamily="18" charset="0"/>
                <a:cs typeface="Times New Roman" pitchFamily="18" charset="0"/>
              </a:rPr>
              <a:t> ở </a:t>
            </a:r>
            <a:r>
              <a:rPr lang="en-US" sz="2800" dirty="0" err="1" smtClean="0">
                <a:latin typeface="Times New Roman" pitchFamily="18" charset="0"/>
                <a:cs typeface="Times New Roman" pitchFamily="18" charset="0"/>
              </a:rPr>
              <a:t>nhiều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diện</a:t>
            </a:r>
            <a:r>
              <a:rPr lang="en-US" sz="2800" dirty="0" smtClean="0">
                <a:latin typeface="Times New Roman" pitchFamily="18" charset="0"/>
                <a:cs typeface="Times New Roman" pitchFamily="18" charset="0"/>
              </a:rPr>
              <a:t>.</a:t>
            </a:r>
            <a:br>
              <a:rPr lang="en-US" sz="2800" dirty="0" smtClean="0">
                <a:latin typeface="Times New Roman" pitchFamily="18" charset="0"/>
                <a:cs typeface="Times New Roman" pitchFamily="18" charset="0"/>
              </a:rPr>
            </a:br>
            <a:r>
              <a:rPr lang="en-US" sz="2800" dirty="0" smtClean="0">
                <a:latin typeface="Times New Roman" pitchFamily="18" charset="0"/>
                <a:cs typeface="Times New Roman" pitchFamily="18" charset="0"/>
              </a:rPr>
              <a:t>-</a:t>
            </a:r>
            <a:r>
              <a:rPr lang="en-US" sz="2800" dirty="0" err="1" smtClean="0">
                <a:latin typeface="Times New Roman" pitchFamily="18" charset="0"/>
                <a:cs typeface="Times New Roman" pitchFamily="18" charset="0"/>
              </a:rPr>
              <a:t>Nó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tỉ</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lệ</a:t>
            </a:r>
            <a:r>
              <a:rPr lang="en-US" sz="2800" dirty="0" smtClean="0">
                <a:latin typeface="Times New Roman" pitchFamily="18" charset="0"/>
                <a:cs typeface="Times New Roman" pitchFamily="18" charset="0"/>
              </a:rPr>
              <a:t> ở </a:t>
            </a:r>
            <a:r>
              <a:rPr lang="en-US" sz="2800" dirty="0" err="1" smtClean="0">
                <a:latin typeface="Times New Roman" pitchFamily="18" charset="0"/>
                <a:cs typeface="Times New Roman" pitchFamily="18" charset="0"/>
              </a:rPr>
              <a:t>nông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thôn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cao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thị,ở</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nghèo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cao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giàu</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xmlns="" val="169803114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xmlns="" val="3277941508"/>
              </p:ext>
            </p:extLst>
          </p:nvPr>
        </p:nvGraphicFramePr>
        <p:xfrm>
          <a:off x="0" y="27709"/>
          <a:ext cx="9144000" cy="68510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3054061023"/>
      </p:ext>
    </p:extLst>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858000"/>
          </a:xfrm>
        </p:spPr>
        <p:txBody>
          <a:bodyPr>
            <a:normAutofit/>
          </a:bodyPr>
          <a:lstStyle/>
          <a:p>
            <a:pPr algn="l"/>
            <a:r>
              <a:rPr lang="en-US" sz="2800" dirty="0" err="1" smtClean="0">
                <a:solidFill>
                  <a:srgbClr val="FF0000"/>
                </a:solidFill>
              </a:rPr>
              <a:t>Bất</a:t>
            </a:r>
            <a:r>
              <a:rPr lang="en-US" sz="2800" dirty="0" smtClean="0">
                <a:solidFill>
                  <a:srgbClr val="FF0000"/>
                </a:solidFill>
              </a:rPr>
              <a:t> </a:t>
            </a:r>
            <a:r>
              <a:rPr lang="en-US" sz="2800" dirty="0" err="1" smtClean="0">
                <a:solidFill>
                  <a:srgbClr val="FF0000"/>
                </a:solidFill>
              </a:rPr>
              <a:t>bình</a:t>
            </a:r>
            <a:r>
              <a:rPr lang="en-US" sz="2800" dirty="0" smtClean="0">
                <a:solidFill>
                  <a:srgbClr val="FF0000"/>
                </a:solidFill>
              </a:rPr>
              <a:t> </a:t>
            </a:r>
            <a:r>
              <a:rPr lang="en-US" sz="2800" dirty="0" err="1" smtClean="0">
                <a:solidFill>
                  <a:srgbClr val="FF0000"/>
                </a:solidFill>
              </a:rPr>
              <a:t>đẳng</a:t>
            </a:r>
            <a:r>
              <a:rPr lang="en-US" sz="2800" dirty="0" smtClean="0">
                <a:solidFill>
                  <a:srgbClr val="FF0000"/>
                </a:solidFill>
              </a:rPr>
              <a:t> </a:t>
            </a:r>
            <a:r>
              <a:rPr lang="en-US" sz="2800" dirty="0" err="1" smtClean="0">
                <a:solidFill>
                  <a:srgbClr val="FF0000"/>
                </a:solidFill>
              </a:rPr>
              <a:t>giới</a:t>
            </a:r>
            <a:r>
              <a:rPr lang="en-US" sz="2800" dirty="0" smtClean="0">
                <a:solidFill>
                  <a:srgbClr val="FF0000"/>
                </a:solidFill>
              </a:rPr>
              <a:t> </a:t>
            </a:r>
            <a:r>
              <a:rPr lang="en-US" sz="2800" dirty="0" err="1" smtClean="0">
                <a:solidFill>
                  <a:srgbClr val="FF0000"/>
                </a:solidFill>
              </a:rPr>
              <a:t>trong</a:t>
            </a:r>
            <a:r>
              <a:rPr lang="en-US" sz="2800" dirty="0" smtClean="0">
                <a:solidFill>
                  <a:srgbClr val="FF0000"/>
                </a:solidFill>
              </a:rPr>
              <a:t> </a:t>
            </a:r>
            <a:r>
              <a:rPr lang="en-US" sz="2800" dirty="0" err="1" smtClean="0">
                <a:solidFill>
                  <a:srgbClr val="FF0000"/>
                </a:solidFill>
              </a:rPr>
              <a:t>lĩnh</a:t>
            </a:r>
            <a:r>
              <a:rPr lang="en-US" sz="2800" dirty="0" smtClean="0">
                <a:solidFill>
                  <a:srgbClr val="FF0000"/>
                </a:solidFill>
              </a:rPr>
              <a:t> </a:t>
            </a:r>
            <a:r>
              <a:rPr lang="en-US" sz="2800" dirty="0" err="1" smtClean="0">
                <a:solidFill>
                  <a:srgbClr val="FF0000"/>
                </a:solidFill>
              </a:rPr>
              <a:t>vực</a:t>
            </a:r>
            <a:r>
              <a:rPr lang="en-US" sz="2800" dirty="0" smtClean="0">
                <a:solidFill>
                  <a:srgbClr val="FF0000"/>
                </a:solidFill>
              </a:rPr>
              <a:t> </a:t>
            </a:r>
            <a:r>
              <a:rPr lang="en-US" sz="2800" dirty="0" err="1" smtClean="0">
                <a:solidFill>
                  <a:srgbClr val="FF0000"/>
                </a:solidFill>
              </a:rPr>
              <a:t>chính</a:t>
            </a:r>
            <a:r>
              <a:rPr lang="en-US" sz="2800" dirty="0" smtClean="0">
                <a:solidFill>
                  <a:srgbClr val="FF0000"/>
                </a:solidFill>
              </a:rPr>
              <a:t> </a:t>
            </a:r>
            <a:r>
              <a:rPr lang="en-US" sz="2800" dirty="0" err="1" smtClean="0">
                <a:solidFill>
                  <a:srgbClr val="FF0000"/>
                </a:solidFill>
              </a:rPr>
              <a:t>trị</a:t>
            </a:r>
            <a:r>
              <a:rPr lang="en-US" sz="2800" dirty="0" smtClean="0"/>
              <a:t/>
            </a:r>
            <a:br>
              <a:rPr lang="en-US" sz="2800" dirty="0" smtClean="0"/>
            </a:br>
            <a:r>
              <a:rPr lang="en-US" sz="2800" dirty="0" smtClean="0"/>
              <a:t> -</a:t>
            </a:r>
            <a:r>
              <a:rPr lang="en-US" sz="2800" dirty="0"/>
              <a:t>P</a:t>
            </a:r>
            <a:r>
              <a:rPr lang="vi-VN" sz="2800" dirty="0" smtClean="0"/>
              <a:t>hụ </a:t>
            </a:r>
            <a:r>
              <a:rPr lang="vi-VN" sz="2800" dirty="0"/>
              <a:t>nữ không có tiếng nói ngang bằng trong các diễn đàn xã hội. </a:t>
            </a:r>
            <a:r>
              <a:rPr lang="en-US" sz="2800" dirty="0" smtClean="0"/>
              <a:t/>
            </a:r>
            <a:br>
              <a:rPr lang="en-US" sz="2800" dirty="0" smtClean="0"/>
            </a:br>
            <a:r>
              <a:rPr lang="vi-VN" sz="2800" dirty="0" smtClean="0"/>
              <a:t>Thực </a:t>
            </a:r>
            <a:r>
              <a:rPr lang="vi-VN" sz="2800" dirty="0"/>
              <a:t>tế, tỷ lệ nữ tham gia Quốc hội giảm từ 27,3% nhiệm kỳ 2002-2007 xuống 24,4% trong nhiệm kỳ hiện tại. </a:t>
            </a:r>
            <a:r>
              <a:rPr lang="en-US" sz="2800" dirty="0" smtClean="0"/>
              <a:t/>
            </a:r>
            <a:br>
              <a:rPr lang="en-US" sz="2800" dirty="0" smtClean="0"/>
            </a:br>
            <a:r>
              <a:rPr lang="vi-VN" sz="2800" dirty="0" smtClean="0"/>
              <a:t>- </a:t>
            </a:r>
            <a:r>
              <a:rPr lang="vi-VN" sz="2800" dirty="0"/>
              <a:t>Không chỉ nhiều nam giới có thái </a:t>
            </a:r>
            <a:r>
              <a:rPr lang="en-US" sz="2800" dirty="0" smtClean="0"/>
              <a:t/>
            </a:r>
            <a:br>
              <a:rPr lang="en-US" sz="2800" dirty="0" smtClean="0"/>
            </a:br>
            <a:r>
              <a:rPr lang="vi-VN" sz="2800" dirty="0" smtClean="0"/>
              <a:t>độ </a:t>
            </a:r>
            <a:r>
              <a:rPr lang="vi-VN" sz="2800" dirty="0"/>
              <a:t>phản đối khi phụ nữ nắm giữ </a:t>
            </a:r>
            <a:r>
              <a:rPr lang="vi-VN" sz="2800" dirty="0" smtClean="0"/>
              <a:t>các</a:t>
            </a:r>
            <a:r>
              <a:rPr lang="en-US" sz="2800" dirty="0" smtClean="0"/>
              <a:t/>
            </a:r>
            <a:br>
              <a:rPr lang="en-US" sz="2800" dirty="0" smtClean="0"/>
            </a:br>
            <a:r>
              <a:rPr lang="vi-VN" sz="2800" dirty="0" smtClean="0"/>
              <a:t> </a:t>
            </a:r>
            <a:r>
              <a:rPr lang="vi-VN" sz="2800" dirty="0"/>
              <a:t>vị trí lãnh đạo mà ngay cả nữ giới </a:t>
            </a:r>
            <a:r>
              <a:rPr lang="en-US" sz="2800" dirty="0" smtClean="0"/>
              <a:t/>
            </a:r>
            <a:br>
              <a:rPr lang="en-US" sz="2800" dirty="0" smtClean="0"/>
            </a:br>
            <a:r>
              <a:rPr lang="vi-VN" sz="2800" dirty="0" smtClean="0"/>
              <a:t>cũng </a:t>
            </a:r>
            <a:r>
              <a:rPr lang="vi-VN" sz="2800" dirty="0"/>
              <a:t>có thái độ này</a:t>
            </a:r>
            <a:r>
              <a:rPr lang="vi-VN" sz="2800" dirty="0" smtClean="0"/>
              <a:t>.</a:t>
            </a:r>
            <a:r>
              <a:rPr lang="en-US" sz="2800" dirty="0" smtClean="0"/>
              <a:t/>
            </a:r>
            <a:br>
              <a:rPr lang="en-US" sz="2800" dirty="0" smtClean="0"/>
            </a:br>
            <a:r>
              <a:rPr lang="vi-VN" sz="2800" dirty="0" smtClean="0"/>
              <a:t> </a:t>
            </a:r>
            <a:r>
              <a:rPr lang="vi-VN" sz="2800" dirty="0"/>
              <a:t>- Cam kết bình đăng giới chỉ được </a:t>
            </a:r>
            <a:r>
              <a:rPr lang="en-US" sz="2800" dirty="0" smtClean="0"/>
              <a:t/>
            </a:r>
            <a:br>
              <a:rPr lang="en-US" sz="2800" dirty="0" smtClean="0"/>
            </a:br>
            <a:r>
              <a:rPr lang="vi-VN" sz="2800" dirty="0" smtClean="0"/>
              <a:t>thể </a:t>
            </a:r>
            <a:r>
              <a:rPr lang="vi-VN" sz="2800" dirty="0"/>
              <a:t>hiện bằng lời nói nhưng không </a:t>
            </a:r>
            <a:r>
              <a:rPr lang="en-US" sz="2800" dirty="0" smtClean="0"/>
              <a:t/>
            </a:r>
            <a:br>
              <a:rPr lang="en-US" sz="2800" dirty="0" smtClean="0"/>
            </a:br>
            <a:r>
              <a:rPr lang="vi-VN" sz="2800" dirty="0" smtClean="0"/>
              <a:t>bằng </a:t>
            </a:r>
            <a:r>
              <a:rPr lang="vi-VN" sz="2800" dirty="0"/>
              <a:t>biện pháp cụ thể. </a:t>
            </a:r>
            <a:endParaRPr lang="en-US" sz="28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248400" y="2819400"/>
            <a:ext cx="2895600" cy="3733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74554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90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dissolve">
                                      <p:cBhvr>
                                        <p:cTn id="12"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067800" cy="6629400"/>
          </a:xfrm>
        </p:spPr>
        <p:txBody>
          <a:bodyPr>
            <a:normAutofit/>
          </a:bodyPr>
          <a:lstStyle/>
          <a:p>
            <a:pPr algn="l"/>
            <a:r>
              <a:rPr lang="en-US" sz="2800" dirty="0" err="1" smtClean="0">
                <a:solidFill>
                  <a:srgbClr val="FF0000"/>
                </a:solidFill>
                <a:latin typeface="Times New Roman" pitchFamily="18" charset="0"/>
                <a:cs typeface="Times New Roman" pitchFamily="18" charset="0"/>
              </a:rPr>
              <a:t>Bất</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bình</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đẳng</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giới</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trong</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lĩnh</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vực</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kinh</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tế</a:t>
            </a:r>
            <a:r>
              <a:rPr lang="en-US" sz="2800" dirty="0" smtClean="0">
                <a:solidFill>
                  <a:srgbClr val="FF0000"/>
                </a:solidFill>
                <a:latin typeface="Times New Roman" pitchFamily="18" charset="0"/>
                <a:cs typeface="Times New Roman" pitchFamily="18" charset="0"/>
              </a:rPr>
              <a:t>:</a:t>
            </a:r>
            <a:r>
              <a:rPr lang="en-US" sz="2800" dirty="0" smtClean="0">
                <a:latin typeface="Times New Roman" pitchFamily="18" charset="0"/>
                <a:cs typeface="Times New Roman" pitchFamily="18" charset="0"/>
              </a:rPr>
              <a:t/>
            </a:r>
            <a:br>
              <a:rPr lang="en-US" sz="2800" dirty="0" smtClean="0">
                <a:latin typeface="Times New Roman" pitchFamily="18" charset="0"/>
                <a:cs typeface="Times New Roman" pitchFamily="18" charset="0"/>
              </a:rPr>
            </a:br>
            <a:r>
              <a:rPr lang="en-US" sz="2800" dirty="0" smtClean="0">
                <a:latin typeface="Times New Roman" pitchFamily="18" charset="0"/>
                <a:cs typeface="Times New Roman" pitchFamily="18" charset="0"/>
              </a:rPr>
              <a:t>        -Qua </a:t>
            </a:r>
            <a:r>
              <a:rPr lang="en-US" sz="2800" dirty="0" err="1">
                <a:latin typeface="Times New Roman" pitchFamily="18" charset="0"/>
                <a:cs typeface="Times New Roman" pitchFamily="18" charset="0"/>
              </a:rPr>
              <a:t>số</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liệu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tổng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cục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thống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kê</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thấy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nhập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giữa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lao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nam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lao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nữ</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chênh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lệch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lớn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Trong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lĩnh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vực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nhập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nữ</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chỉ</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bằng</a:t>
            </a:r>
            <a:r>
              <a:rPr lang="en-US" sz="2800" dirty="0">
                <a:latin typeface="Times New Roman" pitchFamily="18" charset="0"/>
                <a:cs typeface="Times New Roman" pitchFamily="18" charset="0"/>
              </a:rPr>
              <a:t> 74,5% so </a:t>
            </a:r>
            <a:r>
              <a:rPr lang="en-US" sz="2800" dirty="0" err="1">
                <a:latin typeface="Times New Roman" pitchFamily="18" charset="0"/>
                <a:cs typeface="Times New Roman" pitchFamily="18" charset="0"/>
              </a:rPr>
              <a:t>vơi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nam</a:t>
            </a:r>
            <a:r>
              <a:rPr lang="en-US" sz="2800" dirty="0">
                <a:latin typeface="Times New Roman" pitchFamily="18" charset="0"/>
                <a:cs typeface="Times New Roman" pitchFamily="18" charset="0"/>
              </a:rPr>
              <a:t>.</a:t>
            </a:r>
            <a:br>
              <a:rPr lang="en-US" sz="2800" dirty="0">
                <a:latin typeface="Times New Roman" pitchFamily="18" charset="0"/>
                <a:cs typeface="Times New Roman" pitchFamily="18" charset="0"/>
              </a:rPr>
            </a:b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Phụ</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nữ</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chịu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nhiều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thiệt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thòi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như</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lương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thấp,ít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nắm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giữ</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trí</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lãnh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đạo</a:t>
            </a:r>
            <a:r>
              <a:rPr lang="en-US" sz="2800" dirty="0">
                <a:latin typeface="Times New Roman" pitchFamily="18" charset="0"/>
                <a:cs typeface="Times New Roman" pitchFamily="18" charset="0"/>
              </a:rPr>
              <a:t> so </a:t>
            </a:r>
            <a:r>
              <a:rPr lang="en-US" sz="2800" dirty="0" err="1">
                <a:latin typeface="Times New Roman" pitchFamily="18" charset="0"/>
                <a:cs typeface="Times New Roman" pitchFamily="18" charset="0"/>
              </a:rPr>
              <a:t>với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nam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giới</a:t>
            </a:r>
            <a:r>
              <a:rPr lang="en-US" sz="2800" dirty="0">
                <a:latin typeface="Times New Roman" pitchFamily="18" charset="0"/>
                <a:cs typeface="Times New Roman" pitchFamily="18" charset="0"/>
              </a:rPr>
              <a:t>.</a:t>
            </a:r>
            <a:br>
              <a:rPr lang="en-US" sz="2800" dirty="0">
                <a:latin typeface="Times New Roman" pitchFamily="18" charset="0"/>
                <a:cs typeface="Times New Roman" pitchFamily="18" charset="0"/>
              </a:rPr>
            </a:b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Nó</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còn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thể</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hiện</a:t>
            </a:r>
            <a:r>
              <a:rPr lang="en-US" sz="2800" dirty="0">
                <a:latin typeface="Times New Roman" pitchFamily="18" charset="0"/>
                <a:cs typeface="Times New Roman" pitchFamily="18" charset="0"/>
              </a:rPr>
              <a:t> ở </a:t>
            </a:r>
            <a:r>
              <a:rPr lang="en-US" sz="2800" dirty="0" err="1">
                <a:latin typeface="Times New Roman" pitchFamily="18" charset="0"/>
                <a:cs typeface="Times New Roman" pitchFamily="18" charset="0"/>
              </a:rPr>
              <a:t>nhiều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khía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cạnh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như</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bổ</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lao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nữ</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nhiều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hơn</a:t>
            </a:r>
            <a:r>
              <a:rPr lang="en-US" sz="2800" dirty="0">
                <a:latin typeface="Times New Roman" pitchFamily="18" charset="0"/>
                <a:cs typeface="Times New Roman" pitchFamily="18" charset="0"/>
              </a:rPr>
              <a:t> ở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nghiệp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buôn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dịch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vụ</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hoăc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đều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nhập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thấp.trong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nhập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nam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tập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trung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nhiều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hơn</a:t>
            </a:r>
            <a:r>
              <a:rPr lang="en-US" sz="2800" dirty="0">
                <a:latin typeface="Times New Roman" pitchFamily="18" charset="0"/>
                <a:cs typeface="Times New Roman" pitchFamily="18" charset="0"/>
              </a:rPr>
              <a:t>  ở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kĩ</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thuật,dịch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vụ</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hoặc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trí</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lãnh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đạo</a:t>
            </a:r>
            <a:r>
              <a:rPr lang="en-US" sz="2800" dirty="0"/>
              <a:t/>
            </a:r>
            <a:br>
              <a:rPr lang="en-US" sz="2800" dirty="0"/>
            </a:br>
            <a:endParaRPr lang="en-US" sz="2800" dirty="0"/>
          </a:p>
        </p:txBody>
      </p:sp>
    </p:spTree>
    <p:extLst>
      <p:ext uri="{BB962C8B-B14F-4D97-AF65-F5344CB8AC3E}">
        <p14:creationId xmlns:p14="http://schemas.microsoft.com/office/powerpoint/2010/main" xmlns="" val="41189265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857999"/>
          </a:xfrm>
        </p:spPr>
        <p:txBody>
          <a:bodyPr>
            <a:normAutofit/>
          </a:bodyPr>
          <a:lstStyle/>
          <a:p>
            <a:r>
              <a:rPr lang="en-US" sz="2800" dirty="0" smtClean="0">
                <a:latin typeface="Times New Roman" pitchFamily="18" charset="0"/>
                <a:cs typeface="Times New Roman" pitchFamily="18" charset="0"/>
              </a:rPr>
              <a:t> Nó còn thể hiện ở nhiều khía cạnh  như phân bổ lao động nữ nhiều hơn ở các ngành nông nghiệp, buôn bán dịch vụ </a:t>
            </a:r>
            <a:r>
              <a:rPr lang="en-US" sz="2800" dirty="0" smtClean="0">
                <a:latin typeface="Times New Roman" pitchFamily="18" charset="0"/>
                <a:cs typeface="Times New Roman" pitchFamily="18" charset="0"/>
              </a:rPr>
              <a:t>hoặc </a:t>
            </a:r>
            <a:r>
              <a:rPr lang="en-US" sz="2800" dirty="0" smtClean="0">
                <a:latin typeface="Times New Roman" pitchFamily="18" charset="0"/>
                <a:cs typeface="Times New Roman" pitchFamily="18" charset="0"/>
              </a:rPr>
              <a:t>nhân </a:t>
            </a:r>
            <a:r>
              <a:rPr lang="en-US" sz="2800" dirty="0" smtClean="0">
                <a:latin typeface="Times New Roman" pitchFamily="18" charset="0"/>
                <a:cs typeface="Times New Roman" pitchFamily="18" charset="0"/>
              </a:rPr>
              <a:t>viên đều là các ngành có  thu nhập thấp</a:t>
            </a:r>
            <a:r>
              <a:rPr lang="en-US" sz="2800" dirty="0" smtClean="0">
                <a:latin typeface="Times New Roman" pitchFamily="18" charset="0"/>
                <a:cs typeface="Times New Roman" pitchFamily="18" charset="0"/>
              </a:rPr>
              <a:t>. Trong </a:t>
            </a:r>
            <a:r>
              <a:rPr lang="en-US" sz="2800" dirty="0" smtClean="0">
                <a:latin typeface="Times New Roman" pitchFamily="18" charset="0"/>
                <a:cs typeface="Times New Roman" pitchFamily="18" charset="0"/>
              </a:rPr>
              <a:t>khi đó thu nhập nam giới tập trung  nhiều hơn  ở các ngành kĩ thuật,dịch vụ hoặc vị trí lãnh đạo</a:t>
            </a:r>
            <a:endParaRPr lang="en-US" sz="2800" dirty="0"/>
          </a:p>
        </p:txBody>
      </p:sp>
    </p:spTree>
    <p:extLst>
      <p:ext uri="{BB962C8B-B14F-4D97-AF65-F5344CB8AC3E}">
        <p14:creationId xmlns:p14="http://schemas.microsoft.com/office/powerpoint/2010/main" xmlns="" val="156482383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p:cNvSpPr>
            <a:spLocks noGrp="1"/>
          </p:cNvSpPr>
          <p:nvPr>
            <p:ph type="title"/>
          </p:nvPr>
        </p:nvSpPr>
        <p:spPr>
          <a:xfrm>
            <a:off x="0" y="5638800"/>
            <a:ext cx="8077200" cy="990600"/>
          </a:xfrm>
        </p:spPr>
        <p:txBody>
          <a:bodyPr>
            <a:normAutofit/>
          </a:bodyPr>
          <a:lstStyle/>
          <a:p>
            <a:r>
              <a:rPr lang="vi-VN" sz="2400" i="1" dirty="0" smtClean="0"/>
              <a:t>công </a:t>
            </a:r>
            <a:r>
              <a:rPr lang="vi-VN" sz="2400" i="1" dirty="0"/>
              <a:t>lao động giữa nam và nữ khiến khó thực hiện về việc bình đẳng giới như yêu cầu của xã hội</a:t>
            </a:r>
            <a:endParaRPr lang="en-US" sz="2400" dirty="0"/>
          </a:p>
        </p:txBody>
      </p:sp>
      <p:pic>
        <p:nvPicPr>
          <p:cNvPr id="1026" name="Picture 2" descr="C:\Users\Dell\Desktop\batbinhdanggioi2.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3999" cy="5715000"/>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09384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checkerboard(across)">
                                      <p:cBhvr>
                                        <p:cTn id="7" dur="500"/>
                                        <p:tgtEl>
                                          <p:spTgt spid="102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HIỆN NAY</a:t>
            </a:r>
            <a:br>
              <a:rPr lang="en-US"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br>
            <a:r>
              <a:rPr lang="en-US"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NỮ GIỚI HƯỚNG NỘI NAM GIỚI HƯỚNG NGOẠI</a:t>
            </a:r>
            <a:endParaRPr 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p:txBody>
      </p:sp>
      <p:pic>
        <p:nvPicPr>
          <p:cNvPr id="3074" name="Picture 2"/>
          <p:cNvPicPr>
            <a:picLocks noGrp="1" noChangeAspect="1" noChangeArrowheads="1"/>
          </p:cNvPicPr>
          <p:nvPr>
            <p:ph idx="1"/>
          </p:nvPr>
        </p:nvPicPr>
        <p:blipFill>
          <a:blip r:embed="rId3">
            <a:extLst>
              <a:ext uri="{28A0092B-C50C-407E-A947-70E740481C1C}">
                <a14:useLocalDpi xmlns:a14="http://schemas.microsoft.com/office/drawing/2010/main" xmlns="" val="0"/>
              </a:ext>
            </a:extLst>
          </a:blip>
          <a:srcRect/>
          <a:stretch>
            <a:fillRect/>
          </a:stretch>
        </p:blipFill>
        <p:spPr bwMode="auto">
          <a:xfrm>
            <a:off x="152400" y="1792066"/>
            <a:ext cx="8763000" cy="466679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6608726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nodeType="clickEffect">
                                  <p:stCondLst>
                                    <p:cond delay="0"/>
                                  </p:stCondLst>
                                  <p:childTnLst>
                                    <p:set>
                                      <p:cBhvr>
                                        <p:cTn id="13" dur="1" fill="hold">
                                          <p:stCondLst>
                                            <p:cond delay="0"/>
                                          </p:stCondLst>
                                        </p:cTn>
                                        <p:tgtEl>
                                          <p:spTgt spid="3074"/>
                                        </p:tgtEl>
                                        <p:attrNameLst>
                                          <p:attrName>style.visibility</p:attrName>
                                        </p:attrNameLst>
                                      </p:cBhvr>
                                      <p:to>
                                        <p:strVal val="visible"/>
                                      </p:to>
                                    </p:set>
                                    <p:animEffect transition="in" filter="wipe(down)">
                                      <p:cBhvr>
                                        <p:cTn id="14" dur="580">
                                          <p:stCondLst>
                                            <p:cond delay="0"/>
                                          </p:stCondLst>
                                        </p:cTn>
                                        <p:tgtEl>
                                          <p:spTgt spid="3074"/>
                                        </p:tgtEl>
                                      </p:cBhvr>
                                    </p:animEffect>
                                    <p:anim calcmode="lin" valueType="num">
                                      <p:cBhvr>
                                        <p:cTn id="15" dur="1822" tmFilter="0,0; 0.14,0.36; 0.43,0.73; 0.71,0.91; 1.0,1.0">
                                          <p:stCondLst>
                                            <p:cond delay="0"/>
                                          </p:stCondLst>
                                        </p:cTn>
                                        <p:tgtEl>
                                          <p:spTgt spid="3074"/>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3074"/>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3074"/>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3074"/>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3074"/>
                                        </p:tgtEl>
                                        <p:attrNameLst>
                                          <p:attrName>ppt_y</p:attrName>
                                        </p:attrNameLst>
                                      </p:cBhvr>
                                      <p:tavLst>
                                        <p:tav tm="0" fmla="#ppt_y-sin(pi*$)/81">
                                          <p:val>
                                            <p:fltVal val="0"/>
                                          </p:val>
                                        </p:tav>
                                        <p:tav tm="100000">
                                          <p:val>
                                            <p:fltVal val="1"/>
                                          </p:val>
                                        </p:tav>
                                      </p:tavLst>
                                    </p:anim>
                                    <p:animScale>
                                      <p:cBhvr>
                                        <p:cTn id="20" dur="26">
                                          <p:stCondLst>
                                            <p:cond delay="650"/>
                                          </p:stCondLst>
                                        </p:cTn>
                                        <p:tgtEl>
                                          <p:spTgt spid="3074"/>
                                        </p:tgtEl>
                                      </p:cBhvr>
                                      <p:to x="100000" y="60000"/>
                                    </p:animScale>
                                    <p:animScale>
                                      <p:cBhvr>
                                        <p:cTn id="21" dur="166" decel="50000">
                                          <p:stCondLst>
                                            <p:cond delay="676"/>
                                          </p:stCondLst>
                                        </p:cTn>
                                        <p:tgtEl>
                                          <p:spTgt spid="3074"/>
                                        </p:tgtEl>
                                      </p:cBhvr>
                                      <p:to x="100000" y="100000"/>
                                    </p:animScale>
                                    <p:animScale>
                                      <p:cBhvr>
                                        <p:cTn id="22" dur="26">
                                          <p:stCondLst>
                                            <p:cond delay="1312"/>
                                          </p:stCondLst>
                                        </p:cTn>
                                        <p:tgtEl>
                                          <p:spTgt spid="3074"/>
                                        </p:tgtEl>
                                      </p:cBhvr>
                                      <p:to x="100000" y="80000"/>
                                    </p:animScale>
                                    <p:animScale>
                                      <p:cBhvr>
                                        <p:cTn id="23" dur="166" decel="50000">
                                          <p:stCondLst>
                                            <p:cond delay="1338"/>
                                          </p:stCondLst>
                                        </p:cTn>
                                        <p:tgtEl>
                                          <p:spTgt spid="3074"/>
                                        </p:tgtEl>
                                      </p:cBhvr>
                                      <p:to x="100000" y="100000"/>
                                    </p:animScale>
                                    <p:animScale>
                                      <p:cBhvr>
                                        <p:cTn id="24" dur="26">
                                          <p:stCondLst>
                                            <p:cond delay="1642"/>
                                          </p:stCondLst>
                                        </p:cTn>
                                        <p:tgtEl>
                                          <p:spTgt spid="3074"/>
                                        </p:tgtEl>
                                      </p:cBhvr>
                                      <p:to x="100000" y="90000"/>
                                    </p:animScale>
                                    <p:animScale>
                                      <p:cBhvr>
                                        <p:cTn id="25" dur="166" decel="50000">
                                          <p:stCondLst>
                                            <p:cond delay="1668"/>
                                          </p:stCondLst>
                                        </p:cTn>
                                        <p:tgtEl>
                                          <p:spTgt spid="3074"/>
                                        </p:tgtEl>
                                      </p:cBhvr>
                                      <p:to x="100000" y="100000"/>
                                    </p:animScale>
                                    <p:animScale>
                                      <p:cBhvr>
                                        <p:cTn id="26" dur="26">
                                          <p:stCondLst>
                                            <p:cond delay="1808"/>
                                          </p:stCondLst>
                                        </p:cTn>
                                        <p:tgtEl>
                                          <p:spTgt spid="3074"/>
                                        </p:tgtEl>
                                      </p:cBhvr>
                                      <p:to x="100000" y="95000"/>
                                    </p:animScale>
                                    <p:animScale>
                                      <p:cBhvr>
                                        <p:cTn id="27" dur="166" decel="50000">
                                          <p:stCondLst>
                                            <p:cond delay="1834"/>
                                          </p:stCondLst>
                                        </p:cTn>
                                        <p:tgtEl>
                                          <p:spTgt spid="307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067800" cy="6858000"/>
          </a:xfrm>
        </p:spPr>
        <p:txBody>
          <a:bodyPr>
            <a:normAutofit/>
          </a:bodyPr>
          <a:lstStyle/>
          <a:p>
            <a:r>
              <a:rPr lang="en-US" sz="2800" dirty="0" err="1" smtClean="0">
                <a:latin typeface="Times New Roman" pitchFamily="18" charset="0"/>
                <a:cs typeface="Times New Roman" pitchFamily="18" charset="0"/>
              </a:rPr>
              <a:t>Ví</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dụ</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a:t>
            </a:r>
            <a:r>
              <a:rPr lang="en-US" sz="2800" dirty="0" smtClean="0">
                <a:latin typeface="Times New Roman" pitchFamily="18" charset="0"/>
                <a:cs typeface="Times New Roman" pitchFamily="18" charset="0"/>
              </a:rPr>
              <a:t>:</a:t>
            </a:r>
            <a:br>
              <a:rPr lang="en-US" sz="2800" dirty="0" smtClean="0">
                <a:latin typeface="Times New Roman" pitchFamily="18" charset="0"/>
                <a:cs typeface="Times New Roman" pitchFamily="18" charset="0"/>
              </a:rPr>
            </a:b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Hãy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xem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loại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quãng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nhờ</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nấu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món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ngon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chồng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về</a:t>
            </a:r>
            <a:r>
              <a:rPr lang="en-US" sz="2800" dirty="0" smtClean="0">
                <a:latin typeface="Times New Roman" pitchFamily="18" charset="0"/>
                <a:cs typeface="Times New Roman" pitchFamily="18" charset="0"/>
              </a:rPr>
              <a:t> com-</a:t>
            </a:r>
            <a:r>
              <a:rPr lang="en-US" sz="2800" dirty="0" err="1" smtClean="0">
                <a:latin typeface="Times New Roman" pitchFamily="18" charset="0"/>
                <a:cs typeface="Times New Roman" pitchFamily="18" charset="0"/>
              </a:rPr>
              <a:t>lê</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nếm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món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ngon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thì</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khen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đảm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đan</a:t>
            </a:r>
            <a:r>
              <a:rPr lang="en-US" sz="2800" dirty="0" smtClean="0">
                <a:latin typeface="Times New Roman" pitchFamily="18" charset="0"/>
                <a:cs typeface="Times New Roman" pitchFamily="18" charset="0"/>
              </a:rPr>
              <a:t>..</a:t>
            </a:r>
            <a:r>
              <a:rPr lang="en-US" sz="2800" dirty="0" err="1" smtClean="0">
                <a:latin typeface="Times New Roman" pitchFamily="18" charset="0"/>
                <a:cs typeface="Times New Roman" pitchFamily="18" charset="0"/>
              </a:rPr>
              <a:t>còn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dở</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thì</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chê</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biết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nấu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ăn,hậu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đậu</a:t>
            </a:r>
            <a:r>
              <a:rPr lang="en-US" sz="2800" dirty="0" smtClean="0">
                <a:latin typeface="Times New Roman" pitchFamily="18" charset="0"/>
                <a:cs typeface="Times New Roman" pitchFamily="18" charset="0"/>
              </a:rPr>
              <a:t/>
            </a:r>
            <a:br>
              <a:rPr lang="en-US" sz="2800" dirty="0" smtClean="0">
                <a:latin typeface="Times New Roman" pitchFamily="18" charset="0"/>
                <a:cs typeface="Times New Roman" pitchFamily="18" charset="0"/>
              </a:rPr>
            </a:br>
            <a:r>
              <a:rPr lang="en-US" sz="2800" dirty="0" err="1" smtClean="0">
                <a:latin typeface="Times New Roman" pitchFamily="18" charset="0"/>
                <a:cs typeface="Times New Roman" pitchFamily="18" charset="0"/>
              </a:rPr>
              <a:t>Hãy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xem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loại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quảng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giặt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cũng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nhờ</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giặt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giúp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sẽ</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thơm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tho</a:t>
            </a:r>
            <a:r>
              <a:rPr lang="en-US" sz="2800" dirty="0" smtClean="0"/>
              <a:t/>
            </a:r>
            <a:br>
              <a:rPr lang="en-US" sz="2800" dirty="0" smtClean="0"/>
            </a:br>
            <a:endParaRPr lang="en-US" sz="2800" dirty="0"/>
          </a:p>
        </p:txBody>
      </p:sp>
    </p:spTree>
    <p:extLst>
      <p:ext uri="{BB962C8B-B14F-4D97-AF65-F5344CB8AC3E}">
        <p14:creationId xmlns:p14="http://schemas.microsoft.com/office/powerpoint/2010/main" xmlns="" val="351235123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a:off x="6096000" y="3886200"/>
            <a:ext cx="990600" cy="838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V="1">
            <a:off x="7086600" y="3733800"/>
            <a:ext cx="990600" cy="990600"/>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4" name="Diagram 3"/>
          <p:cNvGraphicFramePr/>
          <p:nvPr>
            <p:extLst>
              <p:ext uri="{D42A27DB-BD31-4B8C-83A1-F6EECF244321}">
                <p14:modId xmlns:p14="http://schemas.microsoft.com/office/powerpoint/2010/main" xmlns="" val="1377655347"/>
              </p:ext>
            </p:extLst>
          </p:nvPr>
        </p:nvGraphicFramePr>
        <p:xfrm>
          <a:off x="457200" y="152400"/>
          <a:ext cx="8686800" cy="6705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371419388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xmlns="" val="1172472745"/>
              </p:ext>
            </p:extLst>
          </p:nvPr>
        </p:nvGraphicFramePr>
        <p:xfrm>
          <a:off x="457200" y="274638"/>
          <a:ext cx="8229600" cy="65833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4" name="Straight Connector 3"/>
          <p:cNvCxnSpPr/>
          <p:nvPr/>
        </p:nvCxnSpPr>
        <p:spPr>
          <a:xfrm>
            <a:off x="5486400" y="4343400"/>
            <a:ext cx="914400" cy="838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V="1">
            <a:off x="6400800" y="4343400"/>
            <a:ext cx="838200" cy="8382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6489563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152400" y="914400"/>
            <a:ext cx="6858000" cy="5410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noAutofit/>
          </a:bodyPr>
          <a:lstStyle/>
          <a:p>
            <a:pPr marL="168275" marR="0" lvl="0" indent="176213" algn="l" defTabSz="914400" rtl="0" eaLnBrk="1" fontAlgn="base" latinLnBrk="0" hangingPunct="1">
              <a:lnSpc>
                <a:spcPct val="100000"/>
              </a:lnSpc>
              <a:spcBef>
                <a:spcPct val="0"/>
              </a:spcBef>
              <a:spcAft>
                <a:spcPct val="0"/>
              </a:spcAft>
              <a:buClrTx/>
              <a:buSzTx/>
              <a:buFontTx/>
              <a:buNone/>
              <a:tabLst/>
              <a:defRPr/>
            </a:pPr>
            <a:r>
              <a:rPr kumimoji="0" lang="en-US" sz="2800" b="1" i="1" u="none" strike="noStrike" kern="0" cap="none" spc="0" normalizeH="0" baseline="0" noProof="0" dirty="0" smtClean="0">
                <a:ln>
                  <a:noFill/>
                </a:ln>
                <a:solidFill>
                  <a:schemeClr val="tx1"/>
                </a:solidFill>
                <a:effectLst/>
                <a:uLnTx/>
                <a:uFillTx/>
                <a:latin typeface="+mj-lt"/>
                <a:ea typeface="+mj-ea"/>
                <a:cs typeface="+mj-cs"/>
              </a:rPr>
              <a:t>Thành viên nhóm 8:</a:t>
            </a:r>
            <a:br>
              <a:rPr kumimoji="0" lang="en-US" sz="2800" b="1" i="1" u="none" strike="noStrike" kern="0" cap="none" spc="0" normalizeH="0" baseline="0" noProof="0" dirty="0" smtClean="0">
                <a:ln>
                  <a:noFill/>
                </a:ln>
                <a:solidFill>
                  <a:schemeClr val="tx1"/>
                </a:solidFill>
                <a:effectLst/>
                <a:uLnTx/>
                <a:uFillTx/>
                <a:latin typeface="+mj-lt"/>
                <a:ea typeface="+mj-ea"/>
                <a:cs typeface="+mj-cs"/>
              </a:rPr>
            </a:br>
            <a:r>
              <a:rPr kumimoji="0" lang="en-US" sz="2800" b="1" i="1" u="none" strike="noStrike" kern="0" cap="none" spc="0" normalizeH="0" baseline="0" noProof="0" dirty="0" smtClean="0">
                <a:ln>
                  <a:noFill/>
                </a:ln>
                <a:solidFill>
                  <a:schemeClr val="tx1"/>
                </a:solidFill>
                <a:effectLst/>
                <a:uLnTx/>
                <a:uFillTx/>
                <a:latin typeface="+mj-lt"/>
                <a:ea typeface="+mj-ea"/>
                <a:cs typeface="+mj-cs"/>
              </a:rPr>
              <a:t>1.Hoàng Thị Thanh Nhã</a:t>
            </a:r>
            <a:br>
              <a:rPr kumimoji="0" lang="en-US" sz="2800" b="1" i="1" u="none" strike="noStrike" kern="0" cap="none" spc="0" normalizeH="0" baseline="0" noProof="0" dirty="0" smtClean="0">
                <a:ln>
                  <a:noFill/>
                </a:ln>
                <a:solidFill>
                  <a:schemeClr val="tx1"/>
                </a:solidFill>
                <a:effectLst/>
                <a:uLnTx/>
                <a:uFillTx/>
                <a:latin typeface="+mj-lt"/>
                <a:ea typeface="+mj-ea"/>
                <a:cs typeface="+mj-cs"/>
              </a:rPr>
            </a:br>
            <a:r>
              <a:rPr kumimoji="0" lang="en-US" sz="2800" b="1" i="1" u="none" strike="noStrike" kern="0" cap="none" spc="0" normalizeH="0" baseline="0" noProof="0" dirty="0" smtClean="0">
                <a:ln>
                  <a:noFill/>
                </a:ln>
                <a:solidFill>
                  <a:schemeClr val="tx1"/>
                </a:solidFill>
                <a:effectLst/>
                <a:uLnTx/>
                <a:uFillTx/>
                <a:latin typeface="+mj-lt"/>
                <a:ea typeface="+mj-ea"/>
                <a:cs typeface="+mj-cs"/>
              </a:rPr>
              <a:t>2.Nguyễn Thị Trâm Anh</a:t>
            </a:r>
            <a:br>
              <a:rPr kumimoji="0" lang="en-US" sz="2800" b="1" i="1" u="none" strike="noStrike" kern="0" cap="none" spc="0" normalizeH="0" baseline="0" noProof="0" dirty="0" smtClean="0">
                <a:ln>
                  <a:noFill/>
                </a:ln>
                <a:solidFill>
                  <a:schemeClr val="tx1"/>
                </a:solidFill>
                <a:effectLst/>
                <a:uLnTx/>
                <a:uFillTx/>
                <a:latin typeface="+mj-lt"/>
                <a:ea typeface="+mj-ea"/>
                <a:cs typeface="+mj-cs"/>
              </a:rPr>
            </a:br>
            <a:r>
              <a:rPr kumimoji="0" lang="en-US" sz="2800" b="1" i="1" u="none" strike="noStrike" kern="0" cap="none" spc="0" normalizeH="0" baseline="0" noProof="0" dirty="0" smtClean="0">
                <a:ln>
                  <a:noFill/>
                </a:ln>
                <a:solidFill>
                  <a:schemeClr val="tx1"/>
                </a:solidFill>
                <a:effectLst/>
                <a:uLnTx/>
                <a:uFillTx/>
                <a:latin typeface="+mj-lt"/>
                <a:ea typeface="+mj-ea"/>
                <a:cs typeface="+mj-cs"/>
              </a:rPr>
              <a:t>3.Bùi Xuân Hòa</a:t>
            </a:r>
            <a:br>
              <a:rPr kumimoji="0" lang="en-US" sz="2800" b="1" i="1" u="none" strike="noStrike" kern="0" cap="none" spc="0" normalizeH="0" baseline="0" noProof="0" dirty="0" smtClean="0">
                <a:ln>
                  <a:noFill/>
                </a:ln>
                <a:solidFill>
                  <a:schemeClr val="tx1"/>
                </a:solidFill>
                <a:effectLst/>
                <a:uLnTx/>
                <a:uFillTx/>
                <a:latin typeface="+mj-lt"/>
                <a:ea typeface="+mj-ea"/>
                <a:cs typeface="+mj-cs"/>
              </a:rPr>
            </a:br>
            <a:r>
              <a:rPr kumimoji="0" lang="en-US" sz="2800" b="1" i="1" u="none" strike="noStrike" kern="0" cap="none" spc="0" normalizeH="0" baseline="0" noProof="0" dirty="0" smtClean="0">
                <a:ln>
                  <a:noFill/>
                </a:ln>
                <a:solidFill>
                  <a:schemeClr val="tx1"/>
                </a:solidFill>
                <a:effectLst/>
                <a:uLnTx/>
                <a:uFillTx/>
                <a:latin typeface="+mj-lt"/>
                <a:ea typeface="+mj-ea"/>
                <a:cs typeface="+mj-cs"/>
              </a:rPr>
              <a:t>4.Đỗ Huyền Trang</a:t>
            </a:r>
            <a:br>
              <a:rPr kumimoji="0" lang="en-US" sz="2800" b="1" i="1" u="none" strike="noStrike" kern="0" cap="none" spc="0" normalizeH="0" baseline="0" noProof="0" dirty="0" smtClean="0">
                <a:ln>
                  <a:noFill/>
                </a:ln>
                <a:solidFill>
                  <a:schemeClr val="tx1"/>
                </a:solidFill>
                <a:effectLst/>
                <a:uLnTx/>
                <a:uFillTx/>
                <a:latin typeface="+mj-lt"/>
                <a:ea typeface="+mj-ea"/>
                <a:cs typeface="+mj-cs"/>
              </a:rPr>
            </a:br>
            <a:r>
              <a:rPr kumimoji="0" lang="en-US" sz="2800" b="1" i="1" u="none" strike="noStrike" kern="0" cap="none" spc="0" normalizeH="0" baseline="0" noProof="0" dirty="0" smtClean="0">
                <a:ln>
                  <a:noFill/>
                </a:ln>
                <a:solidFill>
                  <a:schemeClr val="tx1"/>
                </a:solidFill>
                <a:effectLst/>
                <a:uLnTx/>
                <a:uFillTx/>
                <a:latin typeface="+mj-lt"/>
                <a:ea typeface="+mj-ea"/>
                <a:cs typeface="+mj-cs"/>
              </a:rPr>
              <a:t>5.Nguyễn Thị Bích Phượng</a:t>
            </a:r>
            <a:br>
              <a:rPr kumimoji="0" lang="en-US" sz="2800" b="1" i="1" u="none" strike="noStrike" kern="0" cap="none" spc="0" normalizeH="0" baseline="0" noProof="0" dirty="0" smtClean="0">
                <a:ln>
                  <a:noFill/>
                </a:ln>
                <a:solidFill>
                  <a:schemeClr val="tx1"/>
                </a:solidFill>
                <a:effectLst/>
                <a:uLnTx/>
                <a:uFillTx/>
                <a:latin typeface="+mj-lt"/>
                <a:ea typeface="+mj-ea"/>
                <a:cs typeface="+mj-cs"/>
              </a:rPr>
            </a:br>
            <a:r>
              <a:rPr kumimoji="0" lang="en-US" sz="2800" b="1" i="1" u="none" strike="noStrike" kern="0" cap="none" spc="0" normalizeH="0" baseline="0" noProof="0" dirty="0" smtClean="0">
                <a:ln>
                  <a:noFill/>
                </a:ln>
                <a:solidFill>
                  <a:schemeClr val="tx1"/>
                </a:solidFill>
                <a:effectLst/>
                <a:uLnTx/>
                <a:uFillTx/>
                <a:latin typeface="+mj-lt"/>
                <a:ea typeface="+mj-ea"/>
                <a:cs typeface="+mj-cs"/>
              </a:rPr>
              <a:t>6.Hà Thị Hà Trang</a:t>
            </a:r>
            <a:br>
              <a:rPr kumimoji="0" lang="en-US" sz="2800" b="1" i="1" u="none" strike="noStrike" kern="0" cap="none" spc="0" normalizeH="0" baseline="0" noProof="0" dirty="0" smtClean="0">
                <a:ln>
                  <a:noFill/>
                </a:ln>
                <a:solidFill>
                  <a:schemeClr val="tx1"/>
                </a:solidFill>
                <a:effectLst/>
                <a:uLnTx/>
                <a:uFillTx/>
                <a:latin typeface="+mj-lt"/>
                <a:ea typeface="+mj-ea"/>
                <a:cs typeface="+mj-cs"/>
              </a:rPr>
            </a:br>
            <a:r>
              <a:rPr kumimoji="0" lang="en-US" sz="2800" b="1" i="1" u="none" strike="noStrike" kern="0" cap="none" spc="0" normalizeH="0" baseline="0" noProof="0" dirty="0" smtClean="0">
                <a:ln>
                  <a:noFill/>
                </a:ln>
                <a:solidFill>
                  <a:schemeClr val="tx1"/>
                </a:solidFill>
                <a:effectLst/>
                <a:uLnTx/>
                <a:uFillTx/>
                <a:latin typeface="+mj-lt"/>
                <a:ea typeface="+mj-ea"/>
                <a:cs typeface="+mj-cs"/>
              </a:rPr>
              <a:t>7.Đoàn Nguyễn Ngọc Thành</a:t>
            </a:r>
            <a:br>
              <a:rPr kumimoji="0" lang="en-US" sz="2800" b="1" i="1" u="none" strike="noStrike" kern="0" cap="none" spc="0" normalizeH="0" baseline="0" noProof="0" dirty="0" smtClean="0">
                <a:ln>
                  <a:noFill/>
                </a:ln>
                <a:solidFill>
                  <a:schemeClr val="tx1"/>
                </a:solidFill>
                <a:effectLst/>
                <a:uLnTx/>
                <a:uFillTx/>
                <a:latin typeface="+mj-lt"/>
                <a:ea typeface="+mj-ea"/>
                <a:cs typeface="+mj-cs"/>
              </a:rPr>
            </a:br>
            <a:r>
              <a:rPr kumimoji="0" lang="en-US" sz="2800" b="1" i="1" u="none" strike="noStrike" kern="0" cap="none" spc="0" normalizeH="0" baseline="0" noProof="0" dirty="0" smtClean="0">
                <a:ln>
                  <a:noFill/>
                </a:ln>
                <a:solidFill>
                  <a:schemeClr val="tx1"/>
                </a:solidFill>
                <a:effectLst/>
                <a:uLnTx/>
                <a:uFillTx/>
                <a:latin typeface="+mj-lt"/>
                <a:ea typeface="+mj-ea"/>
                <a:cs typeface="+mj-cs"/>
              </a:rPr>
              <a:t>8.Nguyễn Nhật Tài</a:t>
            </a:r>
            <a:br>
              <a:rPr kumimoji="0" lang="en-US" sz="2800" b="1" i="1" u="none" strike="noStrike" kern="0" cap="none" spc="0" normalizeH="0" baseline="0" noProof="0" dirty="0" smtClean="0">
                <a:ln>
                  <a:noFill/>
                </a:ln>
                <a:solidFill>
                  <a:schemeClr val="tx1"/>
                </a:solidFill>
                <a:effectLst/>
                <a:uLnTx/>
                <a:uFillTx/>
                <a:latin typeface="+mj-lt"/>
                <a:ea typeface="+mj-ea"/>
                <a:cs typeface="+mj-cs"/>
              </a:rPr>
            </a:br>
            <a:r>
              <a:rPr kumimoji="0" lang="en-US" sz="2800" b="1" i="1" u="none" strike="noStrike" kern="0" cap="none" spc="0" normalizeH="0" baseline="0" noProof="0" dirty="0" smtClean="0">
                <a:ln>
                  <a:noFill/>
                </a:ln>
                <a:solidFill>
                  <a:schemeClr val="tx1"/>
                </a:solidFill>
                <a:effectLst/>
                <a:uLnTx/>
                <a:uFillTx/>
                <a:latin typeface="+mj-lt"/>
                <a:ea typeface="+mj-ea"/>
                <a:cs typeface="+mj-cs"/>
              </a:rPr>
              <a:t>9.Trần Minh Luân</a:t>
            </a:r>
            <a:endParaRPr kumimoji="0" lang="en-US" sz="2800" b="1" i="1" u="none" strike="noStrike" kern="0" cap="none" spc="0" normalizeH="0" baseline="0" noProof="0" dirty="0">
              <a:ln>
                <a:noFill/>
              </a:ln>
              <a:solidFill>
                <a:schemeClr val="tx1"/>
              </a:solidFill>
              <a:effectLst/>
              <a:uLnTx/>
              <a:uFillTx/>
              <a:latin typeface="+mj-lt"/>
              <a:ea typeface="+mj-ea"/>
              <a:cs typeface="+mj-cs"/>
            </a:endParaRPr>
          </a:p>
        </p:txBody>
      </p:sp>
    </p:spTree>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858000"/>
          </a:xfrm>
        </p:spPr>
        <p:txBody>
          <a:bodyPr>
            <a:normAutofit/>
          </a:bodyPr>
          <a:lstStyle/>
          <a:p>
            <a:endParaRPr lang="en-US" sz="2800" dirty="0">
              <a:latin typeface="Times New Roman" pitchFamily="18" charset="0"/>
              <a:cs typeface="Times New Roman" pitchFamily="18" charset="0"/>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802966" y="3505200"/>
            <a:ext cx="3578225" cy="3352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Cloud Callout 2"/>
          <p:cNvSpPr/>
          <p:nvPr/>
        </p:nvSpPr>
        <p:spPr>
          <a:xfrm>
            <a:off x="2667000" y="547255"/>
            <a:ext cx="5105400" cy="3276600"/>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smtClean="0">
                <a:latin typeface="Times New Roman" pitchFamily="18" charset="0"/>
                <a:cs typeface="Times New Roman" pitchFamily="18" charset="0"/>
              </a:rPr>
              <a:t>Nguyên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sao</a:t>
            </a: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ở </a:t>
            </a:r>
            <a:r>
              <a:rPr lang="en-US" sz="2800" dirty="0" err="1" smtClean="0">
                <a:latin typeface="Times New Roman" pitchFamily="18" charset="0"/>
                <a:cs typeface="Times New Roman" pitchFamily="18" charset="0"/>
              </a:rPr>
              <a:t>nông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thôn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tỉ</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lệ</a:t>
            </a:r>
            <a:r>
              <a:rPr lang="en-US" sz="2800" dirty="0" smtClean="0">
                <a:latin typeface="Times New Roman" pitchFamily="18" charset="0"/>
                <a:cs typeface="Times New Roman" pitchFamily="18" charset="0"/>
              </a:rPr>
              <a:t> BBĐ </a:t>
            </a:r>
            <a:r>
              <a:rPr lang="en-US" sz="2800" dirty="0" err="1" smtClean="0">
                <a:latin typeface="Times New Roman" pitchFamily="18" charset="0"/>
                <a:cs typeface="Times New Roman" pitchFamily="18" charset="0"/>
              </a:rPr>
              <a:t>cao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nghèo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cao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giàu</a:t>
            </a:r>
            <a:r>
              <a:rPr lang="en-US" sz="2800" dirty="0" smtClean="0">
                <a:latin typeface="Times New Roman" pitchFamily="18" charset="0"/>
                <a:cs typeface="Times New Roman" pitchFamily="18" charset="0"/>
              </a:rPr>
              <a:t>?</a:t>
            </a:r>
          </a:p>
          <a:p>
            <a:pPr algn="ctr"/>
            <a:endParaRPr lang="en-US" sz="2800" dirty="0"/>
          </a:p>
        </p:txBody>
      </p:sp>
    </p:spTree>
    <p:extLst>
      <p:ext uri="{BB962C8B-B14F-4D97-AF65-F5344CB8AC3E}">
        <p14:creationId xmlns:p14="http://schemas.microsoft.com/office/powerpoint/2010/main" xmlns="" val="293553623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xmlns="" val="921990686"/>
              </p:ext>
            </p:extLst>
          </p:nvPr>
        </p:nvGraphicFramePr>
        <p:xfrm>
          <a:off x="0" y="0"/>
          <a:ext cx="9144000" cy="6781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1602424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659562"/>
          </a:xfrm>
        </p:spPr>
        <p:txBody>
          <a:bodyPr>
            <a:normAutofit/>
          </a:bodyPr>
          <a:lstStyle/>
          <a:p>
            <a:pPr algn="l"/>
            <a:r>
              <a:rPr lang="en-US" sz="2800" dirty="0" err="1" smtClean="0">
                <a:latin typeface="Times New Roman" pitchFamily="18" charset="0"/>
                <a:cs typeface="Times New Roman" pitchFamily="18" charset="0"/>
              </a:rPr>
              <a:t>Sở</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dĩ</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tỉ</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chênh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lêch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vậy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vì</a:t>
            </a:r>
            <a:r>
              <a:rPr lang="en-US" sz="2800" dirty="0" smtClean="0">
                <a:latin typeface="Times New Roman" pitchFamily="18" charset="0"/>
                <a:cs typeface="Times New Roman" pitchFamily="18" charset="0"/>
              </a:rPr>
              <a:t>:</a:t>
            </a:r>
            <a:br>
              <a:rPr lang="en-US" sz="2800" dirty="0" smtClean="0">
                <a:latin typeface="Times New Roman" pitchFamily="18" charset="0"/>
                <a:cs typeface="Times New Roman" pitchFamily="18" charset="0"/>
              </a:rPr>
            </a:br>
            <a:r>
              <a:rPr lang="en-US" sz="2800" dirty="0" err="1" smtClean="0">
                <a:latin typeface="Times New Roman" pitchFamily="18" charset="0"/>
                <a:cs typeface="Times New Roman" pitchFamily="18" charset="0"/>
              </a:rPr>
              <a:t>theo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cứu</a:t>
            </a:r>
            <a:r>
              <a:rPr lang="en-US" sz="2800" dirty="0" smtClean="0">
                <a:latin typeface="Times New Roman" pitchFamily="18" charset="0"/>
                <a:cs typeface="Times New Roman" pitchFamily="18" charset="0"/>
              </a:rPr>
              <a:t> </a:t>
            </a:r>
            <a:br>
              <a:rPr lang="en-US" sz="2800" dirty="0" smtClean="0">
                <a:latin typeface="Times New Roman" pitchFamily="18" charset="0"/>
                <a:cs typeface="Times New Roman" pitchFamily="18" charset="0"/>
              </a:rPr>
            </a:br>
            <a:r>
              <a:rPr lang="en-US" sz="2800" b="1" dirty="0" smtClean="0">
                <a:solidFill>
                  <a:srgbClr val="FF0000"/>
                </a:solidFill>
                <a:latin typeface="Times New Roman" pitchFamily="18" charset="0"/>
                <a:cs typeface="Times New Roman" pitchFamily="18" charset="0"/>
              </a:rPr>
              <a:t>1.DO NHẬN THỨC</a:t>
            </a:r>
            <a:r>
              <a:rPr lang="en-US" sz="2800" dirty="0" smtClean="0">
                <a:latin typeface="Times New Roman" pitchFamily="18" charset="0"/>
                <a:cs typeface="Times New Roman" pitchFamily="18" charset="0"/>
              </a:rPr>
              <a:t/>
            </a:r>
            <a:br>
              <a:rPr lang="en-US" sz="2800" dirty="0" smtClean="0">
                <a:latin typeface="Times New Roman" pitchFamily="18" charset="0"/>
                <a:cs typeface="Times New Roman" pitchFamily="18" charset="0"/>
              </a:rPr>
            </a:br>
            <a:r>
              <a:rPr lang="en-US" sz="2800" dirty="0" smtClean="0">
                <a:latin typeface="Times New Roman" pitchFamily="18" charset="0"/>
                <a:cs typeface="Times New Roman" pitchFamily="18" charset="0"/>
              </a:rPr>
              <a:t>-</a:t>
            </a:r>
            <a:r>
              <a:rPr lang="en-US" sz="2800" dirty="0" err="1">
                <a:latin typeface="Times New Roman" pitchFamily="18" charset="0"/>
                <a:cs typeface="Times New Roman" pitchFamily="18" charset="0"/>
              </a:rPr>
              <a:t>M</a:t>
            </a:r>
            <a:r>
              <a:rPr lang="en-US" sz="2800" dirty="0" err="1" smtClean="0">
                <a:latin typeface="Times New Roman" pitchFamily="18" charset="0"/>
                <a:cs typeface="Times New Roman" pitchFamily="18" charset="0"/>
              </a:rPr>
              <a:t>ôi</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trường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sống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trực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tiếp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rõ</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nét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quan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niệm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phụ</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nữ</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thích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hợp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việc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nào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nam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thích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hợp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việc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nào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cũng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như</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quyền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quyết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định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trong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đình</a:t>
            </a: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a:r>
            <a:br>
              <a:rPr lang="en-US" sz="2800" dirty="0" smtClean="0">
                <a:latin typeface="Times New Roman" pitchFamily="18" charset="0"/>
                <a:cs typeface="Times New Roman" pitchFamily="18" charset="0"/>
              </a:rPr>
            </a:br>
            <a:r>
              <a:rPr lang="en-US" sz="2800" dirty="0" err="1" smtClean="0">
                <a:latin typeface="Times New Roman" pitchFamily="18" charset="0"/>
                <a:cs typeface="Times New Roman" pitchFamily="18" charset="0"/>
              </a:rPr>
              <a:t>Vd:Người</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chồng</a:t>
            </a:r>
            <a:r>
              <a:rPr lang="en-US" sz="2800" dirty="0">
                <a:latin typeface="Times New Roman" pitchFamily="18" charset="0"/>
                <a:cs typeface="Times New Roman" pitchFamily="18" charset="0"/>
              </a:rPr>
              <a:t> lo </a:t>
            </a:r>
            <a:r>
              <a:rPr lang="en-US" sz="2800" dirty="0" err="1">
                <a:latin typeface="Times New Roman" pitchFamily="18" charset="0"/>
                <a:cs typeface="Times New Roman" pitchFamily="18" charset="0"/>
              </a:rPr>
              <a:t>kiếm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tiền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chủ</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yếu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chăm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sóc</a:t>
            </a:r>
            <a:r>
              <a:rPr lang="en-US" sz="2800" dirty="0">
                <a:latin typeface="Times New Roman" pitchFamily="18" charset="0"/>
                <a:cs typeface="Times New Roman" pitchFamily="18" charset="0"/>
              </a:rPr>
              <a:t> con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việc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nội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tỉ</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lệ</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đồng</a:t>
            </a:r>
            <a:r>
              <a:rPr lang="en-US" sz="2800" dirty="0">
                <a:latin typeface="Times New Roman" pitchFamily="18" charset="0"/>
                <a:cs typeface="Times New Roman" pitchFamily="18" charset="0"/>
              </a:rPr>
              <a:t> ý ở </a:t>
            </a:r>
            <a:r>
              <a:rPr lang="en-US" sz="2800" dirty="0" err="1">
                <a:latin typeface="Times New Roman" pitchFamily="18" charset="0"/>
                <a:cs typeface="Times New Roman" pitchFamily="18" charset="0"/>
              </a:rPr>
              <a:t>vị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44,6%, ở </a:t>
            </a:r>
            <a:r>
              <a:rPr lang="en-US" sz="2800" dirty="0" err="1">
                <a:latin typeface="Times New Roman" pitchFamily="18" charset="0"/>
                <a:cs typeface="Times New Roman" pitchFamily="18" charset="0"/>
              </a:rPr>
              <a:t>vị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thôn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57,8% </a:t>
            </a:r>
          </a:p>
        </p:txBody>
      </p:sp>
    </p:spTree>
    <p:extLst>
      <p:ext uri="{BB962C8B-B14F-4D97-AF65-F5344CB8AC3E}">
        <p14:creationId xmlns:p14="http://schemas.microsoft.com/office/powerpoint/2010/main" xmlns="" val="337142601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990600"/>
            <a:ext cx="9144000" cy="6096000"/>
          </a:xfrm>
        </p:spPr>
        <p:txBody>
          <a:bodyPr>
            <a:noAutofit/>
          </a:bodyPr>
          <a:lstStyle/>
          <a:p>
            <a:pPr algn="l"/>
            <a:r>
              <a:rPr lang="en-US" sz="2800" dirty="0" smtClean="0">
                <a:solidFill>
                  <a:srgbClr val="FF0000"/>
                </a:solidFill>
                <a:latin typeface="Times New Roman" pitchFamily="18" charset="0"/>
                <a:cs typeface="Times New Roman" pitchFamily="18" charset="0"/>
              </a:rPr>
              <a:t>2.CÁC CHUẨN MỰC CŨ CÓ XU HƯỚNG ĐƯỢC DUY TRÌ  NẶNG NỀ Ở NÔNG </a:t>
            </a:r>
            <a:r>
              <a:rPr lang="en-US" sz="2800" dirty="0" smtClean="0">
                <a:solidFill>
                  <a:srgbClr val="FF0000"/>
                </a:solidFill>
                <a:latin typeface="Times New Roman" pitchFamily="18" charset="0"/>
                <a:cs typeface="Times New Roman" pitchFamily="18" charset="0"/>
              </a:rPr>
              <a:t>THÔN</a:t>
            </a:r>
            <a:r>
              <a:rPr lang="en-US" sz="2800" dirty="0" smtClean="0">
                <a:solidFill>
                  <a:srgbClr val="FF0000"/>
                </a:solidFill>
                <a:latin typeface="Times New Roman" pitchFamily="18" charset="0"/>
                <a:cs typeface="Times New Roman" pitchFamily="18" charset="0"/>
              </a:rPr>
              <a:t/>
            </a:r>
            <a:br>
              <a:rPr lang="en-US" sz="2800" dirty="0" smtClean="0">
                <a:solidFill>
                  <a:srgbClr val="FF0000"/>
                </a:solidFill>
                <a:latin typeface="Times New Roman" pitchFamily="18" charset="0"/>
                <a:cs typeface="Times New Roman" pitchFamily="18" charset="0"/>
              </a:rPr>
            </a:br>
            <a:r>
              <a:rPr lang="en-US" sz="2800" dirty="0" smtClean="0">
                <a:solidFill>
                  <a:srgbClr val="FF0000"/>
                </a:solidFill>
                <a:latin typeface="Times New Roman" pitchFamily="18" charset="0"/>
                <a:cs typeface="Times New Roman" pitchFamily="18" charset="0"/>
              </a:rPr>
              <a:t> </a:t>
            </a:r>
            <a:r>
              <a:rPr lang="en-US" sz="2800" dirty="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Đây </a:t>
            </a:r>
            <a:r>
              <a:rPr lang="en-US" sz="2800" dirty="0" smtClean="0">
                <a:latin typeface="Times New Roman" pitchFamily="18" charset="0"/>
                <a:cs typeface="Times New Roman" pitchFamily="18" charset="0"/>
              </a:rPr>
              <a:t>cũng là rào cản để người chồng có thể chia sẻ công việc nội trợ trong gia đình với vợ cũng như khả năng tham gia vào các quyết định quan trọng trong gia đình của người phụ nữ.</a:t>
            </a:r>
            <a:br>
              <a:rPr lang="en-US" sz="2800" dirty="0" smtClean="0">
                <a:latin typeface="Times New Roman" pitchFamily="18" charset="0"/>
                <a:cs typeface="Times New Roman" pitchFamily="18" charset="0"/>
              </a:rPr>
            </a:br>
            <a:r>
              <a:rPr lang="en-US" sz="2800" dirty="0" smtClean="0">
                <a:solidFill>
                  <a:srgbClr val="FF0000"/>
                </a:solidFill>
                <a:latin typeface="Times New Roman" pitchFamily="18" charset="0"/>
                <a:cs typeface="Times New Roman" pitchFamily="18" charset="0"/>
              </a:rPr>
              <a:t>3.TỈ LỆ LAO ĐỘNG PHÂN BỐ KHÔNG </a:t>
            </a:r>
            <a:r>
              <a:rPr lang="en-US" sz="2800" dirty="0" smtClean="0">
                <a:solidFill>
                  <a:srgbClr val="FF0000"/>
                </a:solidFill>
                <a:latin typeface="Times New Roman" pitchFamily="18" charset="0"/>
                <a:cs typeface="Times New Roman" pitchFamily="18" charset="0"/>
              </a:rPr>
              <a:t>ĐỀU</a:t>
            </a:r>
            <a:r>
              <a:rPr lang="en-US" sz="2800" dirty="0" smtClean="0">
                <a:latin typeface="Times New Roman" pitchFamily="18" charset="0"/>
                <a:cs typeface="Times New Roman" pitchFamily="18" charset="0"/>
              </a:rPr>
              <a:t/>
            </a:r>
            <a:br>
              <a:rPr lang="en-US" sz="2800" dirty="0" smtClean="0">
                <a:latin typeface="Times New Roman" pitchFamily="18" charset="0"/>
                <a:cs typeface="Times New Roman" pitchFamily="18" charset="0"/>
              </a:rPr>
            </a:br>
            <a:r>
              <a:rPr lang="en-US" sz="2800" dirty="0" smtClean="0">
                <a:latin typeface="Times New Roman" pitchFamily="18" charset="0"/>
                <a:cs typeface="Times New Roman" pitchFamily="18" charset="0"/>
              </a:rPr>
              <a:t>-Thành thị 30.9% </a:t>
            </a:r>
            <a:br>
              <a:rPr lang="en-US" sz="2800" dirty="0" smtClean="0">
                <a:latin typeface="Times New Roman" pitchFamily="18" charset="0"/>
                <a:cs typeface="Times New Roman" pitchFamily="18" charset="0"/>
              </a:rPr>
            </a:br>
            <a:r>
              <a:rPr lang="en-US" sz="2800" dirty="0" smtClean="0">
                <a:latin typeface="Times New Roman" pitchFamily="18" charset="0"/>
                <a:cs typeface="Times New Roman" pitchFamily="18" charset="0"/>
              </a:rPr>
              <a:t>-Ở nông  thôn là 9.0% còn lại là chưa đào tạo mang trình  độ thấp dễ gây ra hiện trạng bất bình đẳng giới</a:t>
            </a:r>
            <a:br>
              <a:rPr lang="en-US" sz="2800" dirty="0" smtClean="0">
                <a:latin typeface="Times New Roman" pitchFamily="18" charset="0"/>
                <a:cs typeface="Times New Roman" pitchFamily="18" charset="0"/>
              </a:rPr>
            </a:br>
            <a:r>
              <a:rPr lang="en-US" sz="2800" dirty="0" smtClean="0">
                <a:solidFill>
                  <a:srgbClr val="FF0000"/>
                </a:solidFill>
                <a:latin typeface="Times New Roman" pitchFamily="18" charset="0"/>
                <a:cs typeface="Times New Roman" pitchFamily="18" charset="0"/>
              </a:rPr>
              <a:t>4.TỈ LỆ NGƯỜI  </a:t>
            </a:r>
            <a:r>
              <a:rPr lang="en-US" sz="2800" dirty="0" smtClean="0">
                <a:solidFill>
                  <a:srgbClr val="FF0000"/>
                </a:solidFill>
                <a:latin typeface="Times New Roman" pitchFamily="18" charset="0"/>
                <a:cs typeface="Times New Roman" pitchFamily="18" charset="0"/>
              </a:rPr>
              <a:t>NGHÈO</a:t>
            </a:r>
            <a:r>
              <a:rPr lang="en-US" sz="2800" dirty="0" smtClean="0">
                <a:latin typeface="Times New Roman" pitchFamily="18" charset="0"/>
                <a:cs typeface="Times New Roman" pitchFamily="18" charset="0"/>
              </a:rPr>
              <a:t/>
            </a:r>
            <a:br>
              <a:rPr lang="en-US" sz="2800" dirty="0" smtClean="0">
                <a:latin typeface="Times New Roman" pitchFamily="18" charset="0"/>
                <a:cs typeface="Times New Roman" pitchFamily="18" charset="0"/>
              </a:rPr>
            </a:br>
            <a:r>
              <a:rPr lang="en-US" sz="2800" dirty="0" smtClean="0">
                <a:latin typeface="Times New Roman" pitchFamily="18" charset="0"/>
                <a:cs typeface="Times New Roman" pitchFamily="18" charset="0"/>
              </a:rPr>
              <a:t>-Ởnông thôn 15.9%</a:t>
            </a:r>
            <a:br>
              <a:rPr lang="en-US" sz="2800" dirty="0" smtClean="0">
                <a:latin typeface="Times New Roman" pitchFamily="18" charset="0"/>
                <a:cs typeface="Times New Roman" pitchFamily="18" charset="0"/>
              </a:rPr>
            </a:br>
            <a:r>
              <a:rPr lang="en-US" sz="2800" dirty="0" smtClean="0">
                <a:latin typeface="Times New Roman" pitchFamily="18" charset="0"/>
                <a:cs typeface="Times New Roman" pitchFamily="18" charset="0"/>
              </a:rPr>
              <a:t>Trong khi đó ở thành thị chỉ là 5.1% (2011)</a:t>
            </a:r>
            <a:r>
              <a:rPr lang="en-US" sz="2800" dirty="0"/>
              <a:t/>
            </a:r>
            <a:br>
              <a:rPr lang="en-US" sz="2800" dirty="0"/>
            </a:br>
            <a:r>
              <a:rPr lang="en-US" sz="2800" dirty="0"/>
              <a:t/>
            </a:r>
            <a:br>
              <a:rPr lang="en-US" sz="2800" dirty="0"/>
            </a:br>
            <a:endParaRPr lang="en-US" sz="2800" dirty="0"/>
          </a:p>
        </p:txBody>
      </p:sp>
    </p:spTree>
    <p:extLst>
      <p:ext uri="{BB962C8B-B14F-4D97-AF65-F5344CB8AC3E}">
        <p14:creationId xmlns:p14="http://schemas.microsoft.com/office/powerpoint/2010/main" xmlns="" val="195672878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914400"/>
            <a:ext cx="9144000" cy="5943600"/>
          </a:xfrm>
        </p:spPr>
        <p:txBody>
          <a:bodyPr>
            <a:normAutofit/>
          </a:bodyPr>
          <a:lstStyle/>
          <a:p>
            <a:pPr algn="l"/>
            <a:r>
              <a:rPr lang="en-US" sz="2800" dirty="0">
                <a:solidFill>
                  <a:srgbClr val="FF0000"/>
                </a:solidFill>
                <a:latin typeface="Times New Roman" pitchFamily="18" charset="0"/>
                <a:cs typeface="Times New Roman" pitchFamily="18" charset="0"/>
              </a:rPr>
              <a:t>5</a:t>
            </a:r>
            <a:r>
              <a:rPr lang="en-US" sz="2800" dirty="0" smtClean="0">
                <a:solidFill>
                  <a:srgbClr val="FF0000"/>
                </a:solidFill>
                <a:latin typeface="Times New Roman" pitchFamily="18" charset="0"/>
                <a:cs typeface="Times New Roman" pitchFamily="18" charset="0"/>
              </a:rPr>
              <a:t>.DO </a:t>
            </a:r>
            <a:r>
              <a:rPr lang="en-US" sz="2800" dirty="0">
                <a:solidFill>
                  <a:srgbClr val="FF0000"/>
                </a:solidFill>
                <a:latin typeface="Times New Roman" pitchFamily="18" charset="0"/>
                <a:cs typeface="Times New Roman" pitchFamily="18" charset="0"/>
              </a:rPr>
              <a:t>TÁC ĐỘNG BÊN NGOÀI  CỘNG VỚI LÒNG TỰ TRỌNG KHÔNG ĐÚNG </a:t>
            </a:r>
            <a:r>
              <a:rPr lang="en-US" sz="2800" dirty="0" smtClean="0">
                <a:solidFill>
                  <a:srgbClr val="FF0000"/>
                </a:solidFill>
                <a:latin typeface="Times New Roman" pitchFamily="18" charset="0"/>
                <a:cs typeface="Times New Roman" pitchFamily="18" charset="0"/>
              </a:rPr>
              <a:t>CHỖ</a:t>
            </a:r>
            <a:r>
              <a:rPr lang="en-US" sz="2800" dirty="0">
                <a:solidFill>
                  <a:srgbClr val="FF0000"/>
                </a:solidFill>
                <a:latin typeface="Times New Roman" pitchFamily="18" charset="0"/>
                <a:cs typeface="Times New Roman" pitchFamily="18" charset="0"/>
              </a:rPr>
              <a:t/>
            </a:r>
            <a:br>
              <a:rPr lang="en-US" sz="2800" dirty="0">
                <a:solidFill>
                  <a:srgbClr val="FF0000"/>
                </a:solidFill>
                <a:latin typeface="Times New Roman" pitchFamily="18" charset="0"/>
                <a:cs typeface="Times New Roman" pitchFamily="18" charset="0"/>
              </a:rPr>
            </a:br>
            <a:r>
              <a:rPr lang="en-US" sz="2800" dirty="0" smtClean="0">
                <a:solidFill>
                  <a:srgbClr val="FF0000"/>
                </a:solidFill>
                <a:latin typeface="Times New Roman" pitchFamily="18" charset="0"/>
                <a:cs typeface="Times New Roman" pitchFamily="18" charset="0"/>
              </a:rPr>
              <a:t>	</a:t>
            </a:r>
            <a:r>
              <a:rPr lang="en-US" sz="2800" dirty="0" smtClean="0">
                <a:latin typeface="Times New Roman" pitchFamily="18" charset="0"/>
                <a:cs typeface="Times New Roman" pitchFamily="18" charset="0"/>
              </a:rPr>
              <a:t>Nhiều </a:t>
            </a:r>
            <a:r>
              <a:rPr lang="en-US" sz="2800" dirty="0">
                <a:latin typeface="Times New Roman" pitchFamily="18" charset="0"/>
                <a:cs typeface="Times New Roman" pitchFamily="18" charset="0"/>
              </a:rPr>
              <a:t>người nam giới thể hiện sự quan tâm đối với vợ có thể nhận được sự chỉ trích của “thế hệ đi trước” với tư tưởng gia trưởng, chẳng hạn bị quy cho là “sợ vợ”, “để vợ lên đầu”… Điều này đã tác động đến lòng tự trọng của họ, dẫn đến hạn chế quyền bình đẳng của phụ nữ nông thôn. </a:t>
            </a:r>
            <a:r>
              <a:rPr lang="en-US" sz="2800" dirty="0" err="1">
                <a:latin typeface="Times New Roman" pitchFamily="18" charset="0"/>
                <a:cs typeface="Times New Roman" pitchFamily="18" charset="0"/>
              </a:rPr>
              <a:t>Quan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điểm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này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tiếp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tục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duy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trì</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trong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nhận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thôn</a:t>
            </a:r>
            <a:r>
              <a:rPr lang="en-US" sz="2800" dirty="0">
                <a:latin typeface="Times New Roman" pitchFamily="18" charset="0"/>
                <a:cs typeface="Times New Roman" pitchFamily="18" charset="0"/>
              </a:rPr>
              <a:t>. </a:t>
            </a:r>
            <a:br>
              <a:rPr lang="en-US" sz="2800" dirty="0">
                <a:latin typeface="Times New Roman" pitchFamily="18" charset="0"/>
                <a:cs typeface="Times New Roman" pitchFamily="18" charset="0"/>
              </a:rPr>
            </a:br>
            <a:r>
              <a:rPr lang="en-US" sz="2800" dirty="0" smtClean="0">
                <a:latin typeface="Times New Roman" pitchFamily="18" charset="0"/>
                <a:cs typeface="Times New Roman" pitchFamily="18" charset="0"/>
              </a:rPr>
              <a:t>      </a:t>
            </a:r>
            <a:endParaRPr lang="en-US" sz="2800" dirty="0"/>
          </a:p>
        </p:txBody>
      </p:sp>
    </p:spTree>
    <p:extLst>
      <p:ext uri="{BB962C8B-B14F-4D97-AF65-F5344CB8AC3E}">
        <p14:creationId xmlns:p14="http://schemas.microsoft.com/office/powerpoint/2010/main" xmlns="" val="166927687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33400"/>
            <a:ext cx="9144000" cy="6096000"/>
          </a:xfrm>
        </p:spPr>
        <p:txBody>
          <a:bodyPr>
            <a:normAutofit/>
          </a:bodyPr>
          <a:lstStyle/>
          <a:p>
            <a:pPr marL="60325" indent="-60325" algn="l"/>
            <a:r>
              <a:rPr lang="en-US" sz="2800" dirty="0">
                <a:solidFill>
                  <a:srgbClr val="FF0000"/>
                </a:solidFill>
                <a:latin typeface="Times New Roman" pitchFamily="18" charset="0"/>
                <a:cs typeface="Times New Roman" pitchFamily="18" charset="0"/>
              </a:rPr>
              <a:t>6</a:t>
            </a:r>
            <a:r>
              <a:rPr lang="en-US" sz="2800" dirty="0" smtClean="0">
                <a:solidFill>
                  <a:srgbClr val="FF0000"/>
                </a:solidFill>
                <a:latin typeface="Times New Roman" pitchFamily="18" charset="0"/>
                <a:cs typeface="Times New Roman" pitchFamily="18" charset="0"/>
              </a:rPr>
              <a:t>.DO </a:t>
            </a:r>
            <a:r>
              <a:rPr lang="en-US" sz="2800" dirty="0">
                <a:solidFill>
                  <a:srgbClr val="FF0000"/>
                </a:solidFill>
                <a:latin typeface="Times New Roman" pitchFamily="18" charset="0"/>
                <a:cs typeface="Times New Roman" pitchFamily="18" charset="0"/>
              </a:rPr>
              <a:t>MỨC THU NHẬP </a:t>
            </a:r>
            <a:r>
              <a:rPr lang="en-US" sz="2800" dirty="0" smtClean="0">
                <a:solidFill>
                  <a:srgbClr val="FF0000"/>
                </a:solidFill>
                <a:latin typeface="Times New Roman" pitchFamily="18" charset="0"/>
                <a:cs typeface="Times New Roman" pitchFamily="18" charset="0"/>
              </a:rPr>
              <a:t>THẤP</a:t>
            </a:r>
            <a:r>
              <a:rPr lang="en-US" sz="2800" dirty="0" smtClean="0">
                <a:latin typeface="Times New Roman" pitchFamily="18" charset="0"/>
                <a:cs typeface="Times New Roman" pitchFamily="18" charset="0"/>
              </a:rPr>
              <a:t> </a:t>
            </a:r>
            <a:br>
              <a:rPr lang="en-US" sz="2800" dirty="0" smtClean="0">
                <a:latin typeface="Times New Roman" pitchFamily="18" charset="0"/>
                <a:cs typeface="Times New Roman" pitchFamily="18" charset="0"/>
              </a:rPr>
            </a:br>
            <a:r>
              <a:rPr lang="en-US" sz="2800" dirty="0" smtClean="0">
                <a:latin typeface="Times New Roman" pitchFamily="18" charset="0"/>
                <a:cs typeface="Times New Roman" pitchFamily="18" charset="0"/>
              </a:rPr>
              <a:t>-Hộ nghèo ở nông thôn là: 400000d/1ng/1tháng</a:t>
            </a:r>
            <a:r>
              <a:rPr lang="en-US" sz="2800" dirty="0" smtClean="0">
                <a:latin typeface="Times New Roman" pitchFamily="18" charset="0"/>
                <a:cs typeface="Times New Roman" pitchFamily="18" charset="0"/>
              </a:rPr>
              <a:t/>
            </a:r>
            <a:br>
              <a:rPr lang="en-US" sz="2800" dirty="0" smtClean="0">
                <a:latin typeface="Times New Roman" pitchFamily="18" charset="0"/>
                <a:cs typeface="Times New Roman" pitchFamily="18" charset="0"/>
              </a:rPr>
            </a:br>
            <a:r>
              <a:rPr lang="en-US" sz="2800" dirty="0" smtClean="0">
                <a:latin typeface="Times New Roman" pitchFamily="18" charset="0"/>
                <a:cs typeface="Times New Roman" pitchFamily="18" charset="0"/>
              </a:rPr>
              <a:t>-Hộ nghèo ở thành thị là 500000d/1ng/1tháng.Người lao động chính trong gia đình là đàn ông dân đến việc người phụ nữ bị phụ thuộc về mặt kinh tế gây ra tình trạng bất bình đẳng giới</a:t>
            </a:r>
            <a:r>
              <a:rPr lang="en-US" sz="2800" dirty="0" smtClean="0">
                <a:latin typeface="Times New Roman" pitchFamily="18" charset="0"/>
                <a:cs typeface="Times New Roman" pitchFamily="18" charset="0"/>
              </a:rPr>
              <a:t/>
            </a:r>
            <a:br>
              <a:rPr lang="en-US" sz="2800" dirty="0" smtClean="0">
                <a:latin typeface="Times New Roman" pitchFamily="18" charset="0"/>
                <a:cs typeface="Times New Roman" pitchFamily="18" charset="0"/>
              </a:rPr>
            </a:br>
            <a:r>
              <a:rPr lang="en-US" sz="2800" dirty="0" smtClean="0">
                <a:solidFill>
                  <a:srgbClr val="FF0000"/>
                </a:solidFill>
                <a:latin typeface="Times New Roman" pitchFamily="18" charset="0"/>
                <a:cs typeface="Times New Roman" pitchFamily="18" charset="0"/>
              </a:rPr>
              <a:t>7</a:t>
            </a:r>
            <a:r>
              <a:rPr lang="en-US" sz="2800" dirty="0" smtClean="0">
                <a:solidFill>
                  <a:srgbClr val="FF0000"/>
                </a:solidFill>
                <a:latin typeface="Times New Roman" pitchFamily="18" charset="0"/>
                <a:cs typeface="Times New Roman" pitchFamily="18" charset="0"/>
              </a:rPr>
              <a:t>.MẬT </a:t>
            </a:r>
            <a:r>
              <a:rPr lang="en-US" sz="2800" dirty="0">
                <a:solidFill>
                  <a:srgbClr val="FF0000"/>
                </a:solidFill>
                <a:latin typeface="Times New Roman" pitchFamily="18" charset="0"/>
                <a:cs typeface="Times New Roman" pitchFamily="18" charset="0"/>
              </a:rPr>
              <a:t>ĐỘ DÂN SỐ KO ĐỒNG </a:t>
            </a:r>
            <a:r>
              <a:rPr lang="en-US" sz="2800" dirty="0" smtClean="0">
                <a:solidFill>
                  <a:srgbClr val="FF0000"/>
                </a:solidFill>
                <a:latin typeface="Times New Roman" pitchFamily="18" charset="0"/>
                <a:cs typeface="Times New Roman" pitchFamily="18" charset="0"/>
              </a:rPr>
              <a:t>ĐỀU</a:t>
            </a:r>
            <a:r>
              <a:rPr lang="en-US" sz="2800" dirty="0">
                <a:solidFill>
                  <a:srgbClr val="FF0000"/>
                </a:solidFill>
                <a:latin typeface="Times New Roman" pitchFamily="18" charset="0"/>
                <a:cs typeface="Times New Roman" pitchFamily="18" charset="0"/>
              </a:rPr>
              <a:t/>
            </a:r>
            <a:br>
              <a:rPr lang="en-US" sz="2800" dirty="0">
                <a:solidFill>
                  <a:srgbClr val="FF0000"/>
                </a:solidFill>
                <a:latin typeface="Times New Roman" pitchFamily="18" charset="0"/>
                <a:cs typeface="Times New Roman" pitchFamily="18" charset="0"/>
              </a:rPr>
            </a:br>
            <a:r>
              <a:rPr lang="en-US" sz="2800" dirty="0" smtClean="0">
                <a:solidFill>
                  <a:srgbClr val="FF0000"/>
                </a:solidFill>
                <a:latin typeface="Times New Roman" pitchFamily="18" charset="0"/>
                <a:cs typeface="Times New Roman" pitchFamily="18" charset="0"/>
              </a:rPr>
              <a:t>	</a:t>
            </a:r>
            <a:r>
              <a:rPr lang="en-US" sz="2800" dirty="0" smtClean="0">
                <a:latin typeface="Times New Roman" pitchFamily="18" charset="0"/>
                <a:cs typeface="Times New Roman" pitchFamily="18" charset="0"/>
              </a:rPr>
              <a:t>Mật </a:t>
            </a:r>
            <a:r>
              <a:rPr lang="en-US" sz="2800" dirty="0">
                <a:latin typeface="Times New Roman" pitchFamily="18" charset="0"/>
                <a:cs typeface="Times New Roman" pitchFamily="18" charset="0"/>
              </a:rPr>
              <a:t>độ phân bố dân số không đồng đều: dân số tập trung ở thành thị thấp hơn nông thôn</a:t>
            </a:r>
            <a:r>
              <a:rPr lang="en-US" sz="2800" dirty="0" smtClean="0">
                <a:latin typeface="Times New Roman" pitchFamily="18" charset="0"/>
                <a:cs typeface="Times New Roman" pitchFamily="18" charset="0"/>
              </a:rPr>
              <a:t>.</a:t>
            </a:r>
            <a:br>
              <a:rPr lang="en-US" sz="2800" dirty="0" smtClean="0">
                <a:latin typeface="Times New Roman" pitchFamily="18" charset="0"/>
                <a:cs typeface="Times New Roman" pitchFamily="18" charset="0"/>
              </a:rPr>
            </a:br>
            <a:r>
              <a:rPr lang="en-US" sz="2800" dirty="0" smtClean="0">
                <a:latin typeface="Times New Roman" pitchFamily="18" charset="0"/>
                <a:cs typeface="Times New Roman" pitchFamily="18" charset="0"/>
              </a:rPr>
              <a:t>Năm </a:t>
            </a:r>
            <a:r>
              <a:rPr lang="en-US" sz="2800" dirty="0">
                <a:latin typeface="Times New Roman" pitchFamily="18" charset="0"/>
                <a:cs typeface="Times New Roman" pitchFamily="18" charset="0"/>
              </a:rPr>
              <a:t>2011 dân số ở nông thôn là 59951,8(nghìn người) còn ở thành thị là 27888,2(nghìn người</a:t>
            </a:r>
            <a:r>
              <a:rPr lang="en-US" sz="2800" dirty="0" smtClean="0">
                <a:latin typeface="Times New Roman" pitchFamily="18" charset="0"/>
                <a:cs typeface="Times New Roman" pitchFamily="18" charset="0"/>
              </a:rPr>
              <a:t>)</a:t>
            </a:r>
            <a:endParaRPr lang="en-US" sz="2800" dirty="0"/>
          </a:p>
        </p:txBody>
      </p:sp>
    </p:spTree>
    <p:extLst>
      <p:ext uri="{BB962C8B-B14F-4D97-AF65-F5344CB8AC3E}">
        <p14:creationId xmlns:p14="http://schemas.microsoft.com/office/powerpoint/2010/main" xmlns="" val="190551465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xmlns="" val="2814111400"/>
              </p:ext>
            </p:extLst>
          </p:nvPr>
        </p:nvGraphicFramePr>
        <p:xfrm>
          <a:off x="0" y="0"/>
          <a:ext cx="914400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87891211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858000"/>
          </a:xfrm>
        </p:spPr>
        <p:txBody>
          <a:bodyPr>
            <a:normAutofit fontScale="90000"/>
          </a:bodyPr>
          <a:lstStyle/>
          <a:p>
            <a:pPr algn="l"/>
            <a:r>
              <a:rPr lang="en-US" sz="3200" b="1" dirty="0">
                <a:solidFill>
                  <a:srgbClr val="FF0000"/>
                </a:solidFill>
              </a:rPr>
              <a:t/>
            </a:r>
            <a:br>
              <a:rPr lang="en-US" sz="3200" b="1" dirty="0">
                <a:solidFill>
                  <a:srgbClr val="FF0000"/>
                </a:solidFill>
              </a:rPr>
            </a:br>
            <a:r>
              <a:rPr lang="en-US" sz="2800" dirty="0">
                <a:latin typeface="Times New Roman" pitchFamily="18" charset="0"/>
                <a:cs typeface="Times New Roman" pitchFamily="18" charset="0"/>
              </a:rPr>
              <a:t>1.SỰ PHÂN BIỆT GIỚI</a:t>
            </a:r>
            <a:br>
              <a:rPr lang="en-US" sz="2800" dirty="0">
                <a:latin typeface="Times New Roman" pitchFamily="18" charset="0"/>
                <a:cs typeface="Times New Roman" pitchFamily="18" charset="0"/>
              </a:rPr>
            </a:b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a:t>
            </a:r>
            <a:r>
              <a:rPr lang="en-US" sz="2800" dirty="0" err="1">
                <a:latin typeface="Times New Roman" pitchFamily="18" charset="0"/>
                <a:cs typeface="Times New Roman" pitchFamily="18" charset="0"/>
              </a:rPr>
              <a:t>Hiện</a:t>
            </a:r>
            <a:r>
              <a:rPr lang="en-US" sz="2800" dirty="0">
                <a:latin typeface="Times New Roman" pitchFamily="18" charset="0"/>
                <a:cs typeface="Times New Roman" pitchFamily="18" charset="0"/>
              </a:rPr>
              <a:t> nay </a:t>
            </a:r>
            <a:r>
              <a:rPr lang="en-US" sz="2800" dirty="0" err="1">
                <a:latin typeface="Times New Roman" pitchFamily="18" charset="0"/>
                <a:cs typeface="Times New Roman" pitchFamily="18" charset="0"/>
              </a:rPr>
              <a:t>hầu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quốc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phụ</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nữ</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nhập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thấp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hơn</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năm</a:t>
            </a:r>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
            </a:r>
            <a:br>
              <a:rPr lang="en-US" sz="2800" dirty="0">
                <a:latin typeface="Times New Roman" pitchFamily="18" charset="0"/>
                <a:cs typeface="Times New Roman" pitchFamily="18" charset="0"/>
              </a:rPr>
            </a:br>
            <a:r>
              <a:rPr lang="en-US" sz="2800" dirty="0">
                <a:latin typeface="Times New Roman" pitchFamily="18" charset="0"/>
                <a:cs typeface="Times New Roman" pitchFamily="18" charset="0"/>
              </a:rPr>
              <a:t>Theo </a:t>
            </a:r>
            <a:r>
              <a:rPr lang="en-US" sz="2800" dirty="0" err="1">
                <a:latin typeface="Times New Roman" pitchFamily="18" charset="0"/>
                <a:cs typeface="Times New Roman" pitchFamily="18" charset="0"/>
              </a:rPr>
              <a:t>điều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năm</a:t>
            </a:r>
            <a:r>
              <a:rPr lang="en-US" sz="2800" dirty="0">
                <a:latin typeface="Times New Roman" pitchFamily="18" charset="0"/>
                <a:cs typeface="Times New Roman" pitchFamily="18" charset="0"/>
              </a:rPr>
              <a:t> 2002</a:t>
            </a:r>
            <a:br>
              <a:rPr lang="en-US" sz="2800" dirty="0">
                <a:latin typeface="Times New Roman" pitchFamily="18" charset="0"/>
                <a:cs typeface="Times New Roman" pitchFamily="18" charset="0"/>
              </a:rPr>
            </a:b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Bình</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quân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nhập</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hàng</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tháng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phụ</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nữ</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chiếm</a:t>
            </a:r>
            <a:r>
              <a:rPr lang="en-US" sz="2800" dirty="0">
                <a:latin typeface="Times New Roman" pitchFamily="18" charset="0"/>
                <a:cs typeface="Times New Roman" pitchFamily="18" charset="0"/>
              </a:rPr>
              <a:t> 85% </a:t>
            </a:r>
            <a:r>
              <a:rPr lang="en-US" sz="2800" dirty="0" err="1">
                <a:latin typeface="Times New Roman" pitchFamily="18" charset="0"/>
                <a:cs typeface="Times New Roman" pitchFamily="18" charset="0"/>
              </a:rPr>
              <a:t>thu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nhập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nam</a:t>
            </a:r>
            <a:r>
              <a:rPr lang="en-US" sz="2800" dirty="0">
                <a:latin typeface="Times New Roman" pitchFamily="18" charset="0"/>
                <a:cs typeface="Times New Roman" pitchFamily="18" charset="0"/>
              </a:rPr>
              <a:t> ( </a:t>
            </a:r>
            <a:r>
              <a:rPr lang="en-US" sz="2800" dirty="0" err="1">
                <a:latin typeface="Times New Roman" pitchFamily="18" charset="0"/>
                <a:cs typeface="Times New Roman" pitchFamily="18" charset="0"/>
              </a:rPr>
              <a:t>tỉ</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lệ</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này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hập</a:t>
            </a:r>
            <a:r>
              <a:rPr lang="en-US" sz="2800" dirty="0">
                <a:latin typeface="Times New Roman" pitchFamily="18" charset="0"/>
                <a:cs typeface="Times New Roman" pitchFamily="18" charset="0"/>
              </a:rPr>
              <a:t> ở </a:t>
            </a:r>
            <a:r>
              <a:rPr lang="en-US" sz="2800" dirty="0" err="1">
                <a:latin typeface="Times New Roman" pitchFamily="18" charset="0"/>
                <a:cs typeface="Times New Roman" pitchFamily="18" charset="0"/>
              </a:rPr>
              <a:t>ngành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nghiệp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66%, </a:t>
            </a:r>
            <a:r>
              <a:rPr lang="en-US" sz="2800" dirty="0" err="1">
                <a:latin typeface="Times New Roman" pitchFamily="18" charset="0"/>
                <a:cs typeface="Times New Roman" pitchFamily="18" charset="0"/>
              </a:rPr>
              <a:t>ngành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nghiệp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78%)</a:t>
            </a:r>
            <a:br>
              <a:rPr lang="en-US" sz="2800" dirty="0">
                <a:latin typeface="Times New Roman" pitchFamily="18" charset="0"/>
                <a:cs typeface="Times New Roman" pitchFamily="18" charset="0"/>
              </a:rPr>
            </a:b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+Lao </a:t>
            </a:r>
            <a:r>
              <a:rPr lang="en-US" sz="2800" dirty="0" err="1">
                <a:latin typeface="Times New Roman" pitchFamily="18" charset="0"/>
                <a:cs typeface="Times New Roman" pitchFamily="18" charset="0"/>
              </a:rPr>
              <a:t>động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nữ</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chỉ</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nhận</a:t>
            </a:r>
            <a:r>
              <a:rPr lang="en-US" sz="2800" dirty="0">
                <a:latin typeface="Times New Roman" pitchFamily="18" charset="0"/>
                <a:cs typeface="Times New Roman" pitchFamily="18" charset="0"/>
              </a:rPr>
              <a:t> 86% so </a:t>
            </a:r>
            <a:r>
              <a:rPr lang="en-US" sz="2800" dirty="0" err="1">
                <a:latin typeface="Times New Roman" pitchFamily="18" charset="0"/>
                <a:cs typeface="Times New Roman" pitchFamily="18" charset="0"/>
              </a:rPr>
              <a:t>với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tiền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lương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bản</a:t>
            </a:r>
            <a:r>
              <a:rPr lang="en-US" sz="2800" dirty="0">
                <a:latin typeface="Times New Roman" pitchFamily="18" charset="0"/>
                <a:cs typeface="Times New Roman" pitchFamily="18" charset="0"/>
              </a:rPr>
              <a:t> so </a:t>
            </a:r>
            <a:r>
              <a:rPr lang="en-US" sz="2800" dirty="0" err="1">
                <a:latin typeface="Times New Roman" pitchFamily="18" charset="0"/>
                <a:cs typeface="Times New Roman" pitchFamily="18" charset="0"/>
              </a:rPr>
              <a:t>với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nam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giới</a:t>
            </a:r>
            <a:r>
              <a:rPr lang="en-US" sz="2800" dirty="0">
                <a:latin typeface="Times New Roman" pitchFamily="18" charset="0"/>
                <a:cs typeface="Times New Roman" pitchFamily="18" charset="0"/>
              </a:rPr>
              <a:t/>
            </a:r>
            <a:br>
              <a:rPr lang="en-US" sz="2800" dirty="0">
                <a:latin typeface="Times New Roman" pitchFamily="18" charset="0"/>
                <a:cs typeface="Times New Roman" pitchFamily="18" charset="0"/>
              </a:rPr>
            </a:b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-Theo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nữ</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quyền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biệt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phản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ảnh</a:t>
            </a:r>
            <a:r>
              <a:rPr lang="en-US" sz="2800" dirty="0">
                <a:latin typeface="Times New Roman" pitchFamily="18" charset="0"/>
                <a:cs typeface="Times New Roman" pitchFamily="18" charset="0"/>
              </a:rPr>
              <a:t> ở </a:t>
            </a:r>
            <a:r>
              <a:rPr lang="en-US" sz="2800" dirty="0" err="1">
                <a:latin typeface="Times New Roman" pitchFamily="18" charset="0"/>
                <a:cs typeface="Times New Roman" pitchFamily="18" charset="0"/>
              </a:rPr>
              <a:t>một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số</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mặt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sau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quyền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bỏ</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phiếu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phụ</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nữ</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đẳng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về</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chính</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trị,bạo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lực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tượng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thường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thấy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nữ</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những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chỉ</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trích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quảng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biệt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chỉ</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trích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thể</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hiện</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vai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trò</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phụ</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nữ</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khoa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xmlns="" val="219515936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p:cNvSpPr>
            <a:spLocks noGrp="1"/>
          </p:cNvSpPr>
          <p:nvPr>
            <p:ph type="pic" idx="1"/>
          </p:nvPr>
        </p:nvSpPr>
        <p:spPr/>
      </p:sp>
      <p:sp>
        <p:nvSpPr>
          <p:cNvPr id="6" name="Text Placeholder 5"/>
          <p:cNvSpPr>
            <a:spLocks noGrp="1"/>
          </p:cNvSpPr>
          <p:nvPr>
            <p:ph type="body" sz="half" idx="2"/>
          </p:nvPr>
        </p:nvSpPr>
        <p:spPr>
          <a:xfrm>
            <a:off x="304800" y="5367338"/>
            <a:ext cx="6934200" cy="957262"/>
          </a:xfrm>
        </p:spPr>
        <p:txBody>
          <a:bodyPr>
            <a:noAutofit/>
          </a:bodyPr>
          <a:lstStyle/>
          <a:p>
            <a:pPr algn="ct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đình,cần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xử</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bằng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giữa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con,dù</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trai</a:t>
            </a:r>
            <a:r>
              <a:rPr lang="en-US" sz="2800" dirty="0" smtClean="0">
                <a:latin typeface="Times New Roman" pitchFamily="18" charset="0"/>
                <a:cs typeface="Times New Roman" pitchFamily="18" charset="0"/>
              </a:rPr>
              <a:t> hay </a:t>
            </a:r>
            <a:r>
              <a:rPr lang="en-US" sz="2800" dirty="0" err="1" smtClean="0">
                <a:latin typeface="Times New Roman" pitchFamily="18" charset="0"/>
                <a:cs typeface="Times New Roman" pitchFamily="18" charset="0"/>
              </a:rPr>
              <a:t>gái</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pic>
        <p:nvPicPr>
          <p:cNvPr id="4098" name="Picture 2" descr="D:\phượng\54.jpg"/>
          <p:cNvPicPr>
            <a:picLocks noChangeAspect="1" noChangeArrowheads="1"/>
          </p:cNvPicPr>
          <p:nvPr/>
        </p:nvPicPr>
        <p:blipFill>
          <a:blip r:embed="rId2" cstate="print"/>
          <a:srcRect/>
          <a:stretch>
            <a:fillRect/>
          </a:stretch>
        </p:blipFill>
        <p:spPr bwMode="auto">
          <a:xfrm>
            <a:off x="0" y="0"/>
            <a:ext cx="9144000" cy="5159266"/>
          </a:xfrm>
          <a:prstGeom prst="rect">
            <a:avLst/>
          </a:prstGeom>
          <a:noFill/>
        </p:spPr>
      </p:pic>
    </p:spTree>
    <p:extLst>
      <p:ext uri="{BB962C8B-B14F-4D97-AF65-F5344CB8AC3E}">
        <p14:creationId xmlns:p14="http://schemas.microsoft.com/office/powerpoint/2010/main" xmlns="" val="49050043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85800"/>
            <a:ext cx="9144000" cy="6172200"/>
          </a:xfrm>
        </p:spPr>
        <p:txBody>
          <a:bodyPr>
            <a:normAutofit/>
          </a:bodyPr>
          <a:lstStyle/>
          <a:p>
            <a:pPr marL="165100" indent="-165100" algn="l"/>
            <a:r>
              <a:rPr lang="en-US" sz="2800" dirty="0">
                <a:latin typeface="Times New Roman" pitchFamily="18" charset="0"/>
                <a:cs typeface="Times New Roman" pitchFamily="18" charset="0"/>
              </a:rPr>
              <a:t>2.ĐỊNH KIẾN </a:t>
            </a:r>
            <a:r>
              <a:rPr lang="en-US" sz="2800" dirty="0" smtClean="0">
                <a:latin typeface="Times New Roman" pitchFamily="18" charset="0"/>
                <a:cs typeface="Times New Roman" pitchFamily="18" charset="0"/>
              </a:rPr>
              <a:t>GIỚI</a:t>
            </a:r>
            <a:r>
              <a:rPr lang="en-US" sz="2800" dirty="0">
                <a:latin typeface="Times New Roman" pitchFamily="18" charset="0"/>
                <a:cs typeface="Times New Roman" pitchFamily="18" charset="0"/>
              </a:rPr>
              <a:t/>
            </a:r>
            <a:br>
              <a:rPr lang="en-US" sz="2800" dirty="0">
                <a:latin typeface="Times New Roman" pitchFamily="18" charset="0"/>
                <a:cs typeface="Times New Roman" pitchFamily="18" charset="0"/>
              </a:rPr>
            </a:br>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Là nhận thức thái độ  và đánh giá thiên lệch ,tiêu cực về đặc điểm, vị trí về vai trò và năng lực của nam và </a:t>
            </a:r>
            <a:r>
              <a:rPr lang="en-US" sz="2800" dirty="0" smtClean="0">
                <a:latin typeface="Times New Roman" pitchFamily="18" charset="0"/>
                <a:cs typeface="Times New Roman" pitchFamily="18" charset="0"/>
              </a:rPr>
              <a:t>nữ</a:t>
            </a: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giới</a:t>
            </a:r>
            <a:r>
              <a:rPr lang="en-US" sz="2800" dirty="0">
                <a:latin typeface="Times New Roman" pitchFamily="18" charset="0"/>
                <a:cs typeface="Times New Roman" pitchFamily="18" charset="0"/>
              </a:rPr>
              <a:t/>
            </a:r>
            <a:br>
              <a:rPr lang="en-US" sz="2800" dirty="0">
                <a:latin typeface="Times New Roman" pitchFamily="18" charset="0"/>
                <a:cs typeface="Times New Roman" pitchFamily="18" charset="0"/>
              </a:rPr>
            </a:br>
            <a:r>
              <a:rPr lang="en-US" sz="2800" dirty="0" smtClean="0">
                <a:latin typeface="Times New Roman" pitchFamily="18" charset="0"/>
                <a:cs typeface="Times New Roman" pitchFamily="18" charset="0"/>
              </a:rPr>
              <a:t>-Định </a:t>
            </a:r>
            <a:r>
              <a:rPr lang="en-US" sz="2800" dirty="0">
                <a:latin typeface="Times New Roman" pitchFamily="18" charset="0"/>
                <a:cs typeface="Times New Roman" pitchFamily="18" charset="0"/>
              </a:rPr>
              <a:t>kiến giới phản ánh sự bất bình đẳng giới  vừa cũng cố duy trì thực trang bất bình đẳng giới trong xã </a:t>
            </a:r>
            <a:r>
              <a:rPr lang="en-US" sz="2800" dirty="0" smtClean="0">
                <a:latin typeface="Times New Roman" pitchFamily="18" charset="0"/>
                <a:cs typeface="Times New Roman" pitchFamily="18" charset="0"/>
              </a:rPr>
              <a:t>hội thể </a:t>
            </a:r>
            <a:r>
              <a:rPr lang="en-US" sz="2800" dirty="0">
                <a:latin typeface="Times New Roman" pitchFamily="18" charset="0"/>
                <a:cs typeface="Times New Roman" pitchFamily="18" charset="0"/>
              </a:rPr>
              <a:t>hiện rõ nhất của bất bình đẳng giới phải kể đến tư tưởng “trọng nam khinh nữ” ăn sâu bám rễ từ lâu </a:t>
            </a:r>
            <a:r>
              <a:rPr lang="en-US" sz="2800" dirty="0" smtClean="0">
                <a:latin typeface="Times New Roman" pitchFamily="18" charset="0"/>
                <a:cs typeface="Times New Roman" pitchFamily="18" charset="0"/>
              </a:rPr>
              <a:t>đời. Mặc </a:t>
            </a:r>
            <a:r>
              <a:rPr lang="en-US" sz="2800" dirty="0">
                <a:latin typeface="Times New Roman" pitchFamily="18" charset="0"/>
                <a:cs typeface="Times New Roman" pitchFamily="18" charset="0"/>
              </a:rPr>
              <a:t>dù những năm gần đây cái nhìn về “con gái” trong xã hội  cởi mở </a:t>
            </a:r>
            <a:r>
              <a:rPr lang="en-US" sz="2800" dirty="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
            </a:r>
            <a:br>
              <a:rPr lang="en-US" sz="2800" dirty="0" smtClean="0">
                <a:latin typeface="Times New Roman" pitchFamily="18" charset="0"/>
                <a:cs typeface="Times New Roman" pitchFamily="18" charset="0"/>
              </a:rPr>
            </a:b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=&gt;Chính </a:t>
            </a:r>
            <a:r>
              <a:rPr lang="en-US" sz="2800" dirty="0">
                <a:latin typeface="Times New Roman" pitchFamily="18" charset="0"/>
                <a:cs typeface="Times New Roman" pitchFamily="18" charset="0"/>
              </a:rPr>
              <a:t>những tư tưởng này làm mất cân bằng giới </a:t>
            </a:r>
            <a:r>
              <a:rPr lang="en-US" sz="2800" dirty="0" smtClean="0">
                <a:latin typeface="Times New Roman" pitchFamily="18" charset="0"/>
                <a:cs typeface="Times New Roman" pitchFamily="18" charset="0"/>
              </a:rPr>
              <a:t>tính </a:t>
            </a:r>
            <a:r>
              <a:rPr lang="en-US" sz="2800" dirty="0">
                <a:latin typeface="Times New Roman" pitchFamily="18" charset="0"/>
                <a:cs typeface="Times New Roman" pitchFamily="18" charset="0"/>
              </a:rPr>
              <a:t>ở Việt Nam</a:t>
            </a:r>
            <a:r>
              <a:rPr lang="en-US" sz="2000" dirty="0">
                <a:latin typeface="Times New Roman" pitchFamily="18" charset="0"/>
                <a:cs typeface="Times New Roman" pitchFamily="18" charset="0"/>
              </a:rPr>
              <a:t/>
            </a:r>
            <a:br>
              <a:rPr lang="en-US" sz="2000" dirty="0">
                <a:latin typeface="Times New Roman" pitchFamily="18" charset="0"/>
                <a:cs typeface="Times New Roman" pitchFamily="18" charset="0"/>
              </a:rPr>
            </a:br>
            <a:endParaRPr lang="en-US" sz="1600" dirty="0"/>
          </a:p>
        </p:txBody>
      </p:sp>
    </p:spTree>
    <p:extLst>
      <p:ext uri="{BB962C8B-B14F-4D97-AF65-F5344CB8AC3E}">
        <p14:creationId xmlns:p14="http://schemas.microsoft.com/office/powerpoint/2010/main" xmlns="" val="35137032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loud Callout 3"/>
          <p:cNvSpPr/>
          <p:nvPr/>
        </p:nvSpPr>
        <p:spPr>
          <a:xfrm>
            <a:off x="762000" y="1524000"/>
            <a:ext cx="7391400" cy="4191000"/>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latin typeface="Times New Roman" pitchFamily="18" charset="0"/>
                <a:cs typeface="Times New Roman" pitchFamily="18" charset="0"/>
              </a:rPr>
              <a:t>Tại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sao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đẳng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giới</a:t>
            </a:r>
            <a:r>
              <a:rPr lang="en-US" sz="2800" dirty="0">
                <a:latin typeface="Times New Roman" pitchFamily="18" charset="0"/>
                <a:cs typeface="Times New Roman" pitchFamily="18" charset="0"/>
              </a:rPr>
              <a:t> ở </a:t>
            </a:r>
            <a:r>
              <a:rPr lang="en-US" sz="2800" dirty="0" err="1">
                <a:latin typeface="Times New Roman" pitchFamily="18" charset="0"/>
                <a:cs typeface="Times New Roman" pitchFamily="18" charset="0"/>
              </a:rPr>
              <a:t>nhóm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nghèo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thường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cao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nhóm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giàu</a:t>
            </a:r>
            <a:r>
              <a:rPr lang="en-US" sz="2800" dirty="0">
                <a:latin typeface="Times New Roman" pitchFamily="18" charset="0"/>
                <a:cs typeface="Times New Roman" pitchFamily="18" charset="0"/>
              </a:rPr>
              <a:t>? ở </a:t>
            </a:r>
            <a:r>
              <a:rPr lang="en-US" sz="2800" dirty="0" err="1">
                <a:latin typeface="Times New Roman" pitchFamily="18" charset="0"/>
                <a:cs typeface="Times New Roman" pitchFamily="18" charset="0"/>
              </a:rPr>
              <a:t>đô</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thấp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hơn</a:t>
            </a:r>
            <a:r>
              <a:rPr lang="en-US" sz="2800" dirty="0">
                <a:latin typeface="Times New Roman" pitchFamily="18" charset="0"/>
                <a:cs typeface="Times New Roman" pitchFamily="18" charset="0"/>
              </a:rPr>
              <a:t> ở </a:t>
            </a:r>
            <a:r>
              <a:rPr lang="en-US" sz="2800" dirty="0" err="1">
                <a:latin typeface="Times New Roman" pitchFamily="18" charset="0"/>
                <a:cs typeface="Times New Roman" pitchFamily="18" charset="0"/>
              </a:rPr>
              <a:t>nông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thôn</a:t>
            </a:r>
            <a:r>
              <a:rPr lang="en-US" sz="2800" dirty="0">
                <a:latin typeface="Times New Roman" pitchFamily="18" charset="0"/>
                <a:cs typeface="Times New Roman" pitchFamily="18" charset="0"/>
              </a:rPr>
              <a:t>?</a:t>
            </a:r>
          </a:p>
          <a:p>
            <a:pPr algn="ctr"/>
            <a:endParaRPr lang="en-US" sz="2000" dirty="0"/>
          </a:p>
        </p:txBody>
      </p:sp>
    </p:spTree>
    <p:extLst>
      <p:ext uri="{BB962C8B-B14F-4D97-AF65-F5344CB8AC3E}">
        <p14:creationId xmlns:p14="http://schemas.microsoft.com/office/powerpoint/2010/main" xmlns="" val="3983902098"/>
      </p:ext>
    </p:extLst>
  </p:cSld>
  <p:clrMapOvr>
    <a:masterClrMapping/>
  </p:clrMapOvr>
  <p:transition>
    <p:dissolv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858000"/>
          </a:xfrm>
        </p:spPr>
        <p:txBody>
          <a:bodyPr>
            <a:normAutofit/>
          </a:bodyPr>
          <a:lstStyle/>
          <a:p>
            <a:r>
              <a:rPr lang="en-US" sz="2800" dirty="0" err="1">
                <a:latin typeface="Times New Roman" pitchFamily="18" charset="0"/>
                <a:cs typeface="Times New Roman" pitchFamily="18" charset="0"/>
              </a:rPr>
              <a:t>Trong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quan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niệm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Việt</a:t>
            </a:r>
            <a:r>
              <a:rPr lang="en-US" sz="2800" dirty="0">
                <a:latin typeface="Times New Roman" pitchFamily="18" charset="0"/>
                <a:cs typeface="Times New Roman" pitchFamily="18" charset="0"/>
              </a:rPr>
              <a:t> Nam, </a:t>
            </a:r>
            <a:r>
              <a:rPr lang="en-US" sz="2800" dirty="0" err="1">
                <a:latin typeface="Times New Roman" pitchFamily="18" charset="0"/>
                <a:cs typeface="Times New Roman" pitchFamily="18" charset="0"/>
              </a:rPr>
              <a:t>xã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hội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đặt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những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tiêu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chuẩn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riêng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phụ</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nữ</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như</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chăm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duyên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nấu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giỏi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biết</a:t>
            </a:r>
            <a:r>
              <a:rPr lang="en-US" sz="2800" dirty="0">
                <a:latin typeface="Times New Roman" pitchFamily="18" charset="0"/>
                <a:cs typeface="Times New Roman" pitchFamily="18" charset="0"/>
              </a:rPr>
              <a:t> may </a:t>
            </a:r>
            <a:r>
              <a:rPr lang="en-US" sz="2800" dirty="0" err="1">
                <a:latin typeface="Times New Roman" pitchFamily="18" charset="0"/>
                <a:cs typeface="Times New Roman" pitchFamily="18" charset="0"/>
              </a:rPr>
              <a:t>vá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thêu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thùa</a:t>
            </a:r>
            <a:r>
              <a:rPr lang="en-US" sz="2800" dirty="0">
                <a:latin typeface="Times New Roman" pitchFamily="18" charset="0"/>
                <a:cs typeface="Times New Roman" pitchFamily="18" charset="0"/>
              </a:rPr>
              <a:t> , </a:t>
            </a:r>
            <a:r>
              <a:rPr lang="en-US" sz="2800" dirty="0" err="1">
                <a:latin typeface="Times New Roman" pitchFamily="18" charset="0"/>
                <a:cs typeface="Times New Roman" pitchFamily="18" charset="0"/>
              </a:rPr>
              <a:t>chăm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sóc</a:t>
            </a:r>
            <a:r>
              <a:rPr lang="en-US" sz="2800" dirty="0">
                <a:latin typeface="Times New Roman" pitchFamily="18" charset="0"/>
                <a:cs typeface="Times New Roman" pitchFamily="18" charset="0"/>
              </a:rPr>
              <a:t> con </a:t>
            </a:r>
            <a:r>
              <a:rPr lang="en-US" sz="2800" dirty="0" err="1">
                <a:latin typeface="Times New Roman" pitchFamily="18" charset="0"/>
                <a:cs typeface="Times New Roman" pitchFamily="18" charset="0"/>
              </a:rPr>
              <a:t>cái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phụ</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nữ</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tốt,phụ</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nữ</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hạnh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phúc</a:t>
            </a:r>
            <a:r>
              <a:rPr lang="en-US" sz="2800" dirty="0">
                <a:latin typeface="Times New Roman" pitchFamily="18" charset="0"/>
                <a:cs typeface="Times New Roman" pitchFamily="18" charset="0"/>
              </a:rPr>
              <a:t/>
            </a:r>
            <a:br>
              <a:rPr lang="en-US" sz="2800" dirty="0">
                <a:latin typeface="Times New Roman" pitchFamily="18" charset="0"/>
                <a:cs typeface="Times New Roman" pitchFamily="18" charset="0"/>
              </a:rPr>
            </a:br>
            <a:r>
              <a:rPr lang="en-US" sz="2800" dirty="0" err="1">
                <a:latin typeface="Times New Roman" pitchFamily="18" charset="0"/>
                <a:cs typeface="Times New Roman" pitchFamily="18" charset="0"/>
              </a:rPr>
              <a:t>Phụ</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nữ</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khuyến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khích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tham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lĩnh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vực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chính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trị</a:t>
            </a:r>
            <a:r>
              <a:rPr lang="en-US" sz="2800" dirty="0">
                <a:latin typeface="Times New Roman" pitchFamily="18" charset="0"/>
                <a:cs typeface="Times New Roman" pitchFamily="18" charset="0"/>
              </a:rPr>
              <a:t> hay </a:t>
            </a:r>
            <a:r>
              <a:rPr lang="en-US" sz="2800" dirty="0" err="1">
                <a:latin typeface="Times New Roman" pitchFamily="18" charset="0"/>
                <a:cs typeface="Times New Roman" pitchFamily="18" charset="0"/>
              </a:rPr>
              <a:t>trở</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lãnh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bởi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theo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quan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niệm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vai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trò</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nam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giới,Khi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phụ</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nữ</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tham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vực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này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sẽ</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vẽ</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nữ</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tính</a:t>
            </a:r>
            <a:r>
              <a:rPr lang="en-US" sz="2800" dirty="0">
                <a:latin typeface="Times New Roman" pitchFamily="18" charset="0"/>
                <a:cs typeface="Times New Roman" pitchFamily="18" charset="0"/>
              </a:rPr>
              <a:t>,</a:t>
            </a:r>
            <a:br>
              <a:rPr lang="en-US" sz="2800" dirty="0">
                <a:latin typeface="Times New Roman" pitchFamily="18" charset="0"/>
                <a:cs typeface="Times New Roman" pitchFamily="18" charset="0"/>
              </a:rPr>
            </a:b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Rõ</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ràng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những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quan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niệm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hội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vê</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phụ</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nữ</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tốt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phụ</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nữ</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hạnh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phúc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như</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thế</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tước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đoạt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quyền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phát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triển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nghiệp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thể</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trí</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tuệ</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em</a:t>
            </a:r>
            <a:endParaRPr lang="en-US" sz="2800" dirty="0"/>
          </a:p>
        </p:txBody>
      </p:sp>
    </p:spTree>
    <p:extLst>
      <p:ext uri="{BB962C8B-B14F-4D97-AF65-F5344CB8AC3E}">
        <p14:creationId xmlns:p14="http://schemas.microsoft.com/office/powerpoint/2010/main" xmlns="" val="104616598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858000"/>
          </a:xfrm>
        </p:spPr>
        <p:txBody>
          <a:bodyPr>
            <a:normAutofit/>
          </a:bodyPr>
          <a:lstStyle/>
          <a:p>
            <a:pPr algn="l"/>
            <a:r>
              <a:rPr lang="en-US" sz="2800" dirty="0" smtClean="0">
                <a:latin typeface="Times New Roman" pitchFamily="18" charset="0"/>
                <a:cs typeface="Times New Roman" pitchFamily="18" charset="0"/>
              </a:rPr>
              <a:t>3.BẠO LỰC GIA ĐÌNH</a:t>
            </a:r>
            <a:br>
              <a:rPr lang="en-US" sz="2800" dirty="0" smtClean="0">
                <a:latin typeface="Times New Roman" pitchFamily="18" charset="0"/>
                <a:cs typeface="Times New Roman" pitchFamily="18" charset="0"/>
              </a:rPr>
            </a:br>
            <a:r>
              <a:rPr lang="en-US" sz="2800" dirty="0" smtClean="0">
                <a:latin typeface="Times New Roman" pitchFamily="18" charset="0"/>
                <a:cs typeface="Times New Roman" pitchFamily="18" charset="0"/>
              </a:rPr>
              <a:t>           -Theo </a:t>
            </a:r>
            <a:r>
              <a:rPr lang="en-US" sz="2800" dirty="0" err="1" smtClean="0">
                <a:latin typeface="Times New Roman" pitchFamily="18" charset="0"/>
                <a:cs typeface="Times New Roman" pitchFamily="18" charset="0"/>
              </a:rPr>
              <a:t>kết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tra</a:t>
            </a:r>
            <a:r>
              <a:rPr lang="en-US" sz="2800" dirty="0" smtClean="0">
                <a:latin typeface="Times New Roman" pitchFamily="18" charset="0"/>
                <a:cs typeface="Times New Roman" pitchFamily="18" charset="0"/>
              </a:rPr>
              <a:t> 8</a:t>
            </a:r>
            <a:br>
              <a:rPr lang="en-US" sz="2800" dirty="0" smtClean="0">
                <a:latin typeface="Times New Roman" pitchFamily="18" charset="0"/>
                <a:cs typeface="Times New Roman" pitchFamily="18" charset="0"/>
              </a:rPr>
            </a:b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tỉnh</a:t>
            </a:r>
            <a:r>
              <a:rPr lang="en-US" sz="2800" dirty="0" smtClean="0">
                <a:latin typeface="Times New Roman" pitchFamily="18" charset="0"/>
                <a:cs typeface="Times New Roman" pitchFamily="18" charset="0"/>
              </a:rPr>
              <a:t> 8 </a:t>
            </a:r>
            <a:r>
              <a:rPr lang="en-US" sz="2800" dirty="0" err="1" smtClean="0">
                <a:latin typeface="Times New Roman" pitchFamily="18" charset="0"/>
                <a:cs typeface="Times New Roman" pitchFamily="18" charset="0"/>
              </a:rPr>
              <a:t>vùng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nước</a:t>
            </a:r>
            <a:r>
              <a:rPr lang="en-US" sz="2800" dirty="0" smtClean="0">
                <a:latin typeface="Times New Roman" pitchFamily="18" charset="0"/>
                <a:cs typeface="Times New Roman" pitchFamily="18" charset="0"/>
              </a:rPr>
              <a:t>  do </a:t>
            </a:r>
            <a:r>
              <a:rPr lang="en-US" sz="2800" dirty="0" err="1" smtClean="0">
                <a:latin typeface="Times New Roman" pitchFamily="18" charset="0"/>
                <a:cs typeface="Times New Roman" pitchFamily="18" charset="0"/>
              </a:rPr>
              <a:t>ủy</a:t>
            </a:r>
            <a:r>
              <a:rPr lang="en-US" sz="2800" dirty="0" smtClean="0">
                <a:latin typeface="Times New Roman" pitchFamily="18" charset="0"/>
                <a:cs typeface="Times New Roman" pitchFamily="18" charset="0"/>
              </a:rPr>
              <a:t/>
            </a:r>
            <a:br>
              <a:rPr lang="en-US" sz="2800" dirty="0" smtClean="0">
                <a:latin typeface="Times New Roman" pitchFamily="18" charset="0"/>
                <a:cs typeface="Times New Roman" pitchFamily="18" charset="0"/>
              </a:rPr>
            </a:br>
            <a:r>
              <a:rPr lang="en-US" sz="2800" dirty="0" smtClean="0">
                <a:latin typeface="Times New Roman" pitchFamily="18" charset="0"/>
                <a:cs typeface="Times New Roman" pitchFamily="18" charset="0"/>
              </a:rPr>
              <a:t> ban  </a:t>
            </a:r>
            <a:r>
              <a:rPr lang="en-US" sz="2800" dirty="0" err="1" smtClean="0">
                <a:latin typeface="Times New Roman" pitchFamily="18" charset="0"/>
                <a:cs typeface="Times New Roman" pitchFamily="18" charset="0"/>
              </a:rPr>
              <a:t>về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vấn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r>
            <a:br>
              <a:rPr lang="en-US" sz="2800" dirty="0" smtClean="0">
                <a:latin typeface="Times New Roman" pitchFamily="18" charset="0"/>
                <a:cs typeface="Times New Roman" pitchFamily="18" charset="0"/>
              </a:rPr>
            </a:br>
            <a:r>
              <a:rPr lang="en-US" sz="2800" dirty="0" err="1" smtClean="0">
                <a:latin typeface="Times New Roman" pitchFamily="18" charset="0"/>
                <a:cs typeface="Times New Roman" pitchFamily="18" charset="0"/>
              </a:rPr>
              <a:t>quốc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6</a:t>
            </a:r>
            <a:br>
              <a:rPr lang="en-US" sz="2800" dirty="0" smtClean="0">
                <a:latin typeface="Times New Roman" pitchFamily="18" charset="0"/>
                <a:cs typeface="Times New Roman" pitchFamily="18" charset="0"/>
              </a:rPr>
            </a:b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đầu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năm</a:t>
            </a:r>
            <a:r>
              <a:rPr lang="en-US" sz="2800" dirty="0" smtClean="0">
                <a:latin typeface="Times New Roman" pitchFamily="18" charset="0"/>
                <a:cs typeface="Times New Roman" pitchFamily="18" charset="0"/>
              </a:rPr>
              <a:t> 2006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2,3% </a:t>
            </a:r>
            <a:br>
              <a:rPr lang="en-US" sz="2800" dirty="0" smtClean="0">
                <a:latin typeface="Times New Roman" pitchFamily="18" charset="0"/>
                <a:cs typeface="Times New Roman" pitchFamily="18" charset="0"/>
              </a:rPr>
            </a:br>
            <a:r>
              <a:rPr lang="en-US" sz="2800" dirty="0" err="1" smtClean="0">
                <a:latin typeface="Times New Roman" pitchFamily="18" charset="0"/>
                <a:cs typeface="Times New Roman" pitchFamily="18" charset="0"/>
              </a:rPr>
              <a:t>gia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chất</a:t>
            </a:r>
            <a:endParaRPr lang="en-US" sz="2800"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953000" y="381000"/>
            <a:ext cx="4191000" cy="6324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15238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diamond(in)">
                                      <p:cBhvr>
                                        <p:cTn id="7" dur="2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858000"/>
          </a:xfrm>
        </p:spPr>
        <p:txBody>
          <a:bodyPr>
            <a:normAutofit/>
          </a:bodyPr>
          <a:lstStyle/>
          <a:p>
            <a:pPr algn="l"/>
            <a:r>
              <a:rPr lang="en-US" sz="2800" dirty="0" smtClean="0">
                <a:latin typeface="Times New Roman" pitchFamily="18" charset="0"/>
                <a:cs typeface="Times New Roman" pitchFamily="18" charset="0"/>
              </a:rPr>
              <a:t> -Theo </a:t>
            </a:r>
            <a:r>
              <a:rPr lang="en-US" sz="2800" dirty="0" err="1" smtClean="0">
                <a:latin typeface="Times New Roman" pitchFamily="18" charset="0"/>
                <a:cs typeface="Times New Roman" pitchFamily="18" charset="0"/>
              </a:rPr>
              <a:t>báo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công</a:t>
            </a:r>
            <a:r>
              <a:rPr lang="en-US" sz="2800" dirty="0" smtClean="0">
                <a:latin typeface="Times New Roman" pitchFamily="18" charset="0"/>
                <a:cs typeface="Times New Roman" pitchFamily="18" charset="0"/>
              </a:rPr>
              <a:t> an</a:t>
            </a:r>
            <a:br>
              <a:rPr lang="en-US" sz="2800" dirty="0" smtClean="0">
                <a:latin typeface="Times New Roman" pitchFamily="18" charset="0"/>
                <a:cs typeface="Times New Roman" pitchFamily="18" charset="0"/>
              </a:rPr>
            </a:b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toàn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quốc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cứ</a:t>
            </a:r>
            <a:r>
              <a:rPr lang="en-US" sz="2800" dirty="0" smtClean="0">
                <a:latin typeface="Times New Roman" pitchFamily="18" charset="0"/>
                <a:cs typeface="Times New Roman" pitchFamily="18" charset="0"/>
              </a:rPr>
              <a:t> 2-3 </a:t>
            </a:r>
            <a:r>
              <a:rPr lang="en-US" sz="2800" dirty="0" err="1" smtClean="0">
                <a:latin typeface="Times New Roman" pitchFamily="18" charset="0"/>
                <a:cs typeface="Times New Roman" pitchFamily="18" charset="0"/>
              </a:rPr>
              <a:t>ngày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br>
              <a:rPr lang="en-US" sz="2800" dirty="0" smtClean="0">
                <a:latin typeface="Times New Roman" pitchFamily="18" charset="0"/>
                <a:cs typeface="Times New Roman" pitchFamily="18" charset="0"/>
              </a:rPr>
            </a:br>
            <a:r>
              <a:rPr lang="en-US" sz="2800" dirty="0" smtClean="0">
                <a:latin typeface="Times New Roman" pitchFamily="18" charset="0"/>
                <a:cs typeface="Times New Roman" pitchFamily="18" charset="0"/>
              </a:rPr>
              <a:t>1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tới</a:t>
            </a:r>
            <a:r>
              <a:rPr lang="en-US" sz="2800" dirty="0" smtClean="0">
                <a:latin typeface="Times New Roman" pitchFamily="18" charset="0"/>
                <a:cs typeface="Times New Roman" pitchFamily="18" charset="0"/>
              </a:rPr>
              <a:t> </a:t>
            </a:r>
            <a:br>
              <a:rPr lang="en-US" sz="2800" dirty="0" smtClean="0">
                <a:latin typeface="Times New Roman" pitchFamily="18" charset="0"/>
                <a:cs typeface="Times New Roman" pitchFamily="18" charset="0"/>
              </a:rPr>
            </a:br>
            <a:r>
              <a:rPr lang="en-US" sz="2800" dirty="0" err="1" smtClean="0">
                <a:latin typeface="Times New Roman" pitchFamily="18" charset="0"/>
                <a:cs typeface="Times New Roman" pitchFamily="18" charset="0"/>
              </a:rPr>
              <a:t>bạo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đình</a:t>
            </a:r>
            <a:r>
              <a:rPr lang="en-US" sz="2800" dirty="0" smtClean="0">
                <a:latin typeface="Times New Roman" pitchFamily="18" charset="0"/>
                <a:cs typeface="Times New Roman" pitchFamily="18" charset="0"/>
              </a:rPr>
              <a:t/>
            </a:r>
            <a:br>
              <a:rPr lang="en-US" sz="2800" dirty="0" smtClean="0">
                <a:latin typeface="Times New Roman" pitchFamily="18" charset="0"/>
                <a:cs typeface="Times New Roman" pitchFamily="18" charset="0"/>
              </a:rPr>
            </a:br>
            <a:r>
              <a:rPr lang="en-US" sz="2800" dirty="0" smtClean="0">
                <a:latin typeface="Times New Roman" pitchFamily="18" charset="0"/>
                <a:cs typeface="Times New Roman" pitchFamily="18" charset="0"/>
              </a:rPr>
              <a:t>    =&gt;</a:t>
            </a:r>
            <a:r>
              <a:rPr lang="en-US" sz="2800" dirty="0" err="1" smtClean="0">
                <a:latin typeface="Times New Roman" pitchFamily="18" charset="0"/>
                <a:cs typeface="Times New Roman" pitchFamily="18" charset="0"/>
              </a:rPr>
              <a:t>Thực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nói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tình</a:t>
            </a:r>
            <a:r>
              <a:rPr lang="en-US" sz="2800" dirty="0" smtClean="0">
                <a:latin typeface="Times New Roman" pitchFamily="18" charset="0"/>
                <a:cs typeface="Times New Roman" pitchFamily="18" charset="0"/>
              </a:rPr>
              <a:t> </a:t>
            </a:r>
            <a:br>
              <a:rPr lang="en-US" sz="2800" dirty="0" smtClean="0">
                <a:latin typeface="Times New Roman" pitchFamily="18" charset="0"/>
                <a:cs typeface="Times New Roman" pitchFamily="18" charset="0"/>
              </a:rPr>
            </a:br>
            <a:r>
              <a:rPr lang="en-US" sz="2800" dirty="0" err="1" smtClean="0">
                <a:latin typeface="Times New Roman" pitchFamily="18" charset="0"/>
                <a:cs typeface="Times New Roman" pitchFamily="18" charset="0"/>
              </a:rPr>
              <a:t>trạng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đẳng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diễn</a:t>
            </a:r>
            <a:r>
              <a:rPr lang="en-US" sz="2800" dirty="0" smtClean="0">
                <a:latin typeface="Times New Roman" pitchFamily="18" charset="0"/>
                <a:cs typeface="Times New Roman" pitchFamily="18" charset="0"/>
              </a:rPr>
              <a:t> </a:t>
            </a:r>
            <a:br>
              <a:rPr lang="en-US" sz="2800" dirty="0" smtClean="0">
                <a:latin typeface="Times New Roman" pitchFamily="18" charset="0"/>
                <a:cs typeface="Times New Roman" pitchFamily="18" charset="0"/>
              </a:rPr>
            </a:br>
            <a:r>
              <a:rPr lang="en-US" sz="2800" dirty="0" err="1" smtClean="0">
                <a:latin typeface="Times New Roman" pitchFamily="18" charset="0"/>
                <a:cs typeface="Times New Roman" pitchFamily="18" charset="0"/>
              </a:rPr>
              <a:t>ra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phổ</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biến</a:t>
            </a:r>
            <a:r>
              <a:rPr lang="en-US" sz="2800" dirty="0" smtClean="0">
                <a:latin typeface="Times New Roman" pitchFamily="18" charset="0"/>
                <a:cs typeface="Times New Roman" pitchFamily="18" charset="0"/>
              </a:rPr>
              <a:t> ở </a:t>
            </a:r>
            <a:r>
              <a:rPr lang="en-US" sz="2800" dirty="0" err="1" smtClean="0">
                <a:latin typeface="Times New Roman" pitchFamily="18" charset="0"/>
                <a:cs typeface="Times New Roman" pitchFamily="18" charset="0"/>
              </a:rPr>
              <a:t>tất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mọi</a:t>
            </a:r>
            <a:r>
              <a:rPr lang="en-US" sz="2800" dirty="0" smtClean="0">
                <a:latin typeface="Times New Roman" pitchFamily="18" charset="0"/>
                <a:cs typeface="Times New Roman" pitchFamily="18" charset="0"/>
              </a:rPr>
              <a:t> </a:t>
            </a:r>
            <a:br>
              <a:rPr lang="en-US" sz="2800" dirty="0" smtClean="0">
                <a:latin typeface="Times New Roman" pitchFamily="18" charset="0"/>
                <a:cs typeface="Times New Roman" pitchFamily="18" charset="0"/>
              </a:rPr>
            </a:br>
            <a:r>
              <a:rPr lang="en-US" sz="2800" dirty="0" err="1" smtClean="0">
                <a:latin typeface="Times New Roman" pitchFamily="18" charset="0"/>
                <a:cs typeface="Times New Roman" pitchFamily="18" charset="0"/>
              </a:rPr>
              <a:t>nơi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từ</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thôn</a:t>
            </a:r>
            <a:endParaRPr lang="en-US" sz="2800" dirty="0"/>
          </a:p>
        </p:txBody>
      </p:sp>
      <p:pic>
        <p:nvPicPr>
          <p:cNvPr id="2051" name="Picture 3" descr="C:\Users\Dell\Desktop\images.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876800" y="152400"/>
            <a:ext cx="4114800" cy="6477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4621541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858000"/>
          </a:xfrm>
        </p:spPr>
        <p:txBody>
          <a:bodyPr>
            <a:normAutofit/>
          </a:bodyPr>
          <a:lstStyle/>
          <a:p>
            <a:endParaRPr lang="en-US" sz="2800" dirty="0"/>
          </a:p>
        </p:txBody>
      </p:sp>
      <p:pic>
        <p:nvPicPr>
          <p:cNvPr id="3074" name="Picture 2" descr="C:\Users\Dell\Desktop\11_10_bao-hanh.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4953000" cy="6781800"/>
          </a:xfrm>
          <a:prstGeom prst="rect">
            <a:avLst/>
          </a:prstGeom>
          <a:noFill/>
          <a:extLst>
            <a:ext uri="{909E8E84-426E-40DD-AFC4-6F175D3DCCD1}">
              <a14:hiddenFill xmlns:a14="http://schemas.microsoft.com/office/drawing/2010/main" xmlns="">
                <a:solidFill>
                  <a:srgbClr val="FFFFFF"/>
                </a:solidFill>
              </a14:hiddenFill>
            </a:ext>
          </a:extLst>
        </p:spPr>
      </p:pic>
      <p:pic>
        <p:nvPicPr>
          <p:cNvPr id="3075" name="Picture 3" descr="C:\Users\Dell\Desktop\Copy of danhbangai150308.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953000" y="0"/>
            <a:ext cx="4114800" cy="67818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62088049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85800"/>
            <a:ext cx="9144000" cy="6172200"/>
          </a:xfrm>
        </p:spPr>
        <p:txBody>
          <a:bodyPr>
            <a:normAutofit/>
          </a:bodyPr>
          <a:lstStyle/>
          <a:p>
            <a:pPr algn="l"/>
            <a:r>
              <a:rPr lang="en-US" sz="2800" dirty="0">
                <a:latin typeface="Times New Roman" pitchFamily="18" charset="0"/>
                <a:cs typeface="Times New Roman" pitchFamily="18" charset="0"/>
              </a:rPr>
              <a:t>4. CÁC YẾU TỐ </a:t>
            </a:r>
            <a:r>
              <a:rPr lang="en-US" sz="2800" dirty="0" smtClean="0">
                <a:latin typeface="Times New Roman" pitchFamily="18" charset="0"/>
                <a:cs typeface="Times New Roman" pitchFamily="18" charset="0"/>
              </a:rPr>
              <a:t>KHÁC</a:t>
            </a:r>
            <a:r>
              <a:rPr lang="en-US" sz="2800" dirty="0">
                <a:latin typeface="Times New Roman" pitchFamily="18" charset="0"/>
                <a:cs typeface="Times New Roman" pitchFamily="18" charset="0"/>
              </a:rPr>
              <a:t/>
            </a:r>
            <a:br>
              <a:rPr lang="en-US" sz="2800" dirty="0">
                <a:latin typeface="Times New Roman" pitchFamily="18" charset="0"/>
                <a:cs typeface="Times New Roman" pitchFamily="18" charset="0"/>
              </a:rPr>
            </a:br>
            <a:r>
              <a:rPr lang="en-US" sz="2800" dirty="0" smtClean="0">
                <a:latin typeface="Times New Roman" pitchFamily="18" charset="0"/>
                <a:cs typeface="Times New Roman" pitchFamily="18" charset="0"/>
              </a:rPr>
              <a:t>-Yếu </a:t>
            </a:r>
            <a:r>
              <a:rPr lang="en-US" sz="2800" dirty="0">
                <a:latin typeface="Times New Roman" pitchFamily="18" charset="0"/>
                <a:cs typeface="Times New Roman" pitchFamily="18" charset="0"/>
              </a:rPr>
              <a:t>tố giáo dục và kinh tế cũng là  một trong những </a:t>
            </a:r>
            <a:r>
              <a:rPr lang="en-US" sz="2800" dirty="0" smtClean="0">
                <a:latin typeface="Times New Roman" pitchFamily="18" charset="0"/>
                <a:cs typeface="Times New Roman" pitchFamily="18" charset="0"/>
              </a:rPr>
              <a:t>yếu  </a:t>
            </a:r>
            <a:r>
              <a:rPr lang="en-US" sz="2800" dirty="0">
                <a:latin typeface="Times New Roman" pitchFamily="18" charset="0"/>
                <a:cs typeface="Times New Roman" pitchFamily="18" charset="0"/>
              </a:rPr>
              <a:t>tố ảnh hưởng tới bất bình đẳng giới.Qua khảo sát cho thấy  ở các vùng thành </a:t>
            </a:r>
            <a:r>
              <a:rPr lang="en-US" sz="2800" dirty="0" smtClean="0">
                <a:latin typeface="Times New Roman" pitchFamily="18" charset="0"/>
                <a:cs typeface="Times New Roman" pitchFamily="18" charset="0"/>
              </a:rPr>
              <a:t>thị </a:t>
            </a:r>
            <a:r>
              <a:rPr lang="en-US" sz="2800" dirty="0">
                <a:latin typeface="Times New Roman" pitchFamily="18" charset="0"/>
                <a:cs typeface="Times New Roman" pitchFamily="18" charset="0"/>
              </a:rPr>
              <a:t>tỉ lệ  </a:t>
            </a:r>
            <a:r>
              <a:rPr lang="en-US" sz="2800" dirty="0" smtClean="0">
                <a:latin typeface="Times New Roman" pitchFamily="18" charset="0"/>
                <a:cs typeface="Times New Roman" pitchFamily="18" charset="0"/>
              </a:rPr>
              <a:t>bất bình đẳng giới </a:t>
            </a:r>
            <a:r>
              <a:rPr lang="en-US" sz="2800" dirty="0">
                <a:latin typeface="Times New Roman" pitchFamily="18" charset="0"/>
                <a:cs typeface="Times New Roman" pitchFamily="18" charset="0"/>
              </a:rPr>
              <a:t>ít hơn so với vùng nông </a:t>
            </a:r>
            <a:r>
              <a:rPr lang="en-US" sz="2800" dirty="0" smtClean="0">
                <a:latin typeface="Times New Roman" pitchFamily="18" charset="0"/>
                <a:cs typeface="Times New Roman" pitchFamily="18" charset="0"/>
              </a:rPr>
              <a:t>thôn.</a:t>
            </a:r>
            <a:r>
              <a:rPr lang="en-US" sz="2800" dirty="0">
                <a:latin typeface="Times New Roman" pitchFamily="18" charset="0"/>
                <a:cs typeface="Times New Roman" pitchFamily="18" charset="0"/>
              </a:rPr>
              <a:t/>
            </a:r>
            <a:br>
              <a:rPr lang="en-US" sz="2800" dirty="0">
                <a:latin typeface="Times New Roman" pitchFamily="18" charset="0"/>
                <a:cs typeface="Times New Roman" pitchFamily="18" charset="0"/>
              </a:rPr>
            </a:br>
            <a:r>
              <a:rPr lang="en-US" sz="2800" dirty="0" smtClean="0">
                <a:latin typeface="Times New Roman" pitchFamily="18" charset="0"/>
                <a:cs typeface="Times New Roman" pitchFamily="18" charset="0"/>
              </a:rPr>
              <a:t>-Ở những </a:t>
            </a:r>
            <a:r>
              <a:rPr lang="en-US" sz="2800" dirty="0">
                <a:latin typeface="Times New Roman" pitchFamily="18" charset="0"/>
                <a:cs typeface="Times New Roman" pitchFamily="18" charset="0"/>
              </a:rPr>
              <a:t>nơi có điều kiện </a:t>
            </a:r>
            <a:r>
              <a:rPr lang="en-US" sz="2800" dirty="0" smtClean="0">
                <a:latin typeface="Times New Roman" pitchFamily="18" charset="0"/>
                <a:cs typeface="Times New Roman" pitchFamily="18" charset="0"/>
              </a:rPr>
              <a:t>tốt </a:t>
            </a:r>
            <a:r>
              <a:rPr lang="en-US" sz="2800" dirty="0">
                <a:latin typeface="Times New Roman" pitchFamily="18" charset="0"/>
                <a:cs typeface="Times New Roman" pitchFamily="18" charset="0"/>
              </a:rPr>
              <a:t>nam </a:t>
            </a:r>
            <a:r>
              <a:rPr lang="en-US" sz="2800" dirty="0" smtClean="0">
                <a:latin typeface="Times New Roman" pitchFamily="18" charset="0"/>
                <a:cs typeface="Times New Roman" pitchFamily="18" charset="0"/>
              </a:rPr>
              <a:t>giới và nữ giới </a:t>
            </a:r>
            <a:r>
              <a:rPr lang="en-US" sz="2800" dirty="0">
                <a:latin typeface="Times New Roman" pitchFamily="18" charset="0"/>
                <a:cs typeface="Times New Roman" pitchFamily="18" charset="0"/>
              </a:rPr>
              <a:t>được tiếp xúc với kiến thức một cách dễ dàng, </a:t>
            </a:r>
            <a:r>
              <a:rPr lang="en-US" sz="2800" dirty="0" smtClean="0">
                <a:latin typeface="Times New Roman" pitchFamily="18" charset="0"/>
                <a:cs typeface="Times New Roman" pitchFamily="18" charset="0"/>
              </a:rPr>
              <a:t>hỉêu </a:t>
            </a:r>
            <a:r>
              <a:rPr lang="en-US" sz="2800" dirty="0">
                <a:latin typeface="Times New Roman" pitchFamily="18" charset="0"/>
                <a:cs typeface="Times New Roman" pitchFamily="18" charset="0"/>
              </a:rPr>
              <a:t>biết pháp luật </a:t>
            </a:r>
            <a:r>
              <a:rPr lang="en-US" sz="2800" dirty="0" smtClean="0">
                <a:latin typeface="Times New Roman" pitchFamily="18" charset="0"/>
                <a:cs typeface="Times New Roman" pitchFamily="18" charset="0"/>
              </a:rPr>
              <a:t>thì tình trạng </a:t>
            </a:r>
            <a:r>
              <a:rPr lang="en-US" sz="2800" dirty="0">
                <a:latin typeface="Times New Roman" pitchFamily="18" charset="0"/>
                <a:cs typeface="Times New Roman" pitchFamily="18" charset="0"/>
              </a:rPr>
              <a:t>bất bình đẳng </a:t>
            </a:r>
            <a:r>
              <a:rPr lang="en-US" sz="2800" dirty="0" smtClean="0">
                <a:latin typeface="Times New Roman" pitchFamily="18" charset="0"/>
                <a:cs typeface="Times New Roman" pitchFamily="18" charset="0"/>
              </a:rPr>
              <a:t>giới cũng </a:t>
            </a:r>
            <a:r>
              <a:rPr lang="en-US" sz="2800" dirty="0">
                <a:latin typeface="Times New Roman" pitchFamily="18" charset="0"/>
                <a:cs typeface="Times New Roman" pitchFamily="18" charset="0"/>
              </a:rPr>
              <a:t>được hạn chế </a:t>
            </a:r>
            <a:r>
              <a:rPr lang="en-US" sz="2800" dirty="0" smtClean="0">
                <a:latin typeface="Times New Roman" pitchFamily="18" charset="0"/>
                <a:cs typeface="Times New Roman" pitchFamily="18" charset="0"/>
              </a:rPr>
              <a:t>hơn điều </a:t>
            </a:r>
            <a:r>
              <a:rPr lang="en-US" sz="2800" dirty="0">
                <a:latin typeface="Times New Roman" pitchFamily="18" charset="0"/>
                <a:cs typeface="Times New Roman" pitchFamily="18" charset="0"/>
              </a:rPr>
              <a:t>kiện kinh tế cũng </a:t>
            </a:r>
            <a:r>
              <a:rPr lang="en-US" sz="2800" dirty="0" smtClean="0">
                <a:latin typeface="Times New Roman" pitchFamily="18" charset="0"/>
                <a:cs typeface="Times New Roman" pitchFamily="18" charset="0"/>
              </a:rPr>
              <a:t>ảnh hưởng khá </a:t>
            </a:r>
            <a:r>
              <a:rPr lang="en-US" sz="2800" dirty="0">
                <a:latin typeface="Times New Roman" pitchFamily="18" charset="0"/>
                <a:cs typeface="Times New Roman" pitchFamily="18" charset="0"/>
              </a:rPr>
              <a:t>lớn  đến vấn đề bất </a:t>
            </a:r>
            <a:r>
              <a:rPr lang="en-US" sz="2800" dirty="0" smtClean="0">
                <a:latin typeface="Times New Roman" pitchFamily="18" charset="0"/>
                <a:cs typeface="Times New Roman" pitchFamily="18" charset="0"/>
              </a:rPr>
              <a:t>bình </a:t>
            </a:r>
            <a:r>
              <a:rPr lang="en-US" sz="2800" dirty="0">
                <a:latin typeface="Times New Roman" pitchFamily="18" charset="0"/>
                <a:cs typeface="Times New Roman" pitchFamily="18" charset="0"/>
              </a:rPr>
              <a:t>đẳng giới, cuôc sống khó </a:t>
            </a:r>
            <a:r>
              <a:rPr lang="en-US" sz="2800" dirty="0" smtClean="0">
                <a:latin typeface="Times New Roman" pitchFamily="18" charset="0"/>
                <a:cs typeface="Times New Roman" pitchFamily="18" charset="0"/>
              </a:rPr>
              <a:t>khăn,áp </a:t>
            </a:r>
            <a:r>
              <a:rPr lang="en-US" sz="2800" dirty="0">
                <a:latin typeface="Times New Roman" pitchFamily="18" charset="0"/>
                <a:cs typeface="Times New Roman" pitchFamily="18" charset="0"/>
              </a:rPr>
              <a:t>lực nặng nề dẫn đến việc không làm chủ bản </a:t>
            </a:r>
            <a:r>
              <a:rPr lang="en-US" sz="2800" dirty="0" smtClean="0">
                <a:latin typeface="Times New Roman" pitchFamily="18" charset="0"/>
                <a:cs typeface="Times New Roman" pitchFamily="18" charset="0"/>
              </a:rPr>
              <a:t>thân </a:t>
            </a:r>
            <a:r>
              <a:rPr lang="en-US" sz="2800" dirty="0">
                <a:latin typeface="Times New Roman" pitchFamily="18" charset="0"/>
                <a:cs typeface="Times New Roman" pitchFamily="18" charset="0"/>
              </a:rPr>
              <a:t>và có những hành vi trái pháp </a:t>
            </a:r>
            <a:r>
              <a:rPr lang="en-US" sz="2800" dirty="0" smtClean="0">
                <a:latin typeface="Times New Roman" pitchFamily="18" charset="0"/>
                <a:cs typeface="Times New Roman" pitchFamily="18" charset="0"/>
              </a:rPr>
              <a:t>luật.</a:t>
            </a:r>
            <a:r>
              <a:rPr lang="en-US" sz="2800" dirty="0"/>
              <a:t/>
            </a:r>
            <a:br>
              <a:rPr lang="en-US" sz="2800" dirty="0"/>
            </a:br>
            <a:endParaRPr lang="en-US" sz="2800" dirty="0"/>
          </a:p>
        </p:txBody>
      </p:sp>
    </p:spTree>
    <p:extLst>
      <p:ext uri="{BB962C8B-B14F-4D97-AF65-F5344CB8AC3E}">
        <p14:creationId xmlns:p14="http://schemas.microsoft.com/office/powerpoint/2010/main" xmlns="" val="311006806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583362"/>
          </a:xfrm>
        </p:spPr>
        <p:txBody>
          <a:bodyPr>
            <a:normAutofit/>
          </a:bodyPr>
          <a:lstStyle/>
          <a:p>
            <a:pPr algn="l"/>
            <a:r>
              <a:rPr lang="en-US" sz="3200" dirty="0" smtClean="0">
                <a:solidFill>
                  <a:srgbClr val="FF0000"/>
                </a:solidFill>
                <a:latin typeface="Times New Roman" pitchFamily="18" charset="0"/>
                <a:cs typeface="Times New Roman" pitchFamily="18" charset="0"/>
              </a:rPr>
              <a:t>4.THỰC TRẠNG</a:t>
            </a:r>
            <a:r>
              <a:rPr lang="en-US" sz="3200" dirty="0" smtClean="0">
                <a:latin typeface="Times New Roman" pitchFamily="18" charset="0"/>
                <a:cs typeface="Times New Roman" pitchFamily="18" charset="0"/>
              </a:rPr>
              <a:t/>
            </a:r>
            <a:br>
              <a:rPr lang="en-US" sz="3200" dirty="0" smtClean="0">
                <a:latin typeface="Times New Roman" pitchFamily="18" charset="0"/>
                <a:cs typeface="Times New Roman" pitchFamily="18" charset="0"/>
              </a:rPr>
            </a:b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đẳng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vẫn</a:t>
            </a:r>
            <a:r>
              <a:rPr lang="en-US" sz="2800" dirty="0" smtClean="0">
                <a:latin typeface="Times New Roman" pitchFamily="18" charset="0"/>
                <a:cs typeface="Times New Roman" pitchFamily="18" charset="0"/>
              </a:rPr>
              <a:t/>
            </a:r>
            <a:br>
              <a:rPr lang="en-US" sz="2800" dirty="0" smtClean="0">
                <a:latin typeface="Times New Roman" pitchFamily="18" charset="0"/>
                <a:cs typeface="Times New Roman" pitchFamily="18" charset="0"/>
              </a:rPr>
            </a:b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còn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đang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tồn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gặp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nhiều</a:t>
            </a:r>
            <a:r>
              <a:rPr lang="en-US" sz="2800" dirty="0" smtClean="0">
                <a:latin typeface="Times New Roman" pitchFamily="18" charset="0"/>
                <a:cs typeface="Times New Roman" pitchFamily="18" charset="0"/>
              </a:rPr>
              <a:t> </a:t>
            </a:r>
            <a:br>
              <a:rPr lang="en-US" sz="2800" dirty="0" smtClean="0">
                <a:latin typeface="Times New Roman" pitchFamily="18" charset="0"/>
                <a:cs typeface="Times New Roman" pitchFamily="18" charset="0"/>
              </a:rPr>
            </a:br>
            <a:r>
              <a:rPr lang="en-US" sz="2800" dirty="0" err="1" smtClean="0">
                <a:latin typeface="Times New Roman" pitchFamily="18" charset="0"/>
                <a:cs typeface="Times New Roman" pitchFamily="18" charset="0"/>
              </a:rPr>
              <a:t>vấn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đề</a:t>
            </a:r>
            <a:r>
              <a:rPr lang="en-US" sz="2800" dirty="0" smtClean="0">
                <a:latin typeface="Times New Roman" pitchFamily="18" charset="0"/>
                <a:cs typeface="Times New Roman" pitchFamily="18" charset="0"/>
              </a:rPr>
              <a:t/>
            </a:r>
            <a:br>
              <a:rPr lang="en-US" sz="2800" dirty="0" smtClean="0">
                <a:latin typeface="Times New Roman" pitchFamily="18" charset="0"/>
                <a:cs typeface="Times New Roman" pitchFamily="18" charset="0"/>
              </a:rPr>
            </a:b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đây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lâu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thì</a:t>
            </a:r>
            <a:r>
              <a:rPr lang="en-US" sz="2800" dirty="0" smtClean="0">
                <a:latin typeface="Times New Roman" pitchFamily="18" charset="0"/>
                <a:cs typeface="Times New Roman" pitchFamily="18" charset="0"/>
              </a:rPr>
              <a:t> </a:t>
            </a:r>
            <a:br>
              <a:rPr lang="en-US" sz="2800" dirty="0" smtClean="0">
                <a:latin typeface="Times New Roman" pitchFamily="18" charset="0"/>
                <a:cs typeface="Times New Roman" pitchFamily="18" charset="0"/>
              </a:rPr>
            </a:b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phụ</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nữ</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Châu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Âu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r>
            <a:br>
              <a:rPr lang="en-US" sz="2800" dirty="0" smtClean="0">
                <a:latin typeface="Times New Roman" pitchFamily="18" charset="0"/>
                <a:cs typeface="Times New Roman" pitchFamily="18" charset="0"/>
              </a:rPr>
            </a:b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quyền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bầu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cử</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năm</a:t>
            </a:r>
            <a:r>
              <a:rPr lang="en-US" sz="2800" dirty="0" smtClean="0">
                <a:latin typeface="Times New Roman" pitchFamily="18" charset="0"/>
                <a:cs typeface="Times New Roman" pitchFamily="18" charset="0"/>
              </a:rPr>
              <a:t> 1909)</a:t>
            </a:r>
            <a:br>
              <a:rPr lang="en-US" sz="2800" dirty="0" smtClean="0">
                <a:latin typeface="Times New Roman" pitchFamily="18" charset="0"/>
                <a:cs typeface="Times New Roman" pitchFamily="18" charset="0"/>
              </a:rPr>
            </a:b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Mỹ</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ngày</a:t>
            </a:r>
            <a:r>
              <a:rPr lang="en-US" sz="2800" dirty="0" smtClean="0">
                <a:latin typeface="Times New Roman" pitchFamily="18" charset="0"/>
                <a:cs typeface="Times New Roman" pitchFamily="18" charset="0"/>
              </a:rPr>
              <a:t> 8/3/1908 ở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br>
              <a:rPr lang="en-US" sz="2800" dirty="0" smtClean="0">
                <a:latin typeface="Times New Roman" pitchFamily="18" charset="0"/>
                <a:cs typeface="Times New Roman" pitchFamily="18" charset="0"/>
              </a:rPr>
            </a:br>
            <a:r>
              <a:rPr lang="en-US" sz="2800" dirty="0" err="1" smtClean="0">
                <a:latin typeface="Times New Roman" pitchFamily="18" charset="0"/>
                <a:cs typeface="Times New Roman" pitchFamily="18" charset="0"/>
              </a:rPr>
              <a:t>phố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NewYort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khoảng</a:t>
            </a:r>
            <a:r>
              <a:rPr lang="en-US" sz="2800" dirty="0" smtClean="0">
                <a:latin typeface="Times New Roman" pitchFamily="18" charset="0"/>
                <a:cs typeface="Times New Roman" pitchFamily="18" charset="0"/>
              </a:rPr>
              <a:t> 15.000 </a:t>
            </a:r>
            <a:br>
              <a:rPr lang="en-US" sz="2800" dirty="0" smtClean="0">
                <a:latin typeface="Times New Roman" pitchFamily="18" charset="0"/>
                <a:cs typeface="Times New Roman" pitchFamily="18" charset="0"/>
              </a:rPr>
            </a:b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xuống</a:t>
            </a:r>
            <a:r>
              <a:rPr lang="en-US" sz="2800" dirty="0" smtClean="0">
                <a:latin typeface="Times New Roman" pitchFamily="18" charset="0"/>
                <a:cs typeface="Times New Roman" pitchFamily="18" charset="0"/>
              </a:rPr>
              <a:t> </a:t>
            </a:r>
            <a:br>
              <a:rPr lang="en-US" sz="2800" dirty="0" smtClean="0">
                <a:latin typeface="Times New Roman" pitchFamily="18" charset="0"/>
                <a:cs typeface="Times New Roman" pitchFamily="18" charset="0"/>
              </a:rPr>
            </a:br>
            <a:r>
              <a:rPr lang="en-US" sz="2800" dirty="0" err="1" smtClean="0">
                <a:latin typeface="Times New Roman" pitchFamily="18" charset="0"/>
                <a:cs typeface="Times New Roman" pitchFamily="18" charset="0"/>
              </a:rPr>
              <a:t>đường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đòi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hưởng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quyền</a:t>
            </a:r>
            <a:r>
              <a:rPr lang="en-US" sz="2800" dirty="0" smtClean="0">
                <a:latin typeface="Times New Roman" pitchFamily="18" charset="0"/>
                <a:cs typeface="Times New Roman" pitchFamily="18" charset="0"/>
              </a:rPr>
              <a:t> </a:t>
            </a:r>
            <a:br>
              <a:rPr lang="en-US" sz="2800" dirty="0" smtClean="0">
                <a:latin typeface="Times New Roman" pitchFamily="18" charset="0"/>
                <a:cs typeface="Times New Roman" pitchFamily="18" charset="0"/>
              </a:rPr>
            </a:br>
            <a:r>
              <a:rPr lang="en-US" sz="2800" dirty="0" err="1" smtClean="0">
                <a:latin typeface="Times New Roman" pitchFamily="18" charset="0"/>
                <a:cs typeface="Times New Roman" pitchFamily="18" charset="0"/>
              </a:rPr>
              <a:t>bình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đẳng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giới</a:t>
            </a:r>
            <a:r>
              <a:rPr lang="en-US" sz="3200" dirty="0" smtClean="0">
                <a:latin typeface="Times New Roman" pitchFamily="18" charset="0"/>
                <a:cs typeface="Times New Roman" pitchFamily="18" charset="0"/>
              </a:rPr>
              <a:t/>
            </a:r>
            <a:br>
              <a:rPr lang="en-US" sz="3200" dirty="0" smtClean="0">
                <a:latin typeface="Times New Roman" pitchFamily="18" charset="0"/>
                <a:cs typeface="Times New Roman" pitchFamily="18" charset="0"/>
              </a:rPr>
            </a:br>
            <a:endParaRPr lang="en-US" sz="3200" dirty="0">
              <a:latin typeface="Times New Roman" pitchFamily="18" charset="0"/>
              <a:cs typeface="Times New Roman" pitchFamily="18" charset="0"/>
            </a:endParaRPr>
          </a:p>
        </p:txBody>
      </p:sp>
      <p:pic>
        <p:nvPicPr>
          <p:cNvPr id="6146" name="Picture 2" descr="C:\Users\Dell\Desktop\1373005_220308891465657_2065212876_n.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562600" y="0"/>
            <a:ext cx="3581400" cy="3124200"/>
          </a:xfrm>
          <a:prstGeom prst="rect">
            <a:avLst/>
          </a:prstGeom>
          <a:noFill/>
          <a:extLst>
            <a:ext uri="{909E8E84-426E-40DD-AFC4-6F175D3DCCD1}">
              <a14:hiddenFill xmlns:a14="http://schemas.microsoft.com/office/drawing/2010/main" xmlns="">
                <a:solidFill>
                  <a:srgbClr val="FFFFFF"/>
                </a:solidFill>
              </a14:hiddenFill>
            </a:ext>
          </a:extLst>
        </p:spPr>
      </p:pic>
      <p:pic>
        <p:nvPicPr>
          <p:cNvPr id="6147" name="Picture 3" descr="C:\Users\Dell\Desktop\1371265_220308468132366_1723353847_n.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562600" y="3352800"/>
            <a:ext cx="3581400" cy="29337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78172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to="" calcmode="lin" valueType="num">
                                      <p:cBhvr>
                                        <p:cTn id="7" dur="1" fill="hold"/>
                                        <p:tgtEl>
                                          <p:spTgt spid="6146"/>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6147"/>
                                        </p:tgtEl>
                                        <p:attrNameLst>
                                          <p:attrName>style.visibility</p:attrName>
                                        </p:attrNameLst>
                                      </p:cBhvr>
                                      <p:to>
                                        <p:strVal val="visible"/>
                                      </p:to>
                                    </p:set>
                                    <p:anim to="" calcmode="lin" valueType="num">
                                      <p:cBhvr>
                                        <p:cTn id="10" dur="1" fill="hold"/>
                                        <p:tgtEl>
                                          <p:spTgt spid="6147"/>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Rectangle 2"/>
          <p:cNvSpPr/>
          <p:nvPr/>
        </p:nvSpPr>
        <p:spPr>
          <a:xfrm>
            <a:off x="0" y="304800"/>
            <a:ext cx="9067800" cy="1384995"/>
          </a:xfrm>
          <a:prstGeom prst="rect">
            <a:avLst/>
          </a:prstGeom>
        </p:spPr>
        <p:txBody>
          <a:bodyPr wrap="square">
            <a:spAutoFit/>
          </a:bodyPr>
          <a:lstStyle/>
          <a:p>
            <a:r>
              <a:rPr lang="en-US" sz="2800" dirty="0">
                <a:latin typeface="Times New Roman" pitchFamily="18" charset="0"/>
                <a:cs typeface="Times New Roman" pitchFamily="18" charset="0"/>
              </a:rPr>
              <a:t>- Tại Việt Nam  là một vấn đề đáng lo ngại nó tồn tại  đa số  </a:t>
            </a:r>
            <a:r>
              <a:rPr lang="en-US" sz="2800" dirty="0" smtClean="0">
                <a:latin typeface="Times New Roman" pitchFamily="18" charset="0"/>
                <a:cs typeface="Times New Roman" pitchFamily="18" charset="0"/>
              </a:rPr>
              <a:t>ở các </a:t>
            </a:r>
            <a:r>
              <a:rPr lang="en-US" sz="2800" dirty="0">
                <a:latin typeface="Times New Roman" pitchFamily="18" charset="0"/>
                <a:cs typeface="Times New Roman" pitchFamily="18" charset="0"/>
              </a:rPr>
              <a:t>nơi nhất là  các khu vực nông thôn, </a:t>
            </a:r>
            <a:r>
              <a:rPr lang="en-US" sz="2800" dirty="0" smtClean="0">
                <a:latin typeface="Times New Roman" pitchFamily="18" charset="0"/>
                <a:cs typeface="Times New Roman" pitchFamily="18" charset="0"/>
              </a:rPr>
              <a:t>  đời </a:t>
            </a:r>
            <a:r>
              <a:rPr lang="en-US" sz="2800" dirty="0">
                <a:latin typeface="Times New Roman" pitchFamily="18" charset="0"/>
                <a:cs typeface="Times New Roman" pitchFamily="18" charset="0"/>
              </a:rPr>
              <a:t>sống còn nhiều khó </a:t>
            </a:r>
            <a:r>
              <a:rPr lang="en-US" sz="2800" dirty="0" smtClean="0">
                <a:latin typeface="Times New Roman" pitchFamily="18" charset="0"/>
                <a:cs typeface="Times New Roman" pitchFamily="18" charset="0"/>
              </a:rPr>
              <a:t>khăn.</a:t>
            </a:r>
            <a:endParaRPr lang="en-US" sz="2800" dirty="0"/>
          </a:p>
        </p:txBody>
      </p:sp>
      <p:pic>
        <p:nvPicPr>
          <p:cNvPr id="4" name="Picture 3" descr="la1.jpg"/>
          <p:cNvPicPr>
            <a:picLocks noChangeAspect="1"/>
          </p:cNvPicPr>
          <p:nvPr/>
        </p:nvPicPr>
        <p:blipFill>
          <a:blip r:embed="rId2"/>
          <a:stretch>
            <a:fillRect/>
          </a:stretch>
        </p:blipFill>
        <p:spPr>
          <a:xfrm>
            <a:off x="0" y="1797050"/>
            <a:ext cx="4172527" cy="5060950"/>
          </a:xfrm>
          <a:prstGeom prst="rect">
            <a:avLst/>
          </a:prstGeom>
          <a:ln>
            <a:noFill/>
          </a:ln>
          <a:effectLst>
            <a:softEdge rad="112500"/>
          </a:effectLst>
        </p:spPr>
      </p:pic>
      <p:pic>
        <p:nvPicPr>
          <p:cNvPr id="9" name="Picture 3" descr="C:\Users\Dell\Desktop\dthn.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283364" y="1600200"/>
            <a:ext cx="4860636" cy="5070764"/>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62413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par>
                                <p:cTn id="13" presetID="8" presetClass="entr" presetSubtype="16"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diamond(in)">
                                      <p:cBhvr>
                                        <p:cTn id="15"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8686800" cy="6583362"/>
          </a:xfrm>
        </p:spPr>
        <p:txBody>
          <a:bodyPr>
            <a:normAutofit/>
          </a:bodyPr>
          <a:lstStyle/>
          <a:p>
            <a:pPr algn="l"/>
            <a:r>
              <a:rPr lang="vi-VN" dirty="0"/>
              <a:t> </a:t>
            </a:r>
            <a:r>
              <a:rPr lang="en-US" dirty="0" err="1" smtClean="0">
                <a:latin typeface="Times New Roman" pitchFamily="18" charset="0"/>
                <a:cs typeface="Times New Roman" pitchFamily="18" charset="0"/>
              </a:rPr>
              <a:t>Cụ</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như</a:t>
            </a:r>
            <a:r>
              <a:rPr lang="en-US" dirty="0" smtClean="0">
                <a:latin typeface="Times New Roman" pitchFamily="18" charset="0"/>
                <a:cs typeface="Times New Roman" pitchFamily="18" charset="0"/>
              </a:rPr>
              <a:t>:</a:t>
            </a:r>
            <a:r>
              <a:rPr lang="en-US" sz="3100" dirty="0" smtClean="0"/>
              <a:t/>
            </a:r>
            <a:br>
              <a:rPr lang="en-US" sz="3100" dirty="0" smtClean="0"/>
            </a:br>
            <a:r>
              <a:rPr lang="en-US" sz="3100" dirty="0">
                <a:latin typeface="Times New Roman" pitchFamily="18" charset="0"/>
                <a:cs typeface="Times New Roman" pitchFamily="18" charset="0"/>
              </a:rPr>
              <a:t> </a:t>
            </a:r>
            <a:r>
              <a:rPr lang="en-US" sz="3100" dirty="0" smtClean="0">
                <a:latin typeface="Times New Roman" pitchFamily="18" charset="0"/>
                <a:cs typeface="Times New Roman" pitchFamily="18" charset="0"/>
              </a:rPr>
              <a:t>        </a:t>
            </a:r>
            <a:r>
              <a:rPr lang="en-US" sz="2800" b="0" i="0" dirty="0" smtClean="0">
                <a:latin typeface="Times New Roman" pitchFamily="18" charset="0"/>
                <a:cs typeface="Times New Roman" pitchFamily="18" charset="0"/>
              </a:rPr>
              <a:t>-</a:t>
            </a:r>
            <a:r>
              <a:rPr lang="vi-VN" sz="2800" b="0" i="0" dirty="0" smtClean="0">
                <a:latin typeface="Times New Roman" pitchFamily="18" charset="0"/>
                <a:cs typeface="Times New Roman" pitchFamily="18" charset="0"/>
              </a:rPr>
              <a:t>Chênh </a:t>
            </a:r>
            <a:r>
              <a:rPr lang="vi-VN" sz="2800" b="0" i="0" dirty="0">
                <a:latin typeface="Times New Roman" pitchFamily="18" charset="0"/>
                <a:cs typeface="Times New Roman" pitchFamily="18" charset="0"/>
              </a:rPr>
              <a:t>lệch về tỉ lệ nam nữ tham gia quản lý , lãnh đạo ở các cấp khá cao( phụ nữ chưa bằng 1/3 nam giới</a:t>
            </a:r>
            <a:r>
              <a:rPr lang="vi-VN" sz="2800" b="0" i="0" dirty="0" smtClean="0">
                <a:latin typeface="Times New Roman" pitchFamily="18" charset="0"/>
                <a:cs typeface="Times New Roman" pitchFamily="18" charset="0"/>
              </a:rPr>
              <a:t>).</a:t>
            </a:r>
            <a:r>
              <a:rPr lang="en-US" sz="2800" b="0" i="0" dirty="0" smtClean="0">
                <a:latin typeface="Times New Roman" pitchFamily="18" charset="0"/>
                <a:cs typeface="Times New Roman" pitchFamily="18" charset="0"/>
              </a:rPr>
              <a:t/>
            </a:r>
            <a:br>
              <a:rPr lang="en-US" sz="2800" b="0" i="0" dirty="0" smtClean="0">
                <a:latin typeface="Times New Roman" pitchFamily="18" charset="0"/>
                <a:cs typeface="Times New Roman" pitchFamily="18" charset="0"/>
              </a:rPr>
            </a:br>
            <a:r>
              <a:rPr lang="vi-VN" sz="2800" b="0" i="0" dirty="0" smtClean="0">
                <a:latin typeface="Times New Roman" pitchFamily="18" charset="0"/>
                <a:cs typeface="Times New Roman" pitchFamily="18" charset="0"/>
              </a:rPr>
              <a:t> </a:t>
            </a:r>
            <a:r>
              <a:rPr lang="en-US" sz="2800" b="0" i="0" dirty="0" smtClean="0">
                <a:latin typeface="Times New Roman" pitchFamily="18" charset="0"/>
                <a:cs typeface="Times New Roman" pitchFamily="18" charset="0"/>
              </a:rPr>
              <a:t>           -</a:t>
            </a:r>
            <a:r>
              <a:rPr lang="vi-VN" sz="2800" b="0" i="0" dirty="0" smtClean="0">
                <a:latin typeface="Times New Roman" pitchFamily="18" charset="0"/>
                <a:cs typeface="Times New Roman" pitchFamily="18" charset="0"/>
              </a:rPr>
              <a:t>Tỉ </a:t>
            </a:r>
            <a:r>
              <a:rPr lang="vi-VN" sz="2800" b="0" i="0" dirty="0">
                <a:latin typeface="Times New Roman" pitchFamily="18" charset="0"/>
                <a:cs typeface="Times New Roman" pitchFamily="18" charset="0"/>
              </a:rPr>
              <a:t>lệ nữ là lao động phổ thông và công nhân chưa qua đào tạo cao hơn nam giới 1,5 lần. </a:t>
            </a:r>
            <a:r>
              <a:rPr lang="en-US" sz="2800" b="0" i="0" dirty="0" smtClean="0">
                <a:latin typeface="Times New Roman" pitchFamily="18" charset="0"/>
                <a:cs typeface="Times New Roman" pitchFamily="18" charset="0"/>
              </a:rPr>
              <a:t/>
            </a:r>
            <a:br>
              <a:rPr lang="en-US" sz="2800" b="0" i="0" dirty="0" smtClean="0">
                <a:latin typeface="Times New Roman" pitchFamily="18" charset="0"/>
                <a:cs typeface="Times New Roman" pitchFamily="18" charset="0"/>
              </a:rPr>
            </a:br>
            <a:r>
              <a:rPr lang="en-US" sz="2800" b="0" i="0" dirty="0" smtClean="0">
                <a:latin typeface="Times New Roman" pitchFamily="18" charset="0"/>
                <a:cs typeface="Times New Roman" pitchFamily="18" charset="0"/>
              </a:rPr>
              <a:t>             -</a:t>
            </a:r>
            <a:r>
              <a:rPr lang="vi-VN" sz="2800" b="0" i="0" dirty="0" smtClean="0">
                <a:latin typeface="Times New Roman" pitchFamily="18" charset="0"/>
                <a:cs typeface="Times New Roman" pitchFamily="18" charset="0"/>
              </a:rPr>
              <a:t>Lao </a:t>
            </a:r>
            <a:r>
              <a:rPr lang="vi-VN" sz="2800" b="0" i="0" dirty="0">
                <a:latin typeface="Times New Roman" pitchFamily="18" charset="0"/>
                <a:cs typeface="Times New Roman" pitchFamily="18" charset="0"/>
              </a:rPr>
              <a:t>động nữ có trình độ cao đẳng, đại học trở lên chỉ bằng 42% so với lao động nam. </a:t>
            </a:r>
            <a:r>
              <a:rPr lang="en-US" sz="2800" b="0" i="0" dirty="0" smtClean="0">
                <a:latin typeface="Times New Roman" pitchFamily="18" charset="0"/>
                <a:cs typeface="Times New Roman" pitchFamily="18" charset="0"/>
              </a:rPr>
              <a:t/>
            </a:r>
            <a:br>
              <a:rPr lang="en-US" sz="2800" b="0" i="0" dirty="0" smtClean="0">
                <a:latin typeface="Times New Roman" pitchFamily="18" charset="0"/>
                <a:cs typeface="Times New Roman" pitchFamily="18" charset="0"/>
              </a:rPr>
            </a:br>
            <a:r>
              <a:rPr lang="en-US" sz="2800" b="0" i="0" dirty="0">
                <a:latin typeface="Times New Roman" pitchFamily="18" charset="0"/>
                <a:cs typeface="Times New Roman" pitchFamily="18" charset="0"/>
              </a:rPr>
              <a:t> </a:t>
            </a:r>
            <a:r>
              <a:rPr lang="en-US" sz="2800" b="0" i="0" dirty="0" smtClean="0">
                <a:latin typeface="Times New Roman" pitchFamily="18" charset="0"/>
                <a:cs typeface="Times New Roman" pitchFamily="18" charset="0"/>
              </a:rPr>
              <a:t>         -</a:t>
            </a:r>
            <a:r>
              <a:rPr lang="vi-VN" sz="2800" b="0" i="0" dirty="0" smtClean="0">
                <a:latin typeface="Times New Roman" pitchFamily="18" charset="0"/>
                <a:cs typeface="Times New Roman" pitchFamily="18" charset="0"/>
              </a:rPr>
              <a:t>Thu </a:t>
            </a:r>
            <a:r>
              <a:rPr lang="vi-VN" sz="2800" b="0" i="0" dirty="0">
                <a:latin typeface="Times New Roman" pitchFamily="18" charset="0"/>
                <a:cs typeface="Times New Roman" pitchFamily="18" charset="0"/>
              </a:rPr>
              <a:t>nhập bình quân của lao động nữ bằng khoảng 79% lao động nam</a:t>
            </a:r>
            <a:r>
              <a:rPr lang="vi-VN" sz="2800" b="0" i="0" dirty="0" smtClean="0">
                <a:latin typeface="Times New Roman" pitchFamily="18" charset="0"/>
                <a:cs typeface="Times New Roman" pitchFamily="18" charset="0"/>
              </a:rPr>
              <a:t>.</a:t>
            </a:r>
            <a:r>
              <a:rPr lang="en-US" sz="3100" b="0" i="0" dirty="0" smtClean="0">
                <a:latin typeface="Times New Roman" pitchFamily="18" charset="0"/>
                <a:cs typeface="Times New Roman" pitchFamily="18" charset="0"/>
              </a:rPr>
              <a:t/>
            </a:r>
            <a:br>
              <a:rPr lang="en-US" sz="3100" b="0" i="0" dirty="0" smtClean="0">
                <a:latin typeface="Times New Roman" pitchFamily="18" charset="0"/>
                <a:cs typeface="Times New Roman" pitchFamily="18" charset="0"/>
              </a:rPr>
            </a:br>
            <a:r>
              <a:rPr lang="en-US" sz="3100" b="0" i="0" dirty="0" smtClean="0">
                <a:latin typeface="Times New Roman" pitchFamily="18" charset="0"/>
                <a:cs typeface="Times New Roman" pitchFamily="18" charset="0"/>
              </a:rPr>
              <a:t>           -</a:t>
            </a:r>
            <a:r>
              <a:rPr lang="en-US" sz="2800" b="0" i="0" dirty="0" smtClean="0">
                <a:latin typeface="Times New Roman" pitchFamily="18" charset="0"/>
                <a:cs typeface="Times New Roman" pitchFamily="18" charset="0"/>
              </a:rPr>
              <a:t>44 đời tổng thống Hoa Kỳ không có nữ.</a:t>
            </a:r>
            <a:endParaRPr lang="en-US" sz="2800" b="0" i="0" dirty="0">
              <a:latin typeface="Times New Roman" pitchFamily="18" charset="0"/>
              <a:cs typeface="Times New Roman" pitchFamily="18" charset="0"/>
            </a:endParaRPr>
          </a:p>
        </p:txBody>
      </p:sp>
    </p:spTree>
    <p:extLst>
      <p:ext uri="{BB962C8B-B14F-4D97-AF65-F5344CB8AC3E}">
        <p14:creationId xmlns:p14="http://schemas.microsoft.com/office/powerpoint/2010/main" xmlns="" val="420899648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52600"/>
            <a:ext cx="8229600" cy="5029200"/>
          </a:xfrm>
        </p:spPr>
        <p:txBody>
          <a:bodyPr>
            <a:normAutofit fontScale="90000"/>
          </a:bodyPr>
          <a:lstStyle/>
          <a:p>
            <a:pPr algn="l"/>
            <a:r>
              <a:rPr lang="en-US" sz="3100" dirty="0" smtClean="0">
                <a:solidFill>
                  <a:srgbClr val="FF0000"/>
                </a:solidFill>
                <a:latin typeface="Times New Roman" pitchFamily="18" charset="0"/>
                <a:cs typeface="Times New Roman" pitchFamily="18" charset="0"/>
              </a:rPr>
              <a:t>HẬU </a:t>
            </a:r>
            <a:r>
              <a:rPr lang="en-US" sz="3100" dirty="0" smtClean="0">
                <a:solidFill>
                  <a:srgbClr val="FF0000"/>
                </a:solidFill>
                <a:latin typeface="Times New Roman" pitchFamily="18" charset="0"/>
                <a:cs typeface="Times New Roman" pitchFamily="18" charset="0"/>
              </a:rPr>
              <a:t>QUẢ</a:t>
            </a:r>
            <a:r>
              <a:rPr lang="en-US" sz="3100" dirty="0" smtClean="0">
                <a:solidFill>
                  <a:srgbClr val="FF0000"/>
                </a:solidFill>
                <a:latin typeface="Times New Roman" pitchFamily="18" charset="0"/>
                <a:cs typeface="Times New Roman" pitchFamily="18" charset="0"/>
              </a:rPr>
              <a:t/>
            </a:r>
            <a:br>
              <a:rPr lang="en-US" sz="3100" dirty="0" smtClean="0">
                <a:solidFill>
                  <a:srgbClr val="FF0000"/>
                </a:solidFill>
                <a:latin typeface="Times New Roman" pitchFamily="18" charset="0"/>
                <a:cs typeface="Times New Roman" pitchFamily="18" charset="0"/>
              </a:rPr>
            </a:br>
            <a:r>
              <a:rPr lang="en-US" sz="3100" dirty="0" smtClean="0">
                <a:solidFill>
                  <a:srgbClr val="FF0000"/>
                </a:solidFill>
                <a:latin typeface="Times New Roman" pitchFamily="18" charset="0"/>
                <a:cs typeface="Times New Roman" pitchFamily="18" charset="0"/>
              </a:rPr>
              <a:t>	</a:t>
            </a:r>
            <a:r>
              <a:rPr lang="en-US" sz="3100" dirty="0" smtClean="0">
                <a:latin typeface="Times New Roman" pitchFamily="18" charset="0"/>
                <a:cs typeface="Times New Roman" pitchFamily="18" charset="0"/>
              </a:rPr>
              <a:t>-Mất </a:t>
            </a:r>
            <a:r>
              <a:rPr lang="en-US" sz="3100" dirty="0">
                <a:latin typeface="Times New Roman" pitchFamily="18" charset="0"/>
                <a:cs typeface="Times New Roman" pitchFamily="18" charset="0"/>
              </a:rPr>
              <a:t>cân bằng giới tính khi sinh sẽ tác động đến cấu trúc dân số Việt Nam trong tương lai, dẫn đến việc thừa nam, thiếu nữ trong xã hội. Các hệ lụy nghiêm trọng của việc này là gia tăng bất bình đẳng giới và tạo sự biến đổi xã hội theo chiều hướng xấu.</a:t>
            </a:r>
            <a:br>
              <a:rPr lang="en-US" sz="3100" dirty="0">
                <a:latin typeface="Times New Roman" pitchFamily="18" charset="0"/>
                <a:cs typeface="Times New Roman" pitchFamily="18" charset="0"/>
              </a:rPr>
            </a:br>
            <a:r>
              <a:rPr lang="en-US" sz="3100" dirty="0" smtClean="0">
                <a:latin typeface="Times New Roman" pitchFamily="18" charset="0"/>
                <a:cs typeface="Times New Roman" pitchFamily="18" charset="0"/>
              </a:rPr>
              <a:t>	</a:t>
            </a:r>
            <a:r>
              <a:rPr lang="en-US" sz="3100" dirty="0" smtClean="0">
                <a:latin typeface="Times New Roman" pitchFamily="18" charset="0"/>
                <a:cs typeface="Times New Roman" pitchFamily="18" charset="0"/>
              </a:rPr>
              <a:t>-</a:t>
            </a:r>
            <a:r>
              <a:rPr lang="en-US" sz="3100" dirty="0">
                <a:latin typeface="Times New Roman" pitchFamily="18" charset="0"/>
                <a:cs typeface="Times New Roman" pitchFamily="18" charset="0"/>
              </a:rPr>
              <a:t>K</a:t>
            </a:r>
            <a:r>
              <a:rPr lang="en-US" sz="3100" dirty="0" smtClean="0">
                <a:latin typeface="Times New Roman" pitchFamily="18" charset="0"/>
                <a:cs typeface="Times New Roman" pitchFamily="18" charset="0"/>
              </a:rPr>
              <a:t>hó </a:t>
            </a:r>
            <a:r>
              <a:rPr lang="en-US" sz="3100" dirty="0">
                <a:latin typeface="Times New Roman" pitchFamily="18" charset="0"/>
                <a:cs typeface="Times New Roman" pitchFamily="18" charset="0"/>
              </a:rPr>
              <a:t>khăn hơn trong việc tìm kiếm bạn </a:t>
            </a:r>
            <a:r>
              <a:rPr lang="en-US" sz="3100" dirty="0" smtClean="0">
                <a:latin typeface="Times New Roman" pitchFamily="18" charset="0"/>
                <a:cs typeface="Times New Roman" pitchFamily="18" charset="0"/>
              </a:rPr>
              <a:t>đời</a:t>
            </a:r>
            <a:r>
              <a:rPr lang="en-US" sz="3100" dirty="0">
                <a:latin typeface="Times New Roman" pitchFamily="18" charset="0"/>
                <a:cs typeface="Times New Roman" pitchFamily="18" charset="0"/>
              </a:rPr>
              <a:t/>
            </a:r>
            <a:br>
              <a:rPr lang="en-US" sz="3100" dirty="0">
                <a:latin typeface="Times New Roman" pitchFamily="18" charset="0"/>
                <a:cs typeface="Times New Roman" pitchFamily="18" charset="0"/>
              </a:rPr>
            </a:br>
            <a:r>
              <a:rPr lang="en-US" sz="3100" dirty="0" smtClean="0">
                <a:latin typeface="Times New Roman" pitchFamily="18" charset="0"/>
                <a:cs typeface="Times New Roman" pitchFamily="18" charset="0"/>
              </a:rPr>
              <a:t>	</a:t>
            </a:r>
            <a:r>
              <a:rPr lang="en-US" sz="3100" dirty="0" smtClean="0">
                <a:latin typeface="Times New Roman" pitchFamily="18" charset="0"/>
                <a:cs typeface="Times New Roman" pitchFamily="18" charset="0"/>
              </a:rPr>
              <a:t>-Gia </a:t>
            </a:r>
            <a:r>
              <a:rPr lang="en-US" sz="3100" dirty="0">
                <a:latin typeface="Times New Roman" pitchFamily="18" charset="0"/>
                <a:cs typeface="Times New Roman" pitchFamily="18" charset="0"/>
              </a:rPr>
              <a:t>tăng nhu cầu mua bán tình dục, xâm hại tình dục và các mạng lưới buôn bán phụ nữ có thể sẽ mở rộng hơn do sự mất cân bằng này</a:t>
            </a:r>
            <a:r>
              <a:rPr lang="en-US" sz="3100" dirty="0" smtClean="0">
                <a:latin typeface="Times New Roman" pitchFamily="18" charset="0"/>
                <a:cs typeface="Times New Roman" pitchFamily="18" charset="0"/>
              </a:rPr>
              <a:t>. </a:t>
            </a:r>
            <a:r>
              <a:rPr lang="en-US" sz="3100" dirty="0" err="1" smtClean="0">
                <a:latin typeface="Times New Roman" pitchFamily="18" charset="0"/>
                <a:cs typeface="Times New Roman" pitchFamily="18" charset="0"/>
              </a:rPr>
              <a:t>Và</a:t>
            </a:r>
            <a:r>
              <a:rPr lang="en-US" sz="3100" dirty="0" smtClean="0">
                <a:latin typeface="Times New Roman" pitchFamily="18" charset="0"/>
                <a:cs typeface="Times New Roman" pitchFamily="18" charset="0"/>
              </a:rPr>
              <a:t> </a:t>
            </a:r>
            <a:r>
              <a:rPr lang="en-US" sz="3100" dirty="0" err="1" smtClean="0">
                <a:latin typeface="Times New Roman" pitchFamily="18" charset="0"/>
                <a:cs typeface="Times New Roman" pitchFamily="18" charset="0"/>
              </a:rPr>
              <a:t>kéo</a:t>
            </a:r>
            <a:r>
              <a:rPr lang="en-US" sz="3100" dirty="0" smtClean="0">
                <a:latin typeface="Times New Roman" pitchFamily="18" charset="0"/>
                <a:cs typeface="Times New Roman" pitchFamily="18" charset="0"/>
              </a:rPr>
              <a:t> </a:t>
            </a:r>
            <a:r>
              <a:rPr lang="en-US" sz="3100" dirty="0" err="1" smtClean="0">
                <a:latin typeface="Times New Roman" pitchFamily="18" charset="0"/>
                <a:cs typeface="Times New Roman" pitchFamily="18" charset="0"/>
              </a:rPr>
              <a:t>theo</a:t>
            </a:r>
            <a:r>
              <a:rPr lang="en-US" sz="3100" dirty="0" smtClean="0">
                <a:latin typeface="Times New Roman" pitchFamily="18" charset="0"/>
                <a:cs typeface="Times New Roman" pitchFamily="18" charset="0"/>
              </a:rPr>
              <a:t> </a:t>
            </a:r>
            <a:r>
              <a:rPr lang="en-US" sz="3100" dirty="0" err="1" smtClean="0">
                <a:latin typeface="Times New Roman" pitchFamily="18" charset="0"/>
                <a:cs typeface="Times New Roman" pitchFamily="18" charset="0"/>
              </a:rPr>
              <a:t>vô</a:t>
            </a:r>
            <a:r>
              <a:rPr lang="en-US" sz="3100" dirty="0" smtClean="0">
                <a:latin typeface="Times New Roman" pitchFamily="18" charset="0"/>
                <a:cs typeface="Times New Roman" pitchFamily="18" charset="0"/>
              </a:rPr>
              <a:t> </a:t>
            </a:r>
            <a:r>
              <a:rPr lang="en-US" sz="3100" dirty="0" err="1" smtClean="0">
                <a:latin typeface="Times New Roman" pitchFamily="18" charset="0"/>
                <a:cs typeface="Times New Roman" pitchFamily="18" charset="0"/>
              </a:rPr>
              <a:t>vàng</a:t>
            </a:r>
            <a:r>
              <a:rPr lang="en-US" sz="3100" dirty="0" smtClean="0">
                <a:latin typeface="Times New Roman" pitchFamily="18" charset="0"/>
                <a:cs typeface="Times New Roman" pitchFamily="18" charset="0"/>
              </a:rPr>
              <a:t> </a:t>
            </a:r>
            <a:r>
              <a:rPr lang="en-US" sz="3100" dirty="0" err="1" smtClean="0">
                <a:latin typeface="Times New Roman" pitchFamily="18" charset="0"/>
                <a:cs typeface="Times New Roman" pitchFamily="18" charset="0"/>
              </a:rPr>
              <a:t>hậu</a:t>
            </a:r>
            <a:r>
              <a:rPr lang="en-US" sz="3100" dirty="0" smtClean="0">
                <a:latin typeface="Times New Roman" pitchFamily="18" charset="0"/>
                <a:cs typeface="Times New Roman" pitchFamily="18" charset="0"/>
              </a:rPr>
              <a:t> </a:t>
            </a:r>
            <a:r>
              <a:rPr lang="en-US" sz="3100" dirty="0" err="1" smtClean="0">
                <a:latin typeface="Times New Roman" pitchFamily="18" charset="0"/>
                <a:cs typeface="Times New Roman" pitchFamily="18" charset="0"/>
              </a:rPr>
              <a:t>quả</a:t>
            </a:r>
            <a:r>
              <a:rPr lang="en-US" sz="3100" dirty="0" smtClean="0">
                <a:latin typeface="Times New Roman" pitchFamily="18" charset="0"/>
                <a:cs typeface="Times New Roman" pitchFamily="18" charset="0"/>
              </a:rPr>
              <a:t> </a:t>
            </a:r>
            <a:r>
              <a:rPr lang="en-US" sz="3100" dirty="0" err="1" smtClean="0">
                <a:latin typeface="Times New Roman" pitchFamily="18" charset="0"/>
                <a:cs typeface="Times New Roman" pitchFamily="18" charset="0"/>
              </a:rPr>
              <a:t>khác</a:t>
            </a:r>
            <a:r>
              <a:rPr lang="en-US" sz="3100" dirty="0" smtClean="0">
                <a:latin typeface="Times New Roman" pitchFamily="18" charset="0"/>
                <a:cs typeface="Times New Roman" pitchFamily="18" charset="0"/>
              </a:rPr>
              <a:t/>
            </a:r>
            <a:br>
              <a:rPr lang="en-US" sz="3100" dirty="0" smtClean="0">
                <a:latin typeface="Times New Roman" pitchFamily="18" charset="0"/>
                <a:cs typeface="Times New Roman" pitchFamily="18" charset="0"/>
              </a:rPr>
            </a:br>
            <a:r>
              <a:rPr lang="en-US" dirty="0"/>
              <a:t/>
            </a:r>
            <a:br>
              <a:rPr lang="en-US" dirty="0"/>
            </a:br>
            <a:endParaRPr lang="en-US" dirty="0"/>
          </a:p>
        </p:txBody>
      </p:sp>
    </p:spTree>
    <p:extLst>
      <p:ext uri="{BB962C8B-B14F-4D97-AF65-F5344CB8AC3E}">
        <p14:creationId xmlns:p14="http://schemas.microsoft.com/office/powerpoint/2010/main" xmlns="" val="197600051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781800"/>
          </a:xfrm>
        </p:spPr>
        <p:txBody>
          <a:bodyPr>
            <a:normAutofit/>
          </a:bodyPr>
          <a:lstStyle/>
          <a:p>
            <a:endParaRPr lang="en-US" sz="2800" dirty="0"/>
          </a:p>
        </p:txBody>
      </p:sp>
      <p:pic>
        <p:nvPicPr>
          <p:cNvPr id="1026" name="Picture 2" descr="C:\Users\Dell\Desktop\216338_380239982095496_1688434104_n.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143000" y="3512127"/>
            <a:ext cx="3581400" cy="335280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Cloud Callout 2"/>
          <p:cNvSpPr/>
          <p:nvPr/>
        </p:nvSpPr>
        <p:spPr>
          <a:xfrm>
            <a:off x="1295400" y="685800"/>
            <a:ext cx="7266709" cy="3276600"/>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smtClean="0">
                <a:latin typeface="Times New Roman" pitchFamily="18" charset="0"/>
                <a:cs typeface="Times New Roman" pitchFamily="18" charset="0"/>
              </a:rPr>
              <a:t>Vậy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thế</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nào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xóa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bỏ</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đẳng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giới</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xmlns="" val="38679454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858000"/>
          </a:xfrm>
        </p:spPr>
        <p:txBody>
          <a:bodyPr>
            <a:normAutofit/>
          </a:bodyPr>
          <a:lstStyle/>
          <a:p>
            <a:endParaRPr lang="en-US" sz="28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3999" cy="6781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38714244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458200" cy="487362"/>
          </a:xfrm>
        </p:spPr>
        <p:txBody>
          <a:bodyPr>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l"/>
            <a:r>
              <a:rPr lang="en-US" sz="2800" b="1" i="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V.BIỆN PHÁP KHẮC PHỤC BẤT BÌNH ĐẲNG GIỚI</a:t>
            </a:r>
            <a:endParaRPr lang="en-US" sz="2800" b="1" i="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endParaRPr>
          </a:p>
        </p:txBody>
      </p:sp>
      <p:sp>
        <p:nvSpPr>
          <p:cNvPr id="5" name="Rounded Rectangle 4"/>
          <p:cNvSpPr/>
          <p:nvPr/>
        </p:nvSpPr>
        <p:spPr>
          <a:xfrm>
            <a:off x="3276600" y="2895600"/>
            <a:ext cx="2271486" cy="15240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800" dirty="0" smtClean="0">
                <a:solidFill>
                  <a:prstClr val="white"/>
                </a:solidFill>
                <a:latin typeface="Times New Roman" pitchFamily="18" charset="0"/>
                <a:cs typeface="Times New Roman" pitchFamily="18" charset="0"/>
              </a:rPr>
              <a:t>BIỆN PHÁP KHẮC PHỤC</a:t>
            </a:r>
            <a:endParaRPr lang="en-US" sz="2800" dirty="0">
              <a:solidFill>
                <a:prstClr val="white"/>
              </a:solidFill>
              <a:latin typeface="Times New Roman" pitchFamily="18" charset="0"/>
              <a:cs typeface="Times New Roman" pitchFamily="18" charset="0"/>
            </a:endParaRPr>
          </a:p>
        </p:txBody>
      </p:sp>
      <p:sp>
        <p:nvSpPr>
          <p:cNvPr id="6" name="Rounded Rectangle 5"/>
          <p:cNvSpPr/>
          <p:nvPr/>
        </p:nvSpPr>
        <p:spPr>
          <a:xfrm>
            <a:off x="5867400" y="2514600"/>
            <a:ext cx="3276600" cy="2133599"/>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2600" b="1" dirty="0" smtClean="0">
              <a:solidFill>
                <a:srgbClr val="002060"/>
              </a:solidFill>
            </a:endParaRPr>
          </a:p>
          <a:p>
            <a:pPr algn="ctr"/>
            <a:r>
              <a:rPr lang="en-US" sz="2600" b="1" dirty="0" err="1" smtClean="0">
                <a:solidFill>
                  <a:srgbClr val="002060"/>
                </a:solidFill>
              </a:rPr>
              <a:t>Các</a:t>
            </a:r>
            <a:r>
              <a:rPr lang="en-US" sz="2600" b="1" dirty="0" smtClean="0">
                <a:solidFill>
                  <a:srgbClr val="002060"/>
                </a:solidFill>
              </a:rPr>
              <a:t> </a:t>
            </a:r>
            <a:r>
              <a:rPr lang="en-US" sz="2600" b="1" dirty="0" err="1">
                <a:solidFill>
                  <a:srgbClr val="002060"/>
                </a:solidFill>
              </a:rPr>
              <a:t>nguyên</a:t>
            </a:r>
            <a:r>
              <a:rPr lang="en-US" sz="2600" b="1" dirty="0">
                <a:solidFill>
                  <a:srgbClr val="002060"/>
                </a:solidFill>
              </a:rPr>
              <a:t> </a:t>
            </a:r>
            <a:r>
              <a:rPr lang="en-US" sz="2600" b="1" dirty="0" err="1">
                <a:solidFill>
                  <a:srgbClr val="002060"/>
                </a:solidFill>
              </a:rPr>
              <a:t>tắc</a:t>
            </a:r>
            <a:r>
              <a:rPr lang="en-US" sz="2600" b="1" dirty="0">
                <a:solidFill>
                  <a:srgbClr val="002060"/>
                </a:solidFill>
              </a:rPr>
              <a:t> </a:t>
            </a:r>
            <a:r>
              <a:rPr lang="en-US" sz="2600" b="1" dirty="0" err="1">
                <a:solidFill>
                  <a:srgbClr val="002060"/>
                </a:solidFill>
              </a:rPr>
              <a:t>cơ</a:t>
            </a:r>
            <a:r>
              <a:rPr lang="en-US" sz="2600" b="1" dirty="0">
                <a:solidFill>
                  <a:srgbClr val="002060"/>
                </a:solidFill>
              </a:rPr>
              <a:t> </a:t>
            </a:r>
            <a:r>
              <a:rPr lang="en-US" sz="2600" b="1" dirty="0" err="1">
                <a:solidFill>
                  <a:srgbClr val="002060"/>
                </a:solidFill>
              </a:rPr>
              <a:t>bản</a:t>
            </a:r>
            <a:r>
              <a:rPr lang="en-US" sz="2600" b="1" dirty="0">
                <a:solidFill>
                  <a:srgbClr val="002060"/>
                </a:solidFill>
              </a:rPr>
              <a:t> </a:t>
            </a:r>
            <a:r>
              <a:rPr lang="en-US" sz="2600" b="1" dirty="0" err="1">
                <a:solidFill>
                  <a:srgbClr val="002060"/>
                </a:solidFill>
              </a:rPr>
              <a:t>của</a:t>
            </a:r>
            <a:r>
              <a:rPr lang="en-US" sz="2600" b="1" dirty="0">
                <a:solidFill>
                  <a:srgbClr val="002060"/>
                </a:solidFill>
              </a:rPr>
              <a:t> </a:t>
            </a:r>
            <a:r>
              <a:rPr lang="en-US" sz="2600" b="1" dirty="0" err="1">
                <a:solidFill>
                  <a:srgbClr val="002060"/>
                </a:solidFill>
              </a:rPr>
              <a:t>Luật</a:t>
            </a:r>
            <a:r>
              <a:rPr lang="en-US" sz="2600" b="1" dirty="0">
                <a:solidFill>
                  <a:srgbClr val="002060"/>
                </a:solidFill>
              </a:rPr>
              <a:t> </a:t>
            </a:r>
            <a:r>
              <a:rPr lang="en-US" sz="2600" b="1" dirty="0" smtClean="0">
                <a:solidFill>
                  <a:srgbClr val="002060"/>
                </a:solidFill>
              </a:rPr>
              <a:t>BBĐG </a:t>
            </a:r>
            <a:r>
              <a:rPr lang="en-US" sz="2600" b="1" dirty="0" err="1">
                <a:solidFill>
                  <a:srgbClr val="002060"/>
                </a:solidFill>
              </a:rPr>
              <a:t>được</a:t>
            </a:r>
            <a:r>
              <a:rPr lang="en-US" sz="2600" b="1" dirty="0">
                <a:solidFill>
                  <a:srgbClr val="002060"/>
                </a:solidFill>
              </a:rPr>
              <a:t> </a:t>
            </a:r>
            <a:r>
              <a:rPr lang="en-US" sz="2600" b="1" dirty="0" err="1">
                <a:solidFill>
                  <a:srgbClr val="002060"/>
                </a:solidFill>
              </a:rPr>
              <a:t>thể</a:t>
            </a:r>
            <a:r>
              <a:rPr lang="en-US" sz="2600" b="1" dirty="0">
                <a:solidFill>
                  <a:srgbClr val="002060"/>
                </a:solidFill>
              </a:rPr>
              <a:t> </a:t>
            </a:r>
            <a:r>
              <a:rPr lang="en-US" sz="2600" b="1" dirty="0" err="1">
                <a:solidFill>
                  <a:srgbClr val="002060"/>
                </a:solidFill>
              </a:rPr>
              <a:t>chế</a:t>
            </a:r>
            <a:r>
              <a:rPr lang="en-US" sz="2600" b="1" dirty="0">
                <a:solidFill>
                  <a:srgbClr val="002060"/>
                </a:solidFill>
              </a:rPr>
              <a:t> </a:t>
            </a:r>
            <a:r>
              <a:rPr lang="en-US" sz="2600" b="1" dirty="0" err="1">
                <a:solidFill>
                  <a:srgbClr val="002060"/>
                </a:solidFill>
              </a:rPr>
              <a:t>trong</a:t>
            </a:r>
            <a:r>
              <a:rPr lang="en-US" sz="2600" b="1" dirty="0">
                <a:solidFill>
                  <a:srgbClr val="002060"/>
                </a:solidFill>
              </a:rPr>
              <a:t> </a:t>
            </a:r>
            <a:r>
              <a:rPr lang="en-US" sz="2600" b="1" dirty="0" err="1">
                <a:solidFill>
                  <a:srgbClr val="002060"/>
                </a:solidFill>
              </a:rPr>
              <a:t>các</a:t>
            </a:r>
            <a:r>
              <a:rPr lang="en-US" sz="2600" b="1" dirty="0">
                <a:solidFill>
                  <a:srgbClr val="002060"/>
                </a:solidFill>
              </a:rPr>
              <a:t>  </a:t>
            </a:r>
            <a:r>
              <a:rPr lang="en-US" sz="2600" b="1" dirty="0" err="1">
                <a:solidFill>
                  <a:srgbClr val="002060"/>
                </a:solidFill>
              </a:rPr>
              <a:t>văn</a:t>
            </a:r>
            <a:r>
              <a:rPr lang="en-US" sz="2600" b="1" dirty="0">
                <a:solidFill>
                  <a:srgbClr val="002060"/>
                </a:solidFill>
              </a:rPr>
              <a:t> </a:t>
            </a:r>
            <a:r>
              <a:rPr lang="en-US" sz="2600" b="1" dirty="0" err="1">
                <a:solidFill>
                  <a:srgbClr val="002060"/>
                </a:solidFill>
              </a:rPr>
              <a:t>bản</a:t>
            </a:r>
            <a:r>
              <a:rPr lang="en-US" sz="2600" b="1" dirty="0">
                <a:solidFill>
                  <a:srgbClr val="002060"/>
                </a:solidFill>
              </a:rPr>
              <a:t> </a:t>
            </a:r>
            <a:r>
              <a:rPr lang="en-US" sz="2600" b="1" dirty="0" err="1">
                <a:solidFill>
                  <a:srgbClr val="002060"/>
                </a:solidFill>
              </a:rPr>
              <a:t>của</a:t>
            </a:r>
            <a:r>
              <a:rPr lang="en-US" sz="2600" b="1" dirty="0">
                <a:solidFill>
                  <a:srgbClr val="002060"/>
                </a:solidFill>
              </a:rPr>
              <a:t> </a:t>
            </a:r>
            <a:r>
              <a:rPr lang="en-US" sz="2600" b="1" dirty="0" err="1">
                <a:solidFill>
                  <a:srgbClr val="002060"/>
                </a:solidFill>
              </a:rPr>
              <a:t>luật</a:t>
            </a:r>
            <a:r>
              <a:rPr lang="en-US" sz="2600" b="1" dirty="0">
                <a:solidFill>
                  <a:srgbClr val="002060"/>
                </a:solidFill>
              </a:rPr>
              <a:t> </a:t>
            </a:r>
            <a:r>
              <a:rPr lang="en-US" sz="2600" b="1" dirty="0" err="1">
                <a:solidFill>
                  <a:srgbClr val="002060"/>
                </a:solidFill>
              </a:rPr>
              <a:t>khác</a:t>
            </a:r>
            <a:r>
              <a:rPr lang="en-US" sz="2600" b="1" dirty="0">
                <a:solidFill>
                  <a:srgbClr val="002060"/>
                </a:solidFill>
              </a:rPr>
              <a:t/>
            </a:r>
            <a:br>
              <a:rPr lang="en-US" sz="2600" b="1" dirty="0">
                <a:solidFill>
                  <a:srgbClr val="002060"/>
                </a:solidFill>
              </a:rPr>
            </a:br>
            <a:endParaRPr lang="en-US" sz="2600" b="1" dirty="0">
              <a:solidFill>
                <a:srgbClr val="002060"/>
              </a:solidFill>
            </a:endParaRPr>
          </a:p>
        </p:txBody>
      </p:sp>
      <p:sp>
        <p:nvSpPr>
          <p:cNvPr id="8" name="Rounded Rectangle 7"/>
          <p:cNvSpPr/>
          <p:nvPr/>
        </p:nvSpPr>
        <p:spPr>
          <a:xfrm>
            <a:off x="5257800" y="812800"/>
            <a:ext cx="3414486" cy="139700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600" b="1" dirty="0" err="1" smtClean="0">
                <a:solidFill>
                  <a:srgbClr val="002060"/>
                </a:solidFill>
              </a:rPr>
              <a:t>Nâng</a:t>
            </a:r>
            <a:r>
              <a:rPr lang="en-US" sz="2600" b="1" dirty="0" smtClean="0">
                <a:solidFill>
                  <a:srgbClr val="002060"/>
                </a:solidFill>
              </a:rPr>
              <a:t> </a:t>
            </a:r>
            <a:r>
              <a:rPr lang="en-US" sz="2600" b="1" dirty="0" err="1" smtClean="0">
                <a:solidFill>
                  <a:srgbClr val="002060"/>
                </a:solidFill>
              </a:rPr>
              <a:t>cao</a:t>
            </a:r>
            <a:r>
              <a:rPr lang="en-US" sz="2600" b="1" dirty="0" smtClean="0">
                <a:solidFill>
                  <a:srgbClr val="002060"/>
                </a:solidFill>
              </a:rPr>
              <a:t> </a:t>
            </a:r>
            <a:r>
              <a:rPr lang="en-US" sz="2600" b="1" dirty="0" err="1" smtClean="0">
                <a:solidFill>
                  <a:srgbClr val="002060"/>
                </a:solidFill>
              </a:rPr>
              <a:t>chất</a:t>
            </a:r>
            <a:r>
              <a:rPr lang="en-US" sz="2600" b="1" dirty="0" smtClean="0">
                <a:solidFill>
                  <a:srgbClr val="002060"/>
                </a:solidFill>
              </a:rPr>
              <a:t> </a:t>
            </a:r>
            <a:r>
              <a:rPr lang="en-US" sz="2600" b="1" dirty="0" err="1" smtClean="0">
                <a:solidFill>
                  <a:srgbClr val="002060"/>
                </a:solidFill>
              </a:rPr>
              <a:t>lượng</a:t>
            </a:r>
            <a:r>
              <a:rPr lang="en-US" sz="2600" b="1" dirty="0" smtClean="0">
                <a:solidFill>
                  <a:srgbClr val="002060"/>
                </a:solidFill>
              </a:rPr>
              <a:t> </a:t>
            </a:r>
            <a:r>
              <a:rPr lang="en-US" sz="2600" b="1" dirty="0" err="1" smtClean="0">
                <a:solidFill>
                  <a:srgbClr val="002060"/>
                </a:solidFill>
              </a:rPr>
              <a:t>giáo</a:t>
            </a:r>
            <a:r>
              <a:rPr lang="en-US" sz="2600" b="1" dirty="0" smtClean="0">
                <a:solidFill>
                  <a:srgbClr val="002060"/>
                </a:solidFill>
              </a:rPr>
              <a:t> </a:t>
            </a:r>
            <a:r>
              <a:rPr lang="en-US" sz="2600" b="1" dirty="0" err="1" smtClean="0">
                <a:solidFill>
                  <a:srgbClr val="002060"/>
                </a:solidFill>
              </a:rPr>
              <a:t>dục</a:t>
            </a:r>
            <a:r>
              <a:rPr lang="en-US" sz="2600" b="1" dirty="0" smtClean="0">
                <a:solidFill>
                  <a:srgbClr val="002060"/>
                </a:solidFill>
              </a:rPr>
              <a:t> </a:t>
            </a:r>
            <a:r>
              <a:rPr lang="en-US" sz="2600" b="1" dirty="0" err="1" smtClean="0">
                <a:solidFill>
                  <a:srgbClr val="002060"/>
                </a:solidFill>
              </a:rPr>
              <a:t>và</a:t>
            </a:r>
            <a:r>
              <a:rPr lang="en-US" sz="2600" b="1" dirty="0" smtClean="0">
                <a:solidFill>
                  <a:srgbClr val="002060"/>
                </a:solidFill>
              </a:rPr>
              <a:t> </a:t>
            </a:r>
            <a:r>
              <a:rPr lang="en-US" sz="2600" b="1" dirty="0" err="1" smtClean="0">
                <a:solidFill>
                  <a:srgbClr val="002060"/>
                </a:solidFill>
              </a:rPr>
              <a:t>tuyên</a:t>
            </a:r>
            <a:r>
              <a:rPr lang="en-US" sz="2600" b="1" dirty="0" smtClean="0">
                <a:solidFill>
                  <a:srgbClr val="002060"/>
                </a:solidFill>
              </a:rPr>
              <a:t> </a:t>
            </a:r>
            <a:r>
              <a:rPr lang="en-US" sz="2600" b="1" dirty="0" err="1" smtClean="0">
                <a:solidFill>
                  <a:srgbClr val="002060"/>
                </a:solidFill>
              </a:rPr>
              <a:t>truyền</a:t>
            </a:r>
            <a:r>
              <a:rPr lang="en-US" sz="2600" b="1" dirty="0" smtClean="0">
                <a:solidFill>
                  <a:srgbClr val="002060"/>
                </a:solidFill>
              </a:rPr>
              <a:t> </a:t>
            </a:r>
            <a:r>
              <a:rPr lang="en-US" sz="2600" b="1" dirty="0" err="1" smtClean="0">
                <a:solidFill>
                  <a:srgbClr val="002060"/>
                </a:solidFill>
              </a:rPr>
              <a:t>về</a:t>
            </a:r>
            <a:r>
              <a:rPr lang="en-US" sz="2600" b="1" dirty="0" smtClean="0">
                <a:solidFill>
                  <a:srgbClr val="002060"/>
                </a:solidFill>
              </a:rPr>
              <a:t> </a:t>
            </a:r>
            <a:r>
              <a:rPr lang="en-US" sz="2600" b="1" dirty="0" err="1" smtClean="0">
                <a:solidFill>
                  <a:srgbClr val="002060"/>
                </a:solidFill>
              </a:rPr>
              <a:t>giới</a:t>
            </a:r>
            <a:endParaRPr lang="en-US" sz="2600" b="1" dirty="0">
              <a:solidFill>
                <a:srgbClr val="002060"/>
              </a:solidFill>
            </a:endParaRPr>
          </a:p>
        </p:txBody>
      </p:sp>
      <p:sp>
        <p:nvSpPr>
          <p:cNvPr id="9" name="Rounded Rectangle 8"/>
          <p:cNvSpPr/>
          <p:nvPr/>
        </p:nvSpPr>
        <p:spPr>
          <a:xfrm>
            <a:off x="2369457" y="5029200"/>
            <a:ext cx="4267200" cy="160020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2600" b="1" dirty="0" smtClean="0">
              <a:solidFill>
                <a:srgbClr val="002060"/>
              </a:solidFill>
            </a:endParaRPr>
          </a:p>
          <a:p>
            <a:pPr algn="ctr"/>
            <a:r>
              <a:rPr lang="en-US" sz="2600" b="1" dirty="0" err="1" smtClean="0">
                <a:solidFill>
                  <a:srgbClr val="002060"/>
                </a:solidFill>
              </a:rPr>
              <a:t>Hoàn</a:t>
            </a:r>
            <a:r>
              <a:rPr lang="en-US" sz="2600" b="1" dirty="0" smtClean="0">
                <a:solidFill>
                  <a:srgbClr val="002060"/>
                </a:solidFill>
              </a:rPr>
              <a:t> </a:t>
            </a:r>
            <a:r>
              <a:rPr lang="en-US" sz="2600" b="1" dirty="0" err="1">
                <a:solidFill>
                  <a:srgbClr val="002060"/>
                </a:solidFill>
              </a:rPr>
              <a:t>thiện</a:t>
            </a:r>
            <a:r>
              <a:rPr lang="en-US" sz="2600" b="1" dirty="0">
                <a:solidFill>
                  <a:srgbClr val="002060"/>
                </a:solidFill>
              </a:rPr>
              <a:t> </a:t>
            </a:r>
            <a:r>
              <a:rPr lang="en-US" sz="2600" b="1" dirty="0" err="1">
                <a:solidFill>
                  <a:srgbClr val="002060"/>
                </a:solidFill>
              </a:rPr>
              <a:t>hệ</a:t>
            </a:r>
            <a:r>
              <a:rPr lang="en-US" sz="2600" b="1" dirty="0">
                <a:solidFill>
                  <a:srgbClr val="002060"/>
                </a:solidFill>
              </a:rPr>
              <a:t> </a:t>
            </a:r>
            <a:r>
              <a:rPr lang="en-US" sz="2600" b="1" dirty="0" err="1">
                <a:solidFill>
                  <a:srgbClr val="002060"/>
                </a:solidFill>
              </a:rPr>
              <a:t>thống</a:t>
            </a:r>
            <a:r>
              <a:rPr lang="en-US" sz="2600" b="1" dirty="0">
                <a:solidFill>
                  <a:srgbClr val="002060"/>
                </a:solidFill>
              </a:rPr>
              <a:t> </a:t>
            </a:r>
            <a:r>
              <a:rPr lang="en-US" sz="2600" b="1" dirty="0" err="1">
                <a:solidFill>
                  <a:srgbClr val="002060"/>
                </a:solidFill>
              </a:rPr>
              <a:t>pháp</a:t>
            </a:r>
            <a:r>
              <a:rPr lang="en-US" sz="2600" b="1" dirty="0">
                <a:solidFill>
                  <a:srgbClr val="002060"/>
                </a:solidFill>
              </a:rPr>
              <a:t> </a:t>
            </a:r>
            <a:r>
              <a:rPr lang="en-US" sz="2600" b="1" dirty="0" err="1">
                <a:solidFill>
                  <a:srgbClr val="002060"/>
                </a:solidFill>
              </a:rPr>
              <a:t>luật</a:t>
            </a:r>
            <a:r>
              <a:rPr lang="en-US" sz="2600" b="1" dirty="0">
                <a:solidFill>
                  <a:srgbClr val="002060"/>
                </a:solidFill>
              </a:rPr>
              <a:t> </a:t>
            </a:r>
            <a:r>
              <a:rPr lang="en-US" sz="2600" b="1" dirty="0" err="1" smtClean="0">
                <a:solidFill>
                  <a:srgbClr val="002060"/>
                </a:solidFill>
              </a:rPr>
              <a:t>đảm</a:t>
            </a:r>
            <a:r>
              <a:rPr lang="en-US" sz="2600" b="1" dirty="0" smtClean="0">
                <a:solidFill>
                  <a:srgbClr val="002060"/>
                </a:solidFill>
              </a:rPr>
              <a:t> </a:t>
            </a:r>
            <a:r>
              <a:rPr lang="en-US" sz="2600" b="1" dirty="0" err="1">
                <a:solidFill>
                  <a:srgbClr val="002060"/>
                </a:solidFill>
              </a:rPr>
              <a:t>bảo</a:t>
            </a:r>
            <a:r>
              <a:rPr lang="en-US" sz="2600" b="1" dirty="0">
                <a:solidFill>
                  <a:srgbClr val="002060"/>
                </a:solidFill>
              </a:rPr>
              <a:t> </a:t>
            </a:r>
            <a:r>
              <a:rPr lang="en-US" sz="2600" b="1" dirty="0" err="1">
                <a:solidFill>
                  <a:srgbClr val="002060"/>
                </a:solidFill>
              </a:rPr>
              <a:t>sự</a:t>
            </a:r>
            <a:r>
              <a:rPr lang="en-US" sz="2600" b="1" dirty="0">
                <a:solidFill>
                  <a:srgbClr val="002060"/>
                </a:solidFill>
              </a:rPr>
              <a:t> </a:t>
            </a:r>
            <a:r>
              <a:rPr lang="en-US" sz="2600" b="1" dirty="0" err="1">
                <a:solidFill>
                  <a:srgbClr val="002060"/>
                </a:solidFill>
              </a:rPr>
              <a:t>tương</a:t>
            </a:r>
            <a:r>
              <a:rPr lang="en-US" sz="2600" b="1" dirty="0">
                <a:solidFill>
                  <a:srgbClr val="002060"/>
                </a:solidFill>
              </a:rPr>
              <a:t> </a:t>
            </a:r>
            <a:r>
              <a:rPr lang="en-US" sz="2600" b="1" dirty="0" err="1">
                <a:solidFill>
                  <a:srgbClr val="002060"/>
                </a:solidFill>
              </a:rPr>
              <a:t>đồng</a:t>
            </a:r>
            <a:r>
              <a:rPr lang="en-US" sz="2600" b="1" dirty="0">
                <a:solidFill>
                  <a:srgbClr val="002060"/>
                </a:solidFill>
              </a:rPr>
              <a:t> </a:t>
            </a:r>
            <a:r>
              <a:rPr lang="en-US" sz="2600" b="1" dirty="0" err="1">
                <a:solidFill>
                  <a:srgbClr val="002060"/>
                </a:solidFill>
              </a:rPr>
              <a:t>của</a:t>
            </a:r>
            <a:r>
              <a:rPr lang="en-US" sz="2600" b="1" dirty="0">
                <a:solidFill>
                  <a:srgbClr val="002060"/>
                </a:solidFill>
              </a:rPr>
              <a:t> </a:t>
            </a:r>
            <a:r>
              <a:rPr lang="en-US" sz="2600" b="1" dirty="0" err="1">
                <a:solidFill>
                  <a:srgbClr val="002060"/>
                </a:solidFill>
              </a:rPr>
              <a:t>luật</a:t>
            </a:r>
            <a:r>
              <a:rPr lang="en-US" sz="2600" b="1" dirty="0">
                <a:solidFill>
                  <a:srgbClr val="002060"/>
                </a:solidFill>
              </a:rPr>
              <a:t> </a:t>
            </a:r>
            <a:r>
              <a:rPr lang="en-US" sz="2600" b="1" dirty="0" smtClean="0">
                <a:solidFill>
                  <a:srgbClr val="002060"/>
                </a:solidFill>
              </a:rPr>
              <a:t>BBĐG </a:t>
            </a:r>
            <a:r>
              <a:rPr lang="en-US" sz="2600" b="1" dirty="0" err="1">
                <a:solidFill>
                  <a:srgbClr val="002060"/>
                </a:solidFill>
              </a:rPr>
              <a:t>và</a:t>
            </a:r>
            <a:r>
              <a:rPr lang="en-US" sz="2600" b="1" dirty="0">
                <a:solidFill>
                  <a:srgbClr val="002060"/>
                </a:solidFill>
              </a:rPr>
              <a:t> </a:t>
            </a:r>
            <a:r>
              <a:rPr lang="en-US" sz="2600" b="1" dirty="0" err="1">
                <a:solidFill>
                  <a:srgbClr val="002060"/>
                </a:solidFill>
              </a:rPr>
              <a:t>các</a:t>
            </a:r>
            <a:r>
              <a:rPr lang="en-US" sz="2600" b="1" dirty="0">
                <a:solidFill>
                  <a:srgbClr val="002060"/>
                </a:solidFill>
              </a:rPr>
              <a:t> </a:t>
            </a:r>
            <a:r>
              <a:rPr lang="en-US" sz="2600" b="1" dirty="0" err="1">
                <a:solidFill>
                  <a:srgbClr val="002060"/>
                </a:solidFill>
              </a:rPr>
              <a:t>quy</a:t>
            </a:r>
            <a:r>
              <a:rPr lang="en-US" sz="2600" b="1" dirty="0">
                <a:solidFill>
                  <a:srgbClr val="002060"/>
                </a:solidFill>
              </a:rPr>
              <a:t> </a:t>
            </a:r>
            <a:r>
              <a:rPr lang="en-US" sz="2600" b="1" dirty="0" err="1">
                <a:solidFill>
                  <a:srgbClr val="002060"/>
                </a:solidFill>
              </a:rPr>
              <a:t>định</a:t>
            </a:r>
            <a:r>
              <a:rPr lang="en-US" sz="2600" b="1" dirty="0">
                <a:solidFill>
                  <a:srgbClr val="002060"/>
                </a:solidFill>
              </a:rPr>
              <a:t> </a:t>
            </a:r>
            <a:r>
              <a:rPr lang="en-US" sz="2600" b="1" dirty="0" err="1">
                <a:solidFill>
                  <a:srgbClr val="002060"/>
                </a:solidFill>
              </a:rPr>
              <a:t>của</a:t>
            </a:r>
            <a:r>
              <a:rPr lang="en-US" sz="2600" b="1" dirty="0">
                <a:solidFill>
                  <a:srgbClr val="002060"/>
                </a:solidFill>
              </a:rPr>
              <a:t>  </a:t>
            </a:r>
            <a:r>
              <a:rPr lang="en-US" sz="2600" b="1" dirty="0" err="1">
                <a:solidFill>
                  <a:srgbClr val="002060"/>
                </a:solidFill>
              </a:rPr>
              <a:t>các</a:t>
            </a:r>
            <a:r>
              <a:rPr lang="en-US" sz="2600" b="1" dirty="0">
                <a:solidFill>
                  <a:srgbClr val="002060"/>
                </a:solidFill>
              </a:rPr>
              <a:t>  </a:t>
            </a:r>
            <a:r>
              <a:rPr lang="en-US" sz="2600" b="1" dirty="0" err="1">
                <a:solidFill>
                  <a:srgbClr val="002060"/>
                </a:solidFill>
              </a:rPr>
              <a:t>ngành</a:t>
            </a:r>
            <a:r>
              <a:rPr lang="en-US" sz="2600" b="1" dirty="0">
                <a:solidFill>
                  <a:srgbClr val="002060"/>
                </a:solidFill>
              </a:rPr>
              <a:t/>
            </a:r>
            <a:br>
              <a:rPr lang="en-US" sz="2600" b="1" dirty="0">
                <a:solidFill>
                  <a:srgbClr val="002060"/>
                </a:solidFill>
              </a:rPr>
            </a:br>
            <a:endParaRPr lang="en-US" sz="2600" b="1" dirty="0">
              <a:solidFill>
                <a:srgbClr val="002060"/>
              </a:solidFill>
            </a:endParaRPr>
          </a:p>
        </p:txBody>
      </p:sp>
      <p:sp>
        <p:nvSpPr>
          <p:cNvPr id="10" name="Rounded Rectangle 9"/>
          <p:cNvSpPr/>
          <p:nvPr/>
        </p:nvSpPr>
        <p:spPr>
          <a:xfrm>
            <a:off x="0" y="2815770"/>
            <a:ext cx="2971800" cy="2061029"/>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600" b="1" dirty="0" err="1" smtClean="0">
                <a:solidFill>
                  <a:srgbClr val="002060"/>
                </a:solidFill>
              </a:rPr>
              <a:t>Hoàn</a:t>
            </a:r>
            <a:r>
              <a:rPr lang="en-US" sz="2600" b="1" dirty="0" smtClean="0">
                <a:solidFill>
                  <a:srgbClr val="002060"/>
                </a:solidFill>
              </a:rPr>
              <a:t> </a:t>
            </a:r>
            <a:r>
              <a:rPr lang="en-US" sz="2600" b="1" dirty="0" err="1" smtClean="0">
                <a:solidFill>
                  <a:srgbClr val="002060"/>
                </a:solidFill>
              </a:rPr>
              <a:t>thiện</a:t>
            </a:r>
            <a:r>
              <a:rPr lang="en-US" sz="2600" b="1" dirty="0" smtClean="0">
                <a:solidFill>
                  <a:srgbClr val="002060"/>
                </a:solidFill>
              </a:rPr>
              <a:t> </a:t>
            </a:r>
            <a:r>
              <a:rPr lang="en-US" sz="2600" b="1" dirty="0" err="1" smtClean="0">
                <a:solidFill>
                  <a:srgbClr val="002060"/>
                </a:solidFill>
              </a:rPr>
              <a:t>hệ</a:t>
            </a:r>
            <a:r>
              <a:rPr lang="en-US" sz="2600" b="1" dirty="0" smtClean="0">
                <a:solidFill>
                  <a:srgbClr val="002060"/>
                </a:solidFill>
              </a:rPr>
              <a:t> </a:t>
            </a:r>
            <a:r>
              <a:rPr lang="en-US" sz="2600" b="1" dirty="0" err="1" smtClean="0">
                <a:solidFill>
                  <a:srgbClr val="002060"/>
                </a:solidFill>
              </a:rPr>
              <a:t>thống</a:t>
            </a:r>
            <a:r>
              <a:rPr lang="en-US" sz="2600" b="1" dirty="0" smtClean="0">
                <a:solidFill>
                  <a:srgbClr val="002060"/>
                </a:solidFill>
              </a:rPr>
              <a:t> </a:t>
            </a:r>
            <a:r>
              <a:rPr lang="en-US" sz="2600" b="1" dirty="0" err="1" smtClean="0">
                <a:solidFill>
                  <a:srgbClr val="002060"/>
                </a:solidFill>
              </a:rPr>
              <a:t>chính</a:t>
            </a:r>
            <a:r>
              <a:rPr lang="en-US" sz="2600" b="1" dirty="0" smtClean="0">
                <a:solidFill>
                  <a:srgbClr val="002060"/>
                </a:solidFill>
              </a:rPr>
              <a:t> </a:t>
            </a:r>
            <a:r>
              <a:rPr lang="en-US" sz="2600" b="1" dirty="0" err="1" smtClean="0">
                <a:solidFill>
                  <a:srgbClr val="002060"/>
                </a:solidFill>
              </a:rPr>
              <a:t>sách</a:t>
            </a:r>
            <a:r>
              <a:rPr lang="en-US" sz="2600" b="1" dirty="0" smtClean="0">
                <a:solidFill>
                  <a:srgbClr val="002060"/>
                </a:solidFill>
              </a:rPr>
              <a:t> </a:t>
            </a:r>
            <a:r>
              <a:rPr lang="en-US" sz="2600" b="1" dirty="0" err="1" smtClean="0">
                <a:solidFill>
                  <a:srgbClr val="002060"/>
                </a:solidFill>
              </a:rPr>
              <a:t>của</a:t>
            </a:r>
            <a:r>
              <a:rPr lang="en-US" sz="2600" b="1" dirty="0" smtClean="0">
                <a:solidFill>
                  <a:srgbClr val="002060"/>
                </a:solidFill>
              </a:rPr>
              <a:t> </a:t>
            </a:r>
            <a:r>
              <a:rPr lang="en-US" sz="2600" b="1" dirty="0" err="1" smtClean="0">
                <a:solidFill>
                  <a:srgbClr val="002060"/>
                </a:solidFill>
              </a:rPr>
              <a:t>nhà</a:t>
            </a:r>
            <a:r>
              <a:rPr lang="en-US" sz="2600" b="1" dirty="0" smtClean="0">
                <a:solidFill>
                  <a:srgbClr val="002060"/>
                </a:solidFill>
              </a:rPr>
              <a:t> </a:t>
            </a:r>
            <a:r>
              <a:rPr lang="en-US" sz="2600" b="1" dirty="0" err="1" smtClean="0">
                <a:solidFill>
                  <a:srgbClr val="002060"/>
                </a:solidFill>
              </a:rPr>
              <a:t>nước</a:t>
            </a:r>
            <a:r>
              <a:rPr lang="en-US" sz="2600" b="1" dirty="0" smtClean="0">
                <a:solidFill>
                  <a:srgbClr val="002060"/>
                </a:solidFill>
              </a:rPr>
              <a:t> </a:t>
            </a:r>
            <a:r>
              <a:rPr lang="en-US" sz="2600" b="1" dirty="0" err="1" smtClean="0">
                <a:solidFill>
                  <a:srgbClr val="002060"/>
                </a:solidFill>
              </a:rPr>
              <a:t>trên</a:t>
            </a:r>
            <a:r>
              <a:rPr lang="en-US" sz="2600" b="1" dirty="0" smtClean="0">
                <a:solidFill>
                  <a:srgbClr val="002060"/>
                </a:solidFill>
              </a:rPr>
              <a:t> </a:t>
            </a:r>
            <a:r>
              <a:rPr lang="en-US" sz="2600" b="1" dirty="0" err="1" smtClean="0">
                <a:solidFill>
                  <a:srgbClr val="002060"/>
                </a:solidFill>
              </a:rPr>
              <a:t>tất</a:t>
            </a:r>
            <a:r>
              <a:rPr lang="en-US" sz="2600" b="1" dirty="0" smtClean="0">
                <a:solidFill>
                  <a:srgbClr val="002060"/>
                </a:solidFill>
              </a:rPr>
              <a:t> </a:t>
            </a:r>
            <a:r>
              <a:rPr lang="en-US" sz="2600" b="1" dirty="0" err="1" smtClean="0">
                <a:solidFill>
                  <a:srgbClr val="002060"/>
                </a:solidFill>
              </a:rPr>
              <a:t>cả</a:t>
            </a:r>
            <a:r>
              <a:rPr lang="en-US" sz="2600" b="1" dirty="0" smtClean="0">
                <a:solidFill>
                  <a:srgbClr val="002060"/>
                </a:solidFill>
              </a:rPr>
              <a:t> </a:t>
            </a:r>
            <a:r>
              <a:rPr lang="en-US" sz="2600" b="1" dirty="0" err="1" smtClean="0">
                <a:solidFill>
                  <a:srgbClr val="002060"/>
                </a:solidFill>
              </a:rPr>
              <a:t>các</a:t>
            </a:r>
            <a:r>
              <a:rPr lang="en-US" sz="2600" b="1" dirty="0" smtClean="0">
                <a:solidFill>
                  <a:srgbClr val="002060"/>
                </a:solidFill>
              </a:rPr>
              <a:t> </a:t>
            </a:r>
            <a:r>
              <a:rPr lang="en-US" sz="2600" b="1" dirty="0" err="1" smtClean="0">
                <a:solidFill>
                  <a:srgbClr val="002060"/>
                </a:solidFill>
              </a:rPr>
              <a:t>lĩnh</a:t>
            </a:r>
            <a:r>
              <a:rPr lang="en-US" sz="2600" b="1" dirty="0" smtClean="0">
                <a:solidFill>
                  <a:srgbClr val="002060"/>
                </a:solidFill>
              </a:rPr>
              <a:t> </a:t>
            </a:r>
            <a:r>
              <a:rPr lang="en-US" sz="2600" b="1" dirty="0" err="1" smtClean="0">
                <a:solidFill>
                  <a:srgbClr val="002060"/>
                </a:solidFill>
              </a:rPr>
              <a:t>vực</a:t>
            </a:r>
            <a:r>
              <a:rPr lang="en-US" sz="2600" b="1" dirty="0" smtClean="0">
                <a:solidFill>
                  <a:srgbClr val="002060"/>
                </a:solidFill>
              </a:rPr>
              <a:t> </a:t>
            </a:r>
            <a:r>
              <a:rPr lang="en-US" sz="2600" b="1" dirty="0" err="1" smtClean="0">
                <a:solidFill>
                  <a:srgbClr val="002060"/>
                </a:solidFill>
              </a:rPr>
              <a:t>xã</a:t>
            </a:r>
            <a:r>
              <a:rPr lang="en-US" sz="2600" b="1" dirty="0" smtClean="0">
                <a:solidFill>
                  <a:srgbClr val="002060"/>
                </a:solidFill>
              </a:rPr>
              <a:t> </a:t>
            </a:r>
            <a:r>
              <a:rPr lang="en-US" sz="2600" b="1" dirty="0" err="1" smtClean="0">
                <a:solidFill>
                  <a:srgbClr val="002060"/>
                </a:solidFill>
              </a:rPr>
              <a:t>hội</a:t>
            </a:r>
            <a:endParaRPr lang="en-US" sz="2600" b="1" dirty="0">
              <a:solidFill>
                <a:srgbClr val="002060"/>
              </a:solidFill>
            </a:endParaRPr>
          </a:p>
        </p:txBody>
      </p:sp>
      <p:sp>
        <p:nvSpPr>
          <p:cNvPr id="11" name="Rounded Rectangle 10"/>
          <p:cNvSpPr/>
          <p:nvPr/>
        </p:nvSpPr>
        <p:spPr>
          <a:xfrm>
            <a:off x="304800" y="800100"/>
            <a:ext cx="3664857" cy="175260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US" sz="2600" b="1" dirty="0" err="1" smtClean="0">
                <a:solidFill>
                  <a:srgbClr val="002060"/>
                </a:solidFill>
                <a:cs typeface="Times New Roman" pitchFamily="18" charset="0"/>
              </a:rPr>
              <a:t>Người</a:t>
            </a:r>
            <a:r>
              <a:rPr lang="en-US" sz="2600" b="1" dirty="0" smtClean="0">
                <a:solidFill>
                  <a:srgbClr val="002060"/>
                </a:solidFill>
                <a:cs typeface="Times New Roman" pitchFamily="18" charset="0"/>
              </a:rPr>
              <a:t> </a:t>
            </a:r>
            <a:r>
              <a:rPr lang="en-US" sz="2600" b="1" dirty="0" err="1" smtClean="0">
                <a:solidFill>
                  <a:srgbClr val="002060"/>
                </a:solidFill>
                <a:cs typeface="Times New Roman" pitchFamily="18" charset="0"/>
              </a:rPr>
              <a:t>phụ</a:t>
            </a:r>
            <a:r>
              <a:rPr lang="en-US" sz="2600" b="1" dirty="0" smtClean="0">
                <a:solidFill>
                  <a:srgbClr val="002060"/>
                </a:solidFill>
                <a:cs typeface="Times New Roman" pitchFamily="18" charset="0"/>
              </a:rPr>
              <a:t> </a:t>
            </a:r>
            <a:r>
              <a:rPr lang="en-US" sz="2600" b="1" dirty="0" err="1" smtClean="0">
                <a:solidFill>
                  <a:srgbClr val="002060"/>
                </a:solidFill>
                <a:cs typeface="Times New Roman" pitchFamily="18" charset="0"/>
              </a:rPr>
              <a:t>nữ</a:t>
            </a:r>
            <a:r>
              <a:rPr lang="en-US" sz="2600" b="1" dirty="0" smtClean="0">
                <a:solidFill>
                  <a:srgbClr val="002060"/>
                </a:solidFill>
                <a:cs typeface="Times New Roman" pitchFamily="18" charset="0"/>
              </a:rPr>
              <a:t> </a:t>
            </a:r>
            <a:r>
              <a:rPr lang="en-US" sz="2600" b="1" dirty="0" err="1" smtClean="0">
                <a:solidFill>
                  <a:srgbClr val="002060"/>
                </a:solidFill>
                <a:cs typeface="Times New Roman" pitchFamily="18" charset="0"/>
              </a:rPr>
              <a:t>luôn</a:t>
            </a:r>
            <a:r>
              <a:rPr lang="en-US" sz="2600" b="1" dirty="0" smtClean="0">
                <a:solidFill>
                  <a:srgbClr val="002060"/>
                </a:solidFill>
                <a:cs typeface="Times New Roman" pitchFamily="18" charset="0"/>
              </a:rPr>
              <a:t> </a:t>
            </a:r>
            <a:r>
              <a:rPr lang="en-US" sz="2600" b="1" dirty="0" err="1" smtClean="0">
                <a:solidFill>
                  <a:srgbClr val="002060"/>
                </a:solidFill>
                <a:cs typeface="Times New Roman" pitchFamily="18" charset="0"/>
              </a:rPr>
              <a:t>có</a:t>
            </a:r>
            <a:r>
              <a:rPr lang="en-US" sz="2600" b="1" dirty="0" smtClean="0">
                <a:solidFill>
                  <a:srgbClr val="002060"/>
                </a:solidFill>
                <a:cs typeface="Times New Roman" pitchFamily="18" charset="0"/>
              </a:rPr>
              <a:t> ý </a:t>
            </a:r>
            <a:r>
              <a:rPr lang="en-US" sz="2600" b="1" dirty="0" err="1" smtClean="0">
                <a:solidFill>
                  <a:srgbClr val="002060"/>
                </a:solidFill>
                <a:cs typeface="Times New Roman" pitchFamily="18" charset="0"/>
              </a:rPr>
              <a:t>thức</a:t>
            </a:r>
            <a:r>
              <a:rPr lang="en-US" sz="2600" b="1" dirty="0" smtClean="0">
                <a:solidFill>
                  <a:srgbClr val="002060"/>
                </a:solidFill>
                <a:cs typeface="Times New Roman" pitchFamily="18" charset="0"/>
              </a:rPr>
              <a:t> </a:t>
            </a:r>
            <a:r>
              <a:rPr lang="en-US" sz="2600" b="1" dirty="0" err="1" smtClean="0">
                <a:solidFill>
                  <a:srgbClr val="002060"/>
                </a:solidFill>
                <a:cs typeface="Times New Roman" pitchFamily="18" charset="0"/>
              </a:rPr>
              <a:t>học</a:t>
            </a:r>
            <a:r>
              <a:rPr lang="en-US" sz="2600" b="1" dirty="0" smtClean="0">
                <a:solidFill>
                  <a:srgbClr val="002060"/>
                </a:solidFill>
                <a:cs typeface="Times New Roman" pitchFamily="18" charset="0"/>
              </a:rPr>
              <a:t> </a:t>
            </a:r>
            <a:r>
              <a:rPr lang="en-US" sz="2600" b="1" dirty="0" err="1" smtClean="0">
                <a:solidFill>
                  <a:srgbClr val="002060"/>
                </a:solidFill>
                <a:cs typeface="Times New Roman" pitchFamily="18" charset="0"/>
              </a:rPr>
              <a:t>hỏi</a:t>
            </a:r>
            <a:r>
              <a:rPr lang="en-US" sz="2600" b="1" dirty="0" err="1">
                <a:solidFill>
                  <a:srgbClr val="002060"/>
                </a:solidFill>
                <a:cs typeface="Times New Roman" pitchFamily="18" charset="0"/>
              </a:rPr>
              <a:t>.</a:t>
            </a:r>
            <a:r>
              <a:rPr lang="en-US" sz="2600" b="1" dirty="0" err="1" smtClean="0">
                <a:solidFill>
                  <a:srgbClr val="002060"/>
                </a:solidFill>
                <a:cs typeface="Times New Roman" pitchFamily="18" charset="0"/>
              </a:rPr>
              <a:t>Người</a:t>
            </a:r>
            <a:r>
              <a:rPr lang="en-US" sz="2600" b="1" dirty="0" smtClean="0">
                <a:solidFill>
                  <a:srgbClr val="002060"/>
                </a:solidFill>
                <a:cs typeface="Times New Roman" pitchFamily="18" charset="0"/>
              </a:rPr>
              <a:t> </a:t>
            </a:r>
            <a:r>
              <a:rPr lang="en-US" sz="2600" b="1" dirty="0" err="1" smtClean="0">
                <a:solidFill>
                  <a:srgbClr val="002060"/>
                </a:solidFill>
                <a:cs typeface="Times New Roman" pitchFamily="18" charset="0"/>
              </a:rPr>
              <a:t>đàn</a:t>
            </a:r>
            <a:r>
              <a:rPr lang="en-US" sz="2600" b="1" dirty="0" smtClean="0">
                <a:solidFill>
                  <a:srgbClr val="002060"/>
                </a:solidFill>
                <a:cs typeface="Times New Roman" pitchFamily="18" charset="0"/>
              </a:rPr>
              <a:t> </a:t>
            </a:r>
            <a:r>
              <a:rPr lang="en-US" sz="2600" b="1" dirty="0" err="1" smtClean="0">
                <a:solidFill>
                  <a:srgbClr val="002060"/>
                </a:solidFill>
                <a:cs typeface="Times New Roman" pitchFamily="18" charset="0"/>
              </a:rPr>
              <a:t>ông</a:t>
            </a:r>
            <a:r>
              <a:rPr lang="en-US" sz="2600" b="1" dirty="0" smtClean="0">
                <a:solidFill>
                  <a:srgbClr val="002060"/>
                </a:solidFill>
                <a:cs typeface="Times New Roman" pitchFamily="18" charset="0"/>
              </a:rPr>
              <a:t> </a:t>
            </a:r>
            <a:r>
              <a:rPr lang="en-US" sz="2600" b="1" dirty="0" err="1" smtClean="0">
                <a:solidFill>
                  <a:srgbClr val="002060"/>
                </a:solidFill>
                <a:cs typeface="Times New Roman" pitchFamily="18" charset="0"/>
              </a:rPr>
              <a:t>tạo</a:t>
            </a:r>
            <a:r>
              <a:rPr lang="en-US" sz="2600" b="1" dirty="0" smtClean="0">
                <a:solidFill>
                  <a:srgbClr val="002060"/>
                </a:solidFill>
                <a:cs typeface="Times New Roman" pitchFamily="18" charset="0"/>
              </a:rPr>
              <a:t> </a:t>
            </a:r>
            <a:r>
              <a:rPr lang="en-US" sz="2600" b="1" dirty="0" err="1" smtClean="0">
                <a:solidFill>
                  <a:srgbClr val="002060"/>
                </a:solidFill>
                <a:cs typeface="Times New Roman" pitchFamily="18" charset="0"/>
              </a:rPr>
              <a:t>điều</a:t>
            </a:r>
            <a:r>
              <a:rPr lang="en-US" sz="2600" b="1" dirty="0" smtClean="0">
                <a:solidFill>
                  <a:srgbClr val="002060"/>
                </a:solidFill>
                <a:cs typeface="Times New Roman" pitchFamily="18" charset="0"/>
              </a:rPr>
              <a:t> </a:t>
            </a:r>
            <a:r>
              <a:rPr lang="en-US" sz="2600" b="1" dirty="0" err="1" smtClean="0">
                <a:solidFill>
                  <a:srgbClr val="002060"/>
                </a:solidFill>
                <a:cs typeface="Times New Roman" pitchFamily="18" charset="0"/>
              </a:rPr>
              <a:t>kiện</a:t>
            </a:r>
            <a:r>
              <a:rPr lang="en-US" sz="2600" b="1" dirty="0" smtClean="0">
                <a:solidFill>
                  <a:srgbClr val="002060"/>
                </a:solidFill>
                <a:cs typeface="Times New Roman" pitchFamily="18" charset="0"/>
              </a:rPr>
              <a:t> </a:t>
            </a:r>
            <a:r>
              <a:rPr lang="en-US" sz="2600" b="1" dirty="0" err="1" smtClean="0">
                <a:solidFill>
                  <a:srgbClr val="002060"/>
                </a:solidFill>
                <a:cs typeface="Times New Roman" pitchFamily="18" charset="0"/>
              </a:rPr>
              <a:t>cho</a:t>
            </a:r>
            <a:r>
              <a:rPr lang="en-US" sz="2600" b="1" dirty="0" smtClean="0">
                <a:solidFill>
                  <a:srgbClr val="002060"/>
                </a:solidFill>
                <a:cs typeface="Times New Roman" pitchFamily="18" charset="0"/>
              </a:rPr>
              <a:t> </a:t>
            </a:r>
            <a:r>
              <a:rPr lang="en-US" sz="2600" b="1" dirty="0" err="1" smtClean="0">
                <a:solidFill>
                  <a:srgbClr val="002060"/>
                </a:solidFill>
                <a:cs typeface="Times New Roman" pitchFamily="18" charset="0"/>
              </a:rPr>
              <a:t>người</a:t>
            </a:r>
            <a:r>
              <a:rPr lang="en-US" sz="2600" b="1" dirty="0" smtClean="0">
                <a:solidFill>
                  <a:srgbClr val="002060"/>
                </a:solidFill>
                <a:cs typeface="Times New Roman" pitchFamily="18" charset="0"/>
              </a:rPr>
              <a:t> </a:t>
            </a:r>
            <a:r>
              <a:rPr lang="en-US" sz="2600" b="1" dirty="0" err="1" smtClean="0">
                <a:solidFill>
                  <a:srgbClr val="002060"/>
                </a:solidFill>
                <a:cs typeface="Times New Roman" pitchFamily="18" charset="0"/>
              </a:rPr>
              <a:t>phụ</a:t>
            </a:r>
            <a:r>
              <a:rPr lang="en-US" sz="2600" b="1" dirty="0" smtClean="0">
                <a:solidFill>
                  <a:srgbClr val="002060"/>
                </a:solidFill>
                <a:cs typeface="Times New Roman" pitchFamily="18" charset="0"/>
              </a:rPr>
              <a:t> </a:t>
            </a:r>
            <a:r>
              <a:rPr lang="en-US" sz="2600" b="1" dirty="0" err="1" smtClean="0">
                <a:solidFill>
                  <a:srgbClr val="002060"/>
                </a:solidFill>
                <a:cs typeface="Times New Roman" pitchFamily="18" charset="0"/>
              </a:rPr>
              <a:t>nữ</a:t>
            </a:r>
            <a:r>
              <a:rPr lang="en-US" sz="2600" b="1" dirty="0" smtClean="0">
                <a:solidFill>
                  <a:srgbClr val="002060"/>
                </a:solidFill>
                <a:cs typeface="Times New Roman" pitchFamily="18" charset="0"/>
              </a:rPr>
              <a:t> </a:t>
            </a:r>
            <a:r>
              <a:rPr lang="en-US" sz="2600" b="1" dirty="0" err="1" smtClean="0">
                <a:solidFill>
                  <a:srgbClr val="002060"/>
                </a:solidFill>
                <a:cs typeface="Times New Roman" pitchFamily="18" charset="0"/>
              </a:rPr>
              <a:t>phát</a:t>
            </a:r>
            <a:r>
              <a:rPr lang="en-US" sz="2600" b="1" dirty="0" smtClean="0">
                <a:solidFill>
                  <a:srgbClr val="002060"/>
                </a:solidFill>
                <a:cs typeface="Times New Roman" pitchFamily="18" charset="0"/>
              </a:rPr>
              <a:t> </a:t>
            </a:r>
            <a:r>
              <a:rPr lang="en-US" sz="2600" b="1" dirty="0" err="1" smtClean="0">
                <a:solidFill>
                  <a:srgbClr val="002060"/>
                </a:solidFill>
                <a:cs typeface="Times New Roman" pitchFamily="18" charset="0"/>
              </a:rPr>
              <a:t>tiển</a:t>
            </a:r>
            <a:endParaRPr lang="en-US" sz="2600" b="1" dirty="0">
              <a:solidFill>
                <a:srgbClr val="002060"/>
              </a:solidFill>
              <a:cs typeface="Times New Roman" pitchFamily="18" charset="0"/>
            </a:endParaRPr>
          </a:p>
        </p:txBody>
      </p:sp>
      <p:sp>
        <p:nvSpPr>
          <p:cNvPr id="13" name="Right Arrow 12"/>
          <p:cNvSpPr/>
          <p:nvPr/>
        </p:nvSpPr>
        <p:spPr>
          <a:xfrm rot="3648890">
            <a:off x="3736915" y="2549368"/>
            <a:ext cx="408693" cy="2933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Right Arrow 13"/>
          <p:cNvSpPr/>
          <p:nvPr/>
        </p:nvSpPr>
        <p:spPr>
          <a:xfrm rot="6771110">
            <a:off x="4957711" y="2399531"/>
            <a:ext cx="761675" cy="28158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ight Arrow 14"/>
          <p:cNvSpPr/>
          <p:nvPr/>
        </p:nvSpPr>
        <p:spPr>
          <a:xfrm rot="308686">
            <a:off x="2994912" y="3444624"/>
            <a:ext cx="295891" cy="30347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ight Arrow 15"/>
          <p:cNvSpPr/>
          <p:nvPr/>
        </p:nvSpPr>
        <p:spPr>
          <a:xfrm rot="10635653">
            <a:off x="5539032" y="3467578"/>
            <a:ext cx="322585" cy="37120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Right Arrow 16"/>
          <p:cNvSpPr/>
          <p:nvPr/>
        </p:nvSpPr>
        <p:spPr>
          <a:xfrm rot="5235837">
            <a:off x="4038761" y="4561802"/>
            <a:ext cx="610145" cy="34165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xmlns="" val="190884206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down)">
                                      <p:cBhvr>
                                        <p:cTn id="25" dur="145">
                                          <p:stCondLst>
                                            <p:cond delay="0"/>
                                          </p:stCondLst>
                                        </p:cTn>
                                        <p:tgtEl>
                                          <p:spTgt spid="5"/>
                                        </p:tgtEl>
                                      </p:cBhvr>
                                    </p:animEffect>
                                    <p:anim calcmode="lin" valueType="num">
                                      <p:cBhvr>
                                        <p:cTn id="26" dur="456"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7" dur="166"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8" dur="166" tmFilter="0, 0; 0.125,0.2665; 0.25,0.4; 0.375,0.465; 0.5,0.5;  0.625,0.535; 0.75,0.6; 0.875,0.7335; 1,1">
                                          <p:stCondLst>
                                            <p:cond delay="166"/>
                                          </p:stCondLst>
                                        </p:cTn>
                                        <p:tgtEl>
                                          <p:spTgt spid="5"/>
                                        </p:tgtEl>
                                        <p:attrNameLst>
                                          <p:attrName>ppt_y</p:attrName>
                                        </p:attrNameLst>
                                      </p:cBhvr>
                                      <p:tavLst>
                                        <p:tav tm="0" fmla="#ppt_y-sin(pi*$)/9">
                                          <p:val>
                                            <p:fltVal val="0"/>
                                          </p:val>
                                        </p:tav>
                                        <p:tav tm="100000">
                                          <p:val>
                                            <p:fltVal val="1"/>
                                          </p:val>
                                        </p:tav>
                                      </p:tavLst>
                                    </p:anim>
                                    <p:anim calcmode="lin" valueType="num">
                                      <p:cBhvr>
                                        <p:cTn id="29" dur="83" tmFilter="0, 0; 0.125,0.2665; 0.25,0.4; 0.375,0.465; 0.5,0.5;  0.625,0.535; 0.75,0.6; 0.875,0.7335; 1,1">
                                          <p:stCondLst>
                                            <p:cond delay="331"/>
                                          </p:stCondLst>
                                        </p:cTn>
                                        <p:tgtEl>
                                          <p:spTgt spid="5"/>
                                        </p:tgtEl>
                                        <p:attrNameLst>
                                          <p:attrName>ppt_y</p:attrName>
                                        </p:attrNameLst>
                                      </p:cBhvr>
                                      <p:tavLst>
                                        <p:tav tm="0" fmla="#ppt_y-sin(pi*$)/27">
                                          <p:val>
                                            <p:fltVal val="0"/>
                                          </p:val>
                                        </p:tav>
                                        <p:tav tm="100000">
                                          <p:val>
                                            <p:fltVal val="1"/>
                                          </p:val>
                                        </p:tav>
                                      </p:tavLst>
                                    </p:anim>
                                    <p:anim calcmode="lin" valueType="num">
                                      <p:cBhvr>
                                        <p:cTn id="30" dur="41" tmFilter="0, 0; 0.125,0.2665; 0.25,0.4; 0.375,0.465; 0.5,0.5;  0.625,0.535; 0.75,0.6; 0.875,0.7335; 1,1">
                                          <p:stCondLst>
                                            <p:cond delay="414"/>
                                          </p:stCondLst>
                                        </p:cTn>
                                        <p:tgtEl>
                                          <p:spTgt spid="5"/>
                                        </p:tgtEl>
                                        <p:attrNameLst>
                                          <p:attrName>ppt_y</p:attrName>
                                        </p:attrNameLst>
                                      </p:cBhvr>
                                      <p:tavLst>
                                        <p:tav tm="0" fmla="#ppt_y-sin(pi*$)/81">
                                          <p:val>
                                            <p:fltVal val="0"/>
                                          </p:val>
                                        </p:tav>
                                        <p:tav tm="100000">
                                          <p:val>
                                            <p:fltVal val="1"/>
                                          </p:val>
                                        </p:tav>
                                      </p:tavLst>
                                    </p:anim>
                                    <p:animScale>
                                      <p:cBhvr>
                                        <p:cTn id="31" dur="7">
                                          <p:stCondLst>
                                            <p:cond delay="163"/>
                                          </p:stCondLst>
                                        </p:cTn>
                                        <p:tgtEl>
                                          <p:spTgt spid="5"/>
                                        </p:tgtEl>
                                      </p:cBhvr>
                                      <p:to x="100000" y="60000"/>
                                    </p:animScale>
                                    <p:animScale>
                                      <p:cBhvr>
                                        <p:cTn id="32" dur="42" decel="50000">
                                          <p:stCondLst>
                                            <p:cond delay="169"/>
                                          </p:stCondLst>
                                        </p:cTn>
                                        <p:tgtEl>
                                          <p:spTgt spid="5"/>
                                        </p:tgtEl>
                                      </p:cBhvr>
                                      <p:to x="100000" y="100000"/>
                                    </p:animScale>
                                    <p:animScale>
                                      <p:cBhvr>
                                        <p:cTn id="33" dur="7">
                                          <p:stCondLst>
                                            <p:cond delay="328"/>
                                          </p:stCondLst>
                                        </p:cTn>
                                        <p:tgtEl>
                                          <p:spTgt spid="5"/>
                                        </p:tgtEl>
                                      </p:cBhvr>
                                      <p:to x="100000" y="80000"/>
                                    </p:animScale>
                                    <p:animScale>
                                      <p:cBhvr>
                                        <p:cTn id="34" dur="42" decel="50000">
                                          <p:stCondLst>
                                            <p:cond delay="335"/>
                                          </p:stCondLst>
                                        </p:cTn>
                                        <p:tgtEl>
                                          <p:spTgt spid="5"/>
                                        </p:tgtEl>
                                      </p:cBhvr>
                                      <p:to x="100000" y="100000"/>
                                    </p:animScale>
                                    <p:animScale>
                                      <p:cBhvr>
                                        <p:cTn id="35" dur="7">
                                          <p:stCondLst>
                                            <p:cond delay="411"/>
                                          </p:stCondLst>
                                        </p:cTn>
                                        <p:tgtEl>
                                          <p:spTgt spid="5"/>
                                        </p:tgtEl>
                                      </p:cBhvr>
                                      <p:to x="100000" y="90000"/>
                                    </p:animScale>
                                    <p:animScale>
                                      <p:cBhvr>
                                        <p:cTn id="36" dur="42" decel="50000">
                                          <p:stCondLst>
                                            <p:cond delay="417"/>
                                          </p:stCondLst>
                                        </p:cTn>
                                        <p:tgtEl>
                                          <p:spTgt spid="5"/>
                                        </p:tgtEl>
                                      </p:cBhvr>
                                      <p:to x="100000" y="100000"/>
                                    </p:animScale>
                                    <p:animScale>
                                      <p:cBhvr>
                                        <p:cTn id="37" dur="7">
                                          <p:stCondLst>
                                            <p:cond delay="452"/>
                                          </p:stCondLst>
                                        </p:cTn>
                                        <p:tgtEl>
                                          <p:spTgt spid="5"/>
                                        </p:tgtEl>
                                      </p:cBhvr>
                                      <p:to x="100000" y="95000"/>
                                    </p:animScale>
                                    <p:animScale>
                                      <p:cBhvr>
                                        <p:cTn id="38" dur="42" decel="50000">
                                          <p:stCondLst>
                                            <p:cond delay="459"/>
                                          </p:stCondLst>
                                        </p:cTn>
                                        <p:tgtEl>
                                          <p:spTgt spid="5"/>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par>
                                <p:cTn id="43" presetID="45"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anim calcmode="lin" valueType="num">
                                      <p:cBhvr>
                                        <p:cTn id="46" dur="500" fill="hold"/>
                                        <p:tgtEl>
                                          <p:spTgt spid="11"/>
                                        </p:tgtEl>
                                        <p:attrNameLst>
                                          <p:attrName>ppt_w</p:attrName>
                                        </p:attrNameLst>
                                      </p:cBhvr>
                                      <p:tavLst>
                                        <p:tav tm="0" fmla="#ppt_w*sin(2.5*pi*$)">
                                          <p:val>
                                            <p:fltVal val="0"/>
                                          </p:val>
                                        </p:tav>
                                        <p:tav tm="100000">
                                          <p:val>
                                            <p:fltVal val="1"/>
                                          </p:val>
                                        </p:tav>
                                      </p:tavLst>
                                    </p:anim>
                                    <p:anim calcmode="lin" valueType="num">
                                      <p:cBhvr>
                                        <p:cTn id="47" dur="5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childTnLst>
                                </p:cTn>
                              </p:par>
                              <p:par>
                                <p:cTn id="52" presetID="45" presetClass="entr" presetSubtype="0"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fade">
                                      <p:cBhvr>
                                        <p:cTn id="54" dur="500"/>
                                        <p:tgtEl>
                                          <p:spTgt spid="10"/>
                                        </p:tgtEl>
                                      </p:cBhvr>
                                    </p:animEffect>
                                    <p:anim calcmode="lin" valueType="num">
                                      <p:cBhvr>
                                        <p:cTn id="55" dur="500" fill="hold"/>
                                        <p:tgtEl>
                                          <p:spTgt spid="10"/>
                                        </p:tgtEl>
                                        <p:attrNameLst>
                                          <p:attrName>ppt_w</p:attrName>
                                        </p:attrNameLst>
                                      </p:cBhvr>
                                      <p:tavLst>
                                        <p:tav tm="0" fmla="#ppt_w*sin(2.5*pi*$)">
                                          <p:val>
                                            <p:fltVal val="0"/>
                                          </p:val>
                                        </p:tav>
                                        <p:tav tm="100000">
                                          <p:val>
                                            <p:fltVal val="1"/>
                                          </p:val>
                                        </p:tav>
                                      </p:tavLst>
                                    </p:anim>
                                    <p:anim calcmode="lin" valueType="num">
                                      <p:cBhvr>
                                        <p:cTn id="56" dur="500" fill="hold"/>
                                        <p:tgtEl>
                                          <p:spTgt spid="10"/>
                                        </p:tgtEl>
                                        <p:attrNameLst>
                                          <p:attrName>ppt_h</p:attrName>
                                        </p:attrNameLst>
                                      </p:cBhvr>
                                      <p:tavLst>
                                        <p:tav tm="0">
                                          <p:val>
                                            <p:strVal val="#ppt_h"/>
                                          </p:val>
                                        </p:tav>
                                        <p:tav tm="100000">
                                          <p:val>
                                            <p:strVal val="#ppt_h"/>
                                          </p:val>
                                        </p:tav>
                                      </p:tavLst>
                                    </p:anim>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17"/>
                                        </p:tgtEl>
                                        <p:attrNameLst>
                                          <p:attrName>style.visibility</p:attrName>
                                        </p:attrNameLst>
                                      </p:cBhvr>
                                      <p:to>
                                        <p:strVal val="visible"/>
                                      </p:to>
                                    </p:set>
                                  </p:childTnLst>
                                </p:cTn>
                              </p:par>
                            </p:childTnLst>
                          </p:cTn>
                        </p:par>
                        <p:par>
                          <p:cTn id="61" fill="hold">
                            <p:stCondLst>
                              <p:cond delay="0"/>
                            </p:stCondLst>
                            <p:childTnLst>
                              <p:par>
                                <p:cTn id="62" presetID="53" presetClass="entr" presetSubtype="16"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p:cTn id="64" dur="500" fill="hold"/>
                                        <p:tgtEl>
                                          <p:spTgt spid="9"/>
                                        </p:tgtEl>
                                        <p:attrNameLst>
                                          <p:attrName>ppt_w</p:attrName>
                                        </p:attrNameLst>
                                      </p:cBhvr>
                                      <p:tavLst>
                                        <p:tav tm="0">
                                          <p:val>
                                            <p:fltVal val="0"/>
                                          </p:val>
                                        </p:tav>
                                        <p:tav tm="100000">
                                          <p:val>
                                            <p:strVal val="#ppt_w"/>
                                          </p:val>
                                        </p:tav>
                                      </p:tavLst>
                                    </p:anim>
                                    <p:anim calcmode="lin" valueType="num">
                                      <p:cBhvr>
                                        <p:cTn id="65" dur="500" fill="hold"/>
                                        <p:tgtEl>
                                          <p:spTgt spid="9"/>
                                        </p:tgtEl>
                                        <p:attrNameLst>
                                          <p:attrName>ppt_h</p:attrName>
                                        </p:attrNameLst>
                                      </p:cBhvr>
                                      <p:tavLst>
                                        <p:tav tm="0">
                                          <p:val>
                                            <p:fltVal val="0"/>
                                          </p:val>
                                        </p:tav>
                                        <p:tav tm="100000">
                                          <p:val>
                                            <p:strVal val="#ppt_h"/>
                                          </p:val>
                                        </p:tav>
                                      </p:tavLst>
                                    </p:anim>
                                    <p:animEffect transition="in" filter="fade">
                                      <p:cBhvr>
                                        <p:cTn id="66" dur="500"/>
                                        <p:tgtEl>
                                          <p:spTgt spid="9"/>
                                        </p:tgtEl>
                                      </p:cBhvr>
                                    </p:animEffec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6"/>
                                        </p:tgtEl>
                                        <p:attrNameLst>
                                          <p:attrName>style.visibility</p:attrName>
                                        </p:attrNameLst>
                                      </p:cBhvr>
                                      <p:to>
                                        <p:strVal val="visible"/>
                                      </p:to>
                                    </p:set>
                                  </p:childTnLst>
                                </p:cTn>
                              </p:par>
                            </p:childTnLst>
                          </p:cTn>
                        </p:par>
                        <p:par>
                          <p:cTn id="71" fill="hold">
                            <p:stCondLst>
                              <p:cond delay="0"/>
                            </p:stCondLst>
                            <p:childTnLst>
                              <p:par>
                                <p:cTn id="72" presetID="31" presetClass="entr" presetSubtype="0" fill="hold" grpId="0" nodeType="afterEffect">
                                  <p:stCondLst>
                                    <p:cond delay="0"/>
                                  </p:stCondLst>
                                  <p:childTnLst>
                                    <p:set>
                                      <p:cBhvr>
                                        <p:cTn id="73" dur="1" fill="hold">
                                          <p:stCondLst>
                                            <p:cond delay="0"/>
                                          </p:stCondLst>
                                        </p:cTn>
                                        <p:tgtEl>
                                          <p:spTgt spid="6"/>
                                        </p:tgtEl>
                                        <p:attrNameLst>
                                          <p:attrName>style.visibility</p:attrName>
                                        </p:attrNameLst>
                                      </p:cBhvr>
                                      <p:to>
                                        <p:strVal val="visible"/>
                                      </p:to>
                                    </p:set>
                                    <p:anim calcmode="lin" valueType="num">
                                      <p:cBhvr>
                                        <p:cTn id="74" dur="500" fill="hold"/>
                                        <p:tgtEl>
                                          <p:spTgt spid="6"/>
                                        </p:tgtEl>
                                        <p:attrNameLst>
                                          <p:attrName>ppt_w</p:attrName>
                                        </p:attrNameLst>
                                      </p:cBhvr>
                                      <p:tavLst>
                                        <p:tav tm="0">
                                          <p:val>
                                            <p:fltVal val="0"/>
                                          </p:val>
                                        </p:tav>
                                        <p:tav tm="100000">
                                          <p:val>
                                            <p:strVal val="#ppt_w"/>
                                          </p:val>
                                        </p:tav>
                                      </p:tavLst>
                                    </p:anim>
                                    <p:anim calcmode="lin" valueType="num">
                                      <p:cBhvr>
                                        <p:cTn id="75" dur="500" fill="hold"/>
                                        <p:tgtEl>
                                          <p:spTgt spid="6"/>
                                        </p:tgtEl>
                                        <p:attrNameLst>
                                          <p:attrName>ppt_h</p:attrName>
                                        </p:attrNameLst>
                                      </p:cBhvr>
                                      <p:tavLst>
                                        <p:tav tm="0">
                                          <p:val>
                                            <p:fltVal val="0"/>
                                          </p:val>
                                        </p:tav>
                                        <p:tav tm="100000">
                                          <p:val>
                                            <p:strVal val="#ppt_h"/>
                                          </p:val>
                                        </p:tav>
                                      </p:tavLst>
                                    </p:anim>
                                    <p:anim calcmode="lin" valueType="num">
                                      <p:cBhvr>
                                        <p:cTn id="76" dur="500" fill="hold"/>
                                        <p:tgtEl>
                                          <p:spTgt spid="6"/>
                                        </p:tgtEl>
                                        <p:attrNameLst>
                                          <p:attrName>style.rotation</p:attrName>
                                        </p:attrNameLst>
                                      </p:cBhvr>
                                      <p:tavLst>
                                        <p:tav tm="0">
                                          <p:val>
                                            <p:fltVal val="90"/>
                                          </p:val>
                                        </p:tav>
                                        <p:tav tm="100000">
                                          <p:val>
                                            <p:fltVal val="0"/>
                                          </p:val>
                                        </p:tav>
                                      </p:tavLst>
                                    </p:anim>
                                    <p:animEffect transition="in" filter="fade">
                                      <p:cBhvr>
                                        <p:cTn id="77" dur="500"/>
                                        <p:tgtEl>
                                          <p:spTgt spid="6"/>
                                        </p:tgtEl>
                                      </p:cBhvr>
                                    </p:animEffect>
                                  </p:childTnLst>
                                </p:cTn>
                              </p:par>
                            </p:childTnLst>
                          </p:cTn>
                        </p:par>
                      </p:childTnLst>
                    </p:cTn>
                  </p:par>
                  <p:par>
                    <p:cTn id="78" fill="hold">
                      <p:stCondLst>
                        <p:cond delay="indefinite"/>
                      </p:stCondLst>
                      <p:childTnLst>
                        <p:par>
                          <p:cTn id="79" fill="hold">
                            <p:stCondLst>
                              <p:cond delay="0"/>
                            </p:stCondLst>
                            <p:childTnLst>
                              <p:par>
                                <p:cTn id="80" presetID="1" presetClass="entr" presetSubtype="0" fill="hold" grpId="0" nodeType="clickEffect">
                                  <p:stCondLst>
                                    <p:cond delay="0"/>
                                  </p:stCondLst>
                                  <p:childTnLst>
                                    <p:set>
                                      <p:cBhvr>
                                        <p:cTn id="81" dur="1" fill="hold">
                                          <p:stCondLst>
                                            <p:cond delay="0"/>
                                          </p:stCondLst>
                                        </p:cTn>
                                        <p:tgtEl>
                                          <p:spTgt spid="14"/>
                                        </p:tgtEl>
                                        <p:attrNameLst>
                                          <p:attrName>style.visibility</p:attrName>
                                        </p:attrNameLst>
                                      </p:cBhvr>
                                      <p:to>
                                        <p:strVal val="visible"/>
                                      </p:to>
                                    </p:set>
                                  </p:childTnLst>
                                </p:cTn>
                              </p:par>
                              <p:par>
                                <p:cTn id="82" presetID="21" presetClass="entr" presetSubtype="1" fill="hold" grpId="0" nodeType="withEffect">
                                  <p:stCondLst>
                                    <p:cond delay="0"/>
                                  </p:stCondLst>
                                  <p:childTnLst>
                                    <p:set>
                                      <p:cBhvr>
                                        <p:cTn id="83" dur="1" fill="hold">
                                          <p:stCondLst>
                                            <p:cond delay="0"/>
                                          </p:stCondLst>
                                        </p:cTn>
                                        <p:tgtEl>
                                          <p:spTgt spid="8"/>
                                        </p:tgtEl>
                                        <p:attrNameLst>
                                          <p:attrName>style.visibility</p:attrName>
                                        </p:attrNameLst>
                                      </p:cBhvr>
                                      <p:to>
                                        <p:strVal val="visible"/>
                                      </p:to>
                                    </p:set>
                                    <p:animEffect transition="in" filter="wheel(1)">
                                      <p:cBhvr>
                                        <p:cTn id="8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animBg="1"/>
      <p:bldP spid="8" grpId="0" animBg="1"/>
      <p:bldP spid="9" grpId="0" animBg="1"/>
      <p:bldP spid="10" grpId="0" animBg="1"/>
      <p:bldP spid="11" grpId="0" animBg="1"/>
      <p:bldP spid="13" grpId="0" animBg="1"/>
      <p:bldP spid="14" grpId="0" animBg="1"/>
      <p:bldP spid="15" grpId="0" animBg="1"/>
      <p:bldP spid="16" grpId="0" animBg="1"/>
      <p:bldP spid="17"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l"/>
            <a:r>
              <a:rPr lang="en-US" b="1" cap="all"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Tuy</a:t>
            </a:r>
            <a:r>
              <a:rPr lang="en-US"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 </a:t>
            </a:r>
            <a:r>
              <a:rPr lang="en-US" b="1" cap="all"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nhiên</a:t>
            </a:r>
            <a:r>
              <a:rPr lang="en-US"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a:t>
            </a:r>
            <a:endPar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p:txBody>
      </p:sp>
      <p:sp>
        <p:nvSpPr>
          <p:cNvPr id="11" name="Subtitle 10"/>
          <p:cNvSpPr>
            <a:spLocks noGrp="1"/>
          </p:cNvSpPr>
          <p:nvPr>
            <p:ph idx="1"/>
          </p:nvPr>
        </p:nvSpPr>
        <p:spPr>
          <a:xfrm>
            <a:off x="457200" y="1295400"/>
            <a:ext cx="8153400" cy="5029200"/>
          </a:xfrm>
        </p:spPr>
        <p:txBody>
          <a:bodyPr>
            <a:normAutofit/>
          </a:bodyPr>
          <a:lstStyle/>
          <a:p>
            <a:pPr marL="457200" indent="-457200" algn="l">
              <a:buFont typeface="Wingdings" pitchFamily="2" charset="2"/>
              <a:buChar char="v"/>
            </a:pPr>
            <a:r>
              <a:rPr lang="en-US" sz="2800" dirty="0" smtClean="0">
                <a:solidFill>
                  <a:schemeClr val="tx1"/>
                </a:solidFill>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smtClean="0">
                <a:solidFill>
                  <a:schemeClr val="tx1"/>
                </a:solidFill>
                <a:latin typeface="Times New Roman" pitchFamily="18" charset="0"/>
                <a:cs typeface="Times New Roman" pitchFamily="18" charset="0"/>
              </a:rPr>
              <a:t>một </a:t>
            </a:r>
            <a:r>
              <a:rPr lang="en-US" sz="2800" dirty="0" smtClean="0">
                <a:solidFill>
                  <a:schemeClr val="tx1"/>
                </a:solidFill>
                <a:latin typeface="Times New Roman" pitchFamily="18" charset="0"/>
                <a:cs typeface="Times New Roman" pitchFamily="18" charset="0"/>
              </a:rPr>
              <a:t>số phụ nữ hiểu không đúng về quyền và bình đẳng giới đã bỏ quên thiên </a:t>
            </a:r>
            <a:r>
              <a:rPr lang="en-US" sz="2800" dirty="0" smtClean="0">
                <a:solidFill>
                  <a:schemeClr val="tx1"/>
                </a:solidFill>
                <a:latin typeface="Times New Roman" pitchFamily="18" charset="0"/>
                <a:cs typeface="Times New Roman" pitchFamily="18" charset="0"/>
              </a:rPr>
              <a:t>chức,những </a:t>
            </a:r>
            <a:r>
              <a:rPr lang="en-US" sz="2800" dirty="0" smtClean="0">
                <a:solidFill>
                  <a:schemeClr val="tx1"/>
                </a:solidFill>
                <a:latin typeface="Times New Roman" pitchFamily="18" charset="0"/>
                <a:cs typeface="Times New Roman" pitchFamily="18" charset="0"/>
              </a:rPr>
              <a:t>giá trị cao quý đặc thù vốn có ở người phụ </a:t>
            </a:r>
            <a:r>
              <a:rPr lang="en-US" sz="2800" dirty="0" smtClean="0">
                <a:solidFill>
                  <a:schemeClr val="tx1"/>
                </a:solidFill>
                <a:latin typeface="Times New Roman" pitchFamily="18" charset="0"/>
                <a:cs typeface="Times New Roman" pitchFamily="18" charset="0"/>
              </a:rPr>
              <a:t>nữ quên </a:t>
            </a:r>
            <a:r>
              <a:rPr lang="en-US" sz="2800" dirty="0" smtClean="0">
                <a:solidFill>
                  <a:schemeClr val="tx1"/>
                </a:solidFill>
                <a:latin typeface="Times New Roman" pitchFamily="18" charset="0"/>
                <a:cs typeface="Times New Roman" pitchFamily="18" charset="0"/>
              </a:rPr>
              <a:t>đi việc gìn giữ và phát huy những đức tính quý báu vốn có </a:t>
            </a:r>
            <a:r>
              <a:rPr lang="en-US" sz="2800" dirty="0" smtClean="0">
                <a:solidFill>
                  <a:schemeClr val="tx1"/>
                </a:solidFill>
                <a:latin typeface="Times New Roman" pitchFamily="18" charset="0"/>
                <a:cs typeface="Times New Roman" pitchFamily="18" charset="0"/>
              </a:rPr>
              <a:t>ở người </a:t>
            </a:r>
            <a:r>
              <a:rPr lang="en-US" sz="2800" dirty="0" smtClean="0">
                <a:solidFill>
                  <a:schemeClr val="tx1"/>
                </a:solidFill>
                <a:latin typeface="Times New Roman" pitchFamily="18" charset="0"/>
                <a:cs typeface="Times New Roman" pitchFamily="18" charset="0"/>
              </a:rPr>
              <a:t>phụ </a:t>
            </a:r>
            <a:r>
              <a:rPr lang="en-US" sz="2800" dirty="0" smtClean="0">
                <a:solidFill>
                  <a:schemeClr val="tx1"/>
                </a:solidFill>
                <a:latin typeface="Times New Roman" pitchFamily="18" charset="0"/>
                <a:cs typeface="Times New Roman" pitchFamily="18" charset="0"/>
              </a:rPr>
              <a:t>nữ.</a:t>
            </a:r>
          </a:p>
          <a:p>
            <a:pPr marL="457200" indent="-457200">
              <a:buFont typeface="Wingdings" pitchFamily="2" charset="2"/>
              <a:buChar char="v"/>
            </a:pPr>
            <a:r>
              <a:rPr lang="en-US" sz="2800" dirty="0" smtClean="0">
                <a:solidFill>
                  <a:schemeClr val="tx1"/>
                </a:solidFill>
                <a:latin typeface="Times New Roman" pitchFamily="18" charset="0"/>
                <a:cs typeface="Times New Roman" pitchFamily="18" charset="0"/>
              </a:rPr>
              <a:t> Có nhiều phụ nữ đòi hỏi, tranh chấp quyền lợi, thực hiện quan niệm bình đẳng một cách máy móc, cực đoan, thiếu sáng suốt khiến cho đời sống gia đình trở nên vô vị, nhạt nhẽo hoặc nặng nề, căng thẳng, mất hạnh phúc, thậm chí đổ vỡ.</a:t>
            </a:r>
            <a:endParaRPr lang="en-US" sz="28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428652820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1">
                                            <p:txEl>
                                              <p:pRg st="0" end="0"/>
                                            </p:txEl>
                                          </p:spTgt>
                                        </p:tgtEl>
                                        <p:attrNameLst>
                                          <p:attrName>style.visibility</p:attrName>
                                        </p:attrNameLst>
                                      </p:cBhvr>
                                      <p:to>
                                        <p:strVal val="visible"/>
                                      </p:to>
                                    </p:set>
                                    <p:animEffect transition="in" filter="fade">
                                      <p:cBhvr>
                                        <p:cTn id="13" dur="1000"/>
                                        <p:tgtEl>
                                          <p:spTgt spid="11">
                                            <p:txEl>
                                              <p:pRg st="0" end="0"/>
                                            </p:txEl>
                                          </p:spTgt>
                                        </p:tgtEl>
                                      </p:cBhvr>
                                    </p:animEffect>
                                    <p:anim calcmode="lin" valueType="num">
                                      <p:cBhvr>
                                        <p:cTn id="14"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1">
                                            <p:txEl>
                                              <p:pRg st="1" end="1"/>
                                            </p:txEl>
                                          </p:spTgt>
                                        </p:tgtEl>
                                        <p:attrNameLst>
                                          <p:attrName>style.visibility</p:attrName>
                                        </p:attrNameLst>
                                      </p:cBhvr>
                                      <p:to>
                                        <p:strVal val="visible"/>
                                      </p:to>
                                    </p:set>
                                    <p:animEffect transition="in" filter="fade">
                                      <p:cBhvr>
                                        <p:cTn id="20" dur="1000"/>
                                        <p:tgtEl>
                                          <p:spTgt spid="11">
                                            <p:txEl>
                                              <p:pRg st="1" end="1"/>
                                            </p:txEl>
                                          </p:spTgt>
                                        </p:tgtEl>
                                      </p:cBhvr>
                                    </p:animEffect>
                                    <p:anim calcmode="lin" valueType="num">
                                      <p:cBhvr>
                                        <p:cTn id="21" dur="1000" fill="hold"/>
                                        <p:tgtEl>
                                          <p:spTgt spid="11">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11">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uiExpand="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9394" name="Rectangle 2"/>
          <p:cNvSpPr>
            <a:spLocks noGrp="1" noChangeArrowheads="1"/>
          </p:cNvSpPr>
          <p:nvPr>
            <p:ph sz="half" idx="1"/>
          </p:nvPr>
        </p:nvSpPr>
        <p:spPr>
          <a:xfrm>
            <a:off x="533400" y="447675"/>
            <a:ext cx="7848600" cy="3048000"/>
          </a:xfrm>
          <a:solidFill>
            <a:schemeClr val="accent5">
              <a:lumMod val="60000"/>
              <a:lumOff val="40000"/>
            </a:schemeClr>
          </a:solidFill>
          <a:ln>
            <a:noFill/>
          </a:ln>
        </p:spPr>
        <p:txBody>
          <a:bodyPr>
            <a:normAutofit/>
          </a:bodyPr>
          <a:lstStyle/>
          <a:p>
            <a:pPr marL="0" indent="0" algn="ctr" eaLnBrk="1" hangingPunct="1">
              <a:buFont typeface="Wingdings" pitchFamily="2" charset="2"/>
              <a:buNone/>
              <a:defRPr/>
            </a:pPr>
            <a:r>
              <a:rPr lang="en-US" sz="5400" b="1" dirty="0" err="1" smtClean="0">
                <a:solidFill>
                  <a:srgbClr val="FFFF00"/>
                </a:solidFill>
                <a:latin typeface="Times New Roman" pitchFamily="18" charset="0"/>
              </a:rPr>
              <a:t>Hiểu</a:t>
            </a:r>
            <a:r>
              <a:rPr lang="en-US" sz="5400" b="1" dirty="0" smtClean="0">
                <a:solidFill>
                  <a:srgbClr val="FFFF00"/>
                </a:solidFill>
                <a:latin typeface="Times New Roman" pitchFamily="18" charset="0"/>
              </a:rPr>
              <a:t> </a:t>
            </a:r>
            <a:r>
              <a:rPr lang="en-US" sz="5400" b="1" dirty="0" err="1" smtClean="0">
                <a:solidFill>
                  <a:srgbClr val="FFFF00"/>
                </a:solidFill>
                <a:latin typeface="Times New Roman" pitchFamily="18" charset="0"/>
              </a:rPr>
              <a:t>như</a:t>
            </a:r>
            <a:r>
              <a:rPr lang="en-US" sz="5400" b="1" dirty="0" smtClean="0">
                <a:solidFill>
                  <a:srgbClr val="FFFF00"/>
                </a:solidFill>
                <a:latin typeface="Times New Roman" pitchFamily="18" charset="0"/>
              </a:rPr>
              <a:t> </a:t>
            </a:r>
            <a:r>
              <a:rPr lang="en-US" sz="5400" b="1" dirty="0" err="1" smtClean="0">
                <a:solidFill>
                  <a:srgbClr val="FFFF00"/>
                </a:solidFill>
                <a:latin typeface="Times New Roman" pitchFamily="18" charset="0"/>
              </a:rPr>
              <a:t>thế</a:t>
            </a:r>
            <a:r>
              <a:rPr lang="en-US" sz="5400" b="1" dirty="0" smtClean="0">
                <a:solidFill>
                  <a:srgbClr val="FFFF00"/>
                </a:solidFill>
                <a:latin typeface="Times New Roman" pitchFamily="18" charset="0"/>
              </a:rPr>
              <a:t> </a:t>
            </a:r>
            <a:r>
              <a:rPr lang="en-US" sz="5400" b="1" dirty="0" err="1" smtClean="0">
                <a:solidFill>
                  <a:srgbClr val="FFFF00"/>
                </a:solidFill>
                <a:latin typeface="Times New Roman" pitchFamily="18" charset="0"/>
              </a:rPr>
              <a:t>nào</a:t>
            </a:r>
            <a:r>
              <a:rPr lang="en-US" sz="5400" b="1" dirty="0" smtClean="0">
                <a:solidFill>
                  <a:srgbClr val="FFFF00"/>
                </a:solidFill>
                <a:latin typeface="Times New Roman" pitchFamily="18" charset="0"/>
              </a:rPr>
              <a:t> </a:t>
            </a:r>
            <a:r>
              <a:rPr lang="en-US" sz="5400" b="1" dirty="0" err="1" smtClean="0">
                <a:solidFill>
                  <a:srgbClr val="FFFF00"/>
                </a:solidFill>
                <a:latin typeface="Times New Roman" pitchFamily="18" charset="0"/>
              </a:rPr>
              <a:t>về</a:t>
            </a:r>
            <a:r>
              <a:rPr lang="en-US" sz="5400" b="1" dirty="0" smtClean="0">
                <a:solidFill>
                  <a:srgbClr val="FFFF00"/>
                </a:solidFill>
                <a:latin typeface="Times New Roman" pitchFamily="18" charset="0"/>
              </a:rPr>
              <a:t> BÌNH ĐẲNG GIỚI      </a:t>
            </a:r>
            <a:r>
              <a:rPr lang="en-US" sz="5400" b="1" dirty="0" err="1" smtClean="0">
                <a:solidFill>
                  <a:srgbClr val="FFFF00"/>
                </a:solidFill>
                <a:latin typeface="Times New Roman" pitchFamily="18" charset="0"/>
              </a:rPr>
              <a:t>cho</a:t>
            </a:r>
            <a:r>
              <a:rPr lang="en-US" sz="5400" b="1" dirty="0" smtClean="0">
                <a:solidFill>
                  <a:srgbClr val="FFFF00"/>
                </a:solidFill>
                <a:latin typeface="Times New Roman" pitchFamily="18" charset="0"/>
              </a:rPr>
              <a:t> </a:t>
            </a:r>
            <a:r>
              <a:rPr lang="en-US" sz="5400" b="1" dirty="0" err="1" smtClean="0">
                <a:solidFill>
                  <a:srgbClr val="FFFF00"/>
                </a:solidFill>
                <a:latin typeface="Times New Roman" pitchFamily="18" charset="0"/>
              </a:rPr>
              <a:t>đúng</a:t>
            </a:r>
            <a:r>
              <a:rPr lang="en-US" sz="5400" b="1" dirty="0" smtClean="0">
                <a:solidFill>
                  <a:srgbClr val="FFFF00"/>
                </a:solidFill>
                <a:latin typeface="Times New Roman" pitchFamily="18" charset="0"/>
              </a:rPr>
              <a:t>?</a:t>
            </a:r>
          </a:p>
        </p:txBody>
      </p:sp>
      <p:pic>
        <p:nvPicPr>
          <p:cNvPr id="27651" name="Picture 3" descr="bd00028_"/>
          <p:cNvPicPr>
            <a:picLocks noChangeAspect="1" noChangeArrowheads="1"/>
          </p:cNvPicPr>
          <p:nvPr/>
        </p:nvPicPr>
        <p:blipFill>
          <a:blip r:embed="rId3" cstate="print"/>
          <a:srcRect/>
          <a:stretch>
            <a:fillRect/>
          </a:stretch>
        </p:blipFill>
        <p:spPr bwMode="auto">
          <a:xfrm>
            <a:off x="2743200" y="3733800"/>
            <a:ext cx="3429000" cy="2457450"/>
          </a:xfrm>
          <a:prstGeom prst="rect">
            <a:avLst/>
          </a:prstGeom>
          <a:noFill/>
          <a:ln w="9525">
            <a:noFill/>
            <a:miter lim="800000"/>
            <a:headEnd/>
            <a:tailEnd/>
          </a:ln>
        </p:spPr>
      </p:pic>
    </p:spTree>
    <p:extLst>
      <p:ext uri="{BB962C8B-B14F-4D97-AF65-F5344CB8AC3E}">
        <p14:creationId xmlns:p14="http://schemas.microsoft.com/office/powerpoint/2010/main" xmlns="" val="3183960520"/>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7651"/>
                                        </p:tgtEl>
                                        <p:attrNameLst>
                                          <p:attrName>style.visibility</p:attrName>
                                        </p:attrNameLst>
                                      </p:cBhvr>
                                      <p:to>
                                        <p:strVal val="visible"/>
                                      </p:to>
                                    </p:set>
                                    <p:animEffect transition="in" filter="diamond(in)">
                                      <p:cBhvr>
                                        <p:cTn id="7" dur="2000"/>
                                        <p:tgtEl>
                                          <p:spTgt spid="27651"/>
                                        </p:tgtEl>
                                      </p:cBhvr>
                                    </p:animEffect>
                                  </p:childTnLst>
                                </p:cTn>
                              </p:par>
                            </p:childTnLst>
                          </p:cTn>
                        </p:par>
                        <p:par>
                          <p:cTn id="8" fill="hold">
                            <p:stCondLst>
                              <p:cond delay="2000"/>
                            </p:stCondLst>
                            <p:childTnLst>
                              <p:par>
                                <p:cTn id="9" presetID="2" presetClass="entr" presetSubtype="4" fill="hold" grpId="0" nodeType="afterEffect">
                                  <p:stCondLst>
                                    <p:cond delay="0"/>
                                  </p:stCondLst>
                                  <p:childTnLst>
                                    <p:set>
                                      <p:cBhvr>
                                        <p:cTn id="10" dur="1" fill="hold">
                                          <p:stCondLst>
                                            <p:cond delay="0"/>
                                          </p:stCondLst>
                                        </p:cTn>
                                        <p:tgtEl>
                                          <p:spTgt spid="699394">
                                            <p:bg/>
                                          </p:spTgt>
                                        </p:tgtEl>
                                        <p:attrNameLst>
                                          <p:attrName>style.visibility</p:attrName>
                                        </p:attrNameLst>
                                      </p:cBhvr>
                                      <p:to>
                                        <p:strVal val="visible"/>
                                      </p:to>
                                    </p:set>
                                    <p:anim calcmode="lin" valueType="num">
                                      <p:cBhvr additive="base">
                                        <p:cTn id="11" dur="500" fill="hold"/>
                                        <p:tgtEl>
                                          <p:spTgt spid="699394">
                                            <p:bg/>
                                          </p:spTgt>
                                        </p:tgtEl>
                                        <p:attrNameLst>
                                          <p:attrName>ppt_x</p:attrName>
                                        </p:attrNameLst>
                                      </p:cBhvr>
                                      <p:tavLst>
                                        <p:tav tm="0">
                                          <p:val>
                                            <p:strVal val="#ppt_x"/>
                                          </p:val>
                                        </p:tav>
                                        <p:tav tm="100000">
                                          <p:val>
                                            <p:strVal val="#ppt_x"/>
                                          </p:val>
                                        </p:tav>
                                      </p:tavLst>
                                    </p:anim>
                                    <p:anim calcmode="lin" valueType="num">
                                      <p:cBhvr additive="base">
                                        <p:cTn id="12" dur="500" fill="hold"/>
                                        <p:tgtEl>
                                          <p:spTgt spid="699394">
                                            <p:bg/>
                                          </p:spTgt>
                                        </p:tgtEl>
                                        <p:attrNameLst>
                                          <p:attrName>ppt_y</p:attrName>
                                        </p:attrNameLst>
                                      </p:cBhvr>
                                      <p:tavLst>
                                        <p:tav tm="0">
                                          <p:val>
                                            <p:strVal val="1+#ppt_h/2"/>
                                          </p:val>
                                        </p:tav>
                                        <p:tav tm="100000">
                                          <p:val>
                                            <p:strVal val="#ppt_y"/>
                                          </p:val>
                                        </p:tav>
                                      </p:tavLst>
                                    </p:anim>
                                  </p:childTnLst>
                                </p:cTn>
                              </p:par>
                            </p:childTnLst>
                          </p:cTn>
                        </p:par>
                        <p:par>
                          <p:cTn id="13" fill="hold">
                            <p:stCondLst>
                              <p:cond delay="2500"/>
                            </p:stCondLst>
                            <p:childTnLst>
                              <p:par>
                                <p:cTn id="14" presetID="2" presetClass="entr" presetSubtype="4" fill="hold" grpId="0" nodeType="afterEffect">
                                  <p:stCondLst>
                                    <p:cond delay="0"/>
                                  </p:stCondLst>
                                  <p:childTnLst>
                                    <p:set>
                                      <p:cBhvr>
                                        <p:cTn id="15" dur="1" fill="hold">
                                          <p:stCondLst>
                                            <p:cond delay="0"/>
                                          </p:stCondLst>
                                        </p:cTn>
                                        <p:tgtEl>
                                          <p:spTgt spid="699394">
                                            <p:txEl>
                                              <p:pRg st="0" end="0"/>
                                            </p:txEl>
                                          </p:spTgt>
                                        </p:tgtEl>
                                        <p:attrNameLst>
                                          <p:attrName>style.visibility</p:attrName>
                                        </p:attrNameLst>
                                      </p:cBhvr>
                                      <p:to>
                                        <p:strVal val="visible"/>
                                      </p:to>
                                    </p:set>
                                    <p:anim calcmode="lin" valueType="num">
                                      <p:cBhvr additive="base">
                                        <p:cTn id="16" dur="500" fill="hold"/>
                                        <p:tgtEl>
                                          <p:spTgt spid="699394">
                                            <p:txEl>
                                              <p:pRg st="0" end="0"/>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69939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9394" grpId="0" uiExpand="1"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2"/>
          <p:cNvSpPr>
            <a:spLocks noGrp="1"/>
          </p:cNvSpPr>
          <p:nvPr>
            <p:ph type="ctrTitle"/>
          </p:nvPr>
        </p:nvSpPr>
        <p:spPr>
          <a:xfrm>
            <a:off x="457200" y="533401"/>
            <a:ext cx="5562600" cy="762000"/>
          </a:xfrm>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l"/>
            <a:r>
              <a:rPr lang="en-US" sz="3200" b="1" cap="all"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Chúng</a:t>
            </a:r>
            <a:r>
              <a:rPr lang="en-US"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 ta </a:t>
            </a:r>
            <a:r>
              <a:rPr lang="en-US" sz="3200" b="1" cap="all"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cần</a:t>
            </a:r>
            <a:r>
              <a:rPr lang="en-US"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 </a:t>
            </a:r>
            <a:r>
              <a:rPr lang="en-US" sz="3200" b="1" cap="all"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hiểu</a:t>
            </a:r>
            <a:r>
              <a:rPr lang="en-US"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 </a:t>
            </a:r>
            <a:r>
              <a:rPr lang="en-US" sz="3200" b="1" cap="all"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rõ</a:t>
            </a:r>
            <a:r>
              <a:rPr lang="en-US"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a:t>
            </a:r>
            <a:endParaRPr lang="en-US"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p:txBody>
      </p:sp>
      <p:sp>
        <p:nvSpPr>
          <p:cNvPr id="4" name="Subtitle 3"/>
          <p:cNvSpPr>
            <a:spLocks noGrp="1"/>
          </p:cNvSpPr>
          <p:nvPr>
            <p:ph type="subTitle" idx="1"/>
          </p:nvPr>
        </p:nvSpPr>
        <p:spPr>
          <a:xfrm>
            <a:off x="457200" y="1524000"/>
            <a:ext cx="6400800" cy="4724400"/>
          </a:xfrm>
        </p:spPr>
        <p:txBody>
          <a:bodyPr>
            <a:normAutofit/>
          </a:bodyPr>
          <a:lstStyle/>
          <a:p>
            <a:pPr marL="457200" indent="-457200" algn="l">
              <a:buFont typeface="Wingdings" pitchFamily="2" charset="2"/>
              <a:buChar char="Ø"/>
            </a:pPr>
            <a:r>
              <a:rPr lang="en-US" sz="2800" b="1" dirty="0" err="1" smtClean="0">
                <a:solidFill>
                  <a:schemeClr val="tx1"/>
                </a:solidFill>
                <a:latin typeface="Times New Roman" pitchFamily="18" charset="0"/>
                <a:cs typeface="Times New Roman" pitchFamily="18" charset="0"/>
              </a:rPr>
              <a:t>Bình</a:t>
            </a:r>
            <a:r>
              <a:rPr lang="en-US" sz="2800" b="1" dirty="0" smtClean="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đẳng</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giới</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là</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sự</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thừa</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nhận</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và</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coi</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trọng</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như</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nhau</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các</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đặc</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điểm</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giống</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và</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khác</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nhau</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giữa</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nữ</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giới</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và</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nam</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giới</a:t>
            </a:r>
            <a:r>
              <a:rPr lang="en-US" sz="2800" b="1" dirty="0" smtClean="0">
                <a:solidFill>
                  <a:schemeClr val="tx1"/>
                </a:solidFill>
                <a:latin typeface="Times New Roman" pitchFamily="18" charset="0"/>
                <a:cs typeface="Times New Roman" pitchFamily="18" charset="0"/>
              </a:rPr>
              <a:t>”.</a:t>
            </a:r>
          </a:p>
          <a:p>
            <a:pPr marL="457200" indent="-457200" algn="l">
              <a:buFont typeface="Wingdings" pitchFamily="2" charset="2"/>
              <a:buChar char="Ø"/>
            </a:pPr>
            <a:r>
              <a:rPr lang="en-US" sz="2800" b="1" dirty="0" err="1">
                <a:solidFill>
                  <a:schemeClr val="tx1"/>
                </a:solidFill>
                <a:latin typeface="Times New Roman" pitchFamily="18" charset="0"/>
                <a:cs typeface="Times New Roman" pitchFamily="18" charset="0"/>
              </a:rPr>
              <a:t>Bình</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đẳng</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không</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có</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nghĩa</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là</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không</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có</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sự</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khác</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biệt</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về</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giới</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tính</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những</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điểm</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đặc</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trưng</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của</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nam</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giới</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và</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nữ</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giới</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bình</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đẳng</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không</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có</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nghĩa</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là</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nam</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giới</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và</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nữ</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giới</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giống</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nhau</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về</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mọi</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mặt</a:t>
            </a:r>
            <a:r>
              <a:rPr lang="en-US" sz="2800" b="1" dirty="0">
                <a:solidFill>
                  <a:schemeClr val="tx1"/>
                </a:solidFill>
              </a:rPr>
              <a:t>.</a:t>
            </a:r>
          </a:p>
        </p:txBody>
      </p:sp>
    </p:spTree>
    <p:extLst>
      <p:ext uri="{BB962C8B-B14F-4D97-AF65-F5344CB8AC3E}">
        <p14:creationId xmlns:p14="http://schemas.microsoft.com/office/powerpoint/2010/main" xmlns="" val="3373747941"/>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1000"/>
                                        <p:tgtEl>
                                          <p:spTgt spid="4">
                                            <p:txEl>
                                              <p:pRg st="0" end="0"/>
                                            </p:txEl>
                                          </p:spTgt>
                                        </p:tgtEl>
                                      </p:cBhvr>
                                    </p:animEffect>
                                    <p:anim calcmode="lin" valueType="num">
                                      <p:cBhvr>
                                        <p:cTn id="14"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Effect transition="in" filter="fade">
                                      <p:cBhvr>
                                        <p:cTn id="20" dur="1000"/>
                                        <p:tgtEl>
                                          <p:spTgt spid="4">
                                            <p:txEl>
                                              <p:pRg st="1" end="1"/>
                                            </p:txEl>
                                          </p:spTgt>
                                        </p:tgtEl>
                                      </p:cBhvr>
                                    </p:animEffect>
                                    <p:anim calcmode="lin" valueType="num">
                                      <p:cBhvr>
                                        <p:cTn id="21"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uiExpand="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858000"/>
          </a:xfrm>
        </p:spPr>
        <p:txBody>
          <a:bodyPr>
            <a:normAutofit/>
          </a:bodyPr>
          <a:lstStyle/>
          <a:p>
            <a:r>
              <a:rPr lang="en-US" sz="2800" dirty="0" err="1">
                <a:latin typeface="Times New Roman" pitchFamily="18" charset="0"/>
                <a:cs typeface="Times New Roman" pitchFamily="18" charset="0"/>
              </a:rPr>
              <a:t>Chống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đẳng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đây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chỉ</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vấn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từng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còn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cần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chung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tay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cuộc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toàn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hội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vì</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mục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tiêu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xây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dựng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ấm</a:t>
            </a:r>
            <a:r>
              <a:rPr lang="en-US" sz="2800" dirty="0">
                <a:latin typeface="Times New Roman" pitchFamily="18" charset="0"/>
                <a:cs typeface="Times New Roman" pitchFamily="18" charset="0"/>
              </a:rPr>
              <a:t> no, </a:t>
            </a:r>
            <a:r>
              <a:rPr lang="en-US" sz="2800" dirty="0" err="1">
                <a:latin typeface="Times New Roman" pitchFamily="18" charset="0"/>
                <a:cs typeface="Times New Roman" pitchFamily="18" charset="0"/>
              </a:rPr>
              <a:t>bình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đẳng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bộ</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hạnh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phúc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từ</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góp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phần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xây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dựng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nghiệp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giàu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nước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mạnh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chủ</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bằng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văn</a:t>
            </a:r>
            <a:r>
              <a:rPr lang="en-US" sz="2800" dirty="0">
                <a:latin typeface="Times New Roman" pitchFamily="18" charset="0"/>
                <a:cs typeface="Times New Roman" pitchFamily="18" charset="0"/>
              </a:rPr>
              <a:t> minh".</a:t>
            </a:r>
            <a:br>
              <a:rPr lang="en-US" sz="2800" dirty="0">
                <a:latin typeface="Times New Roman" pitchFamily="18" charset="0"/>
                <a:cs typeface="Times New Roman" pitchFamily="18" charset="0"/>
              </a:rPr>
            </a:br>
            <a:r>
              <a:rPr lang="en-US" sz="2800" dirty="0">
                <a:latin typeface="Times New Roman" pitchFamily="18" charset="0"/>
                <a:cs typeface="Times New Roman" pitchFamily="18" charset="0"/>
              </a:rPr>
              <a:t> </a:t>
            </a:r>
            <a:r>
              <a:rPr lang="en-US" sz="2800" dirty="0">
                <a:solidFill>
                  <a:srgbClr val="FF0000"/>
                </a:solidFill>
                <a:latin typeface="Times New Roman" pitchFamily="18" charset="0"/>
                <a:cs typeface="Times New Roman" pitchFamily="18" charset="0"/>
              </a:rPr>
              <a:t>“</a:t>
            </a:r>
            <a:r>
              <a:rPr lang="en-US" sz="2800" i="1" dirty="0" err="1">
                <a:solidFill>
                  <a:srgbClr val="FF0000"/>
                </a:solidFill>
                <a:latin typeface="Times New Roman" pitchFamily="18" charset="0"/>
                <a:cs typeface="Times New Roman" pitchFamily="18" charset="0"/>
              </a:rPr>
              <a:t>Chúng</a:t>
            </a:r>
            <a:r>
              <a:rPr lang="en-US" sz="2800" i="1" dirty="0">
                <a:solidFill>
                  <a:srgbClr val="FF0000"/>
                </a:solidFill>
                <a:latin typeface="Times New Roman" pitchFamily="18" charset="0"/>
                <a:cs typeface="Times New Roman" pitchFamily="18" charset="0"/>
              </a:rPr>
              <a:t> </a:t>
            </a:r>
            <a:r>
              <a:rPr lang="en-US" sz="2800" i="1" dirty="0" err="1">
                <a:solidFill>
                  <a:srgbClr val="FF0000"/>
                </a:solidFill>
                <a:latin typeface="Times New Roman" pitchFamily="18" charset="0"/>
                <a:cs typeface="Times New Roman" pitchFamily="18" charset="0"/>
              </a:rPr>
              <a:t>tôi</a:t>
            </a:r>
            <a:r>
              <a:rPr lang="en-US" sz="2800" i="1" dirty="0">
                <a:solidFill>
                  <a:srgbClr val="FF0000"/>
                </a:solidFill>
                <a:latin typeface="Times New Roman" pitchFamily="18" charset="0"/>
                <a:cs typeface="Times New Roman" pitchFamily="18" charset="0"/>
              </a:rPr>
              <a:t> </a:t>
            </a:r>
            <a:r>
              <a:rPr lang="en-US" sz="2800" i="1" dirty="0" err="1">
                <a:solidFill>
                  <a:srgbClr val="FF0000"/>
                </a:solidFill>
                <a:latin typeface="Times New Roman" pitchFamily="18" charset="0"/>
                <a:cs typeface="Times New Roman" pitchFamily="18" charset="0"/>
              </a:rPr>
              <a:t>muốn</a:t>
            </a:r>
            <a:r>
              <a:rPr lang="en-US" sz="2800" i="1" dirty="0">
                <a:solidFill>
                  <a:srgbClr val="FF0000"/>
                </a:solidFill>
                <a:latin typeface="Times New Roman" pitchFamily="18" charset="0"/>
                <a:cs typeface="Times New Roman" pitchFamily="18" charset="0"/>
              </a:rPr>
              <a:t> </a:t>
            </a:r>
            <a:r>
              <a:rPr lang="en-US" sz="2800" i="1" dirty="0" err="1">
                <a:solidFill>
                  <a:srgbClr val="FF0000"/>
                </a:solidFill>
                <a:latin typeface="Times New Roman" pitchFamily="18" charset="0"/>
                <a:cs typeface="Times New Roman" pitchFamily="18" charset="0"/>
              </a:rPr>
              <a:t>nói</a:t>
            </a:r>
            <a:r>
              <a:rPr lang="en-US" sz="2800" i="1" dirty="0">
                <a:solidFill>
                  <a:srgbClr val="FF0000"/>
                </a:solidFill>
                <a:latin typeface="Times New Roman" pitchFamily="18" charset="0"/>
                <a:cs typeface="Times New Roman" pitchFamily="18" charset="0"/>
              </a:rPr>
              <a:t> </a:t>
            </a:r>
            <a:r>
              <a:rPr lang="en-US" sz="2800" i="1" dirty="0" err="1">
                <a:solidFill>
                  <a:srgbClr val="FF0000"/>
                </a:solidFill>
                <a:latin typeface="Times New Roman" pitchFamily="18" charset="0"/>
                <a:cs typeface="Times New Roman" pitchFamily="18" charset="0"/>
              </a:rPr>
              <a:t>rằng</a:t>
            </a:r>
            <a:r>
              <a:rPr lang="en-US" sz="2800" i="1" dirty="0">
                <a:solidFill>
                  <a:srgbClr val="FF0000"/>
                </a:solidFill>
                <a:latin typeface="Times New Roman" pitchFamily="18" charset="0"/>
                <a:cs typeface="Times New Roman" pitchFamily="18" charset="0"/>
              </a:rPr>
              <a:t>, </a:t>
            </a:r>
            <a:r>
              <a:rPr lang="en-US" sz="2800" i="1" dirty="0" err="1">
                <a:solidFill>
                  <a:srgbClr val="FF0000"/>
                </a:solidFill>
                <a:latin typeface="Times New Roman" pitchFamily="18" charset="0"/>
                <a:cs typeface="Times New Roman" pitchFamily="18" charset="0"/>
              </a:rPr>
              <a:t>tương</a:t>
            </a:r>
            <a:r>
              <a:rPr lang="en-US" sz="2800" i="1" dirty="0">
                <a:solidFill>
                  <a:srgbClr val="FF0000"/>
                </a:solidFill>
                <a:latin typeface="Times New Roman" pitchFamily="18" charset="0"/>
                <a:cs typeface="Times New Roman" pitchFamily="18" charset="0"/>
              </a:rPr>
              <a:t> </a:t>
            </a:r>
            <a:r>
              <a:rPr lang="en-US" sz="2800" i="1" dirty="0" err="1">
                <a:solidFill>
                  <a:srgbClr val="FF0000"/>
                </a:solidFill>
                <a:latin typeface="Times New Roman" pitchFamily="18" charset="0"/>
                <a:cs typeface="Times New Roman" pitchFamily="18" charset="0"/>
              </a:rPr>
              <a:t>lai</a:t>
            </a:r>
            <a:r>
              <a:rPr lang="en-US" sz="2800" i="1" dirty="0">
                <a:solidFill>
                  <a:srgbClr val="FF0000"/>
                </a:solidFill>
                <a:latin typeface="Times New Roman" pitchFamily="18" charset="0"/>
                <a:cs typeface="Times New Roman" pitchFamily="18" charset="0"/>
              </a:rPr>
              <a:t> </a:t>
            </a:r>
            <a:r>
              <a:rPr lang="en-US" sz="2800" i="1" dirty="0" err="1">
                <a:solidFill>
                  <a:srgbClr val="FF0000"/>
                </a:solidFill>
                <a:latin typeface="Times New Roman" pitchFamily="18" charset="0"/>
                <a:cs typeface="Times New Roman" pitchFamily="18" charset="0"/>
              </a:rPr>
              <a:t>của</a:t>
            </a:r>
            <a:r>
              <a:rPr lang="en-US" sz="2800" i="1" dirty="0">
                <a:solidFill>
                  <a:srgbClr val="FF0000"/>
                </a:solidFill>
                <a:latin typeface="Times New Roman" pitchFamily="18" charset="0"/>
                <a:cs typeface="Times New Roman" pitchFamily="18" charset="0"/>
              </a:rPr>
              <a:t> </a:t>
            </a:r>
            <a:r>
              <a:rPr lang="en-US" sz="2800" i="1" dirty="0" err="1">
                <a:solidFill>
                  <a:srgbClr val="FF0000"/>
                </a:solidFill>
                <a:latin typeface="Times New Roman" pitchFamily="18" charset="0"/>
                <a:cs typeface="Times New Roman" pitchFamily="18" charset="0"/>
              </a:rPr>
              <a:t>các</a:t>
            </a:r>
            <a:r>
              <a:rPr lang="en-US" sz="2800" i="1" dirty="0">
                <a:solidFill>
                  <a:srgbClr val="FF0000"/>
                </a:solidFill>
                <a:latin typeface="Times New Roman" pitchFamily="18" charset="0"/>
                <a:cs typeface="Times New Roman" pitchFamily="18" charset="0"/>
              </a:rPr>
              <a:t> </a:t>
            </a:r>
            <a:r>
              <a:rPr lang="en-US" sz="2800" i="1" dirty="0" err="1">
                <a:solidFill>
                  <a:srgbClr val="FF0000"/>
                </a:solidFill>
                <a:latin typeface="Times New Roman" pitchFamily="18" charset="0"/>
                <a:cs typeface="Times New Roman" pitchFamily="18" charset="0"/>
              </a:rPr>
              <a:t>bạn</a:t>
            </a:r>
            <a:r>
              <a:rPr lang="en-US" sz="2800" i="1" dirty="0">
                <a:solidFill>
                  <a:srgbClr val="FF0000"/>
                </a:solidFill>
                <a:latin typeface="Times New Roman" pitchFamily="18" charset="0"/>
                <a:cs typeface="Times New Roman" pitchFamily="18" charset="0"/>
              </a:rPr>
              <a:t> </a:t>
            </a:r>
            <a:r>
              <a:rPr lang="en-US" sz="2800" i="1" dirty="0" err="1">
                <a:solidFill>
                  <a:srgbClr val="FF0000"/>
                </a:solidFill>
                <a:latin typeface="Times New Roman" pitchFamily="18" charset="0"/>
                <a:cs typeface="Times New Roman" pitchFamily="18" charset="0"/>
              </a:rPr>
              <a:t>trẻ</a:t>
            </a:r>
            <a:r>
              <a:rPr lang="en-US" sz="2800" i="1" dirty="0">
                <a:solidFill>
                  <a:srgbClr val="FF0000"/>
                </a:solidFill>
                <a:latin typeface="Times New Roman" pitchFamily="18" charset="0"/>
                <a:cs typeface="Times New Roman" pitchFamily="18" charset="0"/>
              </a:rPr>
              <a:t> </a:t>
            </a:r>
            <a:r>
              <a:rPr lang="en-US" sz="2800" i="1" dirty="0" err="1">
                <a:solidFill>
                  <a:srgbClr val="FF0000"/>
                </a:solidFill>
                <a:latin typeface="Times New Roman" pitchFamily="18" charset="0"/>
                <a:cs typeface="Times New Roman" pitchFamily="18" charset="0"/>
              </a:rPr>
              <a:t>phụ</a:t>
            </a:r>
            <a:r>
              <a:rPr lang="en-US" sz="2800" i="1" dirty="0">
                <a:solidFill>
                  <a:srgbClr val="FF0000"/>
                </a:solidFill>
                <a:latin typeface="Times New Roman" pitchFamily="18" charset="0"/>
                <a:cs typeface="Times New Roman" pitchFamily="18" charset="0"/>
              </a:rPr>
              <a:t> </a:t>
            </a:r>
            <a:r>
              <a:rPr lang="en-US" sz="2800" i="1" dirty="0" err="1">
                <a:solidFill>
                  <a:srgbClr val="FF0000"/>
                </a:solidFill>
                <a:latin typeface="Times New Roman" pitchFamily="18" charset="0"/>
                <a:cs typeface="Times New Roman" pitchFamily="18" charset="0"/>
              </a:rPr>
              <a:t>thuộc</a:t>
            </a:r>
            <a:r>
              <a:rPr lang="en-US" sz="2800" i="1" dirty="0">
                <a:solidFill>
                  <a:srgbClr val="FF0000"/>
                </a:solidFill>
                <a:latin typeface="Times New Roman" pitchFamily="18" charset="0"/>
                <a:cs typeface="Times New Roman" pitchFamily="18" charset="0"/>
              </a:rPr>
              <a:t> </a:t>
            </a:r>
            <a:r>
              <a:rPr lang="en-US" sz="2800" i="1" dirty="0" err="1">
                <a:solidFill>
                  <a:srgbClr val="FF0000"/>
                </a:solidFill>
                <a:latin typeface="Times New Roman" pitchFamily="18" charset="0"/>
                <a:cs typeface="Times New Roman" pitchFamily="18" charset="0"/>
              </a:rPr>
              <a:t>vào</a:t>
            </a:r>
            <a:r>
              <a:rPr lang="en-US" sz="2800" i="1" dirty="0">
                <a:solidFill>
                  <a:srgbClr val="FF0000"/>
                </a:solidFill>
                <a:latin typeface="Times New Roman" pitchFamily="18" charset="0"/>
                <a:cs typeface="Times New Roman" pitchFamily="18" charset="0"/>
              </a:rPr>
              <a:t> </a:t>
            </a:r>
            <a:r>
              <a:rPr lang="en-US" sz="2800" i="1" dirty="0" err="1">
                <a:solidFill>
                  <a:srgbClr val="FF0000"/>
                </a:solidFill>
                <a:latin typeface="Times New Roman" pitchFamily="18" charset="0"/>
                <a:cs typeface="Times New Roman" pitchFamily="18" charset="0"/>
              </a:rPr>
              <a:t>hành</a:t>
            </a:r>
            <a:r>
              <a:rPr lang="en-US" sz="2800" i="1" dirty="0">
                <a:solidFill>
                  <a:srgbClr val="FF0000"/>
                </a:solidFill>
                <a:latin typeface="Times New Roman" pitchFamily="18" charset="0"/>
                <a:cs typeface="Times New Roman" pitchFamily="18" charset="0"/>
              </a:rPr>
              <a:t> </a:t>
            </a:r>
            <a:r>
              <a:rPr lang="en-US" sz="2800" i="1" dirty="0" err="1">
                <a:solidFill>
                  <a:srgbClr val="FF0000"/>
                </a:solidFill>
                <a:latin typeface="Times New Roman" pitchFamily="18" charset="0"/>
                <a:cs typeface="Times New Roman" pitchFamily="18" charset="0"/>
              </a:rPr>
              <a:t>động</a:t>
            </a:r>
            <a:r>
              <a:rPr lang="en-US" sz="2800" i="1" dirty="0">
                <a:solidFill>
                  <a:srgbClr val="FF0000"/>
                </a:solidFill>
                <a:latin typeface="Times New Roman" pitchFamily="18" charset="0"/>
                <a:cs typeface="Times New Roman" pitchFamily="18" charset="0"/>
              </a:rPr>
              <a:t> </a:t>
            </a:r>
            <a:r>
              <a:rPr lang="en-US" sz="2800" i="1" dirty="0" err="1">
                <a:solidFill>
                  <a:srgbClr val="FF0000"/>
                </a:solidFill>
                <a:latin typeface="Times New Roman" pitchFamily="18" charset="0"/>
                <a:cs typeface="Times New Roman" pitchFamily="18" charset="0"/>
              </a:rPr>
              <a:t>của</a:t>
            </a:r>
            <a:r>
              <a:rPr lang="en-US" sz="2800" i="1" dirty="0">
                <a:solidFill>
                  <a:srgbClr val="FF0000"/>
                </a:solidFill>
                <a:latin typeface="Times New Roman" pitchFamily="18" charset="0"/>
                <a:cs typeface="Times New Roman" pitchFamily="18" charset="0"/>
              </a:rPr>
              <a:t> </a:t>
            </a:r>
            <a:r>
              <a:rPr lang="en-US" sz="2800" i="1" dirty="0" err="1">
                <a:solidFill>
                  <a:srgbClr val="FF0000"/>
                </a:solidFill>
                <a:latin typeface="Times New Roman" pitchFamily="18" charset="0"/>
                <a:cs typeface="Times New Roman" pitchFamily="18" charset="0"/>
              </a:rPr>
              <a:t>ngày</a:t>
            </a:r>
            <a:r>
              <a:rPr lang="en-US" sz="2800" i="1" dirty="0">
                <a:solidFill>
                  <a:srgbClr val="FF0000"/>
                </a:solidFill>
                <a:latin typeface="Times New Roman" pitchFamily="18" charset="0"/>
                <a:cs typeface="Times New Roman" pitchFamily="18" charset="0"/>
              </a:rPr>
              <a:t> </a:t>
            </a:r>
            <a:r>
              <a:rPr lang="en-US" sz="2800" i="1" dirty="0" err="1">
                <a:solidFill>
                  <a:srgbClr val="FF0000"/>
                </a:solidFill>
                <a:latin typeface="Times New Roman" pitchFamily="18" charset="0"/>
                <a:cs typeface="Times New Roman" pitchFamily="18" charset="0"/>
              </a:rPr>
              <a:t>hôm</a:t>
            </a:r>
            <a:r>
              <a:rPr lang="en-US" sz="2800" i="1" dirty="0">
                <a:solidFill>
                  <a:srgbClr val="FF0000"/>
                </a:solidFill>
                <a:latin typeface="Times New Roman" pitchFamily="18" charset="0"/>
                <a:cs typeface="Times New Roman" pitchFamily="18" charset="0"/>
              </a:rPr>
              <a:t> nay, </a:t>
            </a:r>
            <a:r>
              <a:rPr lang="en-US" sz="2800" i="1" dirty="0" err="1">
                <a:solidFill>
                  <a:srgbClr val="FF0000"/>
                </a:solidFill>
                <a:latin typeface="Times New Roman" pitchFamily="18" charset="0"/>
                <a:cs typeface="Times New Roman" pitchFamily="18" charset="0"/>
              </a:rPr>
              <a:t>đừng</a:t>
            </a:r>
            <a:r>
              <a:rPr lang="en-US" sz="2800" i="1" dirty="0">
                <a:solidFill>
                  <a:srgbClr val="FF0000"/>
                </a:solidFill>
                <a:latin typeface="Times New Roman" pitchFamily="18" charset="0"/>
                <a:cs typeface="Times New Roman" pitchFamily="18" charset="0"/>
              </a:rPr>
              <a:t> </a:t>
            </a:r>
            <a:r>
              <a:rPr lang="en-US" sz="2800" i="1" dirty="0" err="1">
                <a:solidFill>
                  <a:srgbClr val="FF0000"/>
                </a:solidFill>
                <a:latin typeface="Times New Roman" pitchFamily="18" charset="0"/>
                <a:cs typeface="Times New Roman" pitchFamily="18" charset="0"/>
              </a:rPr>
              <a:t>để</a:t>
            </a:r>
            <a:r>
              <a:rPr lang="en-US" sz="2800" i="1" dirty="0">
                <a:solidFill>
                  <a:srgbClr val="FF0000"/>
                </a:solidFill>
                <a:latin typeface="Times New Roman" pitchFamily="18" charset="0"/>
                <a:cs typeface="Times New Roman" pitchFamily="18" charset="0"/>
              </a:rPr>
              <a:t> </a:t>
            </a:r>
            <a:r>
              <a:rPr lang="en-US" sz="2800" i="1" dirty="0" err="1">
                <a:solidFill>
                  <a:srgbClr val="FF0000"/>
                </a:solidFill>
                <a:latin typeface="Times New Roman" pitchFamily="18" charset="0"/>
                <a:cs typeface="Times New Roman" pitchFamily="18" charset="0"/>
              </a:rPr>
              <a:t>định</a:t>
            </a:r>
            <a:r>
              <a:rPr lang="en-US" sz="2800" i="1" dirty="0">
                <a:solidFill>
                  <a:srgbClr val="FF0000"/>
                </a:solidFill>
                <a:latin typeface="Times New Roman" pitchFamily="18" charset="0"/>
                <a:cs typeface="Times New Roman" pitchFamily="18" charset="0"/>
              </a:rPr>
              <a:t> </a:t>
            </a:r>
            <a:r>
              <a:rPr lang="en-US" sz="2800" i="1" dirty="0" err="1">
                <a:solidFill>
                  <a:srgbClr val="FF0000"/>
                </a:solidFill>
                <a:latin typeface="Times New Roman" pitchFamily="18" charset="0"/>
                <a:cs typeface="Times New Roman" pitchFamily="18" charset="0"/>
              </a:rPr>
              <a:t>kiến</a:t>
            </a:r>
            <a:r>
              <a:rPr lang="en-US" sz="2800" i="1" dirty="0">
                <a:solidFill>
                  <a:srgbClr val="FF0000"/>
                </a:solidFill>
                <a:latin typeface="Times New Roman" pitchFamily="18" charset="0"/>
                <a:cs typeface="Times New Roman" pitchFamily="18" charset="0"/>
              </a:rPr>
              <a:t> </a:t>
            </a:r>
            <a:r>
              <a:rPr lang="en-US" sz="2800" i="1" dirty="0" err="1">
                <a:solidFill>
                  <a:srgbClr val="FF0000"/>
                </a:solidFill>
                <a:latin typeface="Times New Roman" pitchFamily="18" charset="0"/>
                <a:cs typeface="Times New Roman" pitchFamily="18" charset="0"/>
              </a:rPr>
              <a:t>giới</a:t>
            </a:r>
            <a:r>
              <a:rPr lang="en-US" sz="2800" i="1" dirty="0">
                <a:solidFill>
                  <a:srgbClr val="FF0000"/>
                </a:solidFill>
                <a:latin typeface="Times New Roman" pitchFamily="18" charset="0"/>
                <a:cs typeface="Times New Roman" pitchFamily="18" charset="0"/>
              </a:rPr>
              <a:t> </a:t>
            </a:r>
            <a:r>
              <a:rPr lang="en-US" sz="2800" i="1" dirty="0" err="1">
                <a:solidFill>
                  <a:srgbClr val="FF0000"/>
                </a:solidFill>
                <a:latin typeface="Times New Roman" pitchFamily="18" charset="0"/>
                <a:cs typeface="Times New Roman" pitchFamily="18" charset="0"/>
              </a:rPr>
              <a:t>phá</a:t>
            </a:r>
            <a:r>
              <a:rPr lang="en-US" sz="2800" i="1" dirty="0">
                <a:solidFill>
                  <a:srgbClr val="FF0000"/>
                </a:solidFill>
                <a:latin typeface="Times New Roman" pitchFamily="18" charset="0"/>
                <a:cs typeface="Times New Roman" pitchFamily="18" charset="0"/>
              </a:rPr>
              <a:t> </a:t>
            </a:r>
            <a:r>
              <a:rPr lang="en-US" sz="2800" i="1" dirty="0" err="1">
                <a:solidFill>
                  <a:srgbClr val="FF0000"/>
                </a:solidFill>
                <a:latin typeface="Times New Roman" pitchFamily="18" charset="0"/>
                <a:cs typeface="Times New Roman" pitchFamily="18" charset="0"/>
              </a:rPr>
              <a:t>hủy</a:t>
            </a:r>
            <a:r>
              <a:rPr lang="en-US" sz="2800" i="1" dirty="0">
                <a:solidFill>
                  <a:srgbClr val="FF0000"/>
                </a:solidFill>
                <a:latin typeface="Times New Roman" pitchFamily="18" charset="0"/>
                <a:cs typeface="Times New Roman" pitchFamily="18" charset="0"/>
              </a:rPr>
              <a:t> </a:t>
            </a:r>
            <a:r>
              <a:rPr lang="en-US" sz="2800" i="1" dirty="0" err="1">
                <a:solidFill>
                  <a:srgbClr val="FF0000"/>
                </a:solidFill>
                <a:latin typeface="Times New Roman" pitchFamily="18" charset="0"/>
                <a:cs typeface="Times New Roman" pitchFamily="18" charset="0"/>
              </a:rPr>
              <a:t>đam</a:t>
            </a:r>
            <a:r>
              <a:rPr lang="en-US" sz="2800" i="1" dirty="0">
                <a:solidFill>
                  <a:srgbClr val="FF0000"/>
                </a:solidFill>
                <a:latin typeface="Times New Roman" pitchFamily="18" charset="0"/>
                <a:cs typeface="Times New Roman" pitchFamily="18" charset="0"/>
              </a:rPr>
              <a:t> </a:t>
            </a:r>
            <a:r>
              <a:rPr lang="en-US" sz="2800" i="1" dirty="0" err="1">
                <a:solidFill>
                  <a:srgbClr val="FF0000"/>
                </a:solidFill>
                <a:latin typeface="Times New Roman" pitchFamily="18" charset="0"/>
                <a:cs typeface="Times New Roman" pitchFamily="18" charset="0"/>
              </a:rPr>
              <a:t>mê</a:t>
            </a:r>
            <a:r>
              <a:rPr lang="en-US" sz="2800" i="1" dirty="0">
                <a:solidFill>
                  <a:srgbClr val="FF0000"/>
                </a:solidFill>
                <a:latin typeface="Times New Roman" pitchFamily="18" charset="0"/>
                <a:cs typeface="Times New Roman" pitchFamily="18" charset="0"/>
              </a:rPr>
              <a:t> </a:t>
            </a:r>
            <a:r>
              <a:rPr lang="en-US" sz="2800" i="1" dirty="0" err="1">
                <a:solidFill>
                  <a:srgbClr val="FF0000"/>
                </a:solidFill>
                <a:latin typeface="Times New Roman" pitchFamily="18" charset="0"/>
                <a:cs typeface="Times New Roman" pitchFamily="18" charset="0"/>
              </a:rPr>
              <a:t>và</a:t>
            </a:r>
            <a:r>
              <a:rPr lang="en-US" sz="2800" i="1" dirty="0">
                <a:solidFill>
                  <a:srgbClr val="FF0000"/>
                </a:solidFill>
                <a:latin typeface="Times New Roman" pitchFamily="18" charset="0"/>
                <a:cs typeface="Times New Roman" pitchFamily="18" charset="0"/>
              </a:rPr>
              <a:t> </a:t>
            </a:r>
            <a:r>
              <a:rPr lang="en-US" sz="2800" i="1" dirty="0" err="1">
                <a:solidFill>
                  <a:srgbClr val="FF0000"/>
                </a:solidFill>
                <a:latin typeface="Times New Roman" pitchFamily="18" charset="0"/>
                <a:cs typeface="Times New Roman" pitchFamily="18" charset="0"/>
              </a:rPr>
              <a:t>hạnh</a:t>
            </a:r>
            <a:r>
              <a:rPr lang="en-US" sz="2800" i="1" dirty="0">
                <a:solidFill>
                  <a:srgbClr val="FF0000"/>
                </a:solidFill>
                <a:latin typeface="Times New Roman" pitchFamily="18" charset="0"/>
                <a:cs typeface="Times New Roman" pitchFamily="18" charset="0"/>
              </a:rPr>
              <a:t> </a:t>
            </a:r>
            <a:r>
              <a:rPr lang="en-US" sz="2800" i="1" dirty="0" err="1">
                <a:solidFill>
                  <a:srgbClr val="FF0000"/>
                </a:solidFill>
                <a:latin typeface="Times New Roman" pitchFamily="18" charset="0"/>
                <a:cs typeface="Times New Roman" pitchFamily="18" charset="0"/>
              </a:rPr>
              <a:t>phúc</a:t>
            </a:r>
            <a:r>
              <a:rPr lang="en-US" sz="2800" i="1" dirty="0">
                <a:solidFill>
                  <a:srgbClr val="FF0000"/>
                </a:solidFill>
                <a:latin typeface="Times New Roman" pitchFamily="18" charset="0"/>
                <a:cs typeface="Times New Roman" pitchFamily="18" charset="0"/>
              </a:rPr>
              <a:t> </a:t>
            </a:r>
            <a:r>
              <a:rPr lang="en-US" sz="2800" i="1" dirty="0" err="1">
                <a:solidFill>
                  <a:srgbClr val="FF0000"/>
                </a:solidFill>
                <a:latin typeface="Times New Roman" pitchFamily="18" charset="0"/>
                <a:cs typeface="Times New Roman" pitchFamily="18" charset="0"/>
              </a:rPr>
              <a:t>của</a:t>
            </a:r>
            <a:r>
              <a:rPr lang="en-US" sz="2800" i="1" dirty="0">
                <a:solidFill>
                  <a:srgbClr val="FF0000"/>
                </a:solidFill>
                <a:latin typeface="Times New Roman" pitchFamily="18" charset="0"/>
                <a:cs typeface="Times New Roman" pitchFamily="18" charset="0"/>
              </a:rPr>
              <a:t> </a:t>
            </a:r>
            <a:r>
              <a:rPr lang="en-US" sz="2800" i="1" dirty="0" err="1">
                <a:solidFill>
                  <a:srgbClr val="FF0000"/>
                </a:solidFill>
                <a:latin typeface="Times New Roman" pitchFamily="18" charset="0"/>
                <a:cs typeface="Times New Roman" pitchFamily="18" charset="0"/>
              </a:rPr>
              <a:t>bạn</a:t>
            </a:r>
            <a:r>
              <a:rPr lang="en-US" sz="2800" i="1" dirty="0" smtClean="0">
                <a:solidFill>
                  <a:srgbClr val="FF0000"/>
                </a:solidFill>
                <a:latin typeface="Times New Roman" pitchFamily="18" charset="0"/>
                <a:cs typeface="Times New Roman" pitchFamily="18" charset="0"/>
              </a:rPr>
              <a:t>”</a:t>
            </a:r>
            <a:r>
              <a:rPr lang="en-US" sz="2800" dirty="0">
                <a:latin typeface="Times New Roman" pitchFamily="18" charset="0"/>
                <a:cs typeface="Times New Roman" pitchFamily="18" charset="0"/>
              </a:rPr>
              <a:t/>
            </a:r>
            <a:br>
              <a:rPr lang="en-US" sz="2800" dirty="0">
                <a:latin typeface="Times New Roman" pitchFamily="18" charset="0"/>
                <a:cs typeface="Times New Roman" pitchFamily="18" charset="0"/>
              </a:rPr>
            </a:b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xmlns="" val="446357231"/>
      </p:ext>
    </p:extLst>
  </p:cSld>
  <p:clrMapOvr>
    <a:masterClrMapping/>
  </p:clrMapOvr>
  <p:transition>
    <p:dissolv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D:\luat trai cay\hinh-nen-tinh-yeu-13.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524000" y="3429000"/>
            <a:ext cx="6096000" cy="3429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extBox 1"/>
          <p:cNvSpPr txBox="1">
            <a:spLocks noChangeArrowheads="1"/>
          </p:cNvSpPr>
          <p:nvPr/>
        </p:nvSpPr>
        <p:spPr bwMode="auto">
          <a:xfrm>
            <a:off x="-152400" y="914400"/>
            <a:ext cx="9372600" cy="2308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fontAlgn="base" hangingPunct="1">
              <a:spcBef>
                <a:spcPct val="0"/>
              </a:spcBef>
              <a:spcAft>
                <a:spcPct val="0"/>
              </a:spcAft>
            </a:pPr>
            <a:r>
              <a:rPr lang="en-US" sz="7200" b="1" dirty="0" smtClean="0">
                <a:solidFill>
                  <a:srgbClr val="000000"/>
                </a:solidFill>
                <a:latin typeface="Calibri" pitchFamily="34" charset="0"/>
              </a:rPr>
              <a:t>Cám ơn thầy và các bạn đã lắng </a:t>
            </a:r>
            <a:r>
              <a:rPr lang="en-US" sz="7200" b="1" dirty="0" smtClean="0">
                <a:solidFill>
                  <a:srgbClr val="000000"/>
                </a:solidFill>
                <a:latin typeface="Calibri" pitchFamily="34" charset="0"/>
              </a:rPr>
              <a:t>nghe…</a:t>
            </a:r>
            <a:r>
              <a:rPr lang="en-US" sz="7200" b="1" dirty="0" smtClean="0">
                <a:solidFill>
                  <a:srgbClr val="000000"/>
                </a:solidFill>
                <a:latin typeface="Calibri" pitchFamily="34" charset="0"/>
                <a:sym typeface="Wingdings" pitchFamily="2" charset="2"/>
              </a:rPr>
              <a:t></a:t>
            </a:r>
            <a:endParaRPr lang="vi-VN" sz="7200" b="1" dirty="0" smtClean="0">
              <a:solidFill>
                <a:srgbClr val="000000"/>
              </a:solidFill>
            </a:endParaRPr>
          </a:p>
        </p:txBody>
      </p:sp>
      <p:cxnSp>
        <p:nvCxnSpPr>
          <p:cNvPr id="8" name="Straight Connector 7"/>
          <p:cNvCxnSpPr/>
          <p:nvPr/>
        </p:nvCxnSpPr>
        <p:spPr>
          <a:xfrm>
            <a:off x="228600" y="304800"/>
            <a:ext cx="6400800" cy="1588"/>
          </a:xfrm>
          <a:prstGeom prst="line">
            <a:avLst/>
          </a:prstGeom>
        </p:spPr>
        <p:style>
          <a:lnRef idx="3">
            <a:schemeClr val="accent6"/>
          </a:lnRef>
          <a:fillRef idx="0">
            <a:schemeClr val="accent6"/>
          </a:fillRef>
          <a:effectRef idx="2">
            <a:schemeClr val="accent6"/>
          </a:effectRef>
          <a:fontRef idx="minor">
            <a:schemeClr val="tx1"/>
          </a:fontRef>
        </p:style>
      </p:cxnSp>
      <p:cxnSp>
        <p:nvCxnSpPr>
          <p:cNvPr id="9" name="Straight Connector 8"/>
          <p:cNvCxnSpPr/>
          <p:nvPr/>
        </p:nvCxnSpPr>
        <p:spPr>
          <a:xfrm>
            <a:off x="228600" y="457200"/>
            <a:ext cx="4038600" cy="1588"/>
          </a:xfrm>
          <a:prstGeom prst="line">
            <a:avLst/>
          </a:prstGeom>
        </p:spPr>
        <p:style>
          <a:lnRef idx="3">
            <a:schemeClr val="accent5"/>
          </a:lnRef>
          <a:fillRef idx="0">
            <a:schemeClr val="accent5"/>
          </a:fillRef>
          <a:effectRef idx="2">
            <a:schemeClr val="accent5"/>
          </a:effectRef>
          <a:fontRef idx="minor">
            <a:schemeClr val="tx1"/>
          </a:fontRef>
        </p:style>
      </p:cxnSp>
      <p:cxnSp>
        <p:nvCxnSpPr>
          <p:cNvPr id="12" name="Straight Connector 11"/>
          <p:cNvCxnSpPr/>
          <p:nvPr/>
        </p:nvCxnSpPr>
        <p:spPr>
          <a:xfrm>
            <a:off x="2590800" y="6553200"/>
            <a:ext cx="6400800" cy="1588"/>
          </a:xfrm>
          <a:prstGeom prst="line">
            <a:avLst/>
          </a:prstGeom>
        </p:spPr>
        <p:style>
          <a:lnRef idx="3">
            <a:schemeClr val="accent6"/>
          </a:lnRef>
          <a:fillRef idx="0">
            <a:schemeClr val="accent6"/>
          </a:fillRef>
          <a:effectRef idx="2">
            <a:schemeClr val="accent6"/>
          </a:effectRef>
          <a:fontRef idx="minor">
            <a:schemeClr val="tx1"/>
          </a:fontRef>
        </p:style>
      </p:cxnSp>
      <p:cxnSp>
        <p:nvCxnSpPr>
          <p:cNvPr id="13" name="Straight Connector 12"/>
          <p:cNvCxnSpPr/>
          <p:nvPr/>
        </p:nvCxnSpPr>
        <p:spPr>
          <a:xfrm>
            <a:off x="4876800" y="6324600"/>
            <a:ext cx="4038600" cy="1588"/>
          </a:xfrm>
          <a:prstGeom prst="line">
            <a:avLst/>
          </a:prstGeom>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xmlns="" val="2114102269"/>
      </p:ext>
    </p:extLst>
  </p:cSld>
  <p:clrMapOvr>
    <a:masterClrMapping/>
  </p:clrMapOvr>
  <p:transition spd="med">
    <p:wheel spokes="3"/>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set>
                                      <p:cBhvr>
                                        <p:cTn id="7" dur="455" fill="hold">
                                          <p:stCondLst>
                                            <p:cond delay="0"/>
                                          </p:stCondLst>
                                        </p:cTn>
                                        <p:tgtEl>
                                          <p:spTgt spid="2"/>
                                        </p:tgtEl>
                                        <p:attrNameLst>
                                          <p:attrName>style.rotation</p:attrName>
                                        </p:attrNameLst>
                                      </p:cBhvr>
                                      <p:to>
                                        <p:strVal val="-45.0"/>
                                      </p:to>
                                    </p:set>
                                    <p:anim calcmode="lin" valueType="num">
                                      <p:cBhvr>
                                        <p:cTn id="8" dur="455" fill="hold">
                                          <p:stCondLst>
                                            <p:cond delay="455"/>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2"/>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nodeType="clickPar">
                      <p:stCondLst>
                        <p:cond delay="indefinite"/>
                      </p:stCondLst>
                      <p:childTnLst>
                        <p:par>
                          <p:cTn id="13" fill="hold" nodeType="withGroup">
                            <p:stCondLst>
                              <p:cond delay="0"/>
                            </p:stCondLst>
                            <p:childTnLst>
                              <p:par>
                                <p:cTn id="14" presetID="20" presetClass="emph" presetSubtype="0" fill="hold" grpId="1" nodeType="clickEffect">
                                  <p:stCondLst>
                                    <p:cond delay="0"/>
                                  </p:stCondLst>
                                  <p:iterate type="lt">
                                    <p:tmPct val="10000"/>
                                  </p:iterate>
                                  <p:childTnLst>
                                    <p:set>
                                      <p:cBhvr override="childStyle">
                                        <p:cTn id="15" dur="500" autoRev="1" fill="hold"/>
                                        <p:tgtEl>
                                          <p:spTgt spid="2"/>
                                        </p:tgtEl>
                                        <p:attrNameLst>
                                          <p:attrName>style.color</p:attrName>
                                        </p:attrNameLst>
                                      </p:cBhvr>
                                      <p:to>
                                        <p:clrVal>
                                          <a:srgbClr val="FE0600"/>
                                        </p:clrVal>
                                      </p:to>
                                    </p:set>
                                    <p:set>
                                      <p:cBhvr>
                                        <p:cTn id="16" dur="500" autoRev="1" fill="hold"/>
                                        <p:tgtEl>
                                          <p:spTgt spid="2"/>
                                        </p:tgtEl>
                                        <p:attrNameLst>
                                          <p:attrName>fillcolor</p:attrName>
                                        </p:attrNameLst>
                                      </p:cBhvr>
                                      <p:to>
                                        <p:clrVal>
                                          <a:srgbClr val="FE0600"/>
                                        </p:clrVal>
                                      </p:to>
                                    </p:set>
                                    <p:set>
                                      <p:cBhvr>
                                        <p:cTn id="17" dur="500" autoRev="1" fill="hold"/>
                                        <p:tgtEl>
                                          <p:spTgt spid="2"/>
                                        </p:tgtEl>
                                        <p:attrNameLst>
                                          <p:attrName>fill.type</p:attrName>
                                        </p:attrNameLst>
                                      </p:cBhvr>
                                      <p:to>
                                        <p:strVal val="solid"/>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8" presetClass="emph" presetSubtype="0" fill="hold" grpId="2" nodeType="clickEffect">
                                  <p:stCondLst>
                                    <p:cond delay="0"/>
                                  </p:stCondLst>
                                  <p:iterate type="lt">
                                    <p:tmPct val="0"/>
                                  </p:iterate>
                                  <p:childTnLst>
                                    <p:animRot by="21600000">
                                      <p:cBhvr>
                                        <p:cTn id="21" dur="2000" fill="hold"/>
                                        <p:tgtEl>
                                          <p:spTgt spid="2"/>
                                        </p:tgtEl>
                                        <p:attrNameLst>
                                          <p:attrName>r</p:attrName>
                                        </p:attrNameLst>
                                      </p:cBhvr>
                                    </p:animRot>
                                  </p:childTnLst>
                                </p:cTn>
                              </p:par>
                            </p:childTnLst>
                          </p:cTn>
                        </p:par>
                      </p:childTnLst>
                    </p:cTn>
                  </p:par>
                  <p:par>
                    <p:cTn id="22" fill="hold" nodeType="clickPar">
                      <p:stCondLst>
                        <p:cond delay="indefinite"/>
                      </p:stCondLst>
                      <p:childTnLst>
                        <p:par>
                          <p:cTn id="23" fill="hold" nodeType="withGroup">
                            <p:stCondLst>
                              <p:cond delay="0"/>
                            </p:stCondLst>
                            <p:childTnLst>
                              <p:par>
                                <p:cTn id="24" presetID="19" presetClass="entr" presetSubtype="10" fill="hold" nodeType="clickEffect">
                                  <p:stCondLst>
                                    <p:cond delay="0"/>
                                  </p:stCondLst>
                                  <p:childTnLst>
                                    <p:set>
                                      <p:cBhvr>
                                        <p:cTn id="25" dur="1" fill="hold">
                                          <p:stCondLst>
                                            <p:cond delay="0"/>
                                          </p:stCondLst>
                                        </p:cTn>
                                        <p:tgtEl>
                                          <p:spTgt spid="7170"/>
                                        </p:tgtEl>
                                        <p:attrNameLst>
                                          <p:attrName>style.visibility</p:attrName>
                                        </p:attrNameLst>
                                      </p:cBhvr>
                                      <p:to>
                                        <p:strVal val="visible"/>
                                      </p:to>
                                    </p:set>
                                    <p:anim calcmode="lin" valueType="num">
                                      <p:cBhvr>
                                        <p:cTn id="26" dur="5000" fill="hold"/>
                                        <p:tgtEl>
                                          <p:spTgt spid="7170"/>
                                        </p:tgtEl>
                                        <p:attrNameLst>
                                          <p:attrName>ppt_w</p:attrName>
                                        </p:attrNameLst>
                                      </p:cBhvr>
                                      <p:tavLst>
                                        <p:tav tm="0" fmla="#ppt_w*sin(2.5*pi*$)">
                                          <p:val>
                                            <p:fltVal val="0"/>
                                          </p:val>
                                        </p:tav>
                                        <p:tav tm="100000">
                                          <p:val>
                                            <p:fltVal val="1"/>
                                          </p:val>
                                        </p:tav>
                                      </p:tavLst>
                                    </p:anim>
                                    <p:anim calcmode="lin" valueType="num">
                                      <p:cBhvr>
                                        <p:cTn id="27" dur="5000" fill="hold"/>
                                        <p:tgtEl>
                                          <p:spTgt spid="717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858000"/>
          </a:xfrm>
        </p:spPr>
        <p:txBody>
          <a:bodyPr>
            <a:normAutofit/>
          </a:bodyPr>
          <a:lstStyle/>
          <a:p>
            <a:endParaRPr lang="en-US" sz="2800" dirty="0"/>
          </a:p>
        </p:txBody>
      </p:sp>
      <p:sp>
        <p:nvSpPr>
          <p:cNvPr id="5" name="Horizontal Scroll 4"/>
          <p:cNvSpPr/>
          <p:nvPr/>
        </p:nvSpPr>
        <p:spPr>
          <a:xfrm>
            <a:off x="0" y="609600"/>
            <a:ext cx="9144000" cy="62484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smtClean="0"/>
              <a:t>            </a:t>
            </a:r>
            <a:r>
              <a:rPr lang="en-US" sz="3200" dirty="0" smtClean="0"/>
              <a:t>1.GIỚI THIỆU </a:t>
            </a:r>
          </a:p>
          <a:p>
            <a:r>
              <a:rPr lang="en-US" sz="3200" dirty="0" smtClean="0"/>
              <a:t>            2.ĐỊNH NGHĨA</a:t>
            </a:r>
          </a:p>
          <a:p>
            <a:r>
              <a:rPr lang="en-US" sz="3200" dirty="0" smtClean="0"/>
              <a:t>           3.CƠ SỞ CỦA VIỆC TẠO RA BẤT BÌNH ĐẲNG GIỚI</a:t>
            </a:r>
          </a:p>
          <a:p>
            <a:r>
              <a:rPr lang="en-US" sz="3200" dirty="0" smtClean="0"/>
              <a:t>            4.THỰC TRẠNG</a:t>
            </a:r>
          </a:p>
          <a:p>
            <a:r>
              <a:rPr lang="en-US" sz="3200" dirty="0" smtClean="0"/>
              <a:t>            5.MỘT SỐ CHỨNG MINH CỤ THỂ</a:t>
            </a:r>
          </a:p>
          <a:p>
            <a:r>
              <a:rPr lang="en-US" sz="3200" dirty="0" smtClean="0"/>
              <a:t>            6.HẬU QUẢ</a:t>
            </a:r>
          </a:p>
          <a:p>
            <a:r>
              <a:rPr lang="en-US" sz="3200" dirty="0" smtClean="0"/>
              <a:t>            7.BIỆN PHÁP CHỐNG BẤT BÌNH ĐẲNG GIỚI</a:t>
            </a:r>
          </a:p>
          <a:p>
            <a:endParaRPr lang="en-US" sz="2800" dirty="0" smtClean="0"/>
          </a:p>
        </p:txBody>
      </p:sp>
      <p:sp>
        <p:nvSpPr>
          <p:cNvPr id="6" name="Snip Diagonal Corner Rectangle 5"/>
          <p:cNvSpPr/>
          <p:nvPr/>
        </p:nvSpPr>
        <p:spPr>
          <a:xfrm>
            <a:off x="1828800" y="0"/>
            <a:ext cx="5334000" cy="876300"/>
          </a:xfrm>
          <a:prstGeom prst="snip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t>NỘI DUNG</a:t>
            </a:r>
            <a:endParaRPr lang="en-US" sz="2800" dirty="0"/>
          </a:p>
        </p:txBody>
      </p:sp>
      <p:grpSp>
        <p:nvGrpSpPr>
          <p:cNvPr id="7" name="Group 6"/>
          <p:cNvGrpSpPr>
            <a:grpSpLocks/>
          </p:cNvGrpSpPr>
          <p:nvPr/>
        </p:nvGrpSpPr>
        <p:grpSpPr bwMode="auto">
          <a:xfrm>
            <a:off x="925448" y="1374984"/>
            <a:ext cx="577594" cy="428444"/>
            <a:chOff x="662" y="1574"/>
            <a:chExt cx="480" cy="476"/>
          </a:xfrm>
        </p:grpSpPr>
        <p:grpSp>
          <p:nvGrpSpPr>
            <p:cNvPr id="8" name="Group 7"/>
            <p:cNvGrpSpPr>
              <a:grpSpLocks/>
            </p:cNvGrpSpPr>
            <p:nvPr/>
          </p:nvGrpSpPr>
          <p:grpSpPr bwMode="auto">
            <a:xfrm>
              <a:off x="662" y="1574"/>
              <a:ext cx="480" cy="476"/>
              <a:chOff x="662" y="1574"/>
              <a:chExt cx="480" cy="476"/>
            </a:xfrm>
          </p:grpSpPr>
          <p:sp>
            <p:nvSpPr>
              <p:cNvPr id="16" name="Oval 8"/>
              <p:cNvSpPr>
                <a:spLocks noChangeArrowheads="1"/>
              </p:cNvSpPr>
              <p:nvPr/>
            </p:nvSpPr>
            <p:spPr bwMode="gray">
              <a:xfrm>
                <a:off x="662" y="1574"/>
                <a:ext cx="480" cy="476"/>
              </a:xfrm>
              <a:prstGeom prst="ellipse">
                <a:avLst/>
              </a:prstGeom>
              <a:gradFill rotWithShape="1">
                <a:gsLst>
                  <a:gs pos="0">
                    <a:srgbClr val="4F81BD">
                      <a:gamma/>
                      <a:tint val="0"/>
                      <a:invGamma/>
                    </a:srgbClr>
                  </a:gs>
                  <a:gs pos="50000">
                    <a:srgbClr val="4F81BD"/>
                  </a:gs>
                  <a:gs pos="100000">
                    <a:srgbClr val="4F81BD">
                      <a:gamma/>
                      <a:tint val="0"/>
                      <a:invGamma/>
                    </a:srgbClr>
                  </a:gs>
                </a:gsLst>
                <a:lin ang="2700000" scaled="1"/>
              </a:gradFill>
              <a:ln w="38100" algn="ctr">
                <a:noFill/>
                <a:round/>
                <a:headEnd/>
                <a:tailEnd/>
              </a:ln>
              <a:effectLst/>
            </p:spPr>
            <p:txBody>
              <a:bodyPr wrap="non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7" name="Oval 9"/>
              <p:cNvSpPr>
                <a:spLocks noChangeArrowheads="1"/>
              </p:cNvSpPr>
              <p:nvPr/>
            </p:nvSpPr>
            <p:spPr bwMode="gray">
              <a:xfrm>
                <a:off x="662" y="1574"/>
                <a:ext cx="480" cy="476"/>
              </a:xfrm>
              <a:prstGeom prst="ellipse">
                <a:avLst/>
              </a:prstGeom>
              <a:gradFill rotWithShape="1">
                <a:gsLst>
                  <a:gs pos="0">
                    <a:srgbClr val="4F81BD">
                      <a:alpha val="32001"/>
                    </a:srgbClr>
                  </a:gs>
                  <a:gs pos="100000">
                    <a:srgbClr val="4F81BD">
                      <a:gamma/>
                      <a:shade val="0"/>
                      <a:invGamma/>
                      <a:alpha val="89999"/>
                    </a:srgbClr>
                  </a:gs>
                </a:gsLst>
                <a:lin ang="2700000" scaled="1"/>
              </a:gradFill>
              <a:ln w="38100" algn="ctr">
                <a:noFill/>
                <a:round/>
                <a:headEnd/>
                <a:tailEnd/>
              </a:ln>
              <a:effectLst/>
            </p:spPr>
            <p:txBody>
              <a:bodyPr wrap="non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8" name="Oval 10"/>
              <p:cNvSpPr>
                <a:spLocks noChangeArrowheads="1"/>
              </p:cNvSpPr>
              <p:nvPr/>
            </p:nvSpPr>
            <p:spPr bwMode="gray">
              <a:xfrm>
                <a:off x="694" y="1605"/>
                <a:ext cx="416" cy="414"/>
              </a:xfrm>
              <a:prstGeom prst="ellipse">
                <a:avLst/>
              </a:prstGeom>
              <a:gradFill rotWithShape="1">
                <a:gsLst>
                  <a:gs pos="0">
                    <a:srgbClr val="4F81BD">
                      <a:gamma/>
                      <a:shade val="54118"/>
                      <a:invGamma/>
                    </a:srgbClr>
                  </a:gs>
                  <a:gs pos="50000">
                    <a:srgbClr val="4F81BD"/>
                  </a:gs>
                  <a:gs pos="100000">
                    <a:srgbClr val="4F81BD">
                      <a:gamma/>
                      <a:shade val="54118"/>
                      <a:invGamma/>
                    </a:srgbClr>
                  </a:gs>
                </a:gsLst>
                <a:lin ang="18900000" scaled="1"/>
              </a:gradFill>
              <a:ln w="38100" algn="ctr">
                <a:noFill/>
                <a:round/>
                <a:headEnd/>
                <a:tailEnd/>
              </a:ln>
              <a:effec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9" name="Oval 11"/>
              <p:cNvSpPr>
                <a:spLocks noChangeArrowheads="1"/>
              </p:cNvSpPr>
              <p:nvPr/>
            </p:nvSpPr>
            <p:spPr bwMode="gray">
              <a:xfrm>
                <a:off x="694" y="1606"/>
                <a:ext cx="416" cy="414"/>
              </a:xfrm>
              <a:prstGeom prst="ellipse">
                <a:avLst/>
              </a:prstGeom>
              <a:gradFill rotWithShape="1">
                <a:gsLst>
                  <a:gs pos="0">
                    <a:srgbClr val="4F81BD">
                      <a:gamma/>
                      <a:shade val="63529"/>
                      <a:invGamma/>
                    </a:srgbClr>
                  </a:gs>
                  <a:gs pos="100000">
                    <a:srgbClr val="4F81BD">
                      <a:alpha val="0"/>
                    </a:srgbClr>
                  </a:gs>
                </a:gsLst>
                <a:lin ang="2700000" scaled="1"/>
              </a:gradFill>
              <a:ln w="38100" algn="ctr">
                <a:noFill/>
                <a:round/>
                <a:headEnd/>
                <a:tailEnd/>
              </a:ln>
              <a:effec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9" name="Group 12"/>
            <p:cNvGrpSpPr>
              <a:grpSpLocks/>
            </p:cNvGrpSpPr>
            <p:nvPr/>
          </p:nvGrpSpPr>
          <p:grpSpPr bwMode="auto">
            <a:xfrm>
              <a:off x="720" y="1625"/>
              <a:ext cx="376" cy="379"/>
              <a:chOff x="336" y="1049"/>
              <a:chExt cx="376" cy="379"/>
            </a:xfrm>
          </p:grpSpPr>
          <p:sp>
            <p:nvSpPr>
              <p:cNvPr id="10" name="Oval 13"/>
              <p:cNvSpPr>
                <a:spLocks noChangeArrowheads="1"/>
              </p:cNvSpPr>
              <p:nvPr/>
            </p:nvSpPr>
            <p:spPr bwMode="gray">
              <a:xfrm>
                <a:off x="336" y="1056"/>
                <a:ext cx="376" cy="372"/>
              </a:xfrm>
              <a:prstGeom prst="ellipse">
                <a:avLst/>
              </a:prstGeom>
              <a:solidFill>
                <a:srgbClr val="000000"/>
              </a:solidFill>
              <a:ln w="38100" algn="ctr">
                <a:noFill/>
                <a:round/>
                <a:headEnd/>
                <a:tailEnd/>
              </a:ln>
              <a:effec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nvGrpSpPr>
              <p:cNvPr id="11" name="Group 14"/>
              <p:cNvGrpSpPr>
                <a:grpSpLocks/>
              </p:cNvGrpSpPr>
              <p:nvPr/>
            </p:nvGrpSpPr>
            <p:grpSpPr bwMode="auto">
              <a:xfrm>
                <a:off x="336" y="1049"/>
                <a:ext cx="364" cy="361"/>
                <a:chOff x="4166" y="1706"/>
                <a:chExt cx="1252" cy="1252"/>
              </a:xfrm>
            </p:grpSpPr>
            <p:sp>
              <p:nvSpPr>
                <p:cNvPr id="12" name="Oval 15"/>
                <p:cNvSpPr>
                  <a:spLocks noChangeArrowheads="1"/>
                </p:cNvSpPr>
                <p:nvPr/>
              </p:nvSpPr>
              <p:spPr bwMode="gray">
                <a:xfrm>
                  <a:off x="4166" y="1706"/>
                  <a:ext cx="1252" cy="1252"/>
                </a:xfrm>
                <a:prstGeom prst="ellipse">
                  <a:avLst/>
                </a:prstGeom>
                <a:gradFill rotWithShape="1">
                  <a:gsLst>
                    <a:gs pos="0">
                      <a:srgbClr val="D6E1E2">
                        <a:gamma/>
                        <a:shade val="46275"/>
                        <a:invGamma/>
                      </a:srgbClr>
                    </a:gs>
                    <a:gs pos="100000">
                      <a:srgbClr val="D6E1E2"/>
                    </a:gs>
                  </a:gsLst>
                  <a:lin ang="5400000" scaled="1"/>
                </a:gradFill>
                <a:ln w="9525" algn="ctr">
                  <a:noFill/>
                  <a:round/>
                  <a:headEnd/>
                  <a:tailEnd/>
                </a:ln>
                <a:effec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 name="Oval 16"/>
                <p:cNvSpPr>
                  <a:spLocks noChangeArrowheads="1"/>
                </p:cNvSpPr>
                <p:nvPr/>
              </p:nvSpPr>
              <p:spPr bwMode="gray">
                <a:xfrm>
                  <a:off x="4182" y="1713"/>
                  <a:ext cx="1222" cy="1221"/>
                </a:xfrm>
                <a:prstGeom prst="ellipse">
                  <a:avLst/>
                </a:prstGeom>
                <a:gradFill rotWithShape="1">
                  <a:gsLst>
                    <a:gs pos="0">
                      <a:srgbClr val="D6E1E2">
                        <a:alpha val="0"/>
                      </a:srgbClr>
                    </a:gs>
                    <a:gs pos="100000">
                      <a:srgbClr val="D6E1E2">
                        <a:gamma/>
                        <a:tint val="34902"/>
                        <a:invGamma/>
                      </a:srgbClr>
                    </a:gs>
                  </a:gsLst>
                  <a:lin ang="5400000" scaled="1"/>
                </a:gradFill>
                <a:ln w="9525" algn="ctr">
                  <a:noFill/>
                  <a:round/>
                  <a:headEnd/>
                  <a:tailEnd/>
                </a:ln>
                <a:effec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4" name="Oval 17"/>
                <p:cNvSpPr>
                  <a:spLocks noChangeArrowheads="1"/>
                </p:cNvSpPr>
                <p:nvPr/>
              </p:nvSpPr>
              <p:spPr bwMode="gray">
                <a:xfrm>
                  <a:off x="4195" y="1725"/>
                  <a:ext cx="1162" cy="1141"/>
                </a:xfrm>
                <a:prstGeom prst="ellipse">
                  <a:avLst/>
                </a:prstGeom>
                <a:gradFill rotWithShape="1">
                  <a:gsLst>
                    <a:gs pos="0">
                      <a:srgbClr val="D6E1E2">
                        <a:gamma/>
                        <a:shade val="79216"/>
                        <a:invGamma/>
                      </a:srgbClr>
                    </a:gs>
                    <a:gs pos="100000">
                      <a:srgbClr val="D6E1E2">
                        <a:alpha val="48000"/>
                      </a:srgbClr>
                    </a:gs>
                  </a:gsLst>
                  <a:lin ang="5400000" scaled="1"/>
                </a:gradFill>
                <a:ln w="9525" algn="ctr">
                  <a:noFill/>
                  <a:round/>
                  <a:headEnd/>
                  <a:tailEnd/>
                </a:ln>
                <a:effec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5" name="Oval 18"/>
                <p:cNvSpPr>
                  <a:spLocks noChangeArrowheads="1"/>
                </p:cNvSpPr>
                <p:nvPr/>
              </p:nvSpPr>
              <p:spPr bwMode="gray">
                <a:xfrm>
                  <a:off x="4263" y="1757"/>
                  <a:ext cx="1033" cy="926"/>
                </a:xfrm>
                <a:prstGeom prst="ellipse">
                  <a:avLst/>
                </a:prstGeom>
                <a:gradFill rotWithShape="1">
                  <a:gsLst>
                    <a:gs pos="0">
                      <a:srgbClr val="D6E1E2">
                        <a:gamma/>
                        <a:tint val="0"/>
                        <a:invGamma/>
                      </a:srgbClr>
                    </a:gs>
                    <a:gs pos="100000">
                      <a:srgbClr val="D6E1E2">
                        <a:alpha val="38000"/>
                      </a:srgbClr>
                    </a:gs>
                  </a:gsLst>
                  <a:lin ang="5400000" scaled="1"/>
                </a:gradFill>
                <a:ln w="9525" algn="ctr">
                  <a:noFill/>
                  <a:round/>
                  <a:headEnd/>
                  <a:tailEnd/>
                </a:ln>
                <a:effec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grpSp>
      <p:pic>
        <p:nvPicPr>
          <p:cNvPr id="102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925449" y="1803428"/>
            <a:ext cx="616096" cy="44805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926411" y="2296506"/>
            <a:ext cx="596463" cy="3810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042075" y="4230109"/>
            <a:ext cx="526382" cy="4343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033117" y="3750252"/>
            <a:ext cx="522442" cy="44074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005387" y="3247166"/>
            <a:ext cx="550171" cy="4866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087797" y="4724400"/>
            <a:ext cx="413082" cy="4749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49936852"/>
      </p:ext>
    </p:extLst>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par>
                                <p:cTn id="8" presetID="8" presetClass="entr" presetSubtype="16"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diamond(in)">
                                      <p:cBhvr>
                                        <p:cTn id="10" dur="2000"/>
                                        <p:tgtEl>
                                          <p:spTgt spid="7"/>
                                        </p:tgtEl>
                                      </p:cBhvr>
                                    </p:animEffect>
                                  </p:childTnLst>
                                </p:cTn>
                              </p:par>
                              <p:par>
                                <p:cTn id="11" presetID="8" presetClass="entr" presetSubtype="16" fill="hold" nodeType="with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diamond(in)">
                                      <p:cBhvr>
                                        <p:cTn id="13" dur="2000"/>
                                        <p:tgtEl>
                                          <p:spTgt spid="1026"/>
                                        </p:tgtEl>
                                      </p:cBhvr>
                                    </p:animEffect>
                                  </p:childTnLst>
                                </p:cTn>
                              </p:par>
                              <p:par>
                                <p:cTn id="14" presetID="8" presetClass="entr" presetSubtype="16" fill="hold" nodeType="withEffect">
                                  <p:stCondLst>
                                    <p:cond delay="0"/>
                                  </p:stCondLst>
                                  <p:childTnLst>
                                    <p:set>
                                      <p:cBhvr>
                                        <p:cTn id="15" dur="1" fill="hold">
                                          <p:stCondLst>
                                            <p:cond delay="0"/>
                                          </p:stCondLst>
                                        </p:cTn>
                                        <p:tgtEl>
                                          <p:spTgt spid="1027"/>
                                        </p:tgtEl>
                                        <p:attrNameLst>
                                          <p:attrName>style.visibility</p:attrName>
                                        </p:attrNameLst>
                                      </p:cBhvr>
                                      <p:to>
                                        <p:strVal val="visible"/>
                                      </p:to>
                                    </p:set>
                                    <p:animEffect transition="in" filter="diamond(in)">
                                      <p:cBhvr>
                                        <p:cTn id="16" dur="2000"/>
                                        <p:tgtEl>
                                          <p:spTgt spid="1027"/>
                                        </p:tgtEl>
                                      </p:cBhvr>
                                    </p:animEffect>
                                  </p:childTnLst>
                                </p:cTn>
                              </p:par>
                              <p:par>
                                <p:cTn id="17" presetID="8" presetClass="entr" presetSubtype="16" fill="hold" nodeType="withEffect">
                                  <p:stCondLst>
                                    <p:cond delay="0"/>
                                  </p:stCondLst>
                                  <p:childTnLst>
                                    <p:set>
                                      <p:cBhvr>
                                        <p:cTn id="18" dur="1" fill="hold">
                                          <p:stCondLst>
                                            <p:cond delay="0"/>
                                          </p:stCondLst>
                                        </p:cTn>
                                        <p:tgtEl>
                                          <p:spTgt spid="1030"/>
                                        </p:tgtEl>
                                        <p:attrNameLst>
                                          <p:attrName>style.visibility</p:attrName>
                                        </p:attrNameLst>
                                      </p:cBhvr>
                                      <p:to>
                                        <p:strVal val="visible"/>
                                      </p:to>
                                    </p:set>
                                    <p:animEffect transition="in" filter="diamond(in)">
                                      <p:cBhvr>
                                        <p:cTn id="19" dur="2000"/>
                                        <p:tgtEl>
                                          <p:spTgt spid="1030"/>
                                        </p:tgtEl>
                                      </p:cBhvr>
                                    </p:animEffect>
                                  </p:childTnLst>
                                </p:cTn>
                              </p:par>
                              <p:par>
                                <p:cTn id="20" presetID="8" presetClass="entr" presetSubtype="16" fill="hold" nodeType="withEffect">
                                  <p:stCondLst>
                                    <p:cond delay="0"/>
                                  </p:stCondLst>
                                  <p:childTnLst>
                                    <p:set>
                                      <p:cBhvr>
                                        <p:cTn id="21" dur="1" fill="hold">
                                          <p:stCondLst>
                                            <p:cond delay="0"/>
                                          </p:stCondLst>
                                        </p:cTn>
                                        <p:tgtEl>
                                          <p:spTgt spid="1029"/>
                                        </p:tgtEl>
                                        <p:attrNameLst>
                                          <p:attrName>style.visibility</p:attrName>
                                        </p:attrNameLst>
                                      </p:cBhvr>
                                      <p:to>
                                        <p:strVal val="visible"/>
                                      </p:to>
                                    </p:set>
                                    <p:animEffect transition="in" filter="diamond(in)">
                                      <p:cBhvr>
                                        <p:cTn id="22" dur="2000"/>
                                        <p:tgtEl>
                                          <p:spTgt spid="1029"/>
                                        </p:tgtEl>
                                      </p:cBhvr>
                                    </p:animEffect>
                                  </p:childTnLst>
                                </p:cTn>
                              </p:par>
                              <p:par>
                                <p:cTn id="23" presetID="8" presetClass="entr" presetSubtype="16" fill="hold" nodeType="withEffect">
                                  <p:stCondLst>
                                    <p:cond delay="0"/>
                                  </p:stCondLst>
                                  <p:childTnLst>
                                    <p:set>
                                      <p:cBhvr>
                                        <p:cTn id="24" dur="1" fill="hold">
                                          <p:stCondLst>
                                            <p:cond delay="0"/>
                                          </p:stCondLst>
                                        </p:cTn>
                                        <p:tgtEl>
                                          <p:spTgt spid="1028"/>
                                        </p:tgtEl>
                                        <p:attrNameLst>
                                          <p:attrName>style.visibility</p:attrName>
                                        </p:attrNameLst>
                                      </p:cBhvr>
                                      <p:to>
                                        <p:strVal val="visible"/>
                                      </p:to>
                                    </p:set>
                                    <p:animEffect transition="in" filter="diamond(in)">
                                      <p:cBhvr>
                                        <p:cTn id="25" dur="2000"/>
                                        <p:tgtEl>
                                          <p:spTgt spid="1028"/>
                                        </p:tgtEl>
                                      </p:cBhvr>
                                    </p:animEffect>
                                  </p:childTnLst>
                                </p:cTn>
                              </p:par>
                              <p:par>
                                <p:cTn id="26" presetID="8" presetClass="entr" presetSubtype="16" fill="hold" nodeType="withEffect">
                                  <p:stCondLst>
                                    <p:cond delay="0"/>
                                  </p:stCondLst>
                                  <p:childTnLst>
                                    <p:set>
                                      <p:cBhvr>
                                        <p:cTn id="27" dur="1" fill="hold">
                                          <p:stCondLst>
                                            <p:cond delay="0"/>
                                          </p:stCondLst>
                                        </p:cTn>
                                        <p:tgtEl>
                                          <p:spTgt spid="1031"/>
                                        </p:tgtEl>
                                        <p:attrNameLst>
                                          <p:attrName>style.visibility</p:attrName>
                                        </p:attrNameLst>
                                      </p:cBhvr>
                                      <p:to>
                                        <p:strVal val="visible"/>
                                      </p:to>
                                    </p:set>
                                    <p:animEffect transition="in" filter="diamond(in)">
                                      <p:cBhvr>
                                        <p:cTn id="28" dur="2000"/>
                                        <p:tgtEl>
                                          <p:spTgt spid="10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457200" y="1295400"/>
            <a:ext cx="5257800" cy="2145890"/>
          </a:xfrm>
        </p:spPr>
        <p:txBody>
          <a:bodyPr>
            <a:noAutofit/>
          </a:bodyPr>
          <a:lstStyle/>
          <a:p>
            <a:r>
              <a:rPr lang="en-US" sz="2800" dirty="0" err="1" smtClean="0">
                <a:latin typeface="Times New Roman" pitchFamily="18" charset="0"/>
                <a:cs typeface="Times New Roman" pitchFamily="18" charset="0"/>
              </a:rPr>
              <a:t>Chủ</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tịch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Hồ</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Chí</a:t>
            </a:r>
            <a:r>
              <a:rPr lang="en-US" sz="2800" dirty="0" smtClean="0">
                <a:latin typeface="Times New Roman" pitchFamily="18" charset="0"/>
                <a:cs typeface="Times New Roman" pitchFamily="18" charset="0"/>
              </a:rPr>
              <a:t> Minh </a:t>
            </a:r>
            <a:r>
              <a:rPr lang="en-US" sz="2800" dirty="0" err="1" smtClean="0">
                <a:latin typeface="Times New Roman" pitchFamily="18" charset="0"/>
                <a:cs typeface="Times New Roman" pitchFamily="18" charset="0"/>
              </a:rPr>
              <a:t>đã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từng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nói</a:t>
            </a:r>
            <a:r>
              <a:rPr lang="en-US" sz="2800" dirty="0" smtClean="0">
                <a:latin typeface="Times New Roman" pitchFamily="18" charset="0"/>
                <a:cs typeface="Times New Roman" pitchFamily="18" charset="0"/>
              </a:rPr>
              <a:t>:”</a:t>
            </a:r>
            <a:r>
              <a:rPr lang="en-US" sz="2800" i="1" dirty="0" err="1" smtClean="0">
                <a:latin typeface="Times New Roman" pitchFamily="18" charset="0"/>
                <a:cs typeface="Times New Roman" pitchFamily="18" charset="0"/>
              </a:rPr>
              <a:t>Mọi</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công</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dân</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đều</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bình</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đẳng</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trước</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pháp</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luật.Đàn</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bà</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có</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quyền</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bình</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đẳng</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với</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đàn</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ông</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về</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các</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mặt</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kinh</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tế,chính</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trị,văn</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hóa,xã</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hội</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và</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gia</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đình</a:t>
            </a:r>
            <a:r>
              <a:rPr lang="en-US" sz="2800" i="1" dirty="0" smtClean="0">
                <a:latin typeface="Times New Roman" pitchFamily="18" charset="0"/>
                <a:cs typeface="Times New Roman" pitchFamily="18" charset="0"/>
              </a:rPr>
              <a:t>”.</a:t>
            </a:r>
            <a:endParaRPr lang="en-US" sz="2800" i="1" dirty="0">
              <a:latin typeface="Times New Roman" pitchFamily="18" charset="0"/>
              <a:cs typeface="Times New Roman" pitchFamily="18" charset="0"/>
            </a:endParaRPr>
          </a:p>
        </p:txBody>
      </p:sp>
      <p:pic>
        <p:nvPicPr>
          <p:cNvPr id="3074" name="Picture 2" descr="F:\B38F56A159C4436A6F74FD4B22186F.jpg"/>
          <p:cNvPicPr>
            <a:picLocks noGrp="1" noChangeAspect="1" noChangeArrowheads="1"/>
          </p:cNvPicPr>
          <p:nvPr>
            <p:ph idx="1"/>
          </p:nvPr>
        </p:nvPicPr>
        <p:blipFill>
          <a:blip r:embed="rId3">
            <a:extLst>
              <a:ext uri="{28A0092B-C50C-407E-A947-70E740481C1C}">
                <a14:useLocalDpi xmlns:a14="http://schemas.microsoft.com/office/drawing/2010/main" xmlns="" val="0"/>
              </a:ext>
            </a:extLst>
          </a:blip>
          <a:srcRect/>
          <a:stretch>
            <a:fillRect/>
          </a:stretch>
        </p:blipFill>
        <p:spPr bwMode="auto">
          <a:xfrm>
            <a:off x="5715000" y="685800"/>
            <a:ext cx="2971800" cy="3200399"/>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 Placeholder 5"/>
          <p:cNvSpPr>
            <a:spLocks noGrp="1"/>
          </p:cNvSpPr>
          <p:nvPr>
            <p:ph type="body" sz="half" idx="2"/>
          </p:nvPr>
        </p:nvSpPr>
        <p:spPr>
          <a:xfrm>
            <a:off x="381000" y="3962400"/>
            <a:ext cx="8229600" cy="2514600"/>
          </a:xfrm>
        </p:spPr>
        <p:txBody>
          <a:bodyPr>
            <a:noAutofit/>
          </a:bodyPr>
          <a:lstStyle/>
          <a:p>
            <a:r>
              <a:rPr lang="en-US" sz="2800" b="1" i="1" dirty="0" err="1" smtClean="0">
                <a:latin typeface="Times New Roman" pitchFamily="18" charset="0"/>
                <a:cs typeface="Times New Roman" pitchFamily="18" charset="0"/>
              </a:rPr>
              <a:t>Bất</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bình</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đẳng</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giới</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là</a:t>
            </a:r>
            <a:r>
              <a:rPr lang="en-US" sz="2800" b="1" i="1" dirty="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một</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vấn</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đề</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được</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đặt</a:t>
            </a:r>
            <a:r>
              <a:rPr lang="en-US" sz="2800" b="1" i="1" dirty="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ra</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từ</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lâu</a:t>
            </a:r>
            <a:r>
              <a:rPr lang="en-US" sz="2800" b="1" i="1" dirty="0" smtClean="0">
                <a:latin typeface="Times New Roman" pitchFamily="18" charset="0"/>
                <a:cs typeface="Times New Roman" pitchFamily="18" charset="0"/>
              </a:rPr>
              <a:t> ở </a:t>
            </a:r>
            <a:r>
              <a:rPr lang="en-US" sz="2800" b="1" i="1" dirty="0" err="1" smtClean="0">
                <a:latin typeface="Times New Roman" pitchFamily="18" charset="0"/>
                <a:cs typeface="Times New Roman" pitchFamily="18" charset="0"/>
              </a:rPr>
              <a:t>nhiều</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quốc</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gia</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trên</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thế</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giới,đặc</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biệt</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ngày</a:t>
            </a:r>
            <a:r>
              <a:rPr lang="en-US" sz="2800" b="1" i="1" dirty="0" smtClean="0">
                <a:latin typeface="Times New Roman" pitchFamily="18" charset="0"/>
                <a:cs typeface="Times New Roman" pitchFamily="18" charset="0"/>
              </a:rPr>
              <a:t> nay </a:t>
            </a:r>
            <a:r>
              <a:rPr lang="en-US" sz="2800" b="1" i="1" dirty="0" err="1" smtClean="0">
                <a:latin typeface="Times New Roman" pitchFamily="18" charset="0"/>
                <a:cs typeface="Times New Roman" pitchFamily="18" charset="0"/>
              </a:rPr>
              <a:t>tình</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trạng</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bất</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bình</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đẳng</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giới</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diễn</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ra</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ngày</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càng</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phổ</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biến</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và</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nghiêm</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trọng</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không</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chỉ</a:t>
            </a:r>
            <a:r>
              <a:rPr lang="en-US" sz="2800" b="1" i="1" dirty="0" smtClean="0">
                <a:latin typeface="Times New Roman" pitchFamily="18" charset="0"/>
                <a:cs typeface="Times New Roman" pitchFamily="18" charset="0"/>
              </a:rPr>
              <a:t> ở </a:t>
            </a:r>
            <a:r>
              <a:rPr lang="en-US" sz="2800" b="1" i="1" dirty="0" err="1" smtClean="0">
                <a:latin typeface="Times New Roman" pitchFamily="18" charset="0"/>
                <a:cs typeface="Times New Roman" pitchFamily="18" charset="0"/>
              </a:rPr>
              <a:t>những</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nước</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có</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nền</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kinh</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tế</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phát</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triển</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cao</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mà</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cả</a:t>
            </a:r>
            <a:r>
              <a:rPr lang="en-US" sz="2800" b="1" i="1" dirty="0" smtClean="0">
                <a:latin typeface="Times New Roman" pitchFamily="18" charset="0"/>
                <a:cs typeface="Times New Roman" pitchFamily="18" charset="0"/>
              </a:rPr>
              <a:t> ở </a:t>
            </a:r>
            <a:r>
              <a:rPr lang="en-US" sz="2800" b="1" i="1" dirty="0" err="1" smtClean="0">
                <a:latin typeface="Times New Roman" pitchFamily="18" charset="0"/>
                <a:cs typeface="Times New Roman" pitchFamily="18" charset="0"/>
              </a:rPr>
              <a:t>những</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quốc</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gia</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đang</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phát</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triển</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và</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chậm</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phất</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triển</a:t>
            </a:r>
            <a:r>
              <a:rPr lang="en-US" sz="2800" b="1" i="1" dirty="0" smtClean="0">
                <a:latin typeface="+mj-lt"/>
              </a:rPr>
              <a:t>.</a:t>
            </a:r>
            <a:endParaRPr lang="en-US" sz="2800" b="1" i="1" dirty="0">
              <a:latin typeface="+mj-lt"/>
            </a:endParaRPr>
          </a:p>
        </p:txBody>
      </p:sp>
    </p:spTree>
    <p:extLst>
      <p:ext uri="{BB962C8B-B14F-4D97-AF65-F5344CB8AC3E}">
        <p14:creationId xmlns:p14="http://schemas.microsoft.com/office/powerpoint/2010/main" xmlns="" val="41064018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1" nodeType="withEffect">
                                  <p:stCondLst>
                                    <p:cond delay="90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circle(in)">
                                      <p:cBhvr>
                                        <p:cTn id="12" dur="20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nodeType="clickEffect">
                                  <p:stCondLst>
                                    <p:cond delay="0"/>
                                  </p:stCondLst>
                                  <p:childTnLst>
                                    <p:set>
                                      <p:cBhvr>
                                        <p:cTn id="16" dur="1" fill="hold">
                                          <p:stCondLst>
                                            <p:cond delay="0"/>
                                          </p:stCondLst>
                                        </p:cTn>
                                        <p:tgtEl>
                                          <p:spTgt spid="3074"/>
                                        </p:tgtEl>
                                        <p:attrNameLst>
                                          <p:attrName>style.visibility</p:attrName>
                                        </p:attrNameLst>
                                      </p:cBhvr>
                                      <p:to>
                                        <p:strVal val="visible"/>
                                      </p:to>
                                    </p:set>
                                    <p:animEffect transition="in" filter="wipe(down)">
                                      <p:cBhvr>
                                        <p:cTn id="17" dur="580">
                                          <p:stCondLst>
                                            <p:cond delay="0"/>
                                          </p:stCondLst>
                                        </p:cTn>
                                        <p:tgtEl>
                                          <p:spTgt spid="3074"/>
                                        </p:tgtEl>
                                      </p:cBhvr>
                                    </p:animEffect>
                                    <p:anim calcmode="lin" valueType="num">
                                      <p:cBhvr>
                                        <p:cTn id="18" dur="1822" tmFilter="0,0; 0.14,0.36; 0.43,0.73; 0.71,0.91; 1.0,1.0">
                                          <p:stCondLst>
                                            <p:cond delay="0"/>
                                          </p:stCondLst>
                                        </p:cTn>
                                        <p:tgtEl>
                                          <p:spTgt spid="3074"/>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3074"/>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3074"/>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3074"/>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3074"/>
                                        </p:tgtEl>
                                        <p:attrNameLst>
                                          <p:attrName>ppt_y</p:attrName>
                                        </p:attrNameLst>
                                      </p:cBhvr>
                                      <p:tavLst>
                                        <p:tav tm="0" fmla="#ppt_y-sin(pi*$)/81">
                                          <p:val>
                                            <p:fltVal val="0"/>
                                          </p:val>
                                        </p:tav>
                                        <p:tav tm="100000">
                                          <p:val>
                                            <p:fltVal val="1"/>
                                          </p:val>
                                        </p:tav>
                                      </p:tavLst>
                                    </p:anim>
                                    <p:animScale>
                                      <p:cBhvr>
                                        <p:cTn id="23" dur="26">
                                          <p:stCondLst>
                                            <p:cond delay="650"/>
                                          </p:stCondLst>
                                        </p:cTn>
                                        <p:tgtEl>
                                          <p:spTgt spid="3074"/>
                                        </p:tgtEl>
                                      </p:cBhvr>
                                      <p:to x="100000" y="60000"/>
                                    </p:animScale>
                                    <p:animScale>
                                      <p:cBhvr>
                                        <p:cTn id="24" dur="166" decel="50000">
                                          <p:stCondLst>
                                            <p:cond delay="676"/>
                                          </p:stCondLst>
                                        </p:cTn>
                                        <p:tgtEl>
                                          <p:spTgt spid="3074"/>
                                        </p:tgtEl>
                                      </p:cBhvr>
                                      <p:to x="100000" y="100000"/>
                                    </p:animScale>
                                    <p:animScale>
                                      <p:cBhvr>
                                        <p:cTn id="25" dur="26">
                                          <p:stCondLst>
                                            <p:cond delay="1312"/>
                                          </p:stCondLst>
                                        </p:cTn>
                                        <p:tgtEl>
                                          <p:spTgt spid="3074"/>
                                        </p:tgtEl>
                                      </p:cBhvr>
                                      <p:to x="100000" y="80000"/>
                                    </p:animScale>
                                    <p:animScale>
                                      <p:cBhvr>
                                        <p:cTn id="26" dur="166" decel="50000">
                                          <p:stCondLst>
                                            <p:cond delay="1338"/>
                                          </p:stCondLst>
                                        </p:cTn>
                                        <p:tgtEl>
                                          <p:spTgt spid="3074"/>
                                        </p:tgtEl>
                                      </p:cBhvr>
                                      <p:to x="100000" y="100000"/>
                                    </p:animScale>
                                    <p:animScale>
                                      <p:cBhvr>
                                        <p:cTn id="27" dur="26">
                                          <p:stCondLst>
                                            <p:cond delay="1642"/>
                                          </p:stCondLst>
                                        </p:cTn>
                                        <p:tgtEl>
                                          <p:spTgt spid="3074"/>
                                        </p:tgtEl>
                                      </p:cBhvr>
                                      <p:to x="100000" y="90000"/>
                                    </p:animScale>
                                    <p:animScale>
                                      <p:cBhvr>
                                        <p:cTn id="28" dur="166" decel="50000">
                                          <p:stCondLst>
                                            <p:cond delay="1668"/>
                                          </p:stCondLst>
                                        </p:cTn>
                                        <p:tgtEl>
                                          <p:spTgt spid="3074"/>
                                        </p:tgtEl>
                                      </p:cBhvr>
                                      <p:to x="100000" y="100000"/>
                                    </p:animScale>
                                    <p:animScale>
                                      <p:cBhvr>
                                        <p:cTn id="29" dur="26">
                                          <p:stCondLst>
                                            <p:cond delay="1808"/>
                                          </p:stCondLst>
                                        </p:cTn>
                                        <p:tgtEl>
                                          <p:spTgt spid="3074"/>
                                        </p:tgtEl>
                                      </p:cBhvr>
                                      <p:to x="100000" y="95000"/>
                                    </p:animScale>
                                    <p:animScale>
                                      <p:cBhvr>
                                        <p:cTn id="30" dur="166" decel="50000">
                                          <p:stCondLst>
                                            <p:cond delay="1834"/>
                                          </p:stCondLst>
                                        </p:cTn>
                                        <p:tgtEl>
                                          <p:spTgt spid="307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304800"/>
            <a:ext cx="9144000" cy="7384473"/>
          </a:xfrm>
        </p:spPr>
        <p:txBody>
          <a:bodyPr>
            <a:normAutofit/>
          </a:bodyPr>
          <a:lstStyle/>
          <a:p>
            <a:pPr algn="l"/>
            <a:r>
              <a:rPr lang="en-US" sz="2800" u="sng" dirty="0">
                <a:latin typeface="Times New Roman" pitchFamily="18" charset="0"/>
                <a:cs typeface="Times New Roman" pitchFamily="18" charset="0"/>
              </a:rPr>
              <a:t>1</a:t>
            </a:r>
            <a:r>
              <a:rPr lang="en-US" sz="2800" u="sng" dirty="0" smtClean="0">
                <a:latin typeface="Times New Roman" pitchFamily="18" charset="0"/>
                <a:cs typeface="Times New Roman" pitchFamily="18" charset="0"/>
              </a:rPr>
              <a:t>. </a:t>
            </a:r>
            <a:r>
              <a:rPr lang="en-US" sz="2800" u="sng" dirty="0" err="1" smtClean="0">
                <a:latin typeface="Times New Roman" pitchFamily="18" charset="0"/>
                <a:cs typeface="Times New Roman" pitchFamily="18" charset="0"/>
              </a:rPr>
              <a:t>Định</a:t>
            </a:r>
            <a:r>
              <a:rPr lang="en-US" sz="2800" u="sng" dirty="0" smtClean="0">
                <a:latin typeface="Times New Roman" pitchFamily="18" charset="0"/>
                <a:cs typeface="Times New Roman" pitchFamily="18" charset="0"/>
              </a:rPr>
              <a:t> </a:t>
            </a:r>
            <a:r>
              <a:rPr lang="en-US" sz="2800" u="sng" dirty="0" err="1" smtClean="0">
                <a:latin typeface="Times New Roman" pitchFamily="18" charset="0"/>
                <a:cs typeface="Times New Roman" pitchFamily="18" charset="0"/>
              </a:rPr>
              <a:t>nghĩa</a:t>
            </a:r>
            <a:r>
              <a:rPr lang="en-US" sz="2800" u="sng" dirty="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
            </a:r>
            <a:br>
              <a:rPr lang="en-US" sz="2800" dirty="0" smtClean="0">
                <a:latin typeface="Times New Roman" pitchFamily="18" charset="0"/>
                <a:cs typeface="Times New Roman" pitchFamily="18" charset="0"/>
              </a:rPr>
            </a:br>
            <a:r>
              <a:rPr lang="en-US" sz="2800" dirty="0" smtClean="0">
                <a:latin typeface="Times New Roman" pitchFamily="18" charset="0"/>
                <a:cs typeface="Times New Roman" pitchFamily="18" charset="0"/>
              </a:rPr>
              <a:t>         </a:t>
            </a:r>
            <a:r>
              <a:rPr lang="en-US" sz="2800" b="1" u="sng" dirty="0" err="1" smtClean="0">
                <a:latin typeface="Times New Roman" pitchFamily="18" charset="0"/>
                <a:cs typeface="Times New Roman" pitchFamily="18" charset="0"/>
              </a:rPr>
              <a:t>Bất</a:t>
            </a:r>
            <a:r>
              <a:rPr lang="en-US" sz="2800" b="1" u="sng" dirty="0" smtClean="0">
                <a:latin typeface="Times New Roman" pitchFamily="18" charset="0"/>
                <a:cs typeface="Times New Roman" pitchFamily="18" charset="0"/>
              </a:rPr>
              <a:t> </a:t>
            </a:r>
            <a:r>
              <a:rPr lang="en-US" sz="2800" b="1" u="sng" dirty="0" err="1">
                <a:latin typeface="Times New Roman" pitchFamily="18" charset="0"/>
                <a:cs typeface="Times New Roman" pitchFamily="18" charset="0"/>
              </a:rPr>
              <a:t>bình</a:t>
            </a:r>
            <a:r>
              <a:rPr lang="en-US" sz="2800" b="1" u="sng" dirty="0">
                <a:latin typeface="Times New Roman" pitchFamily="18" charset="0"/>
                <a:cs typeface="Times New Roman" pitchFamily="18" charset="0"/>
              </a:rPr>
              <a:t> </a:t>
            </a:r>
            <a:r>
              <a:rPr lang="en-US" sz="2800" b="1" u="sng" dirty="0" err="1">
                <a:latin typeface="Times New Roman" pitchFamily="18" charset="0"/>
                <a:cs typeface="Times New Roman" pitchFamily="18" charset="0"/>
              </a:rPr>
              <a:t>đẳng</a:t>
            </a:r>
            <a:r>
              <a:rPr lang="en-US" sz="2800" b="1" u="sng" dirty="0">
                <a:latin typeface="Times New Roman" pitchFamily="18" charset="0"/>
                <a:cs typeface="Times New Roman" pitchFamily="18" charset="0"/>
              </a:rPr>
              <a:t> </a:t>
            </a:r>
            <a:r>
              <a:rPr lang="en-US" sz="2800" b="1" u="sng" dirty="0" err="1" smtClean="0">
                <a:latin typeface="Times New Roman" pitchFamily="18" charset="0"/>
                <a:cs typeface="Times New Roman" pitchFamily="18" charset="0"/>
              </a:rPr>
              <a:t>giới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hiểu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sự</a:t>
            </a:r>
            <a:r>
              <a:rPr lang="en-US" sz="2800" dirty="0">
                <a:latin typeface="Times New Roman" pitchFamily="18" charset="0"/>
                <a:cs typeface="Times New Roman" pitchFamily="18" charset="0"/>
              </a:rPr>
              <a:t> </a:t>
            </a:r>
            <a:r>
              <a:rPr lang="en-US" sz="2800" dirty="0" err="1">
                <a:solidFill>
                  <a:srgbClr val="FFC000"/>
                </a:solidFill>
                <a:latin typeface="Times New Roman" pitchFamily="18" charset="0"/>
                <a:cs typeface="Times New Roman" pitchFamily="18" charset="0"/>
              </a:rPr>
              <a:t>phân</a:t>
            </a:r>
            <a:r>
              <a:rPr lang="en-US" sz="2800" dirty="0">
                <a:solidFill>
                  <a:srgbClr val="FFC000"/>
                </a:solidFill>
                <a:latin typeface="Times New Roman" pitchFamily="18" charset="0"/>
                <a:cs typeface="Times New Roman" pitchFamily="18" charset="0"/>
              </a:rPr>
              <a:t> </a:t>
            </a:r>
            <a:r>
              <a:rPr lang="en-US" sz="2800" dirty="0" err="1">
                <a:solidFill>
                  <a:srgbClr val="FFC000"/>
                </a:solidFill>
                <a:latin typeface="Times New Roman" pitchFamily="18" charset="0"/>
                <a:cs typeface="Times New Roman" pitchFamily="18" charset="0"/>
              </a:rPr>
              <a:t>biệt</a:t>
            </a:r>
            <a:r>
              <a:rPr lang="en-US" sz="2800" dirty="0">
                <a:solidFill>
                  <a:srgbClr val="FFC000"/>
                </a:solidFill>
                <a:latin typeface="Times New Roman" pitchFamily="18" charset="0"/>
                <a:cs typeface="Times New Roman" pitchFamily="18" charset="0"/>
              </a:rPr>
              <a:t> </a:t>
            </a:r>
            <a:r>
              <a:rPr lang="en-US" sz="2800" dirty="0" err="1">
                <a:latin typeface="Times New Roman" pitchFamily="18" charset="0"/>
                <a:cs typeface="Times New Roman" pitchFamily="18" charset="0"/>
              </a:rPr>
              <a:t>trên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sở</a:t>
            </a:r>
            <a:r>
              <a:rPr lang="en-US" sz="2800" dirty="0">
                <a:latin typeface="Times New Roman" pitchFamily="18" charset="0"/>
                <a:cs typeface="Times New Roman" pitchFamily="18" charset="0"/>
              </a:rPr>
              <a:t> </a:t>
            </a:r>
            <a:r>
              <a:rPr lang="en-US" sz="2800" dirty="0" err="1">
                <a:solidFill>
                  <a:srgbClr val="FFC000"/>
                </a:solidFill>
                <a:latin typeface="Times New Roman" pitchFamily="18" charset="0"/>
                <a:cs typeface="Times New Roman" pitchFamily="18" charset="0"/>
              </a:rPr>
              <a:t>giới</a:t>
            </a:r>
            <a:r>
              <a:rPr lang="en-US" sz="2800" dirty="0">
                <a:solidFill>
                  <a:srgbClr val="FFC000"/>
                </a:solidFill>
                <a:latin typeface="Times New Roman" pitchFamily="18" charset="0"/>
                <a:cs typeface="Times New Roman" pitchFamily="18" charset="0"/>
              </a:rPr>
              <a:t> </a:t>
            </a:r>
            <a:r>
              <a:rPr lang="en-US" sz="2800" dirty="0" err="1">
                <a:solidFill>
                  <a:srgbClr val="FFC000"/>
                </a:solidFill>
                <a:latin typeface="Times New Roman" pitchFamily="18" charset="0"/>
                <a:cs typeface="Times New Roman" pitchFamily="18" charset="0"/>
              </a:rPr>
              <a:t>tính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biệt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này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ảnh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hưởng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tham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đóng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góp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thụ</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hưởng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nguồn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lực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hội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phát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triển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con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a:r>
            <a:br>
              <a:rPr lang="en-US" sz="2800" dirty="0" smtClean="0">
                <a:latin typeface="Times New Roman" pitchFamily="18" charset="0"/>
                <a:cs typeface="Times New Roman" pitchFamily="18" charset="0"/>
              </a:rPr>
            </a:br>
            <a:r>
              <a:rPr lang="en-US" sz="2800" dirty="0" smtClean="0">
                <a:latin typeface="Times New Roman" pitchFamily="18" charset="0"/>
                <a:cs typeface="Times New Roman" pitchFamily="18" charset="0"/>
              </a:rPr>
              <a:t>Hay </a:t>
            </a:r>
            <a:r>
              <a:rPr lang="en-US" sz="2800" dirty="0" err="1">
                <a:latin typeface="Times New Roman" pitchFamily="18" charset="0"/>
                <a:cs typeface="Times New Roman" pitchFamily="18" charset="0"/>
              </a:rPr>
              <a:t>nói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đẳng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xử</a:t>
            </a:r>
            <a:r>
              <a:rPr lang="en-US" sz="2800" dirty="0">
                <a:latin typeface="Times New Roman" pitchFamily="18" charset="0"/>
                <a:cs typeface="Times New Roman" pitchFamily="18" charset="0"/>
              </a:rPr>
              <a:t> </a:t>
            </a:r>
            <a:r>
              <a:rPr lang="en-US" sz="2800" dirty="0" err="1">
                <a:solidFill>
                  <a:srgbClr val="FFC000"/>
                </a:solidFill>
                <a:latin typeface="Times New Roman" pitchFamily="18" charset="0"/>
                <a:cs typeface="Times New Roman" pitchFamily="18" charset="0"/>
              </a:rPr>
              <a:t>không</a:t>
            </a:r>
            <a:r>
              <a:rPr lang="en-US" sz="2800" dirty="0">
                <a:solidFill>
                  <a:srgbClr val="FFC000"/>
                </a:solidFill>
                <a:latin typeface="Times New Roman" pitchFamily="18" charset="0"/>
                <a:cs typeface="Times New Roman" pitchFamily="18" charset="0"/>
              </a:rPr>
              <a:t> </a:t>
            </a:r>
            <a:r>
              <a:rPr lang="en-US" sz="2800" dirty="0" err="1">
                <a:solidFill>
                  <a:srgbClr val="FFC000"/>
                </a:solidFill>
                <a:latin typeface="Times New Roman" pitchFamily="18" charset="0"/>
                <a:cs typeface="Times New Roman" pitchFamily="18" charset="0"/>
              </a:rPr>
              <a:t>ngang</a:t>
            </a:r>
            <a:r>
              <a:rPr lang="en-US" sz="2800" dirty="0">
                <a:solidFill>
                  <a:srgbClr val="FFC000"/>
                </a:solidFill>
                <a:latin typeface="Times New Roman" pitchFamily="18" charset="0"/>
                <a:cs typeface="Times New Roman" pitchFamily="18" charset="0"/>
              </a:rPr>
              <a:t> </a:t>
            </a:r>
            <a:r>
              <a:rPr lang="en-US" sz="2800" dirty="0" err="1">
                <a:solidFill>
                  <a:srgbClr val="FFC000"/>
                </a:solidFill>
                <a:latin typeface="Times New Roman" pitchFamily="18" charset="0"/>
                <a:cs typeface="Times New Roman" pitchFamily="18" charset="0"/>
              </a:rPr>
              <a:t>nhau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giữa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nam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nữ</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trong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vấn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xã</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r>
            <a:br>
              <a:rPr lang="en-US" sz="2800" dirty="0" smtClean="0">
                <a:latin typeface="Times New Roman" pitchFamily="18" charset="0"/>
                <a:cs typeface="Times New Roman" pitchFamily="18" charset="0"/>
              </a:rPr>
            </a:br>
            <a:r>
              <a:rPr lang="en-US" sz="2400" dirty="0"/>
              <a:t/>
            </a:r>
            <a:br>
              <a:rPr lang="en-US" sz="2400" dirty="0"/>
            </a:br>
            <a:r>
              <a:rPr lang="en-US" sz="2400" dirty="0" smtClean="0">
                <a:latin typeface="Times New Roman" pitchFamily="18" charset="0"/>
                <a:cs typeface="Times New Roman" pitchFamily="18" charset="0"/>
              </a:rPr>
              <a:t/>
            </a:r>
            <a:br>
              <a:rPr lang="en-US" sz="2400" dirty="0" smtClean="0">
                <a:latin typeface="Times New Roman" pitchFamily="18" charset="0"/>
                <a:cs typeface="Times New Roman" pitchFamily="18" charset="0"/>
              </a:rPr>
            </a:br>
            <a:endParaRPr lang="en-US" sz="2400" dirty="0">
              <a:latin typeface="Times New Roman" pitchFamily="18" charset="0"/>
              <a:cs typeface="Times New Roman" pitchFamily="18" charset="0"/>
            </a:endParaRPr>
          </a:p>
        </p:txBody>
      </p:sp>
      <p:pic>
        <p:nvPicPr>
          <p:cNvPr id="3" name="Picture 2" descr="images (23).jpg"/>
          <p:cNvPicPr>
            <a:picLocks noChangeAspect="1"/>
          </p:cNvPicPr>
          <p:nvPr/>
        </p:nvPicPr>
        <p:blipFill>
          <a:blip r:embed="rId2"/>
          <a:stretch>
            <a:fillRect/>
          </a:stretch>
        </p:blipFill>
        <p:spPr>
          <a:xfrm>
            <a:off x="1600200" y="4572000"/>
            <a:ext cx="4724400" cy="2057400"/>
          </a:xfrm>
          <a:prstGeom prst="rect">
            <a:avLst/>
          </a:prstGeom>
        </p:spPr>
      </p:pic>
    </p:spTree>
    <p:extLst>
      <p:ext uri="{BB962C8B-B14F-4D97-AF65-F5344CB8AC3E}">
        <p14:creationId xmlns:p14="http://schemas.microsoft.com/office/powerpoint/2010/main" xmlns="" val="2119129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Oval 3"/>
          <p:cNvSpPr/>
          <p:nvPr/>
        </p:nvSpPr>
        <p:spPr>
          <a:xfrm>
            <a:off x="533400" y="4704735"/>
            <a:ext cx="3505200" cy="1905000"/>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2800" dirty="0" err="1" smtClean="0">
                <a:solidFill>
                  <a:prstClr val="black"/>
                </a:solidFill>
              </a:rPr>
              <a:t>Sự</a:t>
            </a:r>
            <a:r>
              <a:rPr lang="en-US" sz="2800" dirty="0" smtClean="0">
                <a:solidFill>
                  <a:prstClr val="black"/>
                </a:solidFill>
              </a:rPr>
              <a:t> </a:t>
            </a:r>
            <a:r>
              <a:rPr lang="en-US" sz="2800" dirty="0" err="1" smtClean="0">
                <a:solidFill>
                  <a:prstClr val="black"/>
                </a:solidFill>
              </a:rPr>
              <a:t>bất</a:t>
            </a:r>
            <a:r>
              <a:rPr lang="en-US" sz="2800" dirty="0" smtClean="0">
                <a:solidFill>
                  <a:prstClr val="black"/>
                </a:solidFill>
              </a:rPr>
              <a:t> </a:t>
            </a:r>
            <a:r>
              <a:rPr lang="en-US" sz="2800" dirty="0" err="1" smtClean="0">
                <a:solidFill>
                  <a:prstClr val="black"/>
                </a:solidFill>
              </a:rPr>
              <a:t>công</a:t>
            </a:r>
            <a:r>
              <a:rPr lang="en-US" sz="2800" dirty="0" smtClean="0">
                <a:solidFill>
                  <a:prstClr val="black"/>
                </a:solidFill>
              </a:rPr>
              <a:t> </a:t>
            </a:r>
            <a:r>
              <a:rPr lang="en-US" sz="2800" dirty="0" err="1" smtClean="0">
                <a:solidFill>
                  <a:prstClr val="black"/>
                </a:solidFill>
              </a:rPr>
              <a:t>trong</a:t>
            </a:r>
            <a:r>
              <a:rPr lang="en-US" sz="2800" dirty="0" smtClean="0">
                <a:solidFill>
                  <a:prstClr val="black"/>
                </a:solidFill>
              </a:rPr>
              <a:t> </a:t>
            </a:r>
            <a:r>
              <a:rPr lang="en-US" sz="2800" dirty="0" err="1" smtClean="0">
                <a:solidFill>
                  <a:prstClr val="black"/>
                </a:solidFill>
              </a:rPr>
              <a:t>phân</a:t>
            </a:r>
            <a:r>
              <a:rPr lang="en-US" sz="2800" dirty="0" smtClean="0">
                <a:solidFill>
                  <a:prstClr val="black"/>
                </a:solidFill>
              </a:rPr>
              <a:t> </a:t>
            </a:r>
            <a:r>
              <a:rPr lang="en-US" sz="2800" dirty="0" err="1" smtClean="0">
                <a:solidFill>
                  <a:prstClr val="black"/>
                </a:solidFill>
              </a:rPr>
              <a:t>công</a:t>
            </a:r>
            <a:r>
              <a:rPr lang="en-US" sz="2800" dirty="0" smtClean="0">
                <a:solidFill>
                  <a:prstClr val="black"/>
                </a:solidFill>
              </a:rPr>
              <a:t> </a:t>
            </a:r>
            <a:r>
              <a:rPr lang="en-US" sz="2800" dirty="0" err="1" smtClean="0">
                <a:solidFill>
                  <a:prstClr val="black"/>
                </a:solidFill>
              </a:rPr>
              <a:t>lao</a:t>
            </a:r>
            <a:r>
              <a:rPr lang="en-US" sz="2800" dirty="0" smtClean="0">
                <a:solidFill>
                  <a:prstClr val="black"/>
                </a:solidFill>
              </a:rPr>
              <a:t> </a:t>
            </a:r>
            <a:r>
              <a:rPr lang="en-US" sz="2800" dirty="0" err="1" smtClean="0">
                <a:solidFill>
                  <a:prstClr val="black"/>
                </a:solidFill>
              </a:rPr>
              <a:t>động</a:t>
            </a:r>
            <a:endParaRPr lang="en-US" sz="2800" dirty="0">
              <a:solidFill>
                <a:prstClr val="black"/>
              </a:solidFill>
            </a:endParaRPr>
          </a:p>
        </p:txBody>
      </p:sp>
      <p:sp>
        <p:nvSpPr>
          <p:cNvPr id="5" name="Oval 4"/>
          <p:cNvSpPr/>
          <p:nvPr/>
        </p:nvSpPr>
        <p:spPr>
          <a:xfrm>
            <a:off x="-50390" y="1752599"/>
            <a:ext cx="3288890" cy="1981201"/>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2800" dirty="0" err="1" smtClean="0">
                <a:solidFill>
                  <a:prstClr val="black"/>
                </a:solidFill>
              </a:rPr>
              <a:t>Sự</a:t>
            </a:r>
            <a:r>
              <a:rPr lang="en-US" sz="2800" dirty="0" smtClean="0">
                <a:solidFill>
                  <a:prstClr val="black"/>
                </a:solidFill>
              </a:rPr>
              <a:t> </a:t>
            </a:r>
            <a:r>
              <a:rPr lang="en-US" sz="2800" dirty="0" err="1" smtClean="0">
                <a:solidFill>
                  <a:prstClr val="black"/>
                </a:solidFill>
              </a:rPr>
              <a:t>nhận</a:t>
            </a:r>
            <a:r>
              <a:rPr lang="en-US" sz="2800" dirty="0" smtClean="0">
                <a:solidFill>
                  <a:prstClr val="black"/>
                </a:solidFill>
              </a:rPr>
              <a:t> </a:t>
            </a:r>
            <a:r>
              <a:rPr lang="en-US" sz="2800" dirty="0" err="1" smtClean="0">
                <a:solidFill>
                  <a:prstClr val="black"/>
                </a:solidFill>
              </a:rPr>
              <a:t>thực</a:t>
            </a:r>
            <a:r>
              <a:rPr lang="en-US" sz="2800" dirty="0" smtClean="0">
                <a:solidFill>
                  <a:prstClr val="black"/>
                </a:solidFill>
              </a:rPr>
              <a:t> </a:t>
            </a:r>
            <a:r>
              <a:rPr lang="en-US" sz="2800" dirty="0" err="1" smtClean="0">
                <a:solidFill>
                  <a:prstClr val="black"/>
                </a:solidFill>
              </a:rPr>
              <a:t>chưa</a:t>
            </a:r>
            <a:r>
              <a:rPr lang="en-US" sz="2800" dirty="0" smtClean="0">
                <a:solidFill>
                  <a:prstClr val="black"/>
                </a:solidFill>
              </a:rPr>
              <a:t> </a:t>
            </a:r>
            <a:r>
              <a:rPr lang="en-US" sz="2800" dirty="0" err="1" smtClean="0">
                <a:solidFill>
                  <a:prstClr val="black"/>
                </a:solidFill>
              </a:rPr>
              <a:t>sâu</a:t>
            </a:r>
            <a:r>
              <a:rPr lang="en-US" sz="2800" dirty="0" smtClean="0">
                <a:solidFill>
                  <a:prstClr val="black"/>
                </a:solidFill>
              </a:rPr>
              <a:t> </a:t>
            </a:r>
            <a:r>
              <a:rPr lang="en-US" sz="2800" dirty="0" err="1" smtClean="0">
                <a:solidFill>
                  <a:prstClr val="black"/>
                </a:solidFill>
              </a:rPr>
              <a:t>sắc</a:t>
            </a:r>
            <a:r>
              <a:rPr lang="en-US" sz="2800" dirty="0" smtClean="0">
                <a:solidFill>
                  <a:prstClr val="black"/>
                </a:solidFill>
              </a:rPr>
              <a:t> </a:t>
            </a:r>
            <a:r>
              <a:rPr lang="en-US" sz="2800" dirty="0" err="1" smtClean="0">
                <a:solidFill>
                  <a:prstClr val="black"/>
                </a:solidFill>
              </a:rPr>
              <a:t>của</a:t>
            </a:r>
            <a:r>
              <a:rPr lang="en-US" sz="2800" dirty="0" smtClean="0">
                <a:solidFill>
                  <a:prstClr val="black"/>
                </a:solidFill>
              </a:rPr>
              <a:t> </a:t>
            </a:r>
            <a:r>
              <a:rPr lang="en-US" sz="2800" dirty="0" err="1" smtClean="0">
                <a:solidFill>
                  <a:prstClr val="black"/>
                </a:solidFill>
              </a:rPr>
              <a:t>cộng</a:t>
            </a:r>
            <a:r>
              <a:rPr lang="en-US" sz="2800" dirty="0" smtClean="0">
                <a:solidFill>
                  <a:prstClr val="black"/>
                </a:solidFill>
              </a:rPr>
              <a:t> </a:t>
            </a:r>
            <a:r>
              <a:rPr lang="en-US" sz="2800" dirty="0" err="1" smtClean="0">
                <a:solidFill>
                  <a:prstClr val="black"/>
                </a:solidFill>
              </a:rPr>
              <a:t>đồng</a:t>
            </a:r>
            <a:r>
              <a:rPr lang="en-US" sz="2800" dirty="0" smtClean="0">
                <a:solidFill>
                  <a:prstClr val="black"/>
                </a:solidFill>
              </a:rPr>
              <a:t> </a:t>
            </a:r>
            <a:r>
              <a:rPr lang="en-US" sz="2800" dirty="0" err="1" smtClean="0">
                <a:solidFill>
                  <a:prstClr val="black"/>
                </a:solidFill>
              </a:rPr>
              <a:t>đối</a:t>
            </a:r>
            <a:r>
              <a:rPr lang="en-US" sz="2800" dirty="0" smtClean="0">
                <a:solidFill>
                  <a:prstClr val="black"/>
                </a:solidFill>
              </a:rPr>
              <a:t> </a:t>
            </a:r>
            <a:r>
              <a:rPr lang="en-US" sz="2800" dirty="0" err="1" smtClean="0">
                <a:solidFill>
                  <a:prstClr val="black"/>
                </a:solidFill>
              </a:rPr>
              <a:t>với</a:t>
            </a:r>
            <a:r>
              <a:rPr lang="en-US" sz="2800" dirty="0" smtClean="0">
                <a:solidFill>
                  <a:prstClr val="black"/>
                </a:solidFill>
              </a:rPr>
              <a:t> BLGĐ</a:t>
            </a:r>
            <a:endParaRPr lang="en-US" sz="2800" dirty="0">
              <a:solidFill>
                <a:prstClr val="black"/>
              </a:solidFill>
            </a:endParaRPr>
          </a:p>
        </p:txBody>
      </p:sp>
      <p:sp>
        <p:nvSpPr>
          <p:cNvPr id="6" name="Oval 5"/>
          <p:cNvSpPr/>
          <p:nvPr/>
        </p:nvSpPr>
        <p:spPr>
          <a:xfrm>
            <a:off x="2590800" y="210778"/>
            <a:ext cx="3733800" cy="1922821"/>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2800" dirty="0" err="1" smtClean="0">
                <a:solidFill>
                  <a:prstClr val="black"/>
                </a:solidFill>
              </a:rPr>
              <a:t>Đối</a:t>
            </a:r>
            <a:r>
              <a:rPr lang="en-US" sz="2800" dirty="0" smtClean="0">
                <a:solidFill>
                  <a:prstClr val="black"/>
                </a:solidFill>
              </a:rPr>
              <a:t> </a:t>
            </a:r>
            <a:r>
              <a:rPr lang="en-US" sz="2800" dirty="0" err="1" smtClean="0">
                <a:solidFill>
                  <a:prstClr val="black"/>
                </a:solidFill>
              </a:rPr>
              <a:t>tượng</a:t>
            </a:r>
            <a:r>
              <a:rPr lang="en-US" sz="2800" dirty="0" smtClean="0">
                <a:solidFill>
                  <a:prstClr val="black"/>
                </a:solidFill>
              </a:rPr>
              <a:t> </a:t>
            </a:r>
            <a:r>
              <a:rPr lang="en-US" sz="2800" dirty="0" err="1" smtClean="0">
                <a:solidFill>
                  <a:prstClr val="black"/>
                </a:solidFill>
              </a:rPr>
              <a:t>chưa</a:t>
            </a:r>
            <a:r>
              <a:rPr lang="en-US" sz="2800" dirty="0" smtClean="0">
                <a:solidFill>
                  <a:prstClr val="black"/>
                </a:solidFill>
              </a:rPr>
              <a:t> </a:t>
            </a:r>
            <a:r>
              <a:rPr lang="en-US" sz="2800" dirty="0" err="1" smtClean="0">
                <a:solidFill>
                  <a:prstClr val="black"/>
                </a:solidFill>
              </a:rPr>
              <a:t>nhận</a:t>
            </a:r>
            <a:r>
              <a:rPr lang="en-US" sz="2800" dirty="0" smtClean="0">
                <a:solidFill>
                  <a:prstClr val="black"/>
                </a:solidFill>
              </a:rPr>
              <a:t> </a:t>
            </a:r>
            <a:r>
              <a:rPr lang="en-US" sz="2800" dirty="0" err="1" smtClean="0">
                <a:solidFill>
                  <a:prstClr val="black"/>
                </a:solidFill>
              </a:rPr>
              <a:t>thức</a:t>
            </a:r>
            <a:r>
              <a:rPr lang="en-US" sz="2800" dirty="0" smtClean="0">
                <a:solidFill>
                  <a:prstClr val="black"/>
                </a:solidFill>
              </a:rPr>
              <a:t> </a:t>
            </a:r>
            <a:r>
              <a:rPr lang="en-US" sz="2800" dirty="0" err="1" smtClean="0">
                <a:solidFill>
                  <a:prstClr val="black"/>
                </a:solidFill>
              </a:rPr>
              <a:t>giới</a:t>
            </a:r>
            <a:r>
              <a:rPr lang="en-US" sz="2800" dirty="0" smtClean="0">
                <a:solidFill>
                  <a:prstClr val="black"/>
                </a:solidFill>
              </a:rPr>
              <a:t> </a:t>
            </a:r>
            <a:r>
              <a:rPr lang="en-US" sz="2800" dirty="0" err="1" smtClean="0">
                <a:solidFill>
                  <a:prstClr val="black"/>
                </a:solidFill>
              </a:rPr>
              <a:t>hạn</a:t>
            </a:r>
            <a:r>
              <a:rPr lang="en-US" sz="2800" dirty="0" smtClean="0">
                <a:solidFill>
                  <a:prstClr val="black"/>
                </a:solidFill>
              </a:rPr>
              <a:t> </a:t>
            </a:r>
            <a:r>
              <a:rPr lang="en-US" sz="2800" dirty="0" err="1" smtClean="0">
                <a:solidFill>
                  <a:prstClr val="black"/>
                </a:solidFill>
              </a:rPr>
              <a:t>về</a:t>
            </a:r>
            <a:r>
              <a:rPr lang="en-US" sz="2800" dirty="0" smtClean="0">
                <a:solidFill>
                  <a:prstClr val="black"/>
                </a:solidFill>
              </a:rPr>
              <a:t> </a:t>
            </a:r>
            <a:r>
              <a:rPr lang="en-US" sz="2800" dirty="0" err="1" smtClean="0">
                <a:solidFill>
                  <a:prstClr val="black"/>
                </a:solidFill>
              </a:rPr>
              <a:t>bình</a:t>
            </a:r>
            <a:r>
              <a:rPr lang="en-US" sz="2800" dirty="0" smtClean="0">
                <a:solidFill>
                  <a:prstClr val="black"/>
                </a:solidFill>
              </a:rPr>
              <a:t> </a:t>
            </a:r>
            <a:r>
              <a:rPr lang="en-US" sz="2800" dirty="0" err="1" smtClean="0">
                <a:solidFill>
                  <a:prstClr val="black"/>
                </a:solidFill>
              </a:rPr>
              <a:t>đẳng</a:t>
            </a:r>
            <a:r>
              <a:rPr lang="en-US" sz="2800" dirty="0" smtClean="0">
                <a:solidFill>
                  <a:prstClr val="black"/>
                </a:solidFill>
              </a:rPr>
              <a:t> </a:t>
            </a:r>
            <a:r>
              <a:rPr lang="en-US" sz="2800" dirty="0" err="1" smtClean="0">
                <a:solidFill>
                  <a:prstClr val="black"/>
                </a:solidFill>
              </a:rPr>
              <a:t>giới</a:t>
            </a:r>
            <a:endParaRPr lang="en-US" sz="2800" dirty="0">
              <a:solidFill>
                <a:prstClr val="black"/>
              </a:solidFill>
            </a:endParaRPr>
          </a:p>
        </p:txBody>
      </p:sp>
      <p:sp>
        <p:nvSpPr>
          <p:cNvPr id="7" name="Oval 6"/>
          <p:cNvSpPr/>
          <p:nvPr/>
        </p:nvSpPr>
        <p:spPr>
          <a:xfrm>
            <a:off x="5257800" y="4800600"/>
            <a:ext cx="3581400" cy="1828800"/>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2800" dirty="0" smtClean="0">
                <a:solidFill>
                  <a:prstClr val="black"/>
                </a:solidFill>
              </a:rPr>
              <a:t>Do  </a:t>
            </a:r>
            <a:r>
              <a:rPr lang="en-US" sz="2800" dirty="0" err="1" smtClean="0">
                <a:solidFill>
                  <a:prstClr val="black"/>
                </a:solidFill>
              </a:rPr>
              <a:t>quan</a:t>
            </a:r>
            <a:r>
              <a:rPr lang="en-US" sz="2800" dirty="0" smtClean="0">
                <a:solidFill>
                  <a:prstClr val="black"/>
                </a:solidFill>
              </a:rPr>
              <a:t> </a:t>
            </a:r>
            <a:r>
              <a:rPr lang="en-US" sz="2800" dirty="0" err="1" smtClean="0">
                <a:solidFill>
                  <a:prstClr val="black"/>
                </a:solidFill>
              </a:rPr>
              <a:t>niệm</a:t>
            </a:r>
            <a:r>
              <a:rPr lang="en-US" sz="2800" dirty="0" smtClean="0">
                <a:solidFill>
                  <a:prstClr val="black"/>
                </a:solidFill>
              </a:rPr>
              <a:t> </a:t>
            </a:r>
            <a:r>
              <a:rPr lang="en-US" sz="2800" dirty="0" err="1" smtClean="0">
                <a:solidFill>
                  <a:prstClr val="black"/>
                </a:solidFill>
              </a:rPr>
              <a:t>xã</a:t>
            </a:r>
            <a:r>
              <a:rPr lang="en-US" sz="2800" dirty="0" smtClean="0">
                <a:solidFill>
                  <a:prstClr val="black"/>
                </a:solidFill>
              </a:rPr>
              <a:t> </a:t>
            </a:r>
            <a:r>
              <a:rPr lang="en-US" sz="2800" dirty="0" err="1" smtClean="0">
                <a:solidFill>
                  <a:prstClr val="black"/>
                </a:solidFill>
              </a:rPr>
              <a:t>hội,thủ</a:t>
            </a:r>
            <a:r>
              <a:rPr lang="en-US" sz="2800" dirty="0" smtClean="0">
                <a:solidFill>
                  <a:prstClr val="black"/>
                </a:solidFill>
              </a:rPr>
              <a:t> </a:t>
            </a:r>
            <a:r>
              <a:rPr lang="en-US" sz="2800" dirty="0" err="1" smtClean="0">
                <a:solidFill>
                  <a:prstClr val="black"/>
                </a:solidFill>
              </a:rPr>
              <a:t>tục,tập</a:t>
            </a:r>
            <a:r>
              <a:rPr lang="en-US" sz="2800" dirty="0" smtClean="0">
                <a:solidFill>
                  <a:prstClr val="black"/>
                </a:solidFill>
              </a:rPr>
              <a:t> </a:t>
            </a:r>
            <a:r>
              <a:rPr lang="en-US" sz="2800" dirty="0" err="1" smtClean="0">
                <a:solidFill>
                  <a:prstClr val="black"/>
                </a:solidFill>
              </a:rPr>
              <a:t>quán</a:t>
            </a:r>
            <a:r>
              <a:rPr lang="en-US" sz="2800" dirty="0" smtClean="0">
                <a:solidFill>
                  <a:prstClr val="black"/>
                </a:solidFill>
              </a:rPr>
              <a:t> </a:t>
            </a:r>
            <a:r>
              <a:rPr lang="en-US" sz="2800" dirty="0" err="1" smtClean="0">
                <a:solidFill>
                  <a:prstClr val="black"/>
                </a:solidFill>
              </a:rPr>
              <a:t>còn</a:t>
            </a:r>
            <a:r>
              <a:rPr lang="en-US" sz="2800" dirty="0" smtClean="0">
                <a:solidFill>
                  <a:prstClr val="black"/>
                </a:solidFill>
              </a:rPr>
              <a:t> </a:t>
            </a:r>
            <a:r>
              <a:rPr lang="en-US" sz="2800" dirty="0" err="1" smtClean="0">
                <a:solidFill>
                  <a:prstClr val="black"/>
                </a:solidFill>
              </a:rPr>
              <a:t>lạc</a:t>
            </a:r>
            <a:r>
              <a:rPr lang="en-US" sz="2800" dirty="0" smtClean="0">
                <a:solidFill>
                  <a:prstClr val="black"/>
                </a:solidFill>
              </a:rPr>
              <a:t> </a:t>
            </a:r>
            <a:r>
              <a:rPr lang="en-US" sz="2800" dirty="0" err="1" smtClean="0">
                <a:solidFill>
                  <a:prstClr val="black"/>
                </a:solidFill>
              </a:rPr>
              <a:t>hậu</a:t>
            </a:r>
            <a:endParaRPr lang="en-US" sz="2800" dirty="0">
              <a:solidFill>
                <a:prstClr val="black"/>
              </a:solidFill>
            </a:endParaRPr>
          </a:p>
        </p:txBody>
      </p:sp>
      <p:sp>
        <p:nvSpPr>
          <p:cNvPr id="8" name="Oval 7"/>
          <p:cNvSpPr/>
          <p:nvPr/>
        </p:nvSpPr>
        <p:spPr>
          <a:xfrm>
            <a:off x="5867400" y="1689850"/>
            <a:ext cx="3200400" cy="1810979"/>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2800" dirty="0" err="1" smtClean="0">
                <a:solidFill>
                  <a:prstClr val="black"/>
                </a:solidFill>
              </a:rPr>
              <a:t>Nhận</a:t>
            </a:r>
            <a:r>
              <a:rPr lang="en-US" sz="2800" dirty="0" smtClean="0">
                <a:solidFill>
                  <a:prstClr val="black"/>
                </a:solidFill>
              </a:rPr>
              <a:t> </a:t>
            </a:r>
            <a:r>
              <a:rPr lang="en-US" sz="2800" dirty="0" err="1" smtClean="0">
                <a:solidFill>
                  <a:prstClr val="black"/>
                </a:solidFill>
              </a:rPr>
              <a:t>thức</a:t>
            </a:r>
            <a:r>
              <a:rPr lang="en-US" sz="2800" dirty="0" smtClean="0">
                <a:solidFill>
                  <a:prstClr val="black"/>
                </a:solidFill>
              </a:rPr>
              <a:t> </a:t>
            </a:r>
            <a:r>
              <a:rPr lang="en-US" sz="2800" dirty="0" err="1" smtClean="0">
                <a:solidFill>
                  <a:prstClr val="black"/>
                </a:solidFill>
              </a:rPr>
              <a:t>của</a:t>
            </a:r>
            <a:r>
              <a:rPr lang="en-US" sz="2800" dirty="0" smtClean="0">
                <a:solidFill>
                  <a:prstClr val="black"/>
                </a:solidFill>
              </a:rPr>
              <a:t> </a:t>
            </a:r>
            <a:r>
              <a:rPr lang="en-US" sz="2800" dirty="0" err="1" smtClean="0">
                <a:solidFill>
                  <a:prstClr val="black"/>
                </a:solidFill>
              </a:rPr>
              <a:t>chính</a:t>
            </a:r>
            <a:r>
              <a:rPr lang="en-US" sz="2800" dirty="0" smtClean="0">
                <a:solidFill>
                  <a:prstClr val="black"/>
                </a:solidFill>
              </a:rPr>
              <a:t> </a:t>
            </a:r>
            <a:r>
              <a:rPr lang="en-US" sz="2800" dirty="0" err="1" smtClean="0">
                <a:solidFill>
                  <a:prstClr val="black"/>
                </a:solidFill>
              </a:rPr>
              <a:t>người</a:t>
            </a:r>
            <a:r>
              <a:rPr lang="en-US" sz="2800" dirty="0" smtClean="0">
                <a:solidFill>
                  <a:prstClr val="black"/>
                </a:solidFill>
              </a:rPr>
              <a:t> </a:t>
            </a:r>
            <a:r>
              <a:rPr lang="en-US" sz="2800" dirty="0" err="1" smtClean="0">
                <a:solidFill>
                  <a:prstClr val="black"/>
                </a:solidFill>
              </a:rPr>
              <a:t>phụ</a:t>
            </a:r>
            <a:r>
              <a:rPr lang="en-US" sz="2800" dirty="0" smtClean="0">
                <a:solidFill>
                  <a:prstClr val="black"/>
                </a:solidFill>
              </a:rPr>
              <a:t> </a:t>
            </a:r>
            <a:r>
              <a:rPr lang="en-US" sz="2800" dirty="0" err="1" smtClean="0">
                <a:solidFill>
                  <a:prstClr val="black"/>
                </a:solidFill>
              </a:rPr>
              <a:t>nữ</a:t>
            </a:r>
            <a:r>
              <a:rPr lang="en-US" sz="2800" dirty="0" smtClean="0">
                <a:solidFill>
                  <a:prstClr val="black"/>
                </a:solidFill>
              </a:rPr>
              <a:t> </a:t>
            </a:r>
            <a:r>
              <a:rPr lang="en-US" sz="2800" dirty="0" err="1" smtClean="0">
                <a:solidFill>
                  <a:prstClr val="black"/>
                </a:solidFill>
              </a:rPr>
              <a:t>còn</a:t>
            </a:r>
            <a:r>
              <a:rPr lang="en-US" sz="2800" dirty="0" smtClean="0">
                <a:solidFill>
                  <a:prstClr val="black"/>
                </a:solidFill>
              </a:rPr>
              <a:t> </a:t>
            </a:r>
            <a:r>
              <a:rPr lang="en-US" sz="2800" dirty="0" err="1" smtClean="0">
                <a:solidFill>
                  <a:prstClr val="black"/>
                </a:solidFill>
              </a:rPr>
              <a:t>hạn</a:t>
            </a:r>
            <a:r>
              <a:rPr lang="en-US" sz="2800" dirty="0" smtClean="0">
                <a:solidFill>
                  <a:prstClr val="black"/>
                </a:solidFill>
              </a:rPr>
              <a:t> </a:t>
            </a:r>
            <a:r>
              <a:rPr lang="en-US" sz="2800" dirty="0" err="1" smtClean="0">
                <a:solidFill>
                  <a:prstClr val="black"/>
                </a:solidFill>
              </a:rPr>
              <a:t>chế</a:t>
            </a:r>
            <a:endParaRPr lang="en-US" sz="2800" dirty="0">
              <a:solidFill>
                <a:prstClr val="black"/>
              </a:solidFill>
            </a:endParaRPr>
          </a:p>
        </p:txBody>
      </p:sp>
      <p:sp>
        <p:nvSpPr>
          <p:cNvPr id="10" name="Rounded Rectangle 9"/>
          <p:cNvSpPr/>
          <p:nvPr/>
        </p:nvSpPr>
        <p:spPr>
          <a:xfrm>
            <a:off x="3429000" y="2981633"/>
            <a:ext cx="2281084" cy="172310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3200" dirty="0" err="1" smtClean="0">
                <a:solidFill>
                  <a:prstClr val="white"/>
                </a:solidFill>
                <a:latin typeface="Times New Roman" pitchFamily="18" charset="0"/>
                <a:cs typeface="Times New Roman" pitchFamily="18" charset="0"/>
              </a:rPr>
              <a:t>Cơ</a:t>
            </a:r>
            <a:r>
              <a:rPr lang="en-US" sz="3200" dirty="0" smtClean="0">
                <a:solidFill>
                  <a:prstClr val="white"/>
                </a:solidFill>
                <a:latin typeface="Times New Roman" pitchFamily="18" charset="0"/>
                <a:cs typeface="Times New Roman" pitchFamily="18" charset="0"/>
              </a:rPr>
              <a:t> </a:t>
            </a:r>
            <a:r>
              <a:rPr lang="en-US" sz="3200" dirty="0" err="1" smtClean="0">
                <a:solidFill>
                  <a:prstClr val="white"/>
                </a:solidFill>
                <a:latin typeface="Times New Roman" pitchFamily="18" charset="0"/>
                <a:cs typeface="Times New Roman" pitchFamily="18" charset="0"/>
              </a:rPr>
              <a:t>sở</a:t>
            </a:r>
            <a:r>
              <a:rPr lang="en-US" sz="3200" dirty="0" smtClean="0">
                <a:solidFill>
                  <a:prstClr val="white"/>
                </a:solidFill>
                <a:latin typeface="Times New Roman" pitchFamily="18" charset="0"/>
                <a:cs typeface="Times New Roman" pitchFamily="18" charset="0"/>
              </a:rPr>
              <a:t> </a:t>
            </a:r>
            <a:r>
              <a:rPr lang="en-US" sz="3200" dirty="0" err="1" smtClean="0">
                <a:solidFill>
                  <a:prstClr val="white"/>
                </a:solidFill>
                <a:latin typeface="Times New Roman" pitchFamily="18" charset="0"/>
                <a:cs typeface="Times New Roman" pitchFamily="18" charset="0"/>
              </a:rPr>
              <a:t>tạo</a:t>
            </a:r>
            <a:r>
              <a:rPr lang="en-US" sz="3200" dirty="0" smtClean="0">
                <a:solidFill>
                  <a:prstClr val="white"/>
                </a:solidFill>
                <a:latin typeface="Times New Roman" pitchFamily="18" charset="0"/>
                <a:cs typeface="Times New Roman" pitchFamily="18" charset="0"/>
              </a:rPr>
              <a:t> </a:t>
            </a:r>
            <a:r>
              <a:rPr lang="en-US" sz="3200" dirty="0" err="1" smtClean="0">
                <a:solidFill>
                  <a:prstClr val="white"/>
                </a:solidFill>
                <a:latin typeface="Times New Roman" pitchFamily="18" charset="0"/>
                <a:cs typeface="Times New Roman" pitchFamily="18" charset="0"/>
              </a:rPr>
              <a:t>ra</a:t>
            </a:r>
            <a:r>
              <a:rPr lang="en-US" sz="3200" dirty="0" smtClean="0">
                <a:solidFill>
                  <a:prstClr val="white"/>
                </a:solidFill>
                <a:latin typeface="Times New Roman" pitchFamily="18" charset="0"/>
                <a:cs typeface="Times New Roman" pitchFamily="18" charset="0"/>
              </a:rPr>
              <a:t> </a:t>
            </a:r>
            <a:r>
              <a:rPr lang="en-US" sz="3200" dirty="0" err="1" smtClean="0">
                <a:solidFill>
                  <a:prstClr val="white"/>
                </a:solidFill>
                <a:latin typeface="Times New Roman" pitchFamily="18" charset="0"/>
                <a:cs typeface="Times New Roman" pitchFamily="18" charset="0"/>
              </a:rPr>
              <a:t>bất</a:t>
            </a:r>
            <a:r>
              <a:rPr lang="en-US" sz="3200" dirty="0" smtClean="0">
                <a:solidFill>
                  <a:prstClr val="white"/>
                </a:solidFill>
                <a:latin typeface="Times New Roman" pitchFamily="18" charset="0"/>
                <a:cs typeface="Times New Roman" pitchFamily="18" charset="0"/>
              </a:rPr>
              <a:t> </a:t>
            </a:r>
            <a:r>
              <a:rPr lang="en-US" sz="3200" dirty="0" err="1" smtClean="0">
                <a:solidFill>
                  <a:prstClr val="white"/>
                </a:solidFill>
                <a:latin typeface="Times New Roman" pitchFamily="18" charset="0"/>
                <a:cs typeface="Times New Roman" pitchFamily="18" charset="0"/>
              </a:rPr>
              <a:t>bình</a:t>
            </a:r>
            <a:r>
              <a:rPr lang="en-US" sz="3200" dirty="0" smtClean="0">
                <a:solidFill>
                  <a:prstClr val="white"/>
                </a:solidFill>
                <a:latin typeface="Times New Roman" pitchFamily="18" charset="0"/>
                <a:cs typeface="Times New Roman" pitchFamily="18" charset="0"/>
              </a:rPr>
              <a:t> </a:t>
            </a:r>
            <a:r>
              <a:rPr lang="en-US" sz="3200" dirty="0" err="1" smtClean="0">
                <a:solidFill>
                  <a:prstClr val="white"/>
                </a:solidFill>
                <a:latin typeface="Times New Roman" pitchFamily="18" charset="0"/>
                <a:cs typeface="Times New Roman" pitchFamily="18" charset="0"/>
              </a:rPr>
              <a:t>đẳng</a:t>
            </a:r>
            <a:r>
              <a:rPr lang="en-US" sz="3200" dirty="0" smtClean="0">
                <a:solidFill>
                  <a:prstClr val="white"/>
                </a:solidFill>
                <a:latin typeface="Times New Roman" pitchFamily="18" charset="0"/>
                <a:cs typeface="Times New Roman" pitchFamily="18" charset="0"/>
              </a:rPr>
              <a:t> </a:t>
            </a:r>
            <a:r>
              <a:rPr lang="en-US" sz="3200" dirty="0" err="1" smtClean="0">
                <a:solidFill>
                  <a:prstClr val="white"/>
                </a:solidFill>
                <a:latin typeface="Times New Roman" pitchFamily="18" charset="0"/>
                <a:cs typeface="Times New Roman" pitchFamily="18" charset="0"/>
              </a:rPr>
              <a:t>giới</a:t>
            </a:r>
            <a:endParaRPr lang="en-US" sz="3200" dirty="0">
              <a:solidFill>
                <a:prstClr val="white"/>
              </a:solidFill>
              <a:latin typeface="Times New Roman" pitchFamily="18" charset="0"/>
              <a:cs typeface="Times New Roman" pitchFamily="18" charset="0"/>
            </a:endParaRPr>
          </a:p>
        </p:txBody>
      </p:sp>
      <p:sp>
        <p:nvSpPr>
          <p:cNvPr id="11" name="Down Arrow 10"/>
          <p:cNvSpPr/>
          <p:nvPr/>
        </p:nvSpPr>
        <p:spPr>
          <a:xfrm>
            <a:off x="4327226" y="2169759"/>
            <a:ext cx="484632" cy="79558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ight Arrow 11"/>
          <p:cNvSpPr/>
          <p:nvPr/>
        </p:nvSpPr>
        <p:spPr>
          <a:xfrm rot="1800652">
            <a:off x="3086100" y="3004796"/>
            <a:ext cx="381000" cy="42954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rot="15720401">
            <a:off x="3246309" y="4580731"/>
            <a:ext cx="420687" cy="4397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rot="6714054">
            <a:off x="5657055" y="2745479"/>
            <a:ext cx="420687" cy="4397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rot="12392536">
            <a:off x="5493205" y="4672537"/>
            <a:ext cx="544678" cy="4397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21150595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6"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down)">
                                      <p:cBhvr>
                                        <p:cTn id="20" dur="580">
                                          <p:stCondLst>
                                            <p:cond delay="0"/>
                                          </p:stCondLst>
                                        </p:cTn>
                                        <p:tgtEl>
                                          <p:spTgt spid="6"/>
                                        </p:tgtEl>
                                      </p:cBhvr>
                                    </p:animEffect>
                                    <p:anim calcmode="lin" valueType="num">
                                      <p:cBhvr>
                                        <p:cTn id="21"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6" dur="26">
                                          <p:stCondLst>
                                            <p:cond delay="650"/>
                                          </p:stCondLst>
                                        </p:cTn>
                                        <p:tgtEl>
                                          <p:spTgt spid="6"/>
                                        </p:tgtEl>
                                      </p:cBhvr>
                                      <p:to x="100000" y="60000"/>
                                    </p:animScale>
                                    <p:animScale>
                                      <p:cBhvr>
                                        <p:cTn id="27" dur="166" decel="50000">
                                          <p:stCondLst>
                                            <p:cond delay="676"/>
                                          </p:stCondLst>
                                        </p:cTn>
                                        <p:tgtEl>
                                          <p:spTgt spid="6"/>
                                        </p:tgtEl>
                                      </p:cBhvr>
                                      <p:to x="100000" y="100000"/>
                                    </p:animScale>
                                    <p:animScale>
                                      <p:cBhvr>
                                        <p:cTn id="28" dur="26">
                                          <p:stCondLst>
                                            <p:cond delay="1312"/>
                                          </p:stCondLst>
                                        </p:cTn>
                                        <p:tgtEl>
                                          <p:spTgt spid="6"/>
                                        </p:tgtEl>
                                      </p:cBhvr>
                                      <p:to x="100000" y="80000"/>
                                    </p:animScale>
                                    <p:animScale>
                                      <p:cBhvr>
                                        <p:cTn id="29" dur="166" decel="50000">
                                          <p:stCondLst>
                                            <p:cond delay="1338"/>
                                          </p:stCondLst>
                                        </p:cTn>
                                        <p:tgtEl>
                                          <p:spTgt spid="6"/>
                                        </p:tgtEl>
                                      </p:cBhvr>
                                      <p:to x="100000" y="100000"/>
                                    </p:animScale>
                                    <p:animScale>
                                      <p:cBhvr>
                                        <p:cTn id="30" dur="26">
                                          <p:stCondLst>
                                            <p:cond delay="1642"/>
                                          </p:stCondLst>
                                        </p:cTn>
                                        <p:tgtEl>
                                          <p:spTgt spid="6"/>
                                        </p:tgtEl>
                                      </p:cBhvr>
                                      <p:to x="100000" y="90000"/>
                                    </p:animScale>
                                    <p:animScale>
                                      <p:cBhvr>
                                        <p:cTn id="31" dur="166" decel="50000">
                                          <p:stCondLst>
                                            <p:cond delay="1668"/>
                                          </p:stCondLst>
                                        </p:cTn>
                                        <p:tgtEl>
                                          <p:spTgt spid="6"/>
                                        </p:tgtEl>
                                      </p:cBhvr>
                                      <p:to x="100000" y="100000"/>
                                    </p:animScale>
                                    <p:animScale>
                                      <p:cBhvr>
                                        <p:cTn id="32" dur="26">
                                          <p:stCondLst>
                                            <p:cond delay="1808"/>
                                          </p:stCondLst>
                                        </p:cTn>
                                        <p:tgtEl>
                                          <p:spTgt spid="6"/>
                                        </p:tgtEl>
                                      </p:cBhvr>
                                      <p:to x="100000" y="95000"/>
                                    </p:animScale>
                                    <p:animScale>
                                      <p:cBhvr>
                                        <p:cTn id="33" dur="166" decel="50000">
                                          <p:stCondLst>
                                            <p:cond delay="1834"/>
                                          </p:stCondLst>
                                        </p:cTn>
                                        <p:tgtEl>
                                          <p:spTgt spid="6"/>
                                        </p:tgtEl>
                                      </p:cBhvr>
                                      <p:to x="100000" y="100000"/>
                                    </p:animScale>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1027"/>
                                        </p:tgtEl>
                                        <p:attrNameLst>
                                          <p:attrName>style.visibility</p:attrName>
                                        </p:attrNameLst>
                                      </p:cBhvr>
                                      <p:to>
                                        <p:strVal val="visible"/>
                                      </p:to>
                                    </p:set>
                                    <p:animEffect transition="in" filter="fade">
                                      <p:cBhvr>
                                        <p:cTn id="38" dur="1000"/>
                                        <p:tgtEl>
                                          <p:spTgt spid="1027"/>
                                        </p:tgtEl>
                                      </p:cBhvr>
                                    </p:animEffect>
                                    <p:anim calcmode="lin" valueType="num">
                                      <p:cBhvr>
                                        <p:cTn id="39" dur="1000" fill="hold"/>
                                        <p:tgtEl>
                                          <p:spTgt spid="1027"/>
                                        </p:tgtEl>
                                        <p:attrNameLst>
                                          <p:attrName>ppt_x</p:attrName>
                                        </p:attrNameLst>
                                      </p:cBhvr>
                                      <p:tavLst>
                                        <p:tav tm="0">
                                          <p:val>
                                            <p:strVal val="#ppt_x"/>
                                          </p:val>
                                        </p:tav>
                                        <p:tav tm="100000">
                                          <p:val>
                                            <p:strVal val="#ppt_x"/>
                                          </p:val>
                                        </p:tav>
                                      </p:tavLst>
                                    </p:anim>
                                    <p:anim calcmode="lin" valueType="num">
                                      <p:cBhvr>
                                        <p:cTn id="40" dur="1000" fill="hold"/>
                                        <p:tgtEl>
                                          <p:spTgt spid="1027"/>
                                        </p:tgtEl>
                                        <p:attrNameLst>
                                          <p:attrName>ppt_y</p:attrName>
                                        </p:attrNameLst>
                                      </p:cBhvr>
                                      <p:tavLst>
                                        <p:tav tm="0">
                                          <p:val>
                                            <p:strVal val="#ppt_y+.1"/>
                                          </p:val>
                                        </p:tav>
                                        <p:tav tm="100000">
                                          <p:val>
                                            <p:strVal val="#ppt_y"/>
                                          </p:val>
                                        </p:tav>
                                      </p:tavLst>
                                    </p:anim>
                                  </p:childTnLst>
                                </p:cTn>
                              </p:par>
                            </p:childTnLst>
                          </p:cTn>
                        </p:par>
                        <p:par>
                          <p:cTn id="41" fill="hold">
                            <p:stCondLst>
                              <p:cond delay="1000"/>
                            </p:stCondLst>
                            <p:childTnLst>
                              <p:par>
                                <p:cTn id="42" presetID="26" presetClass="entr" presetSubtype="0"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down)">
                                      <p:cBhvr>
                                        <p:cTn id="44" dur="580">
                                          <p:stCondLst>
                                            <p:cond delay="0"/>
                                          </p:stCondLst>
                                        </p:cTn>
                                        <p:tgtEl>
                                          <p:spTgt spid="8"/>
                                        </p:tgtEl>
                                      </p:cBhvr>
                                    </p:animEffect>
                                    <p:anim calcmode="lin" valueType="num">
                                      <p:cBhvr>
                                        <p:cTn id="45"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47"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48"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49"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50" dur="26">
                                          <p:stCondLst>
                                            <p:cond delay="650"/>
                                          </p:stCondLst>
                                        </p:cTn>
                                        <p:tgtEl>
                                          <p:spTgt spid="8"/>
                                        </p:tgtEl>
                                      </p:cBhvr>
                                      <p:to x="100000" y="60000"/>
                                    </p:animScale>
                                    <p:animScale>
                                      <p:cBhvr>
                                        <p:cTn id="51" dur="166" decel="50000">
                                          <p:stCondLst>
                                            <p:cond delay="676"/>
                                          </p:stCondLst>
                                        </p:cTn>
                                        <p:tgtEl>
                                          <p:spTgt spid="8"/>
                                        </p:tgtEl>
                                      </p:cBhvr>
                                      <p:to x="100000" y="100000"/>
                                    </p:animScale>
                                    <p:animScale>
                                      <p:cBhvr>
                                        <p:cTn id="52" dur="26">
                                          <p:stCondLst>
                                            <p:cond delay="1312"/>
                                          </p:stCondLst>
                                        </p:cTn>
                                        <p:tgtEl>
                                          <p:spTgt spid="8"/>
                                        </p:tgtEl>
                                      </p:cBhvr>
                                      <p:to x="100000" y="80000"/>
                                    </p:animScale>
                                    <p:animScale>
                                      <p:cBhvr>
                                        <p:cTn id="53" dur="166" decel="50000">
                                          <p:stCondLst>
                                            <p:cond delay="1338"/>
                                          </p:stCondLst>
                                        </p:cTn>
                                        <p:tgtEl>
                                          <p:spTgt spid="8"/>
                                        </p:tgtEl>
                                      </p:cBhvr>
                                      <p:to x="100000" y="100000"/>
                                    </p:animScale>
                                    <p:animScale>
                                      <p:cBhvr>
                                        <p:cTn id="54" dur="26">
                                          <p:stCondLst>
                                            <p:cond delay="1642"/>
                                          </p:stCondLst>
                                        </p:cTn>
                                        <p:tgtEl>
                                          <p:spTgt spid="8"/>
                                        </p:tgtEl>
                                      </p:cBhvr>
                                      <p:to x="100000" y="90000"/>
                                    </p:animScale>
                                    <p:animScale>
                                      <p:cBhvr>
                                        <p:cTn id="55" dur="166" decel="50000">
                                          <p:stCondLst>
                                            <p:cond delay="1668"/>
                                          </p:stCondLst>
                                        </p:cTn>
                                        <p:tgtEl>
                                          <p:spTgt spid="8"/>
                                        </p:tgtEl>
                                      </p:cBhvr>
                                      <p:to x="100000" y="100000"/>
                                    </p:animScale>
                                    <p:animScale>
                                      <p:cBhvr>
                                        <p:cTn id="56" dur="26">
                                          <p:stCondLst>
                                            <p:cond delay="1808"/>
                                          </p:stCondLst>
                                        </p:cTn>
                                        <p:tgtEl>
                                          <p:spTgt spid="8"/>
                                        </p:tgtEl>
                                      </p:cBhvr>
                                      <p:to x="100000" y="95000"/>
                                    </p:animScale>
                                    <p:animScale>
                                      <p:cBhvr>
                                        <p:cTn id="57" dur="166" decel="50000">
                                          <p:stCondLst>
                                            <p:cond delay="1834"/>
                                          </p:stCondLst>
                                        </p:cTn>
                                        <p:tgtEl>
                                          <p:spTgt spid="8"/>
                                        </p:tgtEl>
                                      </p:cBhvr>
                                      <p:to x="100000" y="100000"/>
                                    </p:animScale>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1028"/>
                                        </p:tgtEl>
                                        <p:attrNameLst>
                                          <p:attrName>style.visibility</p:attrName>
                                        </p:attrNameLst>
                                      </p:cBhvr>
                                      <p:to>
                                        <p:strVal val="visible"/>
                                      </p:to>
                                    </p:set>
                                    <p:animEffect transition="in" filter="fade">
                                      <p:cBhvr>
                                        <p:cTn id="62" dur="1000"/>
                                        <p:tgtEl>
                                          <p:spTgt spid="1028"/>
                                        </p:tgtEl>
                                      </p:cBhvr>
                                    </p:animEffect>
                                    <p:anim calcmode="lin" valueType="num">
                                      <p:cBhvr>
                                        <p:cTn id="63" dur="1000" fill="hold"/>
                                        <p:tgtEl>
                                          <p:spTgt spid="1028"/>
                                        </p:tgtEl>
                                        <p:attrNameLst>
                                          <p:attrName>ppt_x</p:attrName>
                                        </p:attrNameLst>
                                      </p:cBhvr>
                                      <p:tavLst>
                                        <p:tav tm="0">
                                          <p:val>
                                            <p:strVal val="#ppt_x"/>
                                          </p:val>
                                        </p:tav>
                                        <p:tav tm="100000">
                                          <p:val>
                                            <p:strVal val="#ppt_x"/>
                                          </p:val>
                                        </p:tav>
                                      </p:tavLst>
                                    </p:anim>
                                    <p:anim calcmode="lin" valueType="num">
                                      <p:cBhvr>
                                        <p:cTn id="64" dur="1000" fill="hold"/>
                                        <p:tgtEl>
                                          <p:spTgt spid="1028"/>
                                        </p:tgtEl>
                                        <p:attrNameLst>
                                          <p:attrName>ppt_y</p:attrName>
                                        </p:attrNameLst>
                                      </p:cBhvr>
                                      <p:tavLst>
                                        <p:tav tm="0">
                                          <p:val>
                                            <p:strVal val="#ppt_y+.1"/>
                                          </p:val>
                                        </p:tav>
                                        <p:tav tm="100000">
                                          <p:val>
                                            <p:strVal val="#ppt_y"/>
                                          </p:val>
                                        </p:tav>
                                      </p:tavLst>
                                    </p:anim>
                                  </p:childTnLst>
                                </p:cTn>
                              </p:par>
                            </p:childTnLst>
                          </p:cTn>
                        </p:par>
                        <p:par>
                          <p:cTn id="65" fill="hold">
                            <p:stCondLst>
                              <p:cond delay="1000"/>
                            </p:stCondLst>
                            <p:childTnLst>
                              <p:par>
                                <p:cTn id="66" presetID="26" presetClass="entr" presetSubtype="0"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80">
                                          <p:stCondLst>
                                            <p:cond delay="0"/>
                                          </p:stCondLst>
                                        </p:cTn>
                                        <p:tgtEl>
                                          <p:spTgt spid="7"/>
                                        </p:tgtEl>
                                      </p:cBhvr>
                                    </p:animEffect>
                                    <p:anim calcmode="lin" valueType="num">
                                      <p:cBhvr>
                                        <p:cTn id="69"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70"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71"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72"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73"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74" dur="26">
                                          <p:stCondLst>
                                            <p:cond delay="650"/>
                                          </p:stCondLst>
                                        </p:cTn>
                                        <p:tgtEl>
                                          <p:spTgt spid="7"/>
                                        </p:tgtEl>
                                      </p:cBhvr>
                                      <p:to x="100000" y="60000"/>
                                    </p:animScale>
                                    <p:animScale>
                                      <p:cBhvr>
                                        <p:cTn id="75" dur="166" decel="50000">
                                          <p:stCondLst>
                                            <p:cond delay="676"/>
                                          </p:stCondLst>
                                        </p:cTn>
                                        <p:tgtEl>
                                          <p:spTgt spid="7"/>
                                        </p:tgtEl>
                                      </p:cBhvr>
                                      <p:to x="100000" y="100000"/>
                                    </p:animScale>
                                    <p:animScale>
                                      <p:cBhvr>
                                        <p:cTn id="76" dur="26">
                                          <p:stCondLst>
                                            <p:cond delay="1312"/>
                                          </p:stCondLst>
                                        </p:cTn>
                                        <p:tgtEl>
                                          <p:spTgt spid="7"/>
                                        </p:tgtEl>
                                      </p:cBhvr>
                                      <p:to x="100000" y="80000"/>
                                    </p:animScale>
                                    <p:animScale>
                                      <p:cBhvr>
                                        <p:cTn id="77" dur="166" decel="50000">
                                          <p:stCondLst>
                                            <p:cond delay="1338"/>
                                          </p:stCondLst>
                                        </p:cTn>
                                        <p:tgtEl>
                                          <p:spTgt spid="7"/>
                                        </p:tgtEl>
                                      </p:cBhvr>
                                      <p:to x="100000" y="100000"/>
                                    </p:animScale>
                                    <p:animScale>
                                      <p:cBhvr>
                                        <p:cTn id="78" dur="26">
                                          <p:stCondLst>
                                            <p:cond delay="1642"/>
                                          </p:stCondLst>
                                        </p:cTn>
                                        <p:tgtEl>
                                          <p:spTgt spid="7"/>
                                        </p:tgtEl>
                                      </p:cBhvr>
                                      <p:to x="100000" y="90000"/>
                                    </p:animScale>
                                    <p:animScale>
                                      <p:cBhvr>
                                        <p:cTn id="79" dur="166" decel="50000">
                                          <p:stCondLst>
                                            <p:cond delay="1668"/>
                                          </p:stCondLst>
                                        </p:cTn>
                                        <p:tgtEl>
                                          <p:spTgt spid="7"/>
                                        </p:tgtEl>
                                      </p:cBhvr>
                                      <p:to x="100000" y="100000"/>
                                    </p:animScale>
                                    <p:animScale>
                                      <p:cBhvr>
                                        <p:cTn id="80" dur="26">
                                          <p:stCondLst>
                                            <p:cond delay="1808"/>
                                          </p:stCondLst>
                                        </p:cTn>
                                        <p:tgtEl>
                                          <p:spTgt spid="7"/>
                                        </p:tgtEl>
                                      </p:cBhvr>
                                      <p:to x="100000" y="95000"/>
                                    </p:animScale>
                                    <p:animScale>
                                      <p:cBhvr>
                                        <p:cTn id="81" dur="166" decel="50000">
                                          <p:stCondLst>
                                            <p:cond delay="1834"/>
                                          </p:stCondLst>
                                        </p:cTn>
                                        <p:tgtEl>
                                          <p:spTgt spid="7"/>
                                        </p:tgtEl>
                                      </p:cBhvr>
                                      <p:to x="100000" y="100000"/>
                                    </p:animScale>
                                  </p:childTnLst>
                                </p:cTn>
                              </p:par>
                            </p:childTnLst>
                          </p:cTn>
                        </p:par>
                      </p:childTnLst>
                    </p:cTn>
                  </p:par>
                  <p:par>
                    <p:cTn id="82" fill="hold">
                      <p:stCondLst>
                        <p:cond delay="indefinite"/>
                      </p:stCondLst>
                      <p:childTnLst>
                        <p:par>
                          <p:cTn id="83" fill="hold">
                            <p:stCondLst>
                              <p:cond delay="0"/>
                            </p:stCondLst>
                            <p:childTnLst>
                              <p:par>
                                <p:cTn id="84" presetID="42" presetClass="entr" presetSubtype="0" fill="hold" nodeType="clickEffect">
                                  <p:stCondLst>
                                    <p:cond delay="0"/>
                                  </p:stCondLst>
                                  <p:childTnLst>
                                    <p:set>
                                      <p:cBhvr>
                                        <p:cTn id="85" dur="1" fill="hold">
                                          <p:stCondLst>
                                            <p:cond delay="0"/>
                                          </p:stCondLst>
                                        </p:cTn>
                                        <p:tgtEl>
                                          <p:spTgt spid="1026"/>
                                        </p:tgtEl>
                                        <p:attrNameLst>
                                          <p:attrName>style.visibility</p:attrName>
                                        </p:attrNameLst>
                                      </p:cBhvr>
                                      <p:to>
                                        <p:strVal val="visible"/>
                                      </p:to>
                                    </p:set>
                                    <p:animEffect transition="in" filter="fade">
                                      <p:cBhvr>
                                        <p:cTn id="86" dur="1000"/>
                                        <p:tgtEl>
                                          <p:spTgt spid="1026"/>
                                        </p:tgtEl>
                                      </p:cBhvr>
                                    </p:animEffect>
                                    <p:anim calcmode="lin" valueType="num">
                                      <p:cBhvr>
                                        <p:cTn id="87" dur="1000" fill="hold"/>
                                        <p:tgtEl>
                                          <p:spTgt spid="1026"/>
                                        </p:tgtEl>
                                        <p:attrNameLst>
                                          <p:attrName>ppt_x</p:attrName>
                                        </p:attrNameLst>
                                      </p:cBhvr>
                                      <p:tavLst>
                                        <p:tav tm="0">
                                          <p:val>
                                            <p:strVal val="#ppt_x"/>
                                          </p:val>
                                        </p:tav>
                                        <p:tav tm="100000">
                                          <p:val>
                                            <p:strVal val="#ppt_x"/>
                                          </p:val>
                                        </p:tav>
                                      </p:tavLst>
                                    </p:anim>
                                    <p:anim calcmode="lin" valueType="num">
                                      <p:cBhvr>
                                        <p:cTn id="88" dur="1000" fill="hold"/>
                                        <p:tgtEl>
                                          <p:spTgt spid="1026"/>
                                        </p:tgtEl>
                                        <p:attrNameLst>
                                          <p:attrName>ppt_y</p:attrName>
                                        </p:attrNameLst>
                                      </p:cBhvr>
                                      <p:tavLst>
                                        <p:tav tm="0">
                                          <p:val>
                                            <p:strVal val="#ppt_y+.1"/>
                                          </p:val>
                                        </p:tav>
                                        <p:tav tm="100000">
                                          <p:val>
                                            <p:strVal val="#ppt_y"/>
                                          </p:val>
                                        </p:tav>
                                      </p:tavLst>
                                    </p:anim>
                                  </p:childTnLst>
                                </p:cTn>
                              </p:par>
                            </p:childTnLst>
                          </p:cTn>
                        </p:par>
                        <p:par>
                          <p:cTn id="89" fill="hold">
                            <p:stCondLst>
                              <p:cond delay="1000"/>
                            </p:stCondLst>
                            <p:childTnLst>
                              <p:par>
                                <p:cTn id="90" presetID="26" presetClass="entr" presetSubtype="0" fill="hold" grpId="0" nodeType="afterEffect">
                                  <p:stCondLst>
                                    <p:cond delay="0"/>
                                  </p:stCondLst>
                                  <p:childTnLst>
                                    <p:set>
                                      <p:cBhvr>
                                        <p:cTn id="91" dur="1" fill="hold">
                                          <p:stCondLst>
                                            <p:cond delay="0"/>
                                          </p:stCondLst>
                                        </p:cTn>
                                        <p:tgtEl>
                                          <p:spTgt spid="4"/>
                                        </p:tgtEl>
                                        <p:attrNameLst>
                                          <p:attrName>style.visibility</p:attrName>
                                        </p:attrNameLst>
                                      </p:cBhvr>
                                      <p:to>
                                        <p:strVal val="visible"/>
                                      </p:to>
                                    </p:set>
                                    <p:animEffect transition="in" filter="wipe(down)">
                                      <p:cBhvr>
                                        <p:cTn id="92" dur="580">
                                          <p:stCondLst>
                                            <p:cond delay="0"/>
                                          </p:stCondLst>
                                        </p:cTn>
                                        <p:tgtEl>
                                          <p:spTgt spid="4"/>
                                        </p:tgtEl>
                                      </p:cBhvr>
                                    </p:animEffect>
                                    <p:anim calcmode="lin" valueType="num">
                                      <p:cBhvr>
                                        <p:cTn id="93"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4"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95"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96"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97"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98" dur="26">
                                          <p:stCondLst>
                                            <p:cond delay="650"/>
                                          </p:stCondLst>
                                        </p:cTn>
                                        <p:tgtEl>
                                          <p:spTgt spid="4"/>
                                        </p:tgtEl>
                                      </p:cBhvr>
                                      <p:to x="100000" y="60000"/>
                                    </p:animScale>
                                    <p:animScale>
                                      <p:cBhvr>
                                        <p:cTn id="99" dur="166" decel="50000">
                                          <p:stCondLst>
                                            <p:cond delay="676"/>
                                          </p:stCondLst>
                                        </p:cTn>
                                        <p:tgtEl>
                                          <p:spTgt spid="4"/>
                                        </p:tgtEl>
                                      </p:cBhvr>
                                      <p:to x="100000" y="100000"/>
                                    </p:animScale>
                                    <p:animScale>
                                      <p:cBhvr>
                                        <p:cTn id="100" dur="26">
                                          <p:stCondLst>
                                            <p:cond delay="1312"/>
                                          </p:stCondLst>
                                        </p:cTn>
                                        <p:tgtEl>
                                          <p:spTgt spid="4"/>
                                        </p:tgtEl>
                                      </p:cBhvr>
                                      <p:to x="100000" y="80000"/>
                                    </p:animScale>
                                    <p:animScale>
                                      <p:cBhvr>
                                        <p:cTn id="101" dur="166" decel="50000">
                                          <p:stCondLst>
                                            <p:cond delay="1338"/>
                                          </p:stCondLst>
                                        </p:cTn>
                                        <p:tgtEl>
                                          <p:spTgt spid="4"/>
                                        </p:tgtEl>
                                      </p:cBhvr>
                                      <p:to x="100000" y="100000"/>
                                    </p:animScale>
                                    <p:animScale>
                                      <p:cBhvr>
                                        <p:cTn id="102" dur="26">
                                          <p:stCondLst>
                                            <p:cond delay="1642"/>
                                          </p:stCondLst>
                                        </p:cTn>
                                        <p:tgtEl>
                                          <p:spTgt spid="4"/>
                                        </p:tgtEl>
                                      </p:cBhvr>
                                      <p:to x="100000" y="90000"/>
                                    </p:animScale>
                                    <p:animScale>
                                      <p:cBhvr>
                                        <p:cTn id="103" dur="166" decel="50000">
                                          <p:stCondLst>
                                            <p:cond delay="1668"/>
                                          </p:stCondLst>
                                        </p:cTn>
                                        <p:tgtEl>
                                          <p:spTgt spid="4"/>
                                        </p:tgtEl>
                                      </p:cBhvr>
                                      <p:to x="100000" y="100000"/>
                                    </p:animScale>
                                    <p:animScale>
                                      <p:cBhvr>
                                        <p:cTn id="104" dur="26">
                                          <p:stCondLst>
                                            <p:cond delay="1808"/>
                                          </p:stCondLst>
                                        </p:cTn>
                                        <p:tgtEl>
                                          <p:spTgt spid="4"/>
                                        </p:tgtEl>
                                      </p:cBhvr>
                                      <p:to x="100000" y="95000"/>
                                    </p:animScale>
                                    <p:animScale>
                                      <p:cBhvr>
                                        <p:cTn id="105" dur="166" decel="50000">
                                          <p:stCondLst>
                                            <p:cond delay="1834"/>
                                          </p:stCondLst>
                                        </p:cTn>
                                        <p:tgtEl>
                                          <p:spTgt spid="4"/>
                                        </p:tgtEl>
                                      </p:cBhvr>
                                      <p:to x="100000" y="100000"/>
                                    </p:animScale>
                                  </p:childTnLst>
                                </p:cTn>
                              </p:par>
                            </p:childTnLst>
                          </p:cTn>
                        </p:par>
                      </p:childTnLst>
                    </p:cTn>
                  </p:par>
                  <p:par>
                    <p:cTn id="106" fill="hold">
                      <p:stCondLst>
                        <p:cond delay="indefinite"/>
                      </p:stCondLst>
                      <p:childTnLst>
                        <p:par>
                          <p:cTn id="107" fill="hold">
                            <p:stCondLst>
                              <p:cond delay="0"/>
                            </p:stCondLst>
                            <p:childTnLst>
                              <p:par>
                                <p:cTn id="108" presetID="42" presetClass="entr" presetSubtype="0" fill="hold" grpId="0" nodeType="clickEffect">
                                  <p:stCondLst>
                                    <p:cond delay="0"/>
                                  </p:stCondLst>
                                  <p:childTnLst>
                                    <p:set>
                                      <p:cBhvr>
                                        <p:cTn id="109" dur="1" fill="hold">
                                          <p:stCondLst>
                                            <p:cond delay="0"/>
                                          </p:stCondLst>
                                        </p:cTn>
                                        <p:tgtEl>
                                          <p:spTgt spid="12"/>
                                        </p:tgtEl>
                                        <p:attrNameLst>
                                          <p:attrName>style.visibility</p:attrName>
                                        </p:attrNameLst>
                                      </p:cBhvr>
                                      <p:to>
                                        <p:strVal val="visible"/>
                                      </p:to>
                                    </p:set>
                                    <p:animEffect transition="in" filter="fade">
                                      <p:cBhvr>
                                        <p:cTn id="110" dur="1000"/>
                                        <p:tgtEl>
                                          <p:spTgt spid="12"/>
                                        </p:tgtEl>
                                      </p:cBhvr>
                                    </p:animEffect>
                                    <p:anim calcmode="lin" valueType="num">
                                      <p:cBhvr>
                                        <p:cTn id="111" dur="1000" fill="hold"/>
                                        <p:tgtEl>
                                          <p:spTgt spid="12"/>
                                        </p:tgtEl>
                                        <p:attrNameLst>
                                          <p:attrName>ppt_x</p:attrName>
                                        </p:attrNameLst>
                                      </p:cBhvr>
                                      <p:tavLst>
                                        <p:tav tm="0">
                                          <p:val>
                                            <p:strVal val="#ppt_x"/>
                                          </p:val>
                                        </p:tav>
                                        <p:tav tm="100000">
                                          <p:val>
                                            <p:strVal val="#ppt_x"/>
                                          </p:val>
                                        </p:tav>
                                      </p:tavLst>
                                    </p:anim>
                                    <p:anim calcmode="lin" valueType="num">
                                      <p:cBhvr>
                                        <p:cTn id="112" dur="1000" fill="hold"/>
                                        <p:tgtEl>
                                          <p:spTgt spid="12"/>
                                        </p:tgtEl>
                                        <p:attrNameLst>
                                          <p:attrName>ppt_y</p:attrName>
                                        </p:attrNameLst>
                                      </p:cBhvr>
                                      <p:tavLst>
                                        <p:tav tm="0">
                                          <p:val>
                                            <p:strVal val="#ppt_y+.1"/>
                                          </p:val>
                                        </p:tav>
                                        <p:tav tm="100000">
                                          <p:val>
                                            <p:strVal val="#ppt_y"/>
                                          </p:val>
                                        </p:tav>
                                      </p:tavLst>
                                    </p:anim>
                                  </p:childTnLst>
                                </p:cTn>
                              </p:par>
                            </p:childTnLst>
                          </p:cTn>
                        </p:par>
                        <p:par>
                          <p:cTn id="113" fill="hold">
                            <p:stCondLst>
                              <p:cond delay="1000"/>
                            </p:stCondLst>
                            <p:childTnLst>
                              <p:par>
                                <p:cTn id="114" presetID="26" presetClass="entr" presetSubtype="0" fill="hold" grpId="0" nodeType="afterEffect">
                                  <p:stCondLst>
                                    <p:cond delay="0"/>
                                  </p:stCondLst>
                                  <p:childTnLst>
                                    <p:set>
                                      <p:cBhvr>
                                        <p:cTn id="115" dur="1" fill="hold">
                                          <p:stCondLst>
                                            <p:cond delay="0"/>
                                          </p:stCondLst>
                                        </p:cTn>
                                        <p:tgtEl>
                                          <p:spTgt spid="5"/>
                                        </p:tgtEl>
                                        <p:attrNameLst>
                                          <p:attrName>style.visibility</p:attrName>
                                        </p:attrNameLst>
                                      </p:cBhvr>
                                      <p:to>
                                        <p:strVal val="visible"/>
                                      </p:to>
                                    </p:set>
                                    <p:animEffect transition="in" filter="wipe(down)">
                                      <p:cBhvr>
                                        <p:cTn id="116" dur="580">
                                          <p:stCondLst>
                                            <p:cond delay="0"/>
                                          </p:stCondLst>
                                        </p:cTn>
                                        <p:tgtEl>
                                          <p:spTgt spid="5"/>
                                        </p:tgtEl>
                                      </p:cBhvr>
                                    </p:animEffect>
                                    <p:anim calcmode="lin" valueType="num">
                                      <p:cBhvr>
                                        <p:cTn id="117"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18"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19"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20"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1"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22" dur="26">
                                          <p:stCondLst>
                                            <p:cond delay="650"/>
                                          </p:stCondLst>
                                        </p:cTn>
                                        <p:tgtEl>
                                          <p:spTgt spid="5"/>
                                        </p:tgtEl>
                                      </p:cBhvr>
                                      <p:to x="100000" y="60000"/>
                                    </p:animScale>
                                    <p:animScale>
                                      <p:cBhvr>
                                        <p:cTn id="123" dur="166" decel="50000">
                                          <p:stCondLst>
                                            <p:cond delay="676"/>
                                          </p:stCondLst>
                                        </p:cTn>
                                        <p:tgtEl>
                                          <p:spTgt spid="5"/>
                                        </p:tgtEl>
                                      </p:cBhvr>
                                      <p:to x="100000" y="100000"/>
                                    </p:animScale>
                                    <p:animScale>
                                      <p:cBhvr>
                                        <p:cTn id="124" dur="26">
                                          <p:stCondLst>
                                            <p:cond delay="1312"/>
                                          </p:stCondLst>
                                        </p:cTn>
                                        <p:tgtEl>
                                          <p:spTgt spid="5"/>
                                        </p:tgtEl>
                                      </p:cBhvr>
                                      <p:to x="100000" y="80000"/>
                                    </p:animScale>
                                    <p:animScale>
                                      <p:cBhvr>
                                        <p:cTn id="125" dur="166" decel="50000">
                                          <p:stCondLst>
                                            <p:cond delay="1338"/>
                                          </p:stCondLst>
                                        </p:cTn>
                                        <p:tgtEl>
                                          <p:spTgt spid="5"/>
                                        </p:tgtEl>
                                      </p:cBhvr>
                                      <p:to x="100000" y="100000"/>
                                    </p:animScale>
                                    <p:animScale>
                                      <p:cBhvr>
                                        <p:cTn id="126" dur="26">
                                          <p:stCondLst>
                                            <p:cond delay="1642"/>
                                          </p:stCondLst>
                                        </p:cTn>
                                        <p:tgtEl>
                                          <p:spTgt spid="5"/>
                                        </p:tgtEl>
                                      </p:cBhvr>
                                      <p:to x="100000" y="90000"/>
                                    </p:animScale>
                                    <p:animScale>
                                      <p:cBhvr>
                                        <p:cTn id="127" dur="166" decel="50000">
                                          <p:stCondLst>
                                            <p:cond delay="1668"/>
                                          </p:stCondLst>
                                        </p:cTn>
                                        <p:tgtEl>
                                          <p:spTgt spid="5"/>
                                        </p:tgtEl>
                                      </p:cBhvr>
                                      <p:to x="100000" y="100000"/>
                                    </p:animScale>
                                    <p:animScale>
                                      <p:cBhvr>
                                        <p:cTn id="128" dur="26">
                                          <p:stCondLst>
                                            <p:cond delay="1808"/>
                                          </p:stCondLst>
                                        </p:cTn>
                                        <p:tgtEl>
                                          <p:spTgt spid="5"/>
                                        </p:tgtEl>
                                      </p:cBhvr>
                                      <p:to x="100000" y="95000"/>
                                    </p:animScale>
                                    <p:animScale>
                                      <p:cBhvr>
                                        <p:cTn id="129"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0" grpId="0" animBg="1"/>
      <p:bldP spid="11" grpId="0" animBg="1"/>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7086600"/>
          </a:xfrm>
        </p:spPr>
        <p:txBody>
          <a:bodyPr>
            <a:normAutofit/>
          </a:bodyPr>
          <a:lstStyle/>
          <a:p>
            <a:r>
              <a:rPr lang="en-US" sz="2400" dirty="0" smtClean="0"/>
              <a:t/>
            </a:r>
            <a:br>
              <a:rPr lang="en-US" sz="2400" dirty="0" smtClean="0"/>
            </a:br>
            <a:r>
              <a:rPr lang="en-US" sz="2400" dirty="0" smtClean="0"/>
              <a:t/>
            </a:r>
            <a:br>
              <a:rPr lang="en-US" sz="2400" dirty="0" smtClean="0"/>
            </a:br>
            <a:r>
              <a:rPr lang="en-US" sz="2400" dirty="0" smtClean="0"/>
              <a:t/>
            </a:r>
            <a:br>
              <a:rPr lang="en-US" sz="2400" dirty="0" smtClean="0"/>
            </a:br>
            <a:r>
              <a:rPr lang="en-US" sz="2400" dirty="0"/>
              <a:t> </a:t>
            </a:r>
            <a:br>
              <a:rPr lang="en-US" sz="2400" dirty="0"/>
            </a:br>
            <a:endParaRPr lang="en-US" sz="24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 y="0"/>
            <a:ext cx="9169685"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093643070"/>
      </p:ext>
    </p:extLst>
  </p:cSld>
  <p:clrMapOvr>
    <a:masterClrMapping/>
  </p:clrMapOvr>
  <p:transition spd="slow">
    <p:newsflash/>
  </p:transition>
  <p:timing>
    <p:tnLst>
      <p:par>
        <p:cTn id="1" dur="indefinite" restart="never" nodeType="tmRoot"/>
      </p:par>
    </p:tnLst>
  </p:timing>
</p:sld>
</file>

<file path=ppt/theme/theme1.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eme1">
  <a:themeElements>
    <a:clrScheme name="Default Design 3">
      <a:dk1>
        <a:srgbClr val="080808"/>
      </a:dk1>
      <a:lt1>
        <a:srgbClr val="FFFFFF"/>
      </a:lt1>
      <a:dk2>
        <a:srgbClr val="A59A55"/>
      </a:dk2>
      <a:lt2>
        <a:srgbClr val="DDDDDD"/>
      </a:lt2>
      <a:accent1>
        <a:srgbClr val="4AB1E4"/>
      </a:accent1>
      <a:accent2>
        <a:srgbClr val="8F038F"/>
      </a:accent2>
      <a:accent3>
        <a:srgbClr val="FFFFFF"/>
      </a:accent3>
      <a:accent4>
        <a:srgbClr val="060606"/>
      </a:accent4>
      <a:accent5>
        <a:srgbClr val="B1D5EF"/>
      </a:accent5>
      <a:accent6>
        <a:srgbClr val="810281"/>
      </a:accent6>
      <a:hlink>
        <a:srgbClr val="F77A1D"/>
      </a:hlink>
      <a:folHlink>
        <a:srgbClr val="5BBE4E"/>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5F5F5F"/>
        </a:dk1>
        <a:lt1>
          <a:srgbClr val="FFFFFF"/>
        </a:lt1>
        <a:dk2>
          <a:srgbClr val="C36609"/>
        </a:dk2>
        <a:lt2>
          <a:srgbClr val="DDDDDD"/>
        </a:lt2>
        <a:accent1>
          <a:srgbClr val="D2B94E"/>
        </a:accent1>
        <a:accent2>
          <a:srgbClr val="2395B9"/>
        </a:accent2>
        <a:accent3>
          <a:srgbClr val="FFFFFF"/>
        </a:accent3>
        <a:accent4>
          <a:srgbClr val="505050"/>
        </a:accent4>
        <a:accent5>
          <a:srgbClr val="E5D9B2"/>
        </a:accent5>
        <a:accent6>
          <a:srgbClr val="1F87A7"/>
        </a:accent6>
        <a:hlink>
          <a:srgbClr val="5C984E"/>
        </a:hlink>
        <a:folHlink>
          <a:srgbClr val="B5C77B"/>
        </a:folHlink>
      </a:clrScheme>
      <a:clrMap bg1="lt1" tx1="dk1" bg2="lt2" tx2="dk2" accent1="accent1" accent2="accent2" accent3="accent3" accent4="accent4" accent5="accent5" accent6="accent6" hlink="hlink" folHlink="folHlink"/>
    </a:extraClrScheme>
    <a:extraClrScheme>
      <a:clrScheme name="Default Design 2">
        <a:dk1>
          <a:srgbClr val="5F5F5F"/>
        </a:dk1>
        <a:lt1>
          <a:srgbClr val="FFFFFF"/>
        </a:lt1>
        <a:dk2>
          <a:srgbClr val="9FC591"/>
        </a:dk2>
        <a:lt2>
          <a:srgbClr val="DDDDDD"/>
        </a:lt2>
        <a:accent1>
          <a:srgbClr val="7B82B7"/>
        </a:accent1>
        <a:accent2>
          <a:srgbClr val="8D337C"/>
        </a:accent2>
        <a:accent3>
          <a:srgbClr val="FFFFFF"/>
        </a:accent3>
        <a:accent4>
          <a:srgbClr val="505050"/>
        </a:accent4>
        <a:accent5>
          <a:srgbClr val="BFC1D8"/>
        </a:accent5>
        <a:accent6>
          <a:srgbClr val="7F2D70"/>
        </a:accent6>
        <a:hlink>
          <a:srgbClr val="CC87E1"/>
        </a:hlink>
        <a:folHlink>
          <a:srgbClr val="76C5D0"/>
        </a:folHlink>
      </a:clrScheme>
      <a:clrMap bg1="lt1" tx1="dk1" bg2="lt2" tx2="dk2" accent1="accent1" accent2="accent2" accent3="accent3" accent4="accent4" accent5="accent5" accent6="accent6" hlink="hlink" folHlink="folHlink"/>
    </a:extraClrScheme>
    <a:extraClrScheme>
      <a:clrScheme name="Default Design 3">
        <a:dk1>
          <a:srgbClr val="080808"/>
        </a:dk1>
        <a:lt1>
          <a:srgbClr val="FFFFFF"/>
        </a:lt1>
        <a:dk2>
          <a:srgbClr val="A59A55"/>
        </a:dk2>
        <a:lt2>
          <a:srgbClr val="DDDDDD"/>
        </a:lt2>
        <a:accent1>
          <a:srgbClr val="4AB1E4"/>
        </a:accent1>
        <a:accent2>
          <a:srgbClr val="8F038F"/>
        </a:accent2>
        <a:accent3>
          <a:srgbClr val="FFFFFF"/>
        </a:accent3>
        <a:accent4>
          <a:srgbClr val="060606"/>
        </a:accent4>
        <a:accent5>
          <a:srgbClr val="B1D5EF"/>
        </a:accent5>
        <a:accent6>
          <a:srgbClr val="810281"/>
        </a:accent6>
        <a:hlink>
          <a:srgbClr val="F77A1D"/>
        </a:hlink>
        <a:folHlink>
          <a:srgbClr val="5BBE4E"/>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1261</TotalTime>
  <Words>1115</Words>
  <Application>Microsoft Office PowerPoint</Application>
  <PresentationFormat>On-screen Show (4:3)</PresentationFormat>
  <Paragraphs>86</Paragraphs>
  <Slides>45</Slides>
  <Notes>1</Notes>
  <HiddenSlides>0</HiddenSlides>
  <MMClips>0</MMClips>
  <ScaleCrop>false</ScaleCrop>
  <HeadingPairs>
    <vt:vector size="4" baseType="variant">
      <vt:variant>
        <vt:lpstr>Theme</vt:lpstr>
      </vt:variant>
      <vt:variant>
        <vt:i4>4</vt:i4>
      </vt:variant>
      <vt:variant>
        <vt:lpstr>Slide Titles</vt:lpstr>
      </vt:variant>
      <vt:variant>
        <vt:i4>45</vt:i4>
      </vt:variant>
    </vt:vector>
  </HeadingPairs>
  <TitlesOfParts>
    <vt:vector size="49" baseType="lpstr">
      <vt:lpstr>3_Office Theme</vt:lpstr>
      <vt:lpstr>5_Office Theme</vt:lpstr>
      <vt:lpstr>7_Office Theme</vt:lpstr>
      <vt:lpstr>Theme1</vt:lpstr>
      <vt:lpstr>Slide 1</vt:lpstr>
      <vt:lpstr>Slide 2</vt:lpstr>
      <vt:lpstr>Slide 3</vt:lpstr>
      <vt:lpstr>Slide 4</vt:lpstr>
      <vt:lpstr>Slide 5</vt:lpstr>
      <vt:lpstr>Chủ tịch Hồ Chí Minh đã từng nói:”Mọi công dân đều bình đẳng trước pháp luật.Đàn bà có quyền bình đẳng với đàn ông về các mặt kinh tế,chính trị,văn hóa,xã hội và gia đình”.</vt:lpstr>
      <vt:lpstr>1. Định nghĩa:          Bất bình đẳng giới: được hiểu là sự phân biệt trên cơ sở giới tính mà sự phân biệt này ảnh hưởng đến sự tham gia, đóng góp và thụ hưởng các nguồn lực của xã hội và quá trình phát triển của con người.  Hay nói cách khác bất bình đẳng giới là sự đối xử không ngang nhau giữa nam và nữ trong tất cả vấn đề xã hội   </vt:lpstr>
      <vt:lpstr>Slide 8</vt:lpstr>
      <vt:lpstr>     </vt:lpstr>
      <vt:lpstr>-Bình đẳng giới là thước đo tiến độ phát triển của một xã hội.Sự bình đẳng giới thể hiện ở nhiều phương diện. -Nó có tỉ lệ ở nông thôn cao hơn thành thị,ở người nghèo cao hơn người giàu</vt:lpstr>
      <vt:lpstr>Slide 11</vt:lpstr>
      <vt:lpstr>Bất bình đẳng giới trong lĩnh vực chính trị  -Phụ nữ không có tiếng nói ngang bằng trong các diễn đàn xã hội.  Thực tế, tỷ lệ nữ tham gia Quốc hội giảm từ 27,3% nhiệm kỳ 2002-2007 xuống 24,4% trong nhiệm kỳ hiện tại.  - Không chỉ nhiều nam giới có thái  độ phản đối khi phụ nữ nắm giữ các  vị trí lãnh đạo mà ngay cả nữ giới  cũng có thái độ này.  - Cam kết bình đăng giới chỉ được  thể hiện bằng lời nói nhưng không  bằng biện pháp cụ thể. </vt:lpstr>
      <vt:lpstr>Bất bình đẳng giới trong lĩnh vực  kinh tế:         -Qua số liệu của tổng cục thống kê cho thấy, thu nhập giữa lao đông nam và lao động nữ chênh lệch rất lớn. Trong tất cả các ngành nghề và lĩnh vực, thu  nhập  của nữ chỉ bằng 74,5% so vơi nam.          -Phụ nữ chịu nhiều thiệt thòi như  mức lương thấp,ít nắm giữ vị trí lãnh đạo so với nam giới.                Nó còn thể hiện ở nhiều khía cạnh  như phân bổ lao động nữ nhiều hơn ở các ngành nông nghiệp, buôn bán dịch vụ hoăc nhân viên đều là các ngành có  thu nhập thấp.trong khi đó thu nhập nam giới tập trung  nhiều hơn  ở các ngành kĩ thuật,dịch vụ hoặc vị trí lãnh đạo </vt:lpstr>
      <vt:lpstr> Nó còn thể hiện ở nhiều khía cạnh  như phân bổ lao động nữ nhiều hơn ở các ngành nông nghiệp, buôn bán dịch vụ hoặc nhân viên đều là các ngành có  thu nhập thấp. Trong khi đó thu nhập nam giới tập trung  nhiều hơn  ở các ngành kĩ thuật,dịch vụ hoặc vị trí lãnh đạo</vt:lpstr>
      <vt:lpstr>công lao động giữa nam và nữ khiến khó thực hiện về việc bình đẳng giới như yêu cầu của xã hội</vt:lpstr>
      <vt:lpstr>HIỆN NAY NỮ GIỚI HƯỚNG NỘI NAM GIỚI HƯỚNG NGOẠI</vt:lpstr>
      <vt:lpstr>Ví dụ như: - Hãy xem một loại quãng cáo người vợ nhờ có gi vị mà  nấu được món ngon, người chồng đi làm về com-lê cà vạt, nếm món ăn, ngon thì khen vợ đảm đan..còn dở thì chê là không biết nấu ăn,hậu đậu Hãy xem một loại quảng cáo bột giặt: cũng là người vợ, nhờ có  bột giặt mà giúp cho quần áo của cả nhà sạch sẽ thơm tho </vt:lpstr>
      <vt:lpstr>Slide 18</vt:lpstr>
      <vt:lpstr>Slide 19</vt:lpstr>
      <vt:lpstr>Slide 20</vt:lpstr>
      <vt:lpstr>Slide 21</vt:lpstr>
      <vt:lpstr>Sở dĩ có tỉ lệ chênh lêch như vậy  là vì: theo nghiên cứu  1.DO NHẬN THỨC -Môi trường sống có tác động trực tiếp và rõ nét tới quan niệm phụ nữ thích hợp với công việc nào, nam giới thích hợp với công việc nào cũng như quyền quyết định trong gia đình.  Vd:Người chồng lo kiếm tiền là chủ yếu, vợ chăm sóc con và làm các công việc nội trợ”, tỉ lệ đồng ý ở vị thành niên thành thị là 44,6%, ở vị thành niên nông thôn là 57,8% </vt:lpstr>
      <vt:lpstr>2.CÁC CHUẨN MỰC CŨ CÓ XU HƯỚNG ĐƯỢC DUY TRÌ  NẶNG NỀ Ở NÔNG THÔN  -Đây cũng là rào cản để người chồng có thể chia sẻ công việc nội trợ trong gia đình với vợ cũng như khả năng tham gia vào các quyết định quan trọng trong gia đình của người phụ nữ. 3.TỈ LỆ LAO ĐỘNG PHÂN BỐ KHÔNG ĐỀU -Thành thị 30.9%  -Ở nông  thôn là 9.0% còn lại là chưa đào tạo mang trình  độ thấp dễ gây ra hiện trạng bất bình đẳng giới 4.TỈ LỆ NGƯỜI  NGHÈO -Ởnông thôn 15.9% Trong khi đó ở thành thị chỉ là 5.1% (2011)  </vt:lpstr>
      <vt:lpstr>5.DO TÁC ĐỘNG BÊN NGOÀI  CỘNG VỚI LÒNG TỰ TRỌNG KHÔNG ĐÚNG CHỖ  Nhiều người nam giới thể hiện sự quan tâm đối với vợ có thể nhận được sự chỉ trích của “thế hệ đi trước” với tư tưởng gia trưởng, chẳng hạn bị quy cho là “sợ vợ”, “để vợ lên đầu”… Điều này đã tác động đến lòng tự trọng của họ, dẫn đến hạn chế quyền bình đẳng của phụ nữ nông thôn. Quan điểm này tiếp tục được duy trì trong nhận thức của vị thành niên nông thôn.        </vt:lpstr>
      <vt:lpstr>6.DO MỨC THU NHẬP THẤP  -Hộ nghèo ở nông thôn là: 400000d/1ng/1tháng -Hộ nghèo ở thành thị là 500000d/1ng/1tháng.Người lao động chính trong gia đình là đàn ông dân đến việc người phụ nữ bị phụ thuộc về mặt kinh tế gây ra tình trạng bất bình đẳng giới 7.MẬT ĐỘ DÂN SỐ KO ĐỒNG ĐỀU  Mật độ phân bố dân số không đồng đều: dân số tập trung ở thành thị thấp hơn nông thôn. Năm 2011 dân số ở nông thôn là 59951,8(nghìn người) còn ở thành thị là 27888,2(nghìn người)</vt:lpstr>
      <vt:lpstr>Slide 26</vt:lpstr>
      <vt:lpstr> 1.SỰ PHÂN BIỆT GIỚI          -Hiện nay hầu hết các quốc gia trên thới giới phụ nữ có thu nhập thấp hơn năm  Theo điều tra năm 2002               +Bình quân thu nhập hàng tháng phụ nữ chiếm 85% thu nhập nam ( tỉ lệ này thu hập ở ngành nông nghiệp là 66%, ngành công nghiệp là 78%)                +Lao động nữ chỉ được nhận 86% so với tiền lương cơ bản so với  nam giới        -Theo các nhà nữ quyền sự “phân biệt giới” phản ảnh ở một số mặt sau: quyền bỏ phiếu cho phụ nữ, sự bình đẳng về chính trị,bạo lực gia đình mà đối tượng thường thấy là nữ giới, những chỉ trích về các quảng cáo có sự phân biệt giới, các chỉ trích  về sự thể hiện  vai trò của phụ nữ trong khoa học</vt:lpstr>
      <vt:lpstr>Slide 28</vt:lpstr>
      <vt:lpstr>2.ĐỊNH KIẾN GIỚI - Là nhận thức thái độ  và đánh giá thiên lệch ,tiêu cực về đặc điểm, vị trí về vai trò và năng lực của nam và nữ giới -Định kiến giới phản ánh sự bất bình đẳng giới  vừa cũng cố duy trì thực trang bất bình đẳng giới trong xã hội thể hiện rõ nhất của bất bình đẳng giới phải kể đến tư tưởng “trọng nam khinh nữ” ăn sâu bám rễ từ lâu đời. Mặc dù những năm gần đây cái nhìn về “con gái” trong xã hội  cởi mở .           =&gt;Chính những tư tưởng này làm mất cân bằng giới tính ở Việt Nam </vt:lpstr>
      <vt:lpstr>Trong quan niệm của người Việt Nam, xã hội đặt ra những tiêu chuẩn riêng  đối với  phụ nữ như chăm làm, duyên dáng, nấu ăn giỏi, biết may vá thêu thùa , chăm sóc con cái…. Họ cho đó là phụ nữ tốt,phụ nữ hạnh phúc Phụ nữ ko được khuyến khích tham gia vào lĩnh vực chính trị hay trở thành lãnh đạo bởi theo quan niệm đó là vai trò của nam giới,Khi phụ nữ tham gia vào lình vực này  họ sẽ mất vẽ nữ tính,                 Rõ ràng, với những quan niệm của xã hội vê người phụ nữ  tốt, phụ nữ hạnh phúc như thế  đã tước đoạt quyền  phát triển nghề nghiệp, thể chất và trí tuệ của chị em</vt:lpstr>
      <vt:lpstr>3.BẠO LỰC GIA ĐÌNH            -Theo kết quả điều tra 8  tỉnh 8 vùng trên cả nước  do ủy  ban  về các vấn đề  xã hội của quốc hội tiến hành trong 6  tháng đầu năm 2006 có 2,3%  gia đình có bạo lực về thể chất</vt:lpstr>
      <vt:lpstr> -Theo báo cáo của công an  trên toàn quốc cứ 2-3 ngày có  1 người bị giết liên quan tới  bạo lực gia đình     =&gt;Thực trạng trên  nói lên tình  trạng bất bình đẳng giới diễn  ra phổ biến ở tất cả mọi  nơi từ thành thị tới nông thôn</vt:lpstr>
      <vt:lpstr>Slide 33</vt:lpstr>
      <vt:lpstr>4. CÁC YẾU TỐ KHÁC -Yếu tố giáo dục và kinh tế cũng là  một trong những yếu  tố ảnh hưởng tới bất bình đẳng giới.Qua khảo sát cho thấy  ở các vùng thành thị tỉ lệ  bất bình đẳng giới ít hơn so với vùng nông thôn. -Ở những nơi có điều kiện tốt nam giới và nữ giới được tiếp xúc với kiến thức một cách dễ dàng, hỉêu biết pháp luật thì tình trạng bất bình đẳng giới cũng được hạn chế hơn điều kiện kinh tế cũng ảnh hưởng khá lớn  đến vấn đề bất bình đẳng giới, cuôc sống khó khăn,áp lực nặng nề dẫn đến việc không làm chủ bản thân và có những hành vi trái pháp luật. </vt:lpstr>
      <vt:lpstr>4.THỰC TRẠNG    -Bất bình đẳng giới  vẫn  còn đang tồn tại và gặp nhiều  vấn đề     -Cách đây khá lâu thì  người phụ nữ Châu Âu không  có quyền bầu cử( năm 1909)    -Tại Mỹ ngày 8/3/1908 ở thành  phố NewYort có khoảng 15.000  người công nhân xuống  đường đòi hưởng các quyền  bình đẳng giới </vt:lpstr>
      <vt:lpstr>Slide 36</vt:lpstr>
      <vt:lpstr> Cụ thể như:          -Chênh lệch về tỉ lệ nam nữ tham gia quản lý , lãnh đạo ở các cấp khá cao( phụ nữ chưa bằng 1/3 nam giới).             -Tỉ lệ nữ là lao động phổ thông và công nhân chưa qua đào tạo cao hơn nam giới 1,5 lần.               -Lao động nữ có trình độ cao đẳng, đại học trở lên chỉ bằng 42% so với lao động nam.            -Thu nhập bình quân của lao động nữ bằng khoảng 79% lao động nam.            -44 đời tổng thống Hoa Kỳ không có nữ.</vt:lpstr>
      <vt:lpstr>HẬU QUẢ  -Mất cân bằng giới tính khi sinh sẽ tác động đến cấu trúc dân số Việt Nam trong tương lai, dẫn đến việc thừa nam, thiếu nữ trong xã hội. Các hệ lụy nghiêm trọng của việc này là gia tăng bất bình đẳng giới và tạo sự biến đổi xã hội theo chiều hướng xấu.  -Khó khăn hơn trong việc tìm kiếm bạn đời  -Gia tăng nhu cầu mua bán tình dục, xâm hại tình dục và các mạng lưới buôn bán phụ nữ có thể sẽ mở rộng hơn do sự mất cân bằng này. Và kéo theo vô vàng hậu quả khác  </vt:lpstr>
      <vt:lpstr>Slide 39</vt:lpstr>
      <vt:lpstr>V.BIỆN PHÁP KHẮC PHỤC BẤT BÌNH ĐẲNG GIỚI</vt:lpstr>
      <vt:lpstr>Tuy nhiên:</vt:lpstr>
      <vt:lpstr>Slide 42</vt:lpstr>
      <vt:lpstr>Chúng ta cần hiểu rõ:</vt:lpstr>
      <vt:lpstr>Chống bất bình đẳng giới, đây không chỉ là vấn đề của từng gia đình mà còn cần sự chung tay vào cuộc của toàn xã hội, tất cả vì mục tiêu xây dựng gia đình ấm no, bình đẳng, tiến bộ, hạnh phúc, từ đó góp phần xây dựng sự nghiệp "dân giàu, nước mạnh, dân chủ, công bằng, văn minh".  “Chúng tôi muốn nói rằng, tương lai của các bạn trẻ phụ thuộc vào hành động của ngày hôm nay, đừng để định kiến giới phá hủy đam mê và hạnh phúc của bạn” </vt:lpstr>
      <vt:lpstr>Slide 45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 TRANG</dc:creator>
  <cp:lastModifiedBy>DELL VOSTRO 1450</cp:lastModifiedBy>
  <cp:revision>80</cp:revision>
  <dcterms:created xsi:type="dcterms:W3CDTF">2013-10-05T14:57:12Z</dcterms:created>
  <dcterms:modified xsi:type="dcterms:W3CDTF">2013-10-10T17:59:08Z</dcterms:modified>
</cp:coreProperties>
</file>