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84" r:id="rId3"/>
    <p:sldId id="285" r:id="rId4"/>
    <p:sldId id="258" r:id="rId5"/>
    <p:sldId id="259" r:id="rId6"/>
    <p:sldId id="263" r:id="rId7"/>
    <p:sldId id="264" r:id="rId8"/>
    <p:sldId id="266" r:id="rId9"/>
    <p:sldId id="267" r:id="rId10"/>
    <p:sldId id="270" r:id="rId11"/>
    <p:sldId id="269" r:id="rId12"/>
    <p:sldId id="271" r:id="rId13"/>
    <p:sldId id="272" r:id="rId14"/>
    <p:sldId id="273" r:id="rId15"/>
    <p:sldId id="274" r:id="rId16"/>
    <p:sldId id="276" r:id="rId17"/>
    <p:sldId id="277" r:id="rId18"/>
    <p:sldId id="278" r:id="rId19"/>
    <p:sldId id="279" r:id="rId20"/>
    <p:sldId id="280" r:id="rId21"/>
    <p:sldId id="281" r:id="rId22"/>
    <p:sldId id="282" r:id="rId23"/>
    <p:sldId id="287" r:id="rId24"/>
    <p:sldId id="286"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p:cViewPr>
        <p:scale>
          <a:sx n="66" d="100"/>
          <a:sy n="66" d="100"/>
        </p:scale>
        <p:origin x="-1518" y="-1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image" Target="../media/image3.jpg"/><Relationship Id="rId5" Type="http://schemas.openxmlformats.org/officeDocument/2006/relationships/image" Target="../media/image7.jpg"/><Relationship Id="rId4" Type="http://schemas.openxmlformats.org/officeDocument/2006/relationships/image" Target="../media/image6.jpg"/></Relationships>
</file>

<file path=ppt/diagrams/_rels/data11.xml.rels><?xml version="1.0" encoding="UTF-8" standalone="yes"?>
<Relationships xmlns="http://schemas.openxmlformats.org/package/2006/relationships"><Relationship Id="rId1" Type="http://schemas.openxmlformats.org/officeDocument/2006/relationships/image" Target="../media/image6.jpg"/></Relationships>
</file>

<file path=ppt/diagrams/_rels/data12.xml.rels><?xml version="1.0" encoding="UTF-8" standalone="yes"?>
<Relationships xmlns="http://schemas.openxmlformats.org/package/2006/relationships"><Relationship Id="rId1" Type="http://schemas.openxmlformats.org/officeDocument/2006/relationships/image" Target="../media/image6.jpg"/></Relationships>
</file>

<file path=ppt/diagrams/_rels/data13.xml.rels><?xml version="1.0" encoding="UTF-8" standalone="yes"?>
<Relationships xmlns="http://schemas.openxmlformats.org/package/2006/relationships"><Relationship Id="rId1" Type="http://schemas.openxmlformats.org/officeDocument/2006/relationships/image" Target="../media/image6.jpg"/></Relationships>
</file>

<file path=ppt/diagrams/_rels/data14.xml.rels><?xml version="1.0" encoding="UTF-8" standalone="yes"?>
<Relationships xmlns="http://schemas.openxmlformats.org/package/2006/relationships"><Relationship Id="rId1" Type="http://schemas.openxmlformats.org/officeDocument/2006/relationships/image" Target="../media/image6.jpg"/></Relationships>
</file>

<file path=ppt/diagrams/_rels/data15.xml.rels><?xml version="1.0" encoding="UTF-8" standalone="yes"?>
<Relationships xmlns="http://schemas.openxmlformats.org/package/2006/relationships"><Relationship Id="rId1" Type="http://schemas.openxmlformats.org/officeDocument/2006/relationships/image" Target="../media/image6.jpg"/></Relationships>
</file>

<file path=ppt/diagrams/_rels/data16.xml.rels><?xml version="1.0" encoding="UTF-8" standalone="yes"?>
<Relationships xmlns="http://schemas.openxmlformats.org/package/2006/relationships"><Relationship Id="rId1" Type="http://schemas.openxmlformats.org/officeDocument/2006/relationships/image" Target="../media/image6.jpg"/></Relationships>
</file>

<file path=ppt/diagrams/_rels/data17.xml.rels><?xml version="1.0" encoding="UTF-8" standalone="yes"?>
<Relationships xmlns="http://schemas.openxmlformats.org/package/2006/relationships"><Relationship Id="rId1" Type="http://schemas.openxmlformats.org/officeDocument/2006/relationships/image" Target="../media/image7.jpg"/></Relationships>
</file>

<file path=ppt/diagrams/_rels/data18.xml.rels><?xml version="1.0" encoding="UTF-8" standalone="yes"?>
<Relationships xmlns="http://schemas.openxmlformats.org/package/2006/relationships"><Relationship Id="rId1" Type="http://schemas.openxmlformats.org/officeDocument/2006/relationships/image" Target="../media/image7.jpg"/></Relationships>
</file>

<file path=ppt/diagrams/_rels/data19.xml.rels><?xml version="1.0" encoding="UTF-8" standalone="yes"?>
<Relationships xmlns="http://schemas.openxmlformats.org/package/2006/relationships"><Relationship Id="rId1" Type="http://schemas.openxmlformats.org/officeDocument/2006/relationships/image" Target="../media/image7.jpg"/></Relationships>
</file>

<file path=ppt/diagrams/_rels/data2.xml.rels><?xml version="1.0" encoding="UTF-8" standalone="yes"?>
<Relationships xmlns="http://schemas.openxmlformats.org/package/2006/relationships"><Relationship Id="rId1" Type="http://schemas.openxmlformats.org/officeDocument/2006/relationships/image" Target="../media/image3.jpg"/></Relationships>
</file>

<file path=ppt/diagrams/_rels/data20.xml.rels><?xml version="1.0" encoding="UTF-8" standalone="yes"?>
<Relationships xmlns="http://schemas.openxmlformats.org/package/2006/relationships"><Relationship Id="rId1" Type="http://schemas.openxmlformats.org/officeDocument/2006/relationships/image" Target="../media/image7.jpg"/></Relationships>
</file>

<file path=ppt/diagrams/_rels/data21.xml.rels><?xml version="1.0" encoding="UTF-8" standalone="yes"?>
<Relationships xmlns="http://schemas.openxmlformats.org/package/2006/relationships"><Relationship Id="rId1" Type="http://schemas.openxmlformats.org/officeDocument/2006/relationships/image" Target="../media/image7.jpg"/></Relationships>
</file>

<file path=ppt/diagrams/_rels/data22.xml.rels><?xml version="1.0" encoding="UTF-8" standalone="yes"?>
<Relationships xmlns="http://schemas.openxmlformats.org/package/2006/relationships"><Relationship Id="rId1" Type="http://schemas.openxmlformats.org/officeDocument/2006/relationships/image" Target="../media/image7.jpg"/></Relationships>
</file>

<file path=ppt/diagrams/_rels/data23.xml.rels><?xml version="1.0" encoding="UTF-8" standalone="yes"?>
<Relationships xmlns="http://schemas.openxmlformats.org/package/2006/relationships"><Relationship Id="rId1" Type="http://schemas.openxmlformats.org/officeDocument/2006/relationships/image" Target="../media/image7.jpg"/></Relationships>
</file>

<file path=ppt/diagrams/_rels/data4.xml.rels><?xml version="1.0" encoding="UTF-8" standalone="yes"?>
<Relationships xmlns="http://schemas.openxmlformats.org/package/2006/relationships"><Relationship Id="rId1" Type="http://schemas.openxmlformats.org/officeDocument/2006/relationships/image" Target="../media/image3.jpg"/></Relationships>
</file>

<file path=ppt/diagrams/_rels/data6.xml.rels><?xml version="1.0" encoding="UTF-8" standalone="yes"?>
<Relationships xmlns="http://schemas.openxmlformats.org/package/2006/relationships"><Relationship Id="rId1" Type="http://schemas.openxmlformats.org/officeDocument/2006/relationships/image" Target="../media/image3.jpg"/></Relationships>
</file>

<file path=ppt/diagrams/_rels/data7.xml.rels><?xml version="1.0" encoding="UTF-8" standalone="yes"?>
<Relationships xmlns="http://schemas.openxmlformats.org/package/2006/relationships"><Relationship Id="rId1" Type="http://schemas.openxmlformats.org/officeDocument/2006/relationships/image" Target="../media/image3.jpg"/></Relationships>
</file>

<file path=ppt/diagrams/_rels/data8.xml.rels><?xml version="1.0" encoding="UTF-8" standalone="yes"?>
<Relationships xmlns="http://schemas.openxmlformats.org/package/2006/relationships"><Relationship Id="rId1" Type="http://schemas.openxmlformats.org/officeDocument/2006/relationships/image" Target="../media/image3.jpg"/></Relationships>
</file>

<file path=ppt/diagrams/_rels/drawing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image" Target="../media/image3.jpg"/><Relationship Id="rId5" Type="http://schemas.openxmlformats.org/officeDocument/2006/relationships/image" Target="../media/image7.jpg"/><Relationship Id="rId4" Type="http://schemas.openxmlformats.org/officeDocument/2006/relationships/image" Target="../media/image6.jpg"/></Relationships>
</file>

<file path=ppt/diagrams/_rels/drawing11.xml.rels><?xml version="1.0" encoding="UTF-8" standalone="yes"?>
<Relationships xmlns="http://schemas.openxmlformats.org/package/2006/relationships"><Relationship Id="rId1" Type="http://schemas.openxmlformats.org/officeDocument/2006/relationships/image" Target="../media/image6.jpg"/></Relationships>
</file>

<file path=ppt/diagrams/_rels/drawing12.xml.rels><?xml version="1.0" encoding="UTF-8" standalone="yes"?>
<Relationships xmlns="http://schemas.openxmlformats.org/package/2006/relationships"><Relationship Id="rId1" Type="http://schemas.openxmlformats.org/officeDocument/2006/relationships/image" Target="../media/image6.jpg"/></Relationships>
</file>

<file path=ppt/diagrams/_rels/drawing13.xml.rels><?xml version="1.0" encoding="UTF-8" standalone="yes"?>
<Relationships xmlns="http://schemas.openxmlformats.org/package/2006/relationships"><Relationship Id="rId1" Type="http://schemas.openxmlformats.org/officeDocument/2006/relationships/image" Target="../media/image6.jpg"/></Relationships>
</file>

<file path=ppt/diagrams/_rels/drawing14.xml.rels><?xml version="1.0" encoding="UTF-8" standalone="yes"?>
<Relationships xmlns="http://schemas.openxmlformats.org/package/2006/relationships"><Relationship Id="rId1" Type="http://schemas.openxmlformats.org/officeDocument/2006/relationships/image" Target="../media/image6.jpg"/></Relationships>
</file>

<file path=ppt/diagrams/_rels/drawing15.xml.rels><?xml version="1.0" encoding="UTF-8" standalone="yes"?>
<Relationships xmlns="http://schemas.openxmlformats.org/package/2006/relationships"><Relationship Id="rId1" Type="http://schemas.openxmlformats.org/officeDocument/2006/relationships/image" Target="../media/image6.jpg"/></Relationships>
</file>

<file path=ppt/diagrams/_rels/drawing16.xml.rels><?xml version="1.0" encoding="UTF-8" standalone="yes"?>
<Relationships xmlns="http://schemas.openxmlformats.org/package/2006/relationships"><Relationship Id="rId1" Type="http://schemas.openxmlformats.org/officeDocument/2006/relationships/image" Target="../media/image6.jpg"/></Relationships>
</file>

<file path=ppt/diagrams/_rels/drawing17.xml.rels><?xml version="1.0" encoding="UTF-8" standalone="yes"?>
<Relationships xmlns="http://schemas.openxmlformats.org/package/2006/relationships"><Relationship Id="rId1" Type="http://schemas.openxmlformats.org/officeDocument/2006/relationships/image" Target="../media/image7.jpg"/></Relationships>
</file>

<file path=ppt/diagrams/_rels/drawing18.xml.rels><?xml version="1.0" encoding="UTF-8" standalone="yes"?>
<Relationships xmlns="http://schemas.openxmlformats.org/package/2006/relationships"><Relationship Id="rId1" Type="http://schemas.openxmlformats.org/officeDocument/2006/relationships/image" Target="../media/image7.jpg"/></Relationships>
</file>

<file path=ppt/diagrams/_rels/drawing19.xml.rels><?xml version="1.0" encoding="UTF-8" standalone="yes"?>
<Relationships xmlns="http://schemas.openxmlformats.org/package/2006/relationships"><Relationship Id="rId1" Type="http://schemas.openxmlformats.org/officeDocument/2006/relationships/image" Target="../media/image7.jpg"/></Relationships>
</file>

<file path=ppt/diagrams/_rels/drawing2.xml.rels><?xml version="1.0" encoding="UTF-8" standalone="yes"?>
<Relationships xmlns="http://schemas.openxmlformats.org/package/2006/relationships"><Relationship Id="rId1" Type="http://schemas.openxmlformats.org/officeDocument/2006/relationships/image" Target="../media/image3.jpg"/></Relationships>
</file>

<file path=ppt/diagrams/_rels/drawing20.xml.rels><?xml version="1.0" encoding="UTF-8" standalone="yes"?>
<Relationships xmlns="http://schemas.openxmlformats.org/package/2006/relationships"><Relationship Id="rId1" Type="http://schemas.openxmlformats.org/officeDocument/2006/relationships/image" Target="../media/image7.jpg"/></Relationships>
</file>

<file path=ppt/diagrams/_rels/drawing21.xml.rels><?xml version="1.0" encoding="UTF-8" standalone="yes"?>
<Relationships xmlns="http://schemas.openxmlformats.org/package/2006/relationships"><Relationship Id="rId1" Type="http://schemas.openxmlformats.org/officeDocument/2006/relationships/image" Target="../media/image7.jpg"/></Relationships>
</file>

<file path=ppt/diagrams/_rels/drawing22.xml.rels><?xml version="1.0" encoding="UTF-8" standalone="yes"?>
<Relationships xmlns="http://schemas.openxmlformats.org/package/2006/relationships"><Relationship Id="rId1" Type="http://schemas.openxmlformats.org/officeDocument/2006/relationships/image" Target="../media/image7.jpg"/></Relationships>
</file>

<file path=ppt/diagrams/_rels/drawing23.xml.rels><?xml version="1.0" encoding="UTF-8" standalone="yes"?>
<Relationships xmlns="http://schemas.openxmlformats.org/package/2006/relationships"><Relationship Id="rId1" Type="http://schemas.openxmlformats.org/officeDocument/2006/relationships/image" Target="../media/image7.jpg"/></Relationships>
</file>

<file path=ppt/diagrams/_rels/drawing4.xml.rels><?xml version="1.0" encoding="UTF-8" standalone="yes"?>
<Relationships xmlns="http://schemas.openxmlformats.org/package/2006/relationships"><Relationship Id="rId1" Type="http://schemas.openxmlformats.org/officeDocument/2006/relationships/image" Target="../media/image3.jpg"/></Relationships>
</file>

<file path=ppt/diagrams/_rels/drawing6.xml.rels><?xml version="1.0" encoding="UTF-8" standalone="yes"?>
<Relationships xmlns="http://schemas.openxmlformats.org/package/2006/relationships"><Relationship Id="rId1" Type="http://schemas.openxmlformats.org/officeDocument/2006/relationships/image" Target="../media/image3.jpg"/></Relationships>
</file>

<file path=ppt/diagrams/_rels/drawing7.xml.rels><?xml version="1.0" encoding="UTF-8" standalone="yes"?>
<Relationships xmlns="http://schemas.openxmlformats.org/package/2006/relationships"><Relationship Id="rId1" Type="http://schemas.openxmlformats.org/officeDocument/2006/relationships/image" Target="../media/image3.jpg"/></Relationships>
</file>

<file path=ppt/diagrams/_rels/drawing8.xml.rels><?xml version="1.0" encoding="UTF-8" standalone="yes"?>
<Relationships xmlns="http://schemas.openxmlformats.org/package/2006/relationships"><Relationship Id="rId1" Type="http://schemas.openxmlformats.org/officeDocument/2006/relationships/image" Target="../media/image3.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F9CA0041-0BB5-45A3-BCA8-04C342C05707}">
      <dgm:prSet phldrT="[Text]"/>
      <dgm:spPr/>
      <dgm:t>
        <a:bodyPr/>
        <a:lstStyle/>
        <a:p>
          <a:r>
            <a:rPr lang="en-US" dirty="0" smtClean="0"/>
            <a:t>LÍ THUYẾT HỆ THỐNG</a:t>
          </a:r>
          <a:endParaRPr lang="vi-VN" dirty="0"/>
        </a:p>
      </dgm:t>
    </dgm:pt>
    <dgm:pt modelId="{E21CBB78-580D-42E4-AE05-59926D8D2640}" type="parTrans" cxnId="{FF30C773-BF20-435A-9EF5-6C8484553E6A}">
      <dgm:prSet/>
      <dgm:spPr/>
      <dgm:t>
        <a:bodyPr/>
        <a:lstStyle/>
        <a:p>
          <a:endParaRPr lang="vi-VN"/>
        </a:p>
      </dgm:t>
    </dgm:pt>
    <dgm:pt modelId="{1EBF778D-77D6-4EAC-AA2E-5AEA522BDF95}" type="sibTrans" cxnId="{FF30C773-BF20-435A-9EF5-6C8484553E6A}">
      <dgm:prSet/>
      <dgm:spPr/>
      <dgm:t>
        <a:bodyPr/>
        <a:lstStyle/>
        <a:p>
          <a:endParaRPr lang="vi-VN"/>
        </a:p>
      </dgm:t>
    </dgm:pt>
    <dgm:pt modelId="{A1AA521D-7B01-4DE6-AAE1-5DE0911142E7}">
      <dgm:prSet phldrT="[Text]"/>
      <dgm:spPr/>
      <dgm:t>
        <a:bodyPr/>
        <a:lstStyle/>
        <a:p>
          <a:r>
            <a:rPr lang="en-US" dirty="0" smtClean="0"/>
            <a:t>CÁC LÍ THUYẾT VỀ BIẾN ĐỔI XÃ HỘI</a:t>
          </a:r>
          <a:endParaRPr lang="vi-VN" dirty="0"/>
        </a:p>
      </dgm:t>
    </dgm:pt>
    <dgm:pt modelId="{7715ED87-98F8-407F-B9E3-D11C77E7504B}" type="parTrans" cxnId="{FA888F29-5E24-40FF-B6D1-733182AE4AA1}">
      <dgm:prSet/>
      <dgm:spPr/>
      <dgm:t>
        <a:bodyPr/>
        <a:lstStyle/>
        <a:p>
          <a:endParaRPr lang="vi-VN"/>
        </a:p>
      </dgm:t>
    </dgm:pt>
    <dgm:pt modelId="{89ACB3DC-2103-4071-815A-B00542BF5B39}" type="sibTrans" cxnId="{FA888F29-5E24-40FF-B6D1-733182AE4AA1}">
      <dgm:prSet/>
      <dgm:spPr/>
      <dgm:t>
        <a:bodyPr/>
        <a:lstStyle/>
        <a:p>
          <a:endParaRPr lang="vi-VN"/>
        </a:p>
      </dgm:t>
    </dgm:pt>
    <dgm:pt modelId="{A7B0AF31-FBBE-440B-87A8-2EA254C204D6}">
      <dgm:prSet phldrT="[Text]"/>
      <dgm:spPr/>
      <dgm:t>
        <a:bodyPr/>
        <a:lstStyle/>
        <a:p>
          <a:r>
            <a:rPr lang="en-US" dirty="0" smtClean="0"/>
            <a:t>LÍ THUYẾT CHỨC NĂNG CẤU TRÚC</a:t>
          </a:r>
          <a:endParaRPr lang="vi-VN" dirty="0"/>
        </a:p>
      </dgm:t>
    </dgm:pt>
    <dgm:pt modelId="{E0EC9FE2-EAF5-4314-8059-E9F0E66D1AC1}" type="parTrans" cxnId="{9B91646F-5269-496B-8CA9-36189E34A9CA}">
      <dgm:prSet/>
      <dgm:spPr/>
      <dgm:t>
        <a:bodyPr/>
        <a:lstStyle/>
        <a:p>
          <a:endParaRPr lang="vi-VN"/>
        </a:p>
      </dgm:t>
    </dgm:pt>
    <dgm:pt modelId="{CA99AAF9-5FAF-47A4-B65D-C07B0C90A9EA}" type="sibTrans" cxnId="{9B91646F-5269-496B-8CA9-36189E34A9CA}">
      <dgm:prSet/>
      <dgm:spPr/>
      <dgm:t>
        <a:bodyPr/>
        <a:lstStyle/>
        <a:p>
          <a:endParaRPr lang="vi-VN"/>
        </a:p>
      </dgm:t>
    </dgm:pt>
    <dgm:pt modelId="{ED2E592E-B10E-44C0-9A97-4F9000BC76E3}">
      <dgm:prSet phldrT="[Text]"/>
      <dgm:spPr/>
      <dgm:t>
        <a:bodyPr/>
        <a:lstStyle/>
        <a:p>
          <a:r>
            <a:rPr lang="en-US" dirty="0" smtClean="0"/>
            <a:t>LÍ THUYẾT XUNG ĐỘT</a:t>
          </a:r>
          <a:endParaRPr lang="vi-VN" dirty="0"/>
        </a:p>
      </dgm:t>
    </dgm:pt>
    <dgm:pt modelId="{C2735E39-3E19-49BA-8098-70CA53EE32A9}" type="parTrans" cxnId="{D5B44540-FC24-42C5-8875-47D0513B5BF7}">
      <dgm:prSet/>
      <dgm:spPr/>
      <dgm:t>
        <a:bodyPr/>
        <a:lstStyle/>
        <a:p>
          <a:endParaRPr lang="vi-VN"/>
        </a:p>
      </dgm:t>
    </dgm:pt>
    <dgm:pt modelId="{5A835ADA-6318-4E01-9259-6664C3B41B1C}" type="sibTrans" cxnId="{D5B44540-FC24-42C5-8875-47D0513B5BF7}">
      <dgm:prSet/>
      <dgm:spPr/>
      <dgm:t>
        <a:bodyPr/>
        <a:lstStyle/>
        <a:p>
          <a:endParaRPr lang="vi-VN"/>
        </a:p>
      </dgm:t>
    </dgm:pt>
    <dgm:pt modelId="{017E4C14-F8D1-4147-81E9-D538F3DFC802}">
      <dgm:prSet phldrT="[Text]"/>
      <dgm:spPr/>
      <dgm:t>
        <a:bodyPr/>
        <a:lstStyle/>
        <a:p>
          <a:r>
            <a:rPr lang="en-US" dirty="0" smtClean="0"/>
            <a:t>LÍ THUYẾT TƯƠNG TÁC BIỂU TRƯNG</a:t>
          </a:r>
          <a:endParaRPr lang="vi-VN" dirty="0"/>
        </a:p>
      </dgm:t>
    </dgm:pt>
    <dgm:pt modelId="{6969BED9-0A12-41BE-AD69-373BD8E16C7E}" type="parTrans" cxnId="{E4610B97-3C46-4092-A3C8-7534678EBA84}">
      <dgm:prSet/>
      <dgm:spPr/>
      <dgm:t>
        <a:bodyPr/>
        <a:lstStyle/>
        <a:p>
          <a:endParaRPr lang="vi-VN"/>
        </a:p>
      </dgm:t>
    </dgm:pt>
    <dgm:pt modelId="{A72479A3-2AD0-480E-8EC3-0D90FF252614}" type="sibTrans" cxnId="{E4610B97-3C46-4092-A3C8-7534678EBA84}">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C03054D3-580D-47E4-B202-B7D9AC98DC7A}" type="pres">
      <dgm:prSet presAssocID="{F9CA0041-0BB5-45A3-BCA8-04C342C05707}" presName="comp" presStyleCnt="0"/>
      <dgm:spPr/>
    </dgm:pt>
    <dgm:pt modelId="{D3A984B2-D238-45E0-BFA9-3DA533397A96}" type="pres">
      <dgm:prSet presAssocID="{F9CA0041-0BB5-45A3-BCA8-04C342C05707}" presName="box" presStyleLbl="node1" presStyleIdx="0" presStyleCnt="5"/>
      <dgm:spPr/>
      <dgm:t>
        <a:bodyPr/>
        <a:lstStyle/>
        <a:p>
          <a:endParaRPr lang="vi-VN"/>
        </a:p>
      </dgm:t>
    </dgm:pt>
    <dgm:pt modelId="{6FDF8B72-6B14-49A0-86F4-6536C8E1BF9E}" type="pres">
      <dgm:prSet presAssocID="{F9CA0041-0BB5-45A3-BCA8-04C342C05707}" presName="img"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dgm:spPr>
    </dgm:pt>
    <dgm:pt modelId="{D5E029DE-DAB8-43AA-A1E6-CE032C579F95}" type="pres">
      <dgm:prSet presAssocID="{F9CA0041-0BB5-45A3-BCA8-04C342C05707}" presName="text" presStyleLbl="node1" presStyleIdx="0" presStyleCnt="5">
        <dgm:presLayoutVars>
          <dgm:bulletEnabled val="1"/>
        </dgm:presLayoutVars>
      </dgm:prSet>
      <dgm:spPr/>
      <dgm:t>
        <a:bodyPr/>
        <a:lstStyle/>
        <a:p>
          <a:endParaRPr lang="vi-VN"/>
        </a:p>
      </dgm:t>
    </dgm:pt>
    <dgm:pt modelId="{FED7C671-AAC3-4912-AF34-BAEEBBDCC153}" type="pres">
      <dgm:prSet presAssocID="{1EBF778D-77D6-4EAC-AA2E-5AEA522BDF95}" presName="spacer" presStyleCnt="0"/>
      <dgm:spPr/>
    </dgm:pt>
    <dgm:pt modelId="{D4DA2B94-32DF-4443-9920-9D79C6C5F3FF}" type="pres">
      <dgm:prSet presAssocID="{A1AA521D-7B01-4DE6-AAE1-5DE0911142E7}" presName="comp" presStyleCnt="0"/>
      <dgm:spPr/>
    </dgm:pt>
    <dgm:pt modelId="{C0F4FABF-DE86-4A84-9888-901BB033420F}" type="pres">
      <dgm:prSet presAssocID="{A1AA521D-7B01-4DE6-AAE1-5DE0911142E7}" presName="box" presStyleLbl="node1" presStyleIdx="1" presStyleCnt="5"/>
      <dgm:spPr/>
      <dgm:t>
        <a:bodyPr/>
        <a:lstStyle/>
        <a:p>
          <a:endParaRPr lang="vi-VN"/>
        </a:p>
      </dgm:t>
    </dgm:pt>
    <dgm:pt modelId="{CABC1185-11BC-4700-9331-D2EF4312B43C}" type="pres">
      <dgm:prSet presAssocID="{A1AA521D-7B01-4DE6-AAE1-5DE0911142E7}" presName="img" presStyleLbl="f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t="-86000" b="-86000"/>
          </a:stretch>
        </a:blipFill>
      </dgm:spPr>
    </dgm:pt>
    <dgm:pt modelId="{678964E0-7DDC-4544-9837-FF334A1A2AB9}" type="pres">
      <dgm:prSet presAssocID="{A1AA521D-7B01-4DE6-AAE1-5DE0911142E7}" presName="text" presStyleLbl="node1" presStyleIdx="1" presStyleCnt="5">
        <dgm:presLayoutVars>
          <dgm:bulletEnabled val="1"/>
        </dgm:presLayoutVars>
      </dgm:prSet>
      <dgm:spPr/>
      <dgm:t>
        <a:bodyPr/>
        <a:lstStyle/>
        <a:p>
          <a:endParaRPr lang="vi-VN"/>
        </a:p>
      </dgm:t>
    </dgm:pt>
    <dgm:pt modelId="{29EE0BC8-1EBE-4F09-A1B3-BC69509AA741}" type="pres">
      <dgm:prSet presAssocID="{89ACB3DC-2103-4071-815A-B00542BF5B39}" presName="spacer" presStyleCnt="0"/>
      <dgm:spPr/>
    </dgm:pt>
    <dgm:pt modelId="{A56B48B5-EA74-4914-9391-CECBACFCFC9E}" type="pres">
      <dgm:prSet presAssocID="{A7B0AF31-FBBE-440B-87A8-2EA254C204D6}" presName="comp" presStyleCnt="0"/>
      <dgm:spPr/>
    </dgm:pt>
    <dgm:pt modelId="{70AD3D66-C607-45F1-9192-11CDFC48B99D}" type="pres">
      <dgm:prSet presAssocID="{A7B0AF31-FBBE-440B-87A8-2EA254C204D6}" presName="box" presStyleLbl="node1" presStyleIdx="2" presStyleCnt="5"/>
      <dgm:spPr/>
      <dgm:t>
        <a:bodyPr/>
        <a:lstStyle/>
        <a:p>
          <a:endParaRPr lang="vi-VN"/>
        </a:p>
      </dgm:t>
    </dgm:pt>
    <dgm:pt modelId="{E4E3933F-11C5-4620-AAFF-9F98C5A2B7DE}" type="pres">
      <dgm:prSet presAssocID="{A7B0AF31-FBBE-440B-87A8-2EA254C204D6}" presName="img" presStyleLbl="f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t="-119000" b="-119000"/>
          </a:stretch>
        </a:blipFill>
      </dgm:spPr>
    </dgm:pt>
    <dgm:pt modelId="{66D45B2D-4DE2-4ABA-8507-BE0014BADDC6}" type="pres">
      <dgm:prSet presAssocID="{A7B0AF31-FBBE-440B-87A8-2EA254C204D6}" presName="text" presStyleLbl="node1" presStyleIdx="2" presStyleCnt="5">
        <dgm:presLayoutVars>
          <dgm:bulletEnabled val="1"/>
        </dgm:presLayoutVars>
      </dgm:prSet>
      <dgm:spPr/>
      <dgm:t>
        <a:bodyPr/>
        <a:lstStyle/>
        <a:p>
          <a:endParaRPr lang="vi-VN"/>
        </a:p>
      </dgm:t>
    </dgm:pt>
    <dgm:pt modelId="{5301334C-C54D-4AC4-9B13-3FA7F04CB515}" type="pres">
      <dgm:prSet presAssocID="{CA99AAF9-5FAF-47A4-B65D-C07B0C90A9EA}" presName="spacer" presStyleCnt="0"/>
      <dgm:spPr/>
    </dgm:pt>
    <dgm:pt modelId="{9CFEDB23-921B-433D-8270-81E0759DDAD9}" type="pres">
      <dgm:prSet presAssocID="{ED2E592E-B10E-44C0-9A97-4F9000BC76E3}" presName="comp" presStyleCnt="0"/>
      <dgm:spPr/>
    </dgm:pt>
    <dgm:pt modelId="{6A51300A-A5B3-4299-80C0-A9B3CFEB7EDF}" type="pres">
      <dgm:prSet presAssocID="{ED2E592E-B10E-44C0-9A97-4F9000BC76E3}" presName="box" presStyleLbl="node1" presStyleIdx="3" presStyleCnt="5"/>
      <dgm:spPr/>
      <dgm:t>
        <a:bodyPr/>
        <a:lstStyle/>
        <a:p>
          <a:endParaRPr lang="vi-VN"/>
        </a:p>
      </dgm:t>
    </dgm:pt>
    <dgm:pt modelId="{F0299175-AAD5-4562-9FEF-AF25C5117810}" type="pres">
      <dgm:prSet presAssocID="{ED2E592E-B10E-44C0-9A97-4F9000BC76E3}" presName="img" presStyleLbl="fg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t="-4000" b="-4000"/>
          </a:stretch>
        </a:blipFill>
      </dgm:spPr>
    </dgm:pt>
    <dgm:pt modelId="{AE2B9F75-A3F1-47C7-ADA1-8FC6907F608F}" type="pres">
      <dgm:prSet presAssocID="{ED2E592E-B10E-44C0-9A97-4F9000BC76E3}" presName="text" presStyleLbl="node1" presStyleIdx="3" presStyleCnt="5">
        <dgm:presLayoutVars>
          <dgm:bulletEnabled val="1"/>
        </dgm:presLayoutVars>
      </dgm:prSet>
      <dgm:spPr/>
      <dgm:t>
        <a:bodyPr/>
        <a:lstStyle/>
        <a:p>
          <a:endParaRPr lang="vi-VN"/>
        </a:p>
      </dgm:t>
    </dgm:pt>
    <dgm:pt modelId="{586E5894-2951-4BB8-B158-B5028223F4C2}" type="pres">
      <dgm:prSet presAssocID="{5A835ADA-6318-4E01-9259-6664C3B41B1C}" presName="spacer" presStyleCnt="0"/>
      <dgm:spPr/>
    </dgm:pt>
    <dgm:pt modelId="{3BBA1C9A-C69C-44C1-9739-206EBDBC1F4A}" type="pres">
      <dgm:prSet presAssocID="{017E4C14-F8D1-4147-81E9-D538F3DFC802}" presName="comp" presStyleCnt="0"/>
      <dgm:spPr/>
    </dgm:pt>
    <dgm:pt modelId="{1EEE14BA-5199-4E2F-8017-B63DD74D79DC}" type="pres">
      <dgm:prSet presAssocID="{017E4C14-F8D1-4147-81E9-D538F3DFC802}" presName="box" presStyleLbl="node1" presStyleIdx="4" presStyleCnt="5"/>
      <dgm:spPr/>
      <dgm:t>
        <a:bodyPr/>
        <a:lstStyle/>
        <a:p>
          <a:endParaRPr lang="vi-VN"/>
        </a:p>
      </dgm:t>
    </dgm:pt>
    <dgm:pt modelId="{7C363EF3-70B2-4759-A647-0F5A9A1D7881}" type="pres">
      <dgm:prSet presAssocID="{017E4C14-F8D1-4147-81E9-D538F3DFC802}" presName="img" presStyleLbl="f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t="-81000" b="-81000"/>
          </a:stretch>
        </a:blipFill>
      </dgm:spPr>
    </dgm:pt>
    <dgm:pt modelId="{06C23919-57F2-4F5D-B9DA-E2CFD28EF1DE}" type="pres">
      <dgm:prSet presAssocID="{017E4C14-F8D1-4147-81E9-D538F3DFC802}" presName="text" presStyleLbl="node1" presStyleIdx="4" presStyleCnt="5">
        <dgm:presLayoutVars>
          <dgm:bulletEnabled val="1"/>
        </dgm:presLayoutVars>
      </dgm:prSet>
      <dgm:spPr/>
      <dgm:t>
        <a:bodyPr/>
        <a:lstStyle/>
        <a:p>
          <a:endParaRPr lang="vi-VN"/>
        </a:p>
      </dgm:t>
    </dgm:pt>
  </dgm:ptLst>
  <dgm:cxnLst>
    <dgm:cxn modelId="{C76155D5-4349-4D5E-9243-7789A6172CEA}" type="presOf" srcId="{A7B0AF31-FBBE-440B-87A8-2EA254C204D6}" destId="{66D45B2D-4DE2-4ABA-8507-BE0014BADDC6}" srcOrd="1" destOrd="0" presId="urn:microsoft.com/office/officeart/2005/8/layout/vList4"/>
    <dgm:cxn modelId="{53F52970-2F12-4265-BBCE-8A38284D78B8}" type="presOf" srcId="{625FC323-AB66-4A08-86D0-5E648DFE2C7D}" destId="{9D8825C4-8418-4FB2-804D-2C7DC6A844C7}" srcOrd="0" destOrd="0" presId="urn:microsoft.com/office/officeart/2005/8/layout/vList4"/>
    <dgm:cxn modelId="{9A87C207-BBEF-4856-8426-4C47E4CF0167}" type="presOf" srcId="{017E4C14-F8D1-4147-81E9-D538F3DFC802}" destId="{1EEE14BA-5199-4E2F-8017-B63DD74D79DC}" srcOrd="0" destOrd="0" presId="urn:microsoft.com/office/officeart/2005/8/layout/vList4"/>
    <dgm:cxn modelId="{4C3CF2FD-BF4D-4ACB-8FDA-3AE89E0B696E}" type="presOf" srcId="{017E4C14-F8D1-4147-81E9-D538F3DFC802}" destId="{06C23919-57F2-4F5D-B9DA-E2CFD28EF1DE}" srcOrd="1" destOrd="0" presId="urn:microsoft.com/office/officeart/2005/8/layout/vList4"/>
    <dgm:cxn modelId="{684FFC7B-5026-4781-82FD-852E9A5E63D5}" type="presOf" srcId="{ED2E592E-B10E-44C0-9A97-4F9000BC76E3}" destId="{6A51300A-A5B3-4299-80C0-A9B3CFEB7EDF}" srcOrd="0" destOrd="0" presId="urn:microsoft.com/office/officeart/2005/8/layout/vList4"/>
    <dgm:cxn modelId="{645A5593-1607-4ECD-B35A-8AA4B2D7863C}" type="presOf" srcId="{F9CA0041-0BB5-45A3-BCA8-04C342C05707}" destId="{D3A984B2-D238-45E0-BFA9-3DA533397A96}" srcOrd="0" destOrd="0" presId="urn:microsoft.com/office/officeart/2005/8/layout/vList4"/>
    <dgm:cxn modelId="{D40187FF-1A72-45F7-B40C-41E41B3DD4DC}" type="presOf" srcId="{A7B0AF31-FBBE-440B-87A8-2EA254C204D6}" destId="{70AD3D66-C607-45F1-9192-11CDFC48B99D}" srcOrd="0" destOrd="0" presId="urn:microsoft.com/office/officeart/2005/8/layout/vList4"/>
    <dgm:cxn modelId="{4D93BCF9-DD20-45BA-B46C-40A9BED2B925}" type="presOf" srcId="{A1AA521D-7B01-4DE6-AAE1-5DE0911142E7}" destId="{C0F4FABF-DE86-4A84-9888-901BB033420F}" srcOrd="0" destOrd="0" presId="urn:microsoft.com/office/officeart/2005/8/layout/vList4"/>
    <dgm:cxn modelId="{D5B44540-FC24-42C5-8875-47D0513B5BF7}" srcId="{625FC323-AB66-4A08-86D0-5E648DFE2C7D}" destId="{ED2E592E-B10E-44C0-9A97-4F9000BC76E3}" srcOrd="3" destOrd="0" parTransId="{C2735E39-3E19-49BA-8098-70CA53EE32A9}" sibTransId="{5A835ADA-6318-4E01-9259-6664C3B41B1C}"/>
    <dgm:cxn modelId="{FA888F29-5E24-40FF-B6D1-733182AE4AA1}" srcId="{625FC323-AB66-4A08-86D0-5E648DFE2C7D}" destId="{A1AA521D-7B01-4DE6-AAE1-5DE0911142E7}" srcOrd="1" destOrd="0" parTransId="{7715ED87-98F8-407F-B9E3-D11C77E7504B}" sibTransId="{89ACB3DC-2103-4071-815A-B00542BF5B39}"/>
    <dgm:cxn modelId="{FF30C773-BF20-435A-9EF5-6C8484553E6A}" srcId="{625FC323-AB66-4A08-86D0-5E648DFE2C7D}" destId="{F9CA0041-0BB5-45A3-BCA8-04C342C05707}" srcOrd="0" destOrd="0" parTransId="{E21CBB78-580D-42E4-AE05-59926D8D2640}" sibTransId="{1EBF778D-77D6-4EAC-AA2E-5AEA522BDF95}"/>
    <dgm:cxn modelId="{7FB283F1-4AD9-48A1-A6DD-997FE63B3CFC}" type="presOf" srcId="{F9CA0041-0BB5-45A3-BCA8-04C342C05707}" destId="{D5E029DE-DAB8-43AA-A1E6-CE032C579F95}" srcOrd="1" destOrd="0" presId="urn:microsoft.com/office/officeart/2005/8/layout/vList4"/>
    <dgm:cxn modelId="{9B91646F-5269-496B-8CA9-36189E34A9CA}" srcId="{625FC323-AB66-4A08-86D0-5E648DFE2C7D}" destId="{A7B0AF31-FBBE-440B-87A8-2EA254C204D6}" srcOrd="2" destOrd="0" parTransId="{E0EC9FE2-EAF5-4314-8059-E9F0E66D1AC1}" sibTransId="{CA99AAF9-5FAF-47A4-B65D-C07B0C90A9EA}"/>
    <dgm:cxn modelId="{E4610B97-3C46-4092-A3C8-7534678EBA84}" srcId="{625FC323-AB66-4A08-86D0-5E648DFE2C7D}" destId="{017E4C14-F8D1-4147-81E9-D538F3DFC802}" srcOrd="4" destOrd="0" parTransId="{6969BED9-0A12-41BE-AD69-373BD8E16C7E}" sibTransId="{A72479A3-2AD0-480E-8EC3-0D90FF252614}"/>
    <dgm:cxn modelId="{74F2B83E-97B1-4181-B287-3E17FD6BBA6D}" type="presOf" srcId="{ED2E592E-B10E-44C0-9A97-4F9000BC76E3}" destId="{AE2B9F75-A3F1-47C7-ADA1-8FC6907F608F}" srcOrd="1" destOrd="0" presId="urn:microsoft.com/office/officeart/2005/8/layout/vList4"/>
    <dgm:cxn modelId="{C43E2D9C-1D72-4F25-AA3E-93AE2AC1305A}" type="presOf" srcId="{A1AA521D-7B01-4DE6-AAE1-5DE0911142E7}" destId="{678964E0-7DDC-4544-9837-FF334A1A2AB9}" srcOrd="1" destOrd="0" presId="urn:microsoft.com/office/officeart/2005/8/layout/vList4"/>
    <dgm:cxn modelId="{96ABE7AD-6B30-4DD3-AE8B-F4B10F61E812}" type="presParOf" srcId="{9D8825C4-8418-4FB2-804D-2C7DC6A844C7}" destId="{C03054D3-580D-47E4-B202-B7D9AC98DC7A}" srcOrd="0" destOrd="0" presId="urn:microsoft.com/office/officeart/2005/8/layout/vList4"/>
    <dgm:cxn modelId="{1D0D5177-7C4E-454A-9F4A-60BF19943DB1}" type="presParOf" srcId="{C03054D3-580D-47E4-B202-B7D9AC98DC7A}" destId="{D3A984B2-D238-45E0-BFA9-3DA533397A96}" srcOrd="0" destOrd="0" presId="urn:microsoft.com/office/officeart/2005/8/layout/vList4"/>
    <dgm:cxn modelId="{8B342793-3F00-40FC-8D7C-6DE2DB6E52B5}" type="presParOf" srcId="{C03054D3-580D-47E4-B202-B7D9AC98DC7A}" destId="{6FDF8B72-6B14-49A0-86F4-6536C8E1BF9E}" srcOrd="1" destOrd="0" presId="urn:microsoft.com/office/officeart/2005/8/layout/vList4"/>
    <dgm:cxn modelId="{295734E9-F7D8-4328-B5B2-B2A74B0068E5}" type="presParOf" srcId="{C03054D3-580D-47E4-B202-B7D9AC98DC7A}" destId="{D5E029DE-DAB8-43AA-A1E6-CE032C579F95}" srcOrd="2" destOrd="0" presId="urn:microsoft.com/office/officeart/2005/8/layout/vList4"/>
    <dgm:cxn modelId="{86FE9A41-8214-452E-BE5B-12E188BC85E0}" type="presParOf" srcId="{9D8825C4-8418-4FB2-804D-2C7DC6A844C7}" destId="{FED7C671-AAC3-4912-AF34-BAEEBBDCC153}" srcOrd="1" destOrd="0" presId="urn:microsoft.com/office/officeart/2005/8/layout/vList4"/>
    <dgm:cxn modelId="{65BD390A-CE35-4388-BE30-7FF74CD6AF78}" type="presParOf" srcId="{9D8825C4-8418-4FB2-804D-2C7DC6A844C7}" destId="{D4DA2B94-32DF-4443-9920-9D79C6C5F3FF}" srcOrd="2" destOrd="0" presId="urn:microsoft.com/office/officeart/2005/8/layout/vList4"/>
    <dgm:cxn modelId="{57FA9DEF-D99B-4A9C-BEA5-33DD7E9EDEFD}" type="presParOf" srcId="{D4DA2B94-32DF-4443-9920-9D79C6C5F3FF}" destId="{C0F4FABF-DE86-4A84-9888-901BB033420F}" srcOrd="0" destOrd="0" presId="urn:microsoft.com/office/officeart/2005/8/layout/vList4"/>
    <dgm:cxn modelId="{3B0424E8-70C4-47C6-A12A-92D66E4F8EBA}" type="presParOf" srcId="{D4DA2B94-32DF-4443-9920-9D79C6C5F3FF}" destId="{CABC1185-11BC-4700-9331-D2EF4312B43C}" srcOrd="1" destOrd="0" presId="urn:microsoft.com/office/officeart/2005/8/layout/vList4"/>
    <dgm:cxn modelId="{CC789DA5-75A1-4729-943B-EA5FE4E77F21}" type="presParOf" srcId="{D4DA2B94-32DF-4443-9920-9D79C6C5F3FF}" destId="{678964E0-7DDC-4544-9837-FF334A1A2AB9}" srcOrd="2" destOrd="0" presId="urn:microsoft.com/office/officeart/2005/8/layout/vList4"/>
    <dgm:cxn modelId="{878F4AF1-B2BF-4C2D-B8A2-3FDF45A25BBD}" type="presParOf" srcId="{9D8825C4-8418-4FB2-804D-2C7DC6A844C7}" destId="{29EE0BC8-1EBE-4F09-A1B3-BC69509AA741}" srcOrd="3" destOrd="0" presId="urn:microsoft.com/office/officeart/2005/8/layout/vList4"/>
    <dgm:cxn modelId="{1D5482AF-3DA4-4FD4-BC27-5C359E983D04}" type="presParOf" srcId="{9D8825C4-8418-4FB2-804D-2C7DC6A844C7}" destId="{A56B48B5-EA74-4914-9391-CECBACFCFC9E}" srcOrd="4" destOrd="0" presId="urn:microsoft.com/office/officeart/2005/8/layout/vList4"/>
    <dgm:cxn modelId="{B27DBB32-5D42-4D56-9456-BF9B82036946}" type="presParOf" srcId="{A56B48B5-EA74-4914-9391-CECBACFCFC9E}" destId="{70AD3D66-C607-45F1-9192-11CDFC48B99D}" srcOrd="0" destOrd="0" presId="urn:microsoft.com/office/officeart/2005/8/layout/vList4"/>
    <dgm:cxn modelId="{DCF6E2E3-FDFA-4918-AD5F-59301C39244B}" type="presParOf" srcId="{A56B48B5-EA74-4914-9391-CECBACFCFC9E}" destId="{E4E3933F-11C5-4620-AAFF-9F98C5A2B7DE}" srcOrd="1" destOrd="0" presId="urn:microsoft.com/office/officeart/2005/8/layout/vList4"/>
    <dgm:cxn modelId="{EC606CF4-FBB0-4A34-8E29-1299A64AA24A}" type="presParOf" srcId="{A56B48B5-EA74-4914-9391-CECBACFCFC9E}" destId="{66D45B2D-4DE2-4ABA-8507-BE0014BADDC6}" srcOrd="2" destOrd="0" presId="urn:microsoft.com/office/officeart/2005/8/layout/vList4"/>
    <dgm:cxn modelId="{E340DBD5-2AE8-4865-AF53-FCFD3FE52555}" type="presParOf" srcId="{9D8825C4-8418-4FB2-804D-2C7DC6A844C7}" destId="{5301334C-C54D-4AC4-9B13-3FA7F04CB515}" srcOrd="5" destOrd="0" presId="urn:microsoft.com/office/officeart/2005/8/layout/vList4"/>
    <dgm:cxn modelId="{B9D4DC70-EB95-4A64-8C9D-2533A20417C1}" type="presParOf" srcId="{9D8825C4-8418-4FB2-804D-2C7DC6A844C7}" destId="{9CFEDB23-921B-433D-8270-81E0759DDAD9}" srcOrd="6" destOrd="0" presId="urn:microsoft.com/office/officeart/2005/8/layout/vList4"/>
    <dgm:cxn modelId="{CFF7E0B5-946C-49C8-AEED-6E912D90DC8A}" type="presParOf" srcId="{9CFEDB23-921B-433D-8270-81E0759DDAD9}" destId="{6A51300A-A5B3-4299-80C0-A9B3CFEB7EDF}" srcOrd="0" destOrd="0" presId="urn:microsoft.com/office/officeart/2005/8/layout/vList4"/>
    <dgm:cxn modelId="{4C08A379-1800-4087-89B7-498894D8B9C3}" type="presParOf" srcId="{9CFEDB23-921B-433D-8270-81E0759DDAD9}" destId="{F0299175-AAD5-4562-9FEF-AF25C5117810}" srcOrd="1" destOrd="0" presId="urn:microsoft.com/office/officeart/2005/8/layout/vList4"/>
    <dgm:cxn modelId="{22E69F39-E333-48C0-8EA3-EECC03D62240}" type="presParOf" srcId="{9CFEDB23-921B-433D-8270-81E0759DDAD9}" destId="{AE2B9F75-A3F1-47C7-ADA1-8FC6907F608F}" srcOrd="2" destOrd="0" presId="urn:microsoft.com/office/officeart/2005/8/layout/vList4"/>
    <dgm:cxn modelId="{F1F7B222-36BA-4745-BC17-70820634C1A2}" type="presParOf" srcId="{9D8825C4-8418-4FB2-804D-2C7DC6A844C7}" destId="{586E5894-2951-4BB8-B158-B5028223F4C2}" srcOrd="7" destOrd="0" presId="urn:microsoft.com/office/officeart/2005/8/layout/vList4"/>
    <dgm:cxn modelId="{8DB8AF5B-E2AA-433F-A903-8E6F708DE609}" type="presParOf" srcId="{9D8825C4-8418-4FB2-804D-2C7DC6A844C7}" destId="{3BBA1C9A-C69C-44C1-9739-206EBDBC1F4A}" srcOrd="8" destOrd="0" presId="urn:microsoft.com/office/officeart/2005/8/layout/vList4"/>
    <dgm:cxn modelId="{53BAED24-F3C4-494E-BDB1-736C4BD44A8E}" type="presParOf" srcId="{3BBA1C9A-C69C-44C1-9739-206EBDBC1F4A}" destId="{1EEE14BA-5199-4E2F-8017-B63DD74D79DC}" srcOrd="0" destOrd="0" presId="urn:microsoft.com/office/officeart/2005/8/layout/vList4"/>
    <dgm:cxn modelId="{01E7E8C2-CFAA-4BB9-BE0C-F85BAAC4FA69}" type="presParOf" srcId="{3BBA1C9A-C69C-44C1-9739-206EBDBC1F4A}" destId="{7C363EF3-70B2-4759-A647-0F5A9A1D7881}" srcOrd="1" destOrd="0" presId="urn:microsoft.com/office/officeart/2005/8/layout/vList4"/>
    <dgm:cxn modelId="{E263A464-F2BE-451D-AFD0-74AA01BE4D2B}" type="presParOf" srcId="{3BBA1C9A-C69C-44C1-9739-206EBDBC1F4A}" destId="{06C23919-57F2-4F5D-B9DA-E2CFD28EF1D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FF077C1-30C4-463B-B8D0-479AD58C27A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vi-VN"/>
        </a:p>
      </dgm:t>
    </dgm:pt>
    <dgm:pt modelId="{2E6956DE-00AF-4EDA-99C5-3FB0FECC80BD}">
      <dgm:prSet phldrT="[Text]" custT="1"/>
      <dgm:spPr/>
      <dgm:t>
        <a:bodyPr/>
        <a:lstStyle/>
        <a:p>
          <a:r>
            <a:rPr lang="en-US" sz="1800" dirty="0" smtClean="0"/>
            <a:t>DUY TRÌ KHUÔN MẪU LÀNH LẶN</a:t>
          </a:r>
          <a:endParaRPr lang="vi-VN" sz="1800" dirty="0"/>
        </a:p>
      </dgm:t>
    </dgm:pt>
    <dgm:pt modelId="{33F9CD3F-6075-4C2F-971E-D0483744388E}" type="parTrans" cxnId="{BA236281-A221-4B02-857F-AE88557FA33C}">
      <dgm:prSet/>
      <dgm:spPr/>
      <dgm:t>
        <a:bodyPr/>
        <a:lstStyle/>
        <a:p>
          <a:endParaRPr lang="vi-VN"/>
        </a:p>
      </dgm:t>
    </dgm:pt>
    <dgm:pt modelId="{981A44AB-7906-494C-ABD7-5B2F11F68DC4}" type="sibTrans" cxnId="{BA236281-A221-4B02-857F-AE88557FA33C}">
      <dgm:prSet/>
      <dgm:spPr/>
      <dgm:t>
        <a:bodyPr/>
        <a:lstStyle/>
        <a:p>
          <a:endParaRPr lang="vi-VN"/>
        </a:p>
      </dgm:t>
    </dgm:pt>
    <dgm:pt modelId="{1D8C257A-DA68-41EE-AED7-CC965FF83624}">
      <dgm:prSet phldrT="[Text]" custT="1"/>
      <dgm:spPr/>
      <dgm:t>
        <a:bodyPr/>
        <a:lstStyle/>
        <a:p>
          <a:r>
            <a:rPr lang="en-US" sz="1800" dirty="0" err="1" smtClean="0"/>
            <a:t>Duy</a:t>
          </a:r>
          <a:r>
            <a:rPr lang="en-US" sz="1800" dirty="0" smtClean="0"/>
            <a:t> </a:t>
          </a:r>
          <a:r>
            <a:rPr lang="en-US" sz="1800" dirty="0" err="1" smtClean="0"/>
            <a:t>trì</a:t>
          </a:r>
          <a:r>
            <a:rPr lang="en-US" sz="1800" dirty="0" smtClean="0"/>
            <a:t> </a:t>
          </a:r>
          <a:r>
            <a:rPr lang="en-US" sz="1800" dirty="0" err="1" smtClean="0"/>
            <a:t>trật</a:t>
          </a:r>
          <a:r>
            <a:rPr lang="en-US" sz="1800" dirty="0" smtClean="0"/>
            <a:t> </a:t>
          </a:r>
          <a:r>
            <a:rPr lang="en-US" sz="1800" dirty="0" err="1" smtClean="0"/>
            <a:t>tự</a:t>
          </a:r>
          <a:endParaRPr lang="vi-VN" sz="1800" dirty="0"/>
        </a:p>
      </dgm:t>
    </dgm:pt>
    <dgm:pt modelId="{72312C10-CCD1-4722-8880-F6CD84C87F8E}" type="sibTrans" cxnId="{B14468D2-E5F3-44D4-9A8B-89C23389F104}">
      <dgm:prSet/>
      <dgm:spPr/>
      <dgm:t>
        <a:bodyPr/>
        <a:lstStyle/>
        <a:p>
          <a:endParaRPr lang="vi-VN"/>
        </a:p>
      </dgm:t>
    </dgm:pt>
    <dgm:pt modelId="{0F67FB51-8150-4045-95B1-6BD8D7BC532B}" type="parTrans" cxnId="{B14468D2-E5F3-44D4-9A8B-89C23389F104}">
      <dgm:prSet/>
      <dgm:spPr/>
      <dgm:t>
        <a:bodyPr/>
        <a:lstStyle/>
        <a:p>
          <a:endParaRPr lang="vi-VN"/>
        </a:p>
      </dgm:t>
    </dgm:pt>
    <dgm:pt modelId="{F2917038-8B9B-4E44-81EA-0761C784C46B}" type="pres">
      <dgm:prSet presAssocID="{6FF077C1-30C4-463B-B8D0-479AD58C27A1}" presName="Name0" presStyleCnt="0">
        <dgm:presLayoutVars>
          <dgm:dir/>
          <dgm:animLvl val="lvl"/>
          <dgm:resizeHandles val="exact"/>
        </dgm:presLayoutVars>
      </dgm:prSet>
      <dgm:spPr/>
      <dgm:t>
        <a:bodyPr/>
        <a:lstStyle/>
        <a:p>
          <a:endParaRPr lang="vi-VN"/>
        </a:p>
      </dgm:t>
    </dgm:pt>
    <dgm:pt modelId="{C89B708E-7390-44C7-87CC-4C3743C87156}" type="pres">
      <dgm:prSet presAssocID="{2E6956DE-00AF-4EDA-99C5-3FB0FECC80BD}" presName="linNode" presStyleCnt="0"/>
      <dgm:spPr/>
    </dgm:pt>
    <dgm:pt modelId="{8215E201-2D14-41E0-98F4-2C3F95EE918F}" type="pres">
      <dgm:prSet presAssocID="{2E6956DE-00AF-4EDA-99C5-3FB0FECC80BD}" presName="parentText" presStyleLbl="node1" presStyleIdx="0" presStyleCnt="1">
        <dgm:presLayoutVars>
          <dgm:chMax val="1"/>
          <dgm:bulletEnabled val="1"/>
        </dgm:presLayoutVars>
      </dgm:prSet>
      <dgm:spPr/>
      <dgm:t>
        <a:bodyPr/>
        <a:lstStyle/>
        <a:p>
          <a:endParaRPr lang="vi-VN"/>
        </a:p>
      </dgm:t>
    </dgm:pt>
    <dgm:pt modelId="{329A642E-5EBC-4030-9FF5-E632E02E0422}" type="pres">
      <dgm:prSet presAssocID="{2E6956DE-00AF-4EDA-99C5-3FB0FECC80BD}" presName="descendantText" presStyleLbl="alignAccFollowNode1" presStyleIdx="0" presStyleCnt="1">
        <dgm:presLayoutVars>
          <dgm:bulletEnabled val="1"/>
        </dgm:presLayoutVars>
      </dgm:prSet>
      <dgm:spPr/>
      <dgm:t>
        <a:bodyPr/>
        <a:lstStyle/>
        <a:p>
          <a:endParaRPr lang="vi-VN"/>
        </a:p>
      </dgm:t>
    </dgm:pt>
  </dgm:ptLst>
  <dgm:cxnLst>
    <dgm:cxn modelId="{BA236281-A221-4B02-857F-AE88557FA33C}" srcId="{6FF077C1-30C4-463B-B8D0-479AD58C27A1}" destId="{2E6956DE-00AF-4EDA-99C5-3FB0FECC80BD}" srcOrd="0" destOrd="0" parTransId="{33F9CD3F-6075-4C2F-971E-D0483744388E}" sibTransId="{981A44AB-7906-494C-ABD7-5B2F11F68DC4}"/>
    <dgm:cxn modelId="{B14468D2-E5F3-44D4-9A8B-89C23389F104}" srcId="{2E6956DE-00AF-4EDA-99C5-3FB0FECC80BD}" destId="{1D8C257A-DA68-41EE-AED7-CC965FF83624}" srcOrd="0" destOrd="0" parTransId="{0F67FB51-8150-4045-95B1-6BD8D7BC532B}" sibTransId="{72312C10-CCD1-4722-8880-F6CD84C87F8E}"/>
    <dgm:cxn modelId="{9CAD1692-B9EB-4423-98E2-B4DAAE5892FC}" type="presOf" srcId="{1D8C257A-DA68-41EE-AED7-CC965FF83624}" destId="{329A642E-5EBC-4030-9FF5-E632E02E0422}" srcOrd="0" destOrd="0" presId="urn:microsoft.com/office/officeart/2005/8/layout/vList5"/>
    <dgm:cxn modelId="{8BBB7703-CBC1-4082-BC1D-E6190647216F}" type="presOf" srcId="{2E6956DE-00AF-4EDA-99C5-3FB0FECC80BD}" destId="{8215E201-2D14-41E0-98F4-2C3F95EE918F}" srcOrd="0" destOrd="0" presId="urn:microsoft.com/office/officeart/2005/8/layout/vList5"/>
    <dgm:cxn modelId="{E27BA93D-E833-4C2C-AE84-B43636525CAE}" type="presOf" srcId="{6FF077C1-30C4-463B-B8D0-479AD58C27A1}" destId="{F2917038-8B9B-4E44-81EA-0761C784C46B}" srcOrd="0" destOrd="0" presId="urn:microsoft.com/office/officeart/2005/8/layout/vList5"/>
    <dgm:cxn modelId="{B5C8D046-05B9-46C3-8424-9109E2E64570}" type="presParOf" srcId="{F2917038-8B9B-4E44-81EA-0761C784C46B}" destId="{C89B708E-7390-44C7-87CC-4C3743C87156}" srcOrd="0" destOrd="0" presId="urn:microsoft.com/office/officeart/2005/8/layout/vList5"/>
    <dgm:cxn modelId="{A960DCB0-AE98-4A77-BEC9-A9F57FC48A57}" type="presParOf" srcId="{C89B708E-7390-44C7-87CC-4C3743C87156}" destId="{8215E201-2D14-41E0-98F4-2C3F95EE918F}" srcOrd="0" destOrd="0" presId="urn:microsoft.com/office/officeart/2005/8/layout/vList5"/>
    <dgm:cxn modelId="{D288D504-CC44-448A-A1E6-A51C8C497A0C}" type="presParOf" srcId="{C89B708E-7390-44C7-87CC-4C3743C87156}" destId="{329A642E-5EBC-4030-9FF5-E632E02E0422}" srcOrd="1" destOrd="0" presId="urn:microsoft.com/office/officeart/2005/8/layout/vList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ED2E592E-B10E-44C0-9A97-4F9000BC76E3}">
      <dgm:prSet phldrT="[Text]"/>
      <dgm:spPr/>
      <dgm:t>
        <a:bodyPr/>
        <a:lstStyle/>
        <a:p>
          <a:r>
            <a:rPr lang="en-US" dirty="0" smtClean="0"/>
            <a:t>LÍ THUYẾT XUNG ĐỘT</a:t>
          </a:r>
          <a:endParaRPr lang="vi-VN" dirty="0"/>
        </a:p>
      </dgm:t>
    </dgm:pt>
    <dgm:pt modelId="{C2735E39-3E19-49BA-8098-70CA53EE32A9}" type="parTrans" cxnId="{D5B44540-FC24-42C5-8875-47D0513B5BF7}">
      <dgm:prSet/>
      <dgm:spPr/>
      <dgm:t>
        <a:bodyPr/>
        <a:lstStyle/>
        <a:p>
          <a:endParaRPr lang="vi-VN"/>
        </a:p>
      </dgm:t>
    </dgm:pt>
    <dgm:pt modelId="{5A835ADA-6318-4E01-9259-6664C3B41B1C}" type="sibTrans" cxnId="{D5B44540-FC24-42C5-8875-47D0513B5BF7}">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9CFEDB23-921B-433D-8270-81E0759DDAD9}" type="pres">
      <dgm:prSet presAssocID="{ED2E592E-B10E-44C0-9A97-4F9000BC76E3}" presName="comp" presStyleCnt="0"/>
      <dgm:spPr/>
    </dgm:pt>
    <dgm:pt modelId="{6A51300A-A5B3-4299-80C0-A9B3CFEB7EDF}" type="pres">
      <dgm:prSet presAssocID="{ED2E592E-B10E-44C0-9A97-4F9000BC76E3}" presName="box" presStyleLbl="node1" presStyleIdx="0" presStyleCnt="1"/>
      <dgm:spPr/>
      <dgm:t>
        <a:bodyPr/>
        <a:lstStyle/>
        <a:p>
          <a:endParaRPr lang="vi-VN"/>
        </a:p>
      </dgm:t>
    </dgm:pt>
    <dgm:pt modelId="{F0299175-AAD5-4562-9FEF-AF25C5117810}" type="pres">
      <dgm:prSet presAssocID="{ED2E592E-B10E-44C0-9A97-4F9000BC76E3}"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t>
        <a:bodyPr/>
        <a:lstStyle/>
        <a:p>
          <a:endParaRPr lang="vi-VN"/>
        </a:p>
      </dgm:t>
    </dgm:pt>
    <dgm:pt modelId="{AE2B9F75-A3F1-47C7-ADA1-8FC6907F608F}" type="pres">
      <dgm:prSet presAssocID="{ED2E592E-B10E-44C0-9A97-4F9000BC76E3}" presName="text" presStyleLbl="node1" presStyleIdx="0" presStyleCnt="1">
        <dgm:presLayoutVars>
          <dgm:bulletEnabled val="1"/>
        </dgm:presLayoutVars>
      </dgm:prSet>
      <dgm:spPr/>
      <dgm:t>
        <a:bodyPr/>
        <a:lstStyle/>
        <a:p>
          <a:endParaRPr lang="vi-VN"/>
        </a:p>
      </dgm:t>
    </dgm:pt>
  </dgm:ptLst>
  <dgm:cxnLst>
    <dgm:cxn modelId="{637D22B6-FBDB-415F-A681-A6C22DF5F422}" type="presOf" srcId="{ED2E592E-B10E-44C0-9A97-4F9000BC76E3}" destId="{AE2B9F75-A3F1-47C7-ADA1-8FC6907F608F}" srcOrd="1" destOrd="0" presId="urn:microsoft.com/office/officeart/2005/8/layout/vList4"/>
    <dgm:cxn modelId="{D5B44540-FC24-42C5-8875-47D0513B5BF7}" srcId="{625FC323-AB66-4A08-86D0-5E648DFE2C7D}" destId="{ED2E592E-B10E-44C0-9A97-4F9000BC76E3}" srcOrd="0" destOrd="0" parTransId="{C2735E39-3E19-49BA-8098-70CA53EE32A9}" sibTransId="{5A835ADA-6318-4E01-9259-6664C3B41B1C}"/>
    <dgm:cxn modelId="{4517702C-1DD6-478D-BD6C-254B1F00F3A3}" type="presOf" srcId="{ED2E592E-B10E-44C0-9A97-4F9000BC76E3}" destId="{6A51300A-A5B3-4299-80C0-A9B3CFEB7EDF}" srcOrd="0" destOrd="0" presId="urn:microsoft.com/office/officeart/2005/8/layout/vList4"/>
    <dgm:cxn modelId="{7CF8E6C3-778F-43A3-A0B2-06FE07DBBF19}" type="presOf" srcId="{625FC323-AB66-4A08-86D0-5E648DFE2C7D}" destId="{9D8825C4-8418-4FB2-804D-2C7DC6A844C7}" srcOrd="0" destOrd="0" presId="urn:microsoft.com/office/officeart/2005/8/layout/vList4"/>
    <dgm:cxn modelId="{C4D2E286-E589-4083-B697-1DB80E966840}" type="presParOf" srcId="{9D8825C4-8418-4FB2-804D-2C7DC6A844C7}" destId="{9CFEDB23-921B-433D-8270-81E0759DDAD9}" srcOrd="0" destOrd="0" presId="urn:microsoft.com/office/officeart/2005/8/layout/vList4"/>
    <dgm:cxn modelId="{E79FF519-7C47-413A-AF0C-D7B03680C334}" type="presParOf" srcId="{9CFEDB23-921B-433D-8270-81E0759DDAD9}" destId="{6A51300A-A5B3-4299-80C0-A9B3CFEB7EDF}" srcOrd="0" destOrd="0" presId="urn:microsoft.com/office/officeart/2005/8/layout/vList4"/>
    <dgm:cxn modelId="{7E2975A3-009F-40C5-A7BA-4177AD106B90}" type="presParOf" srcId="{9CFEDB23-921B-433D-8270-81E0759DDAD9}" destId="{F0299175-AAD5-4562-9FEF-AF25C5117810}" srcOrd="1" destOrd="0" presId="urn:microsoft.com/office/officeart/2005/8/layout/vList4"/>
    <dgm:cxn modelId="{F5D1B6D5-B1A4-4286-803E-D8C00DB04D03}" type="presParOf" srcId="{9CFEDB23-921B-433D-8270-81E0759DDAD9}" destId="{AE2B9F75-A3F1-47C7-ADA1-8FC6907F608F}"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ED2E592E-B10E-44C0-9A97-4F9000BC76E3}">
      <dgm:prSet phldrT="[Text]"/>
      <dgm:spPr/>
      <dgm:t>
        <a:bodyPr/>
        <a:lstStyle/>
        <a:p>
          <a:r>
            <a:rPr lang="en-US" dirty="0" smtClean="0"/>
            <a:t>LÍ THUYẾT XUNG ĐỘT</a:t>
          </a:r>
          <a:endParaRPr lang="vi-VN" dirty="0"/>
        </a:p>
      </dgm:t>
    </dgm:pt>
    <dgm:pt modelId="{C2735E39-3E19-49BA-8098-70CA53EE32A9}" type="parTrans" cxnId="{D5B44540-FC24-42C5-8875-47D0513B5BF7}">
      <dgm:prSet/>
      <dgm:spPr/>
      <dgm:t>
        <a:bodyPr/>
        <a:lstStyle/>
        <a:p>
          <a:endParaRPr lang="vi-VN"/>
        </a:p>
      </dgm:t>
    </dgm:pt>
    <dgm:pt modelId="{5A835ADA-6318-4E01-9259-6664C3B41B1C}" type="sibTrans" cxnId="{D5B44540-FC24-42C5-8875-47D0513B5BF7}">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9CFEDB23-921B-433D-8270-81E0759DDAD9}" type="pres">
      <dgm:prSet presAssocID="{ED2E592E-B10E-44C0-9A97-4F9000BC76E3}" presName="comp" presStyleCnt="0"/>
      <dgm:spPr/>
    </dgm:pt>
    <dgm:pt modelId="{6A51300A-A5B3-4299-80C0-A9B3CFEB7EDF}" type="pres">
      <dgm:prSet presAssocID="{ED2E592E-B10E-44C0-9A97-4F9000BC76E3}" presName="box" presStyleLbl="node1" presStyleIdx="0" presStyleCnt="1"/>
      <dgm:spPr/>
      <dgm:t>
        <a:bodyPr/>
        <a:lstStyle/>
        <a:p>
          <a:endParaRPr lang="vi-VN"/>
        </a:p>
      </dgm:t>
    </dgm:pt>
    <dgm:pt modelId="{F0299175-AAD5-4562-9FEF-AF25C5117810}" type="pres">
      <dgm:prSet presAssocID="{ED2E592E-B10E-44C0-9A97-4F9000BC76E3}"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t>
        <a:bodyPr/>
        <a:lstStyle/>
        <a:p>
          <a:endParaRPr lang="vi-VN"/>
        </a:p>
      </dgm:t>
    </dgm:pt>
    <dgm:pt modelId="{AE2B9F75-A3F1-47C7-ADA1-8FC6907F608F}" type="pres">
      <dgm:prSet presAssocID="{ED2E592E-B10E-44C0-9A97-4F9000BC76E3}" presName="text" presStyleLbl="node1" presStyleIdx="0" presStyleCnt="1">
        <dgm:presLayoutVars>
          <dgm:bulletEnabled val="1"/>
        </dgm:presLayoutVars>
      </dgm:prSet>
      <dgm:spPr/>
      <dgm:t>
        <a:bodyPr/>
        <a:lstStyle/>
        <a:p>
          <a:endParaRPr lang="vi-VN"/>
        </a:p>
      </dgm:t>
    </dgm:pt>
  </dgm:ptLst>
  <dgm:cxnLst>
    <dgm:cxn modelId="{4CB4AF29-8968-4DD0-885C-D030A0767163}" type="presOf" srcId="{625FC323-AB66-4A08-86D0-5E648DFE2C7D}" destId="{9D8825C4-8418-4FB2-804D-2C7DC6A844C7}" srcOrd="0" destOrd="0" presId="urn:microsoft.com/office/officeart/2005/8/layout/vList4"/>
    <dgm:cxn modelId="{5B09ACE9-19FE-4D70-BBBA-04D68A3B9125}" type="presOf" srcId="{ED2E592E-B10E-44C0-9A97-4F9000BC76E3}" destId="{AE2B9F75-A3F1-47C7-ADA1-8FC6907F608F}" srcOrd="1" destOrd="0" presId="urn:microsoft.com/office/officeart/2005/8/layout/vList4"/>
    <dgm:cxn modelId="{D5B44540-FC24-42C5-8875-47D0513B5BF7}" srcId="{625FC323-AB66-4A08-86D0-5E648DFE2C7D}" destId="{ED2E592E-B10E-44C0-9A97-4F9000BC76E3}" srcOrd="0" destOrd="0" parTransId="{C2735E39-3E19-49BA-8098-70CA53EE32A9}" sibTransId="{5A835ADA-6318-4E01-9259-6664C3B41B1C}"/>
    <dgm:cxn modelId="{2B3D5D1D-1AE6-48A0-B7DC-CF1063E21748}" type="presOf" srcId="{ED2E592E-B10E-44C0-9A97-4F9000BC76E3}" destId="{6A51300A-A5B3-4299-80C0-A9B3CFEB7EDF}" srcOrd="0" destOrd="0" presId="urn:microsoft.com/office/officeart/2005/8/layout/vList4"/>
    <dgm:cxn modelId="{486FC227-22D2-412F-8218-622CDF7353F7}" type="presParOf" srcId="{9D8825C4-8418-4FB2-804D-2C7DC6A844C7}" destId="{9CFEDB23-921B-433D-8270-81E0759DDAD9}" srcOrd="0" destOrd="0" presId="urn:microsoft.com/office/officeart/2005/8/layout/vList4"/>
    <dgm:cxn modelId="{364E308B-942C-494D-BDB1-0FC46E688315}" type="presParOf" srcId="{9CFEDB23-921B-433D-8270-81E0759DDAD9}" destId="{6A51300A-A5B3-4299-80C0-A9B3CFEB7EDF}" srcOrd="0" destOrd="0" presId="urn:microsoft.com/office/officeart/2005/8/layout/vList4"/>
    <dgm:cxn modelId="{5B9E1BC1-E50D-48D0-9684-2BE4D559214B}" type="presParOf" srcId="{9CFEDB23-921B-433D-8270-81E0759DDAD9}" destId="{F0299175-AAD5-4562-9FEF-AF25C5117810}" srcOrd="1" destOrd="0" presId="urn:microsoft.com/office/officeart/2005/8/layout/vList4"/>
    <dgm:cxn modelId="{91A07982-9A9F-4BBC-9417-634F7FC0626B}" type="presParOf" srcId="{9CFEDB23-921B-433D-8270-81E0759DDAD9}" destId="{AE2B9F75-A3F1-47C7-ADA1-8FC6907F608F}"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ED2E592E-B10E-44C0-9A97-4F9000BC76E3}">
      <dgm:prSet phldrT="[Text]"/>
      <dgm:spPr/>
      <dgm:t>
        <a:bodyPr/>
        <a:lstStyle/>
        <a:p>
          <a:r>
            <a:rPr lang="en-US" dirty="0" smtClean="0"/>
            <a:t>LÍ THUYẾT XUNG ĐỘT</a:t>
          </a:r>
          <a:endParaRPr lang="vi-VN" dirty="0"/>
        </a:p>
      </dgm:t>
    </dgm:pt>
    <dgm:pt modelId="{C2735E39-3E19-49BA-8098-70CA53EE32A9}" type="parTrans" cxnId="{D5B44540-FC24-42C5-8875-47D0513B5BF7}">
      <dgm:prSet/>
      <dgm:spPr/>
      <dgm:t>
        <a:bodyPr/>
        <a:lstStyle/>
        <a:p>
          <a:endParaRPr lang="vi-VN"/>
        </a:p>
      </dgm:t>
    </dgm:pt>
    <dgm:pt modelId="{5A835ADA-6318-4E01-9259-6664C3B41B1C}" type="sibTrans" cxnId="{D5B44540-FC24-42C5-8875-47D0513B5BF7}">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9CFEDB23-921B-433D-8270-81E0759DDAD9}" type="pres">
      <dgm:prSet presAssocID="{ED2E592E-B10E-44C0-9A97-4F9000BC76E3}" presName="comp" presStyleCnt="0"/>
      <dgm:spPr/>
    </dgm:pt>
    <dgm:pt modelId="{6A51300A-A5B3-4299-80C0-A9B3CFEB7EDF}" type="pres">
      <dgm:prSet presAssocID="{ED2E592E-B10E-44C0-9A97-4F9000BC76E3}" presName="box" presStyleLbl="node1" presStyleIdx="0" presStyleCnt="1"/>
      <dgm:spPr/>
      <dgm:t>
        <a:bodyPr/>
        <a:lstStyle/>
        <a:p>
          <a:endParaRPr lang="vi-VN"/>
        </a:p>
      </dgm:t>
    </dgm:pt>
    <dgm:pt modelId="{F0299175-AAD5-4562-9FEF-AF25C5117810}" type="pres">
      <dgm:prSet presAssocID="{ED2E592E-B10E-44C0-9A97-4F9000BC76E3}"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t>
        <a:bodyPr/>
        <a:lstStyle/>
        <a:p>
          <a:endParaRPr lang="vi-VN"/>
        </a:p>
      </dgm:t>
    </dgm:pt>
    <dgm:pt modelId="{AE2B9F75-A3F1-47C7-ADA1-8FC6907F608F}" type="pres">
      <dgm:prSet presAssocID="{ED2E592E-B10E-44C0-9A97-4F9000BC76E3}" presName="text" presStyleLbl="node1" presStyleIdx="0" presStyleCnt="1">
        <dgm:presLayoutVars>
          <dgm:bulletEnabled val="1"/>
        </dgm:presLayoutVars>
      </dgm:prSet>
      <dgm:spPr/>
      <dgm:t>
        <a:bodyPr/>
        <a:lstStyle/>
        <a:p>
          <a:endParaRPr lang="vi-VN"/>
        </a:p>
      </dgm:t>
    </dgm:pt>
  </dgm:ptLst>
  <dgm:cxnLst>
    <dgm:cxn modelId="{1863EF0C-B701-4B99-8642-C00FC5AD0966}" type="presOf" srcId="{625FC323-AB66-4A08-86D0-5E648DFE2C7D}" destId="{9D8825C4-8418-4FB2-804D-2C7DC6A844C7}" srcOrd="0" destOrd="0" presId="urn:microsoft.com/office/officeart/2005/8/layout/vList4"/>
    <dgm:cxn modelId="{46C69CDD-76C3-4028-8DF1-8CD2CE9676D9}" type="presOf" srcId="{ED2E592E-B10E-44C0-9A97-4F9000BC76E3}" destId="{AE2B9F75-A3F1-47C7-ADA1-8FC6907F608F}" srcOrd="1" destOrd="0" presId="urn:microsoft.com/office/officeart/2005/8/layout/vList4"/>
    <dgm:cxn modelId="{D5B44540-FC24-42C5-8875-47D0513B5BF7}" srcId="{625FC323-AB66-4A08-86D0-5E648DFE2C7D}" destId="{ED2E592E-B10E-44C0-9A97-4F9000BC76E3}" srcOrd="0" destOrd="0" parTransId="{C2735E39-3E19-49BA-8098-70CA53EE32A9}" sibTransId="{5A835ADA-6318-4E01-9259-6664C3B41B1C}"/>
    <dgm:cxn modelId="{836A0790-8EA3-413F-A1BE-E40F3E43A984}" type="presOf" srcId="{ED2E592E-B10E-44C0-9A97-4F9000BC76E3}" destId="{6A51300A-A5B3-4299-80C0-A9B3CFEB7EDF}" srcOrd="0" destOrd="0" presId="urn:microsoft.com/office/officeart/2005/8/layout/vList4"/>
    <dgm:cxn modelId="{C9B7C3DE-FB22-449F-95CE-057F7CD1AB13}" type="presParOf" srcId="{9D8825C4-8418-4FB2-804D-2C7DC6A844C7}" destId="{9CFEDB23-921B-433D-8270-81E0759DDAD9}" srcOrd="0" destOrd="0" presId="urn:microsoft.com/office/officeart/2005/8/layout/vList4"/>
    <dgm:cxn modelId="{218A65AC-A5AE-4EB7-A74D-B8A2483BCABA}" type="presParOf" srcId="{9CFEDB23-921B-433D-8270-81E0759DDAD9}" destId="{6A51300A-A5B3-4299-80C0-A9B3CFEB7EDF}" srcOrd="0" destOrd="0" presId="urn:microsoft.com/office/officeart/2005/8/layout/vList4"/>
    <dgm:cxn modelId="{B1A968F8-5BBE-40EB-A430-F4A0CC4A02CB}" type="presParOf" srcId="{9CFEDB23-921B-433D-8270-81E0759DDAD9}" destId="{F0299175-AAD5-4562-9FEF-AF25C5117810}" srcOrd="1" destOrd="0" presId="urn:microsoft.com/office/officeart/2005/8/layout/vList4"/>
    <dgm:cxn modelId="{DB98C060-D217-4577-AB3B-D4E2C98CC715}" type="presParOf" srcId="{9CFEDB23-921B-433D-8270-81E0759DDAD9}" destId="{AE2B9F75-A3F1-47C7-ADA1-8FC6907F608F}"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ED2E592E-B10E-44C0-9A97-4F9000BC76E3}">
      <dgm:prSet phldrT="[Text]"/>
      <dgm:spPr/>
      <dgm:t>
        <a:bodyPr/>
        <a:lstStyle/>
        <a:p>
          <a:r>
            <a:rPr lang="en-US" dirty="0" smtClean="0"/>
            <a:t>LÍ THUYẾT XUNG ĐỘT</a:t>
          </a:r>
          <a:endParaRPr lang="vi-VN" dirty="0"/>
        </a:p>
      </dgm:t>
    </dgm:pt>
    <dgm:pt modelId="{C2735E39-3E19-49BA-8098-70CA53EE32A9}" type="parTrans" cxnId="{D5B44540-FC24-42C5-8875-47D0513B5BF7}">
      <dgm:prSet/>
      <dgm:spPr/>
      <dgm:t>
        <a:bodyPr/>
        <a:lstStyle/>
        <a:p>
          <a:endParaRPr lang="vi-VN"/>
        </a:p>
      </dgm:t>
    </dgm:pt>
    <dgm:pt modelId="{5A835ADA-6318-4E01-9259-6664C3B41B1C}" type="sibTrans" cxnId="{D5B44540-FC24-42C5-8875-47D0513B5BF7}">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9CFEDB23-921B-433D-8270-81E0759DDAD9}" type="pres">
      <dgm:prSet presAssocID="{ED2E592E-B10E-44C0-9A97-4F9000BC76E3}" presName="comp" presStyleCnt="0"/>
      <dgm:spPr/>
    </dgm:pt>
    <dgm:pt modelId="{6A51300A-A5B3-4299-80C0-A9B3CFEB7EDF}" type="pres">
      <dgm:prSet presAssocID="{ED2E592E-B10E-44C0-9A97-4F9000BC76E3}" presName="box" presStyleLbl="node1" presStyleIdx="0" presStyleCnt="1"/>
      <dgm:spPr/>
      <dgm:t>
        <a:bodyPr/>
        <a:lstStyle/>
        <a:p>
          <a:endParaRPr lang="vi-VN"/>
        </a:p>
      </dgm:t>
    </dgm:pt>
    <dgm:pt modelId="{F0299175-AAD5-4562-9FEF-AF25C5117810}" type="pres">
      <dgm:prSet presAssocID="{ED2E592E-B10E-44C0-9A97-4F9000BC76E3}"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t>
        <a:bodyPr/>
        <a:lstStyle/>
        <a:p>
          <a:endParaRPr lang="vi-VN"/>
        </a:p>
      </dgm:t>
    </dgm:pt>
    <dgm:pt modelId="{AE2B9F75-A3F1-47C7-ADA1-8FC6907F608F}" type="pres">
      <dgm:prSet presAssocID="{ED2E592E-B10E-44C0-9A97-4F9000BC76E3}" presName="text" presStyleLbl="node1" presStyleIdx="0" presStyleCnt="1">
        <dgm:presLayoutVars>
          <dgm:bulletEnabled val="1"/>
        </dgm:presLayoutVars>
      </dgm:prSet>
      <dgm:spPr/>
      <dgm:t>
        <a:bodyPr/>
        <a:lstStyle/>
        <a:p>
          <a:endParaRPr lang="vi-VN"/>
        </a:p>
      </dgm:t>
    </dgm:pt>
  </dgm:ptLst>
  <dgm:cxnLst>
    <dgm:cxn modelId="{D5B44540-FC24-42C5-8875-47D0513B5BF7}" srcId="{625FC323-AB66-4A08-86D0-5E648DFE2C7D}" destId="{ED2E592E-B10E-44C0-9A97-4F9000BC76E3}" srcOrd="0" destOrd="0" parTransId="{C2735E39-3E19-49BA-8098-70CA53EE32A9}" sibTransId="{5A835ADA-6318-4E01-9259-6664C3B41B1C}"/>
    <dgm:cxn modelId="{87F6ED81-6BA4-40EA-9FBE-E805801A6FA8}" type="presOf" srcId="{625FC323-AB66-4A08-86D0-5E648DFE2C7D}" destId="{9D8825C4-8418-4FB2-804D-2C7DC6A844C7}" srcOrd="0" destOrd="0" presId="urn:microsoft.com/office/officeart/2005/8/layout/vList4"/>
    <dgm:cxn modelId="{1DF4314A-1ED2-4108-8711-829FB9BA7C47}" type="presOf" srcId="{ED2E592E-B10E-44C0-9A97-4F9000BC76E3}" destId="{AE2B9F75-A3F1-47C7-ADA1-8FC6907F608F}" srcOrd="1" destOrd="0" presId="urn:microsoft.com/office/officeart/2005/8/layout/vList4"/>
    <dgm:cxn modelId="{B0FE9022-3C4C-4FF6-BBC7-6AF3C7CF638A}" type="presOf" srcId="{ED2E592E-B10E-44C0-9A97-4F9000BC76E3}" destId="{6A51300A-A5B3-4299-80C0-A9B3CFEB7EDF}" srcOrd="0" destOrd="0" presId="urn:microsoft.com/office/officeart/2005/8/layout/vList4"/>
    <dgm:cxn modelId="{73AD02F2-9505-4FA8-BCDA-21A884B58C25}" type="presParOf" srcId="{9D8825C4-8418-4FB2-804D-2C7DC6A844C7}" destId="{9CFEDB23-921B-433D-8270-81E0759DDAD9}" srcOrd="0" destOrd="0" presId="urn:microsoft.com/office/officeart/2005/8/layout/vList4"/>
    <dgm:cxn modelId="{03B1BA40-70D9-4A35-B391-4EA7709ECD40}" type="presParOf" srcId="{9CFEDB23-921B-433D-8270-81E0759DDAD9}" destId="{6A51300A-A5B3-4299-80C0-A9B3CFEB7EDF}" srcOrd="0" destOrd="0" presId="urn:microsoft.com/office/officeart/2005/8/layout/vList4"/>
    <dgm:cxn modelId="{F95B7158-DF0A-4086-8B0F-DBB68D396A6C}" type="presParOf" srcId="{9CFEDB23-921B-433D-8270-81E0759DDAD9}" destId="{F0299175-AAD5-4562-9FEF-AF25C5117810}" srcOrd="1" destOrd="0" presId="urn:microsoft.com/office/officeart/2005/8/layout/vList4"/>
    <dgm:cxn modelId="{99FE7899-538B-442E-9098-B1DE481AC76C}" type="presParOf" srcId="{9CFEDB23-921B-433D-8270-81E0759DDAD9}" destId="{AE2B9F75-A3F1-47C7-ADA1-8FC6907F608F}"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ED2E592E-B10E-44C0-9A97-4F9000BC76E3}">
      <dgm:prSet phldrT="[Text]"/>
      <dgm:spPr/>
      <dgm:t>
        <a:bodyPr/>
        <a:lstStyle/>
        <a:p>
          <a:r>
            <a:rPr lang="en-US" dirty="0" smtClean="0"/>
            <a:t>LÍ THUYẾT XUNG ĐỘT</a:t>
          </a:r>
          <a:endParaRPr lang="vi-VN" dirty="0"/>
        </a:p>
      </dgm:t>
    </dgm:pt>
    <dgm:pt modelId="{C2735E39-3E19-49BA-8098-70CA53EE32A9}" type="parTrans" cxnId="{D5B44540-FC24-42C5-8875-47D0513B5BF7}">
      <dgm:prSet/>
      <dgm:spPr/>
      <dgm:t>
        <a:bodyPr/>
        <a:lstStyle/>
        <a:p>
          <a:endParaRPr lang="vi-VN"/>
        </a:p>
      </dgm:t>
    </dgm:pt>
    <dgm:pt modelId="{5A835ADA-6318-4E01-9259-6664C3B41B1C}" type="sibTrans" cxnId="{D5B44540-FC24-42C5-8875-47D0513B5BF7}">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9CFEDB23-921B-433D-8270-81E0759DDAD9}" type="pres">
      <dgm:prSet presAssocID="{ED2E592E-B10E-44C0-9A97-4F9000BC76E3}" presName="comp" presStyleCnt="0"/>
      <dgm:spPr/>
    </dgm:pt>
    <dgm:pt modelId="{6A51300A-A5B3-4299-80C0-A9B3CFEB7EDF}" type="pres">
      <dgm:prSet presAssocID="{ED2E592E-B10E-44C0-9A97-4F9000BC76E3}" presName="box" presStyleLbl="node1" presStyleIdx="0" presStyleCnt="1"/>
      <dgm:spPr/>
      <dgm:t>
        <a:bodyPr/>
        <a:lstStyle/>
        <a:p>
          <a:endParaRPr lang="vi-VN"/>
        </a:p>
      </dgm:t>
    </dgm:pt>
    <dgm:pt modelId="{F0299175-AAD5-4562-9FEF-AF25C5117810}" type="pres">
      <dgm:prSet presAssocID="{ED2E592E-B10E-44C0-9A97-4F9000BC76E3}"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t>
        <a:bodyPr/>
        <a:lstStyle/>
        <a:p>
          <a:endParaRPr lang="vi-VN"/>
        </a:p>
      </dgm:t>
    </dgm:pt>
    <dgm:pt modelId="{AE2B9F75-A3F1-47C7-ADA1-8FC6907F608F}" type="pres">
      <dgm:prSet presAssocID="{ED2E592E-B10E-44C0-9A97-4F9000BC76E3}" presName="text" presStyleLbl="node1" presStyleIdx="0" presStyleCnt="1">
        <dgm:presLayoutVars>
          <dgm:bulletEnabled val="1"/>
        </dgm:presLayoutVars>
      </dgm:prSet>
      <dgm:spPr/>
      <dgm:t>
        <a:bodyPr/>
        <a:lstStyle/>
        <a:p>
          <a:endParaRPr lang="vi-VN"/>
        </a:p>
      </dgm:t>
    </dgm:pt>
  </dgm:ptLst>
  <dgm:cxnLst>
    <dgm:cxn modelId="{F84509AF-81F1-4F69-80AE-962FDF42DBE6}" type="presOf" srcId="{ED2E592E-B10E-44C0-9A97-4F9000BC76E3}" destId="{6A51300A-A5B3-4299-80C0-A9B3CFEB7EDF}" srcOrd="0" destOrd="0" presId="urn:microsoft.com/office/officeart/2005/8/layout/vList4"/>
    <dgm:cxn modelId="{D5B44540-FC24-42C5-8875-47D0513B5BF7}" srcId="{625FC323-AB66-4A08-86D0-5E648DFE2C7D}" destId="{ED2E592E-B10E-44C0-9A97-4F9000BC76E3}" srcOrd="0" destOrd="0" parTransId="{C2735E39-3E19-49BA-8098-70CA53EE32A9}" sibTransId="{5A835ADA-6318-4E01-9259-6664C3B41B1C}"/>
    <dgm:cxn modelId="{D5B20E26-BB1A-4193-9902-D879C60878D5}" type="presOf" srcId="{ED2E592E-B10E-44C0-9A97-4F9000BC76E3}" destId="{AE2B9F75-A3F1-47C7-ADA1-8FC6907F608F}" srcOrd="1" destOrd="0" presId="urn:microsoft.com/office/officeart/2005/8/layout/vList4"/>
    <dgm:cxn modelId="{AC852F64-AA87-4A0E-A1D7-9F289E695AF0}" type="presOf" srcId="{625FC323-AB66-4A08-86D0-5E648DFE2C7D}" destId="{9D8825C4-8418-4FB2-804D-2C7DC6A844C7}" srcOrd="0" destOrd="0" presId="urn:microsoft.com/office/officeart/2005/8/layout/vList4"/>
    <dgm:cxn modelId="{A73B083F-D21A-474F-875D-C05704E7978B}" type="presParOf" srcId="{9D8825C4-8418-4FB2-804D-2C7DC6A844C7}" destId="{9CFEDB23-921B-433D-8270-81E0759DDAD9}" srcOrd="0" destOrd="0" presId="urn:microsoft.com/office/officeart/2005/8/layout/vList4"/>
    <dgm:cxn modelId="{84C40CD4-4E3E-47D7-9A59-6183EC012179}" type="presParOf" srcId="{9CFEDB23-921B-433D-8270-81E0759DDAD9}" destId="{6A51300A-A5B3-4299-80C0-A9B3CFEB7EDF}" srcOrd="0" destOrd="0" presId="urn:microsoft.com/office/officeart/2005/8/layout/vList4"/>
    <dgm:cxn modelId="{D3462236-66B8-4269-AD1A-41B185AD81E9}" type="presParOf" srcId="{9CFEDB23-921B-433D-8270-81E0759DDAD9}" destId="{F0299175-AAD5-4562-9FEF-AF25C5117810}" srcOrd="1" destOrd="0" presId="urn:microsoft.com/office/officeart/2005/8/layout/vList4"/>
    <dgm:cxn modelId="{7767B59B-2F74-42FF-9ED8-9B9938CC3723}" type="presParOf" srcId="{9CFEDB23-921B-433D-8270-81E0759DDAD9}" destId="{AE2B9F75-A3F1-47C7-ADA1-8FC6907F608F}"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ED2E592E-B10E-44C0-9A97-4F9000BC76E3}">
      <dgm:prSet phldrT="[Text]"/>
      <dgm:spPr/>
      <dgm:t>
        <a:bodyPr/>
        <a:lstStyle/>
        <a:p>
          <a:r>
            <a:rPr lang="en-US" dirty="0" smtClean="0"/>
            <a:t>LÍ THUYẾT XUNG ĐỘT</a:t>
          </a:r>
          <a:endParaRPr lang="vi-VN" dirty="0"/>
        </a:p>
      </dgm:t>
    </dgm:pt>
    <dgm:pt modelId="{C2735E39-3E19-49BA-8098-70CA53EE32A9}" type="parTrans" cxnId="{D5B44540-FC24-42C5-8875-47D0513B5BF7}">
      <dgm:prSet/>
      <dgm:spPr/>
      <dgm:t>
        <a:bodyPr/>
        <a:lstStyle/>
        <a:p>
          <a:endParaRPr lang="vi-VN"/>
        </a:p>
      </dgm:t>
    </dgm:pt>
    <dgm:pt modelId="{5A835ADA-6318-4E01-9259-6664C3B41B1C}" type="sibTrans" cxnId="{D5B44540-FC24-42C5-8875-47D0513B5BF7}">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9CFEDB23-921B-433D-8270-81E0759DDAD9}" type="pres">
      <dgm:prSet presAssocID="{ED2E592E-B10E-44C0-9A97-4F9000BC76E3}" presName="comp" presStyleCnt="0"/>
      <dgm:spPr/>
    </dgm:pt>
    <dgm:pt modelId="{6A51300A-A5B3-4299-80C0-A9B3CFEB7EDF}" type="pres">
      <dgm:prSet presAssocID="{ED2E592E-B10E-44C0-9A97-4F9000BC76E3}" presName="box" presStyleLbl="node1" presStyleIdx="0" presStyleCnt="1"/>
      <dgm:spPr/>
      <dgm:t>
        <a:bodyPr/>
        <a:lstStyle/>
        <a:p>
          <a:endParaRPr lang="vi-VN"/>
        </a:p>
      </dgm:t>
    </dgm:pt>
    <dgm:pt modelId="{F0299175-AAD5-4562-9FEF-AF25C5117810}" type="pres">
      <dgm:prSet presAssocID="{ED2E592E-B10E-44C0-9A97-4F9000BC76E3}"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t>
        <a:bodyPr/>
        <a:lstStyle/>
        <a:p>
          <a:endParaRPr lang="vi-VN"/>
        </a:p>
      </dgm:t>
    </dgm:pt>
    <dgm:pt modelId="{AE2B9F75-A3F1-47C7-ADA1-8FC6907F608F}" type="pres">
      <dgm:prSet presAssocID="{ED2E592E-B10E-44C0-9A97-4F9000BC76E3}" presName="text" presStyleLbl="node1" presStyleIdx="0" presStyleCnt="1">
        <dgm:presLayoutVars>
          <dgm:bulletEnabled val="1"/>
        </dgm:presLayoutVars>
      </dgm:prSet>
      <dgm:spPr/>
      <dgm:t>
        <a:bodyPr/>
        <a:lstStyle/>
        <a:p>
          <a:endParaRPr lang="vi-VN"/>
        </a:p>
      </dgm:t>
    </dgm:pt>
  </dgm:ptLst>
  <dgm:cxnLst>
    <dgm:cxn modelId="{76592979-464C-443C-882D-EC2734402A43}" type="presOf" srcId="{ED2E592E-B10E-44C0-9A97-4F9000BC76E3}" destId="{AE2B9F75-A3F1-47C7-ADA1-8FC6907F608F}" srcOrd="1" destOrd="0" presId="urn:microsoft.com/office/officeart/2005/8/layout/vList4"/>
    <dgm:cxn modelId="{D5B44540-FC24-42C5-8875-47D0513B5BF7}" srcId="{625FC323-AB66-4A08-86D0-5E648DFE2C7D}" destId="{ED2E592E-B10E-44C0-9A97-4F9000BC76E3}" srcOrd="0" destOrd="0" parTransId="{C2735E39-3E19-49BA-8098-70CA53EE32A9}" sibTransId="{5A835ADA-6318-4E01-9259-6664C3B41B1C}"/>
    <dgm:cxn modelId="{DBF3BEE8-F611-4A57-8324-267DEE4C6A87}" type="presOf" srcId="{ED2E592E-B10E-44C0-9A97-4F9000BC76E3}" destId="{6A51300A-A5B3-4299-80C0-A9B3CFEB7EDF}" srcOrd="0" destOrd="0" presId="urn:microsoft.com/office/officeart/2005/8/layout/vList4"/>
    <dgm:cxn modelId="{89FB67B4-E5F2-4ECE-B11B-B48C70846204}" type="presOf" srcId="{625FC323-AB66-4A08-86D0-5E648DFE2C7D}" destId="{9D8825C4-8418-4FB2-804D-2C7DC6A844C7}" srcOrd="0" destOrd="0" presId="urn:microsoft.com/office/officeart/2005/8/layout/vList4"/>
    <dgm:cxn modelId="{B5042216-41E1-46CE-8663-AF3BCB563061}" type="presParOf" srcId="{9D8825C4-8418-4FB2-804D-2C7DC6A844C7}" destId="{9CFEDB23-921B-433D-8270-81E0759DDAD9}" srcOrd="0" destOrd="0" presId="urn:microsoft.com/office/officeart/2005/8/layout/vList4"/>
    <dgm:cxn modelId="{90F873BE-858C-4024-BDA9-DE22BED7A588}" type="presParOf" srcId="{9CFEDB23-921B-433D-8270-81E0759DDAD9}" destId="{6A51300A-A5B3-4299-80C0-A9B3CFEB7EDF}" srcOrd="0" destOrd="0" presId="urn:microsoft.com/office/officeart/2005/8/layout/vList4"/>
    <dgm:cxn modelId="{A7F1E4B0-FED0-40B5-887E-AD59B0A1C5D7}" type="presParOf" srcId="{9CFEDB23-921B-433D-8270-81E0759DDAD9}" destId="{F0299175-AAD5-4562-9FEF-AF25C5117810}" srcOrd="1" destOrd="0" presId="urn:microsoft.com/office/officeart/2005/8/layout/vList4"/>
    <dgm:cxn modelId="{1D22E180-9D6E-4435-A712-E67E93AB2D20}" type="presParOf" srcId="{9CFEDB23-921B-433D-8270-81E0759DDAD9}" destId="{AE2B9F75-A3F1-47C7-ADA1-8FC6907F608F}"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017E4C14-F8D1-4147-81E9-D538F3DFC802}">
      <dgm:prSet phldrT="[Text]"/>
      <dgm:spPr/>
      <dgm:t>
        <a:bodyPr/>
        <a:lstStyle/>
        <a:p>
          <a:r>
            <a:rPr lang="en-US" dirty="0" smtClean="0"/>
            <a:t>LÍ THUYẾT TƯƠNG TÁC BIỂU TRƯNG</a:t>
          </a:r>
          <a:endParaRPr lang="vi-VN" dirty="0"/>
        </a:p>
      </dgm:t>
    </dgm:pt>
    <dgm:pt modelId="{6969BED9-0A12-41BE-AD69-373BD8E16C7E}" type="parTrans" cxnId="{E4610B97-3C46-4092-A3C8-7534678EBA84}">
      <dgm:prSet/>
      <dgm:spPr/>
      <dgm:t>
        <a:bodyPr/>
        <a:lstStyle/>
        <a:p>
          <a:endParaRPr lang="vi-VN"/>
        </a:p>
      </dgm:t>
    </dgm:pt>
    <dgm:pt modelId="{A72479A3-2AD0-480E-8EC3-0D90FF252614}" type="sibTrans" cxnId="{E4610B97-3C46-4092-A3C8-7534678EBA84}">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3BBA1C9A-C69C-44C1-9739-206EBDBC1F4A}" type="pres">
      <dgm:prSet presAssocID="{017E4C14-F8D1-4147-81E9-D538F3DFC802}" presName="comp" presStyleCnt="0"/>
      <dgm:spPr/>
    </dgm:pt>
    <dgm:pt modelId="{1EEE14BA-5199-4E2F-8017-B63DD74D79DC}" type="pres">
      <dgm:prSet presAssocID="{017E4C14-F8D1-4147-81E9-D538F3DFC802}" presName="box" presStyleLbl="node1" presStyleIdx="0" presStyleCnt="1"/>
      <dgm:spPr/>
      <dgm:t>
        <a:bodyPr/>
        <a:lstStyle/>
        <a:p>
          <a:endParaRPr lang="vi-VN"/>
        </a:p>
      </dgm:t>
    </dgm:pt>
    <dgm:pt modelId="{7C363EF3-70B2-4759-A647-0F5A9A1D7881}" type="pres">
      <dgm:prSet presAssocID="{017E4C14-F8D1-4147-81E9-D538F3DFC802}"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dgm:spPr>
      <dgm:t>
        <a:bodyPr/>
        <a:lstStyle/>
        <a:p>
          <a:endParaRPr lang="vi-VN"/>
        </a:p>
      </dgm:t>
    </dgm:pt>
    <dgm:pt modelId="{06C23919-57F2-4F5D-B9DA-E2CFD28EF1DE}" type="pres">
      <dgm:prSet presAssocID="{017E4C14-F8D1-4147-81E9-D538F3DFC802}" presName="text" presStyleLbl="node1" presStyleIdx="0" presStyleCnt="1">
        <dgm:presLayoutVars>
          <dgm:bulletEnabled val="1"/>
        </dgm:presLayoutVars>
      </dgm:prSet>
      <dgm:spPr/>
      <dgm:t>
        <a:bodyPr/>
        <a:lstStyle/>
        <a:p>
          <a:endParaRPr lang="vi-VN"/>
        </a:p>
      </dgm:t>
    </dgm:pt>
  </dgm:ptLst>
  <dgm:cxnLst>
    <dgm:cxn modelId="{E4610B97-3C46-4092-A3C8-7534678EBA84}" srcId="{625FC323-AB66-4A08-86D0-5E648DFE2C7D}" destId="{017E4C14-F8D1-4147-81E9-D538F3DFC802}" srcOrd="0" destOrd="0" parTransId="{6969BED9-0A12-41BE-AD69-373BD8E16C7E}" sibTransId="{A72479A3-2AD0-480E-8EC3-0D90FF252614}"/>
    <dgm:cxn modelId="{920BD2C7-B01C-4C50-8B57-5193AE09E61B}" type="presOf" srcId="{625FC323-AB66-4A08-86D0-5E648DFE2C7D}" destId="{9D8825C4-8418-4FB2-804D-2C7DC6A844C7}" srcOrd="0" destOrd="0" presId="urn:microsoft.com/office/officeart/2005/8/layout/vList4"/>
    <dgm:cxn modelId="{A27A5809-8F2E-40DB-BAA7-742CA52F597C}" type="presOf" srcId="{017E4C14-F8D1-4147-81E9-D538F3DFC802}" destId="{06C23919-57F2-4F5D-B9DA-E2CFD28EF1DE}" srcOrd="1" destOrd="0" presId="urn:microsoft.com/office/officeart/2005/8/layout/vList4"/>
    <dgm:cxn modelId="{CBBEB267-48F3-4BA8-B61C-1C80C05CAF10}" type="presOf" srcId="{017E4C14-F8D1-4147-81E9-D538F3DFC802}" destId="{1EEE14BA-5199-4E2F-8017-B63DD74D79DC}" srcOrd="0" destOrd="0" presId="urn:microsoft.com/office/officeart/2005/8/layout/vList4"/>
    <dgm:cxn modelId="{26232000-51D9-4E19-82DB-BCED54FA6F86}" type="presParOf" srcId="{9D8825C4-8418-4FB2-804D-2C7DC6A844C7}" destId="{3BBA1C9A-C69C-44C1-9739-206EBDBC1F4A}" srcOrd="0" destOrd="0" presId="urn:microsoft.com/office/officeart/2005/8/layout/vList4"/>
    <dgm:cxn modelId="{13A57373-FC3A-4710-8229-31632DDCD06D}" type="presParOf" srcId="{3BBA1C9A-C69C-44C1-9739-206EBDBC1F4A}" destId="{1EEE14BA-5199-4E2F-8017-B63DD74D79DC}" srcOrd="0" destOrd="0" presId="urn:microsoft.com/office/officeart/2005/8/layout/vList4"/>
    <dgm:cxn modelId="{20876F5E-C8BF-46FE-A195-AB5E5543676B}" type="presParOf" srcId="{3BBA1C9A-C69C-44C1-9739-206EBDBC1F4A}" destId="{7C363EF3-70B2-4759-A647-0F5A9A1D7881}" srcOrd="1" destOrd="0" presId="urn:microsoft.com/office/officeart/2005/8/layout/vList4"/>
    <dgm:cxn modelId="{60FED62C-DE1E-487B-81DE-67BACFDFD93E}" type="presParOf" srcId="{3BBA1C9A-C69C-44C1-9739-206EBDBC1F4A}" destId="{06C23919-57F2-4F5D-B9DA-E2CFD28EF1D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017E4C14-F8D1-4147-81E9-D538F3DFC802}">
      <dgm:prSet phldrT="[Text]"/>
      <dgm:spPr/>
      <dgm:t>
        <a:bodyPr/>
        <a:lstStyle/>
        <a:p>
          <a:r>
            <a:rPr lang="en-US" dirty="0" smtClean="0"/>
            <a:t>LÍ THUYẾT TƯƠNG TÁC BIỂU TRƯNG</a:t>
          </a:r>
          <a:endParaRPr lang="vi-VN" dirty="0"/>
        </a:p>
      </dgm:t>
    </dgm:pt>
    <dgm:pt modelId="{6969BED9-0A12-41BE-AD69-373BD8E16C7E}" type="parTrans" cxnId="{E4610B97-3C46-4092-A3C8-7534678EBA84}">
      <dgm:prSet/>
      <dgm:spPr/>
      <dgm:t>
        <a:bodyPr/>
        <a:lstStyle/>
        <a:p>
          <a:endParaRPr lang="vi-VN"/>
        </a:p>
      </dgm:t>
    </dgm:pt>
    <dgm:pt modelId="{A72479A3-2AD0-480E-8EC3-0D90FF252614}" type="sibTrans" cxnId="{E4610B97-3C46-4092-A3C8-7534678EBA84}">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3BBA1C9A-C69C-44C1-9739-206EBDBC1F4A}" type="pres">
      <dgm:prSet presAssocID="{017E4C14-F8D1-4147-81E9-D538F3DFC802}" presName="comp" presStyleCnt="0"/>
      <dgm:spPr/>
    </dgm:pt>
    <dgm:pt modelId="{1EEE14BA-5199-4E2F-8017-B63DD74D79DC}" type="pres">
      <dgm:prSet presAssocID="{017E4C14-F8D1-4147-81E9-D538F3DFC802}" presName="box" presStyleLbl="node1" presStyleIdx="0" presStyleCnt="1"/>
      <dgm:spPr/>
      <dgm:t>
        <a:bodyPr/>
        <a:lstStyle/>
        <a:p>
          <a:endParaRPr lang="vi-VN"/>
        </a:p>
      </dgm:t>
    </dgm:pt>
    <dgm:pt modelId="{7C363EF3-70B2-4759-A647-0F5A9A1D7881}" type="pres">
      <dgm:prSet presAssocID="{017E4C14-F8D1-4147-81E9-D538F3DFC802}"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dgm:spPr>
      <dgm:t>
        <a:bodyPr/>
        <a:lstStyle/>
        <a:p>
          <a:endParaRPr lang="vi-VN"/>
        </a:p>
      </dgm:t>
    </dgm:pt>
    <dgm:pt modelId="{06C23919-57F2-4F5D-B9DA-E2CFD28EF1DE}" type="pres">
      <dgm:prSet presAssocID="{017E4C14-F8D1-4147-81E9-D538F3DFC802}" presName="text" presStyleLbl="node1" presStyleIdx="0" presStyleCnt="1">
        <dgm:presLayoutVars>
          <dgm:bulletEnabled val="1"/>
        </dgm:presLayoutVars>
      </dgm:prSet>
      <dgm:spPr/>
      <dgm:t>
        <a:bodyPr/>
        <a:lstStyle/>
        <a:p>
          <a:endParaRPr lang="vi-VN"/>
        </a:p>
      </dgm:t>
    </dgm:pt>
  </dgm:ptLst>
  <dgm:cxnLst>
    <dgm:cxn modelId="{E4610B97-3C46-4092-A3C8-7534678EBA84}" srcId="{625FC323-AB66-4A08-86D0-5E648DFE2C7D}" destId="{017E4C14-F8D1-4147-81E9-D538F3DFC802}" srcOrd="0" destOrd="0" parTransId="{6969BED9-0A12-41BE-AD69-373BD8E16C7E}" sibTransId="{A72479A3-2AD0-480E-8EC3-0D90FF252614}"/>
    <dgm:cxn modelId="{955BF784-806E-41CB-9364-8DC4B0D90C5D}" type="presOf" srcId="{017E4C14-F8D1-4147-81E9-D538F3DFC802}" destId="{06C23919-57F2-4F5D-B9DA-E2CFD28EF1DE}" srcOrd="1" destOrd="0" presId="urn:microsoft.com/office/officeart/2005/8/layout/vList4"/>
    <dgm:cxn modelId="{9674ACB2-C61C-470B-BECD-327452C97767}" type="presOf" srcId="{017E4C14-F8D1-4147-81E9-D538F3DFC802}" destId="{1EEE14BA-5199-4E2F-8017-B63DD74D79DC}" srcOrd="0" destOrd="0" presId="urn:microsoft.com/office/officeart/2005/8/layout/vList4"/>
    <dgm:cxn modelId="{FF5D896D-A09A-41D4-B6A4-56873AA1B882}" type="presOf" srcId="{625FC323-AB66-4A08-86D0-5E648DFE2C7D}" destId="{9D8825C4-8418-4FB2-804D-2C7DC6A844C7}" srcOrd="0" destOrd="0" presId="urn:microsoft.com/office/officeart/2005/8/layout/vList4"/>
    <dgm:cxn modelId="{B9090EAA-D853-40E6-BAA8-CDFEE8883DD0}" type="presParOf" srcId="{9D8825C4-8418-4FB2-804D-2C7DC6A844C7}" destId="{3BBA1C9A-C69C-44C1-9739-206EBDBC1F4A}" srcOrd="0" destOrd="0" presId="urn:microsoft.com/office/officeart/2005/8/layout/vList4"/>
    <dgm:cxn modelId="{0BE15C85-31CD-4CF0-B372-4E8700A5097C}" type="presParOf" srcId="{3BBA1C9A-C69C-44C1-9739-206EBDBC1F4A}" destId="{1EEE14BA-5199-4E2F-8017-B63DD74D79DC}" srcOrd="0" destOrd="0" presId="urn:microsoft.com/office/officeart/2005/8/layout/vList4"/>
    <dgm:cxn modelId="{27F0E202-82E3-40E7-BF68-A2E0337751C7}" type="presParOf" srcId="{3BBA1C9A-C69C-44C1-9739-206EBDBC1F4A}" destId="{7C363EF3-70B2-4759-A647-0F5A9A1D7881}" srcOrd="1" destOrd="0" presId="urn:microsoft.com/office/officeart/2005/8/layout/vList4"/>
    <dgm:cxn modelId="{38AA99EE-AFD0-4200-8E7F-73E3943F18DA}" type="presParOf" srcId="{3BBA1C9A-C69C-44C1-9739-206EBDBC1F4A}" destId="{06C23919-57F2-4F5D-B9DA-E2CFD28EF1D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017E4C14-F8D1-4147-81E9-D538F3DFC802}">
      <dgm:prSet phldrT="[Text]"/>
      <dgm:spPr/>
      <dgm:t>
        <a:bodyPr/>
        <a:lstStyle/>
        <a:p>
          <a:r>
            <a:rPr lang="en-US" dirty="0" smtClean="0"/>
            <a:t>LÍ THUYẾT TƯƠNG TÁC BIỂU TRƯNG</a:t>
          </a:r>
          <a:endParaRPr lang="vi-VN" dirty="0"/>
        </a:p>
      </dgm:t>
    </dgm:pt>
    <dgm:pt modelId="{6969BED9-0A12-41BE-AD69-373BD8E16C7E}" type="parTrans" cxnId="{E4610B97-3C46-4092-A3C8-7534678EBA84}">
      <dgm:prSet/>
      <dgm:spPr/>
      <dgm:t>
        <a:bodyPr/>
        <a:lstStyle/>
        <a:p>
          <a:endParaRPr lang="vi-VN"/>
        </a:p>
      </dgm:t>
    </dgm:pt>
    <dgm:pt modelId="{A72479A3-2AD0-480E-8EC3-0D90FF252614}" type="sibTrans" cxnId="{E4610B97-3C46-4092-A3C8-7534678EBA84}">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3BBA1C9A-C69C-44C1-9739-206EBDBC1F4A}" type="pres">
      <dgm:prSet presAssocID="{017E4C14-F8D1-4147-81E9-D538F3DFC802}" presName="comp" presStyleCnt="0"/>
      <dgm:spPr/>
    </dgm:pt>
    <dgm:pt modelId="{1EEE14BA-5199-4E2F-8017-B63DD74D79DC}" type="pres">
      <dgm:prSet presAssocID="{017E4C14-F8D1-4147-81E9-D538F3DFC802}" presName="box" presStyleLbl="node1" presStyleIdx="0" presStyleCnt="1"/>
      <dgm:spPr/>
      <dgm:t>
        <a:bodyPr/>
        <a:lstStyle/>
        <a:p>
          <a:endParaRPr lang="vi-VN"/>
        </a:p>
      </dgm:t>
    </dgm:pt>
    <dgm:pt modelId="{7C363EF3-70B2-4759-A647-0F5A9A1D7881}" type="pres">
      <dgm:prSet presAssocID="{017E4C14-F8D1-4147-81E9-D538F3DFC802}"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dgm:spPr>
      <dgm:t>
        <a:bodyPr/>
        <a:lstStyle/>
        <a:p>
          <a:endParaRPr lang="vi-VN"/>
        </a:p>
      </dgm:t>
    </dgm:pt>
    <dgm:pt modelId="{06C23919-57F2-4F5D-B9DA-E2CFD28EF1DE}" type="pres">
      <dgm:prSet presAssocID="{017E4C14-F8D1-4147-81E9-D538F3DFC802}" presName="text" presStyleLbl="node1" presStyleIdx="0" presStyleCnt="1">
        <dgm:presLayoutVars>
          <dgm:bulletEnabled val="1"/>
        </dgm:presLayoutVars>
      </dgm:prSet>
      <dgm:spPr/>
      <dgm:t>
        <a:bodyPr/>
        <a:lstStyle/>
        <a:p>
          <a:endParaRPr lang="vi-VN"/>
        </a:p>
      </dgm:t>
    </dgm:pt>
  </dgm:ptLst>
  <dgm:cxnLst>
    <dgm:cxn modelId="{E4610B97-3C46-4092-A3C8-7534678EBA84}" srcId="{625FC323-AB66-4A08-86D0-5E648DFE2C7D}" destId="{017E4C14-F8D1-4147-81E9-D538F3DFC802}" srcOrd="0" destOrd="0" parTransId="{6969BED9-0A12-41BE-AD69-373BD8E16C7E}" sibTransId="{A72479A3-2AD0-480E-8EC3-0D90FF252614}"/>
    <dgm:cxn modelId="{200F45D3-5A10-4E0E-8545-F0F0E9835412}" type="presOf" srcId="{017E4C14-F8D1-4147-81E9-D538F3DFC802}" destId="{1EEE14BA-5199-4E2F-8017-B63DD74D79DC}" srcOrd="0" destOrd="0" presId="urn:microsoft.com/office/officeart/2005/8/layout/vList4"/>
    <dgm:cxn modelId="{3A5C1BDC-7B15-4EC4-BCF9-9E3482F726F2}" type="presOf" srcId="{017E4C14-F8D1-4147-81E9-D538F3DFC802}" destId="{06C23919-57F2-4F5D-B9DA-E2CFD28EF1DE}" srcOrd="1" destOrd="0" presId="urn:microsoft.com/office/officeart/2005/8/layout/vList4"/>
    <dgm:cxn modelId="{6165C962-0397-45EA-861E-05353DB7CBF8}" type="presOf" srcId="{625FC323-AB66-4A08-86D0-5E648DFE2C7D}" destId="{9D8825C4-8418-4FB2-804D-2C7DC6A844C7}" srcOrd="0" destOrd="0" presId="urn:microsoft.com/office/officeart/2005/8/layout/vList4"/>
    <dgm:cxn modelId="{0C64D905-53B4-4C71-BB64-207C205EF289}" type="presParOf" srcId="{9D8825C4-8418-4FB2-804D-2C7DC6A844C7}" destId="{3BBA1C9A-C69C-44C1-9739-206EBDBC1F4A}" srcOrd="0" destOrd="0" presId="urn:microsoft.com/office/officeart/2005/8/layout/vList4"/>
    <dgm:cxn modelId="{712C0AD4-8BA5-40A7-9C94-A7FCF93A207B}" type="presParOf" srcId="{3BBA1C9A-C69C-44C1-9739-206EBDBC1F4A}" destId="{1EEE14BA-5199-4E2F-8017-B63DD74D79DC}" srcOrd="0" destOrd="0" presId="urn:microsoft.com/office/officeart/2005/8/layout/vList4"/>
    <dgm:cxn modelId="{73296858-7C8A-438A-918F-FB16359DE27B}" type="presParOf" srcId="{3BBA1C9A-C69C-44C1-9739-206EBDBC1F4A}" destId="{7C363EF3-70B2-4759-A647-0F5A9A1D7881}" srcOrd="1" destOrd="0" presId="urn:microsoft.com/office/officeart/2005/8/layout/vList4"/>
    <dgm:cxn modelId="{BECE79C9-5D74-4390-BA8D-BA164582F5E8}" type="presParOf" srcId="{3BBA1C9A-C69C-44C1-9739-206EBDBC1F4A}" destId="{06C23919-57F2-4F5D-B9DA-E2CFD28EF1D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F9CA0041-0BB5-45A3-BCA8-04C342C05707}">
      <dgm:prSet phldrT="[Text]"/>
      <dgm:spPr/>
      <dgm:t>
        <a:bodyPr/>
        <a:lstStyle/>
        <a:p>
          <a:r>
            <a:rPr lang="en-US" dirty="0" smtClean="0"/>
            <a:t>LÍ THUYẾT HỆ THỐNG</a:t>
          </a:r>
          <a:endParaRPr lang="vi-VN" dirty="0"/>
        </a:p>
      </dgm:t>
    </dgm:pt>
    <dgm:pt modelId="{E21CBB78-580D-42E4-AE05-59926D8D2640}" type="parTrans" cxnId="{FF30C773-BF20-435A-9EF5-6C8484553E6A}">
      <dgm:prSet/>
      <dgm:spPr/>
      <dgm:t>
        <a:bodyPr/>
        <a:lstStyle/>
        <a:p>
          <a:endParaRPr lang="vi-VN"/>
        </a:p>
      </dgm:t>
    </dgm:pt>
    <dgm:pt modelId="{1EBF778D-77D6-4EAC-AA2E-5AEA522BDF95}" type="sibTrans" cxnId="{FF30C773-BF20-435A-9EF5-6C8484553E6A}">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C03054D3-580D-47E4-B202-B7D9AC98DC7A}" type="pres">
      <dgm:prSet presAssocID="{F9CA0041-0BB5-45A3-BCA8-04C342C05707}" presName="comp" presStyleCnt="0"/>
      <dgm:spPr/>
    </dgm:pt>
    <dgm:pt modelId="{D3A984B2-D238-45E0-BFA9-3DA533397A96}" type="pres">
      <dgm:prSet presAssocID="{F9CA0041-0BB5-45A3-BCA8-04C342C05707}" presName="box" presStyleLbl="node1" presStyleIdx="0" presStyleCnt="1"/>
      <dgm:spPr/>
      <dgm:t>
        <a:bodyPr/>
        <a:lstStyle/>
        <a:p>
          <a:endParaRPr lang="vi-VN"/>
        </a:p>
      </dgm:t>
    </dgm:pt>
    <dgm:pt modelId="{6FDF8B72-6B14-49A0-86F4-6536C8E1BF9E}" type="pres">
      <dgm:prSet presAssocID="{F9CA0041-0BB5-45A3-BCA8-04C342C05707}"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dgm:spPr>
    </dgm:pt>
    <dgm:pt modelId="{D5E029DE-DAB8-43AA-A1E6-CE032C579F95}" type="pres">
      <dgm:prSet presAssocID="{F9CA0041-0BB5-45A3-BCA8-04C342C05707}" presName="text" presStyleLbl="node1" presStyleIdx="0" presStyleCnt="1">
        <dgm:presLayoutVars>
          <dgm:bulletEnabled val="1"/>
        </dgm:presLayoutVars>
      </dgm:prSet>
      <dgm:spPr/>
      <dgm:t>
        <a:bodyPr/>
        <a:lstStyle/>
        <a:p>
          <a:endParaRPr lang="vi-VN"/>
        </a:p>
      </dgm:t>
    </dgm:pt>
  </dgm:ptLst>
  <dgm:cxnLst>
    <dgm:cxn modelId="{D98DC285-76B0-4360-ADEA-ECFD1D407C00}" type="presOf" srcId="{625FC323-AB66-4A08-86D0-5E648DFE2C7D}" destId="{9D8825C4-8418-4FB2-804D-2C7DC6A844C7}" srcOrd="0" destOrd="0" presId="urn:microsoft.com/office/officeart/2005/8/layout/vList4"/>
    <dgm:cxn modelId="{FF30C773-BF20-435A-9EF5-6C8484553E6A}" srcId="{625FC323-AB66-4A08-86D0-5E648DFE2C7D}" destId="{F9CA0041-0BB5-45A3-BCA8-04C342C05707}" srcOrd="0" destOrd="0" parTransId="{E21CBB78-580D-42E4-AE05-59926D8D2640}" sibTransId="{1EBF778D-77D6-4EAC-AA2E-5AEA522BDF95}"/>
    <dgm:cxn modelId="{50CAF5C0-22FF-4673-88EE-8F43038208D3}" type="presOf" srcId="{F9CA0041-0BB5-45A3-BCA8-04C342C05707}" destId="{D5E029DE-DAB8-43AA-A1E6-CE032C579F95}" srcOrd="1" destOrd="0" presId="urn:microsoft.com/office/officeart/2005/8/layout/vList4"/>
    <dgm:cxn modelId="{B5C75081-6CE9-4968-8AF2-E75A4866A1D7}" type="presOf" srcId="{F9CA0041-0BB5-45A3-BCA8-04C342C05707}" destId="{D3A984B2-D238-45E0-BFA9-3DA533397A96}" srcOrd="0" destOrd="0" presId="urn:microsoft.com/office/officeart/2005/8/layout/vList4"/>
    <dgm:cxn modelId="{E8CB477B-BF03-4691-99CE-5FB05C43FE00}" type="presParOf" srcId="{9D8825C4-8418-4FB2-804D-2C7DC6A844C7}" destId="{C03054D3-580D-47E4-B202-B7D9AC98DC7A}" srcOrd="0" destOrd="0" presId="urn:microsoft.com/office/officeart/2005/8/layout/vList4"/>
    <dgm:cxn modelId="{9B395530-829E-42BE-9BF0-492078DEDDA6}" type="presParOf" srcId="{C03054D3-580D-47E4-B202-B7D9AC98DC7A}" destId="{D3A984B2-D238-45E0-BFA9-3DA533397A96}" srcOrd="0" destOrd="0" presId="urn:microsoft.com/office/officeart/2005/8/layout/vList4"/>
    <dgm:cxn modelId="{4E5A5187-A20A-4781-A04D-31D129E5E341}" type="presParOf" srcId="{C03054D3-580D-47E4-B202-B7D9AC98DC7A}" destId="{6FDF8B72-6B14-49A0-86F4-6536C8E1BF9E}" srcOrd="1" destOrd="0" presId="urn:microsoft.com/office/officeart/2005/8/layout/vList4"/>
    <dgm:cxn modelId="{4418A493-57B1-496A-B0D5-E7C74FF92736}" type="presParOf" srcId="{C03054D3-580D-47E4-B202-B7D9AC98DC7A}" destId="{D5E029DE-DAB8-43AA-A1E6-CE032C579F95}"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017E4C14-F8D1-4147-81E9-D538F3DFC802}">
      <dgm:prSet phldrT="[Text]"/>
      <dgm:spPr/>
      <dgm:t>
        <a:bodyPr/>
        <a:lstStyle/>
        <a:p>
          <a:r>
            <a:rPr lang="en-US" dirty="0" smtClean="0"/>
            <a:t>LÍ THUYẾT TƯƠNG TÁC BIỂU TRƯNG</a:t>
          </a:r>
          <a:endParaRPr lang="vi-VN" dirty="0"/>
        </a:p>
      </dgm:t>
    </dgm:pt>
    <dgm:pt modelId="{6969BED9-0A12-41BE-AD69-373BD8E16C7E}" type="parTrans" cxnId="{E4610B97-3C46-4092-A3C8-7534678EBA84}">
      <dgm:prSet/>
      <dgm:spPr/>
      <dgm:t>
        <a:bodyPr/>
        <a:lstStyle/>
        <a:p>
          <a:endParaRPr lang="vi-VN"/>
        </a:p>
      </dgm:t>
    </dgm:pt>
    <dgm:pt modelId="{A72479A3-2AD0-480E-8EC3-0D90FF252614}" type="sibTrans" cxnId="{E4610B97-3C46-4092-A3C8-7534678EBA84}">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3BBA1C9A-C69C-44C1-9739-206EBDBC1F4A}" type="pres">
      <dgm:prSet presAssocID="{017E4C14-F8D1-4147-81E9-D538F3DFC802}" presName="comp" presStyleCnt="0"/>
      <dgm:spPr/>
    </dgm:pt>
    <dgm:pt modelId="{1EEE14BA-5199-4E2F-8017-B63DD74D79DC}" type="pres">
      <dgm:prSet presAssocID="{017E4C14-F8D1-4147-81E9-D538F3DFC802}" presName="box" presStyleLbl="node1" presStyleIdx="0" presStyleCnt="1"/>
      <dgm:spPr/>
      <dgm:t>
        <a:bodyPr/>
        <a:lstStyle/>
        <a:p>
          <a:endParaRPr lang="vi-VN"/>
        </a:p>
      </dgm:t>
    </dgm:pt>
    <dgm:pt modelId="{7C363EF3-70B2-4759-A647-0F5A9A1D7881}" type="pres">
      <dgm:prSet presAssocID="{017E4C14-F8D1-4147-81E9-D538F3DFC802}"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dgm:spPr>
      <dgm:t>
        <a:bodyPr/>
        <a:lstStyle/>
        <a:p>
          <a:endParaRPr lang="vi-VN"/>
        </a:p>
      </dgm:t>
    </dgm:pt>
    <dgm:pt modelId="{06C23919-57F2-4F5D-B9DA-E2CFD28EF1DE}" type="pres">
      <dgm:prSet presAssocID="{017E4C14-F8D1-4147-81E9-D538F3DFC802}" presName="text" presStyleLbl="node1" presStyleIdx="0" presStyleCnt="1">
        <dgm:presLayoutVars>
          <dgm:bulletEnabled val="1"/>
        </dgm:presLayoutVars>
      </dgm:prSet>
      <dgm:spPr/>
      <dgm:t>
        <a:bodyPr/>
        <a:lstStyle/>
        <a:p>
          <a:endParaRPr lang="vi-VN"/>
        </a:p>
      </dgm:t>
    </dgm:pt>
  </dgm:ptLst>
  <dgm:cxnLst>
    <dgm:cxn modelId="{E4610B97-3C46-4092-A3C8-7534678EBA84}" srcId="{625FC323-AB66-4A08-86D0-5E648DFE2C7D}" destId="{017E4C14-F8D1-4147-81E9-D538F3DFC802}" srcOrd="0" destOrd="0" parTransId="{6969BED9-0A12-41BE-AD69-373BD8E16C7E}" sibTransId="{A72479A3-2AD0-480E-8EC3-0D90FF252614}"/>
    <dgm:cxn modelId="{620E8813-B4C0-44F5-B410-B3FF5BE7E67E}" type="presOf" srcId="{625FC323-AB66-4A08-86D0-5E648DFE2C7D}" destId="{9D8825C4-8418-4FB2-804D-2C7DC6A844C7}" srcOrd="0" destOrd="0" presId="urn:microsoft.com/office/officeart/2005/8/layout/vList4"/>
    <dgm:cxn modelId="{03382657-E9F8-4494-9051-6BB3C0C2A894}" type="presOf" srcId="{017E4C14-F8D1-4147-81E9-D538F3DFC802}" destId="{1EEE14BA-5199-4E2F-8017-B63DD74D79DC}" srcOrd="0" destOrd="0" presId="urn:microsoft.com/office/officeart/2005/8/layout/vList4"/>
    <dgm:cxn modelId="{A06DABB7-1B94-4C72-892B-AA49004DB8D4}" type="presOf" srcId="{017E4C14-F8D1-4147-81E9-D538F3DFC802}" destId="{06C23919-57F2-4F5D-B9DA-E2CFD28EF1DE}" srcOrd="1" destOrd="0" presId="urn:microsoft.com/office/officeart/2005/8/layout/vList4"/>
    <dgm:cxn modelId="{622B685B-8CF4-4D12-9725-331F3DF53AF2}" type="presParOf" srcId="{9D8825C4-8418-4FB2-804D-2C7DC6A844C7}" destId="{3BBA1C9A-C69C-44C1-9739-206EBDBC1F4A}" srcOrd="0" destOrd="0" presId="urn:microsoft.com/office/officeart/2005/8/layout/vList4"/>
    <dgm:cxn modelId="{5EB87668-4DA7-48B7-9C83-4EB2DB3A2716}" type="presParOf" srcId="{3BBA1C9A-C69C-44C1-9739-206EBDBC1F4A}" destId="{1EEE14BA-5199-4E2F-8017-B63DD74D79DC}" srcOrd="0" destOrd="0" presId="urn:microsoft.com/office/officeart/2005/8/layout/vList4"/>
    <dgm:cxn modelId="{6D3E2531-D4F3-4C57-961F-10D4CE66E26D}" type="presParOf" srcId="{3BBA1C9A-C69C-44C1-9739-206EBDBC1F4A}" destId="{7C363EF3-70B2-4759-A647-0F5A9A1D7881}" srcOrd="1" destOrd="0" presId="urn:microsoft.com/office/officeart/2005/8/layout/vList4"/>
    <dgm:cxn modelId="{E0588EC6-4FC1-4979-8E29-8EEDAE3928F8}" type="presParOf" srcId="{3BBA1C9A-C69C-44C1-9739-206EBDBC1F4A}" destId="{06C23919-57F2-4F5D-B9DA-E2CFD28EF1D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017E4C14-F8D1-4147-81E9-D538F3DFC802}">
      <dgm:prSet phldrT="[Text]"/>
      <dgm:spPr/>
      <dgm:t>
        <a:bodyPr/>
        <a:lstStyle/>
        <a:p>
          <a:r>
            <a:rPr lang="en-US" dirty="0" smtClean="0"/>
            <a:t>LÍ THUYẾT TƯƠNG TÁC BIỂU TRƯNG</a:t>
          </a:r>
          <a:endParaRPr lang="vi-VN" dirty="0"/>
        </a:p>
      </dgm:t>
    </dgm:pt>
    <dgm:pt modelId="{6969BED9-0A12-41BE-AD69-373BD8E16C7E}" type="parTrans" cxnId="{E4610B97-3C46-4092-A3C8-7534678EBA84}">
      <dgm:prSet/>
      <dgm:spPr/>
      <dgm:t>
        <a:bodyPr/>
        <a:lstStyle/>
        <a:p>
          <a:endParaRPr lang="vi-VN"/>
        </a:p>
      </dgm:t>
    </dgm:pt>
    <dgm:pt modelId="{A72479A3-2AD0-480E-8EC3-0D90FF252614}" type="sibTrans" cxnId="{E4610B97-3C46-4092-A3C8-7534678EBA84}">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3BBA1C9A-C69C-44C1-9739-206EBDBC1F4A}" type="pres">
      <dgm:prSet presAssocID="{017E4C14-F8D1-4147-81E9-D538F3DFC802}" presName="comp" presStyleCnt="0"/>
      <dgm:spPr/>
    </dgm:pt>
    <dgm:pt modelId="{1EEE14BA-5199-4E2F-8017-B63DD74D79DC}" type="pres">
      <dgm:prSet presAssocID="{017E4C14-F8D1-4147-81E9-D538F3DFC802}" presName="box" presStyleLbl="node1" presStyleIdx="0" presStyleCnt="1"/>
      <dgm:spPr/>
      <dgm:t>
        <a:bodyPr/>
        <a:lstStyle/>
        <a:p>
          <a:endParaRPr lang="vi-VN"/>
        </a:p>
      </dgm:t>
    </dgm:pt>
    <dgm:pt modelId="{7C363EF3-70B2-4759-A647-0F5A9A1D7881}" type="pres">
      <dgm:prSet presAssocID="{017E4C14-F8D1-4147-81E9-D538F3DFC802}"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dgm:spPr>
      <dgm:t>
        <a:bodyPr/>
        <a:lstStyle/>
        <a:p>
          <a:endParaRPr lang="vi-VN"/>
        </a:p>
      </dgm:t>
    </dgm:pt>
    <dgm:pt modelId="{06C23919-57F2-4F5D-B9DA-E2CFD28EF1DE}" type="pres">
      <dgm:prSet presAssocID="{017E4C14-F8D1-4147-81E9-D538F3DFC802}" presName="text" presStyleLbl="node1" presStyleIdx="0" presStyleCnt="1">
        <dgm:presLayoutVars>
          <dgm:bulletEnabled val="1"/>
        </dgm:presLayoutVars>
      </dgm:prSet>
      <dgm:spPr/>
      <dgm:t>
        <a:bodyPr/>
        <a:lstStyle/>
        <a:p>
          <a:endParaRPr lang="vi-VN"/>
        </a:p>
      </dgm:t>
    </dgm:pt>
  </dgm:ptLst>
  <dgm:cxnLst>
    <dgm:cxn modelId="{E4610B97-3C46-4092-A3C8-7534678EBA84}" srcId="{625FC323-AB66-4A08-86D0-5E648DFE2C7D}" destId="{017E4C14-F8D1-4147-81E9-D538F3DFC802}" srcOrd="0" destOrd="0" parTransId="{6969BED9-0A12-41BE-AD69-373BD8E16C7E}" sibTransId="{A72479A3-2AD0-480E-8EC3-0D90FF252614}"/>
    <dgm:cxn modelId="{E21D1266-2DF3-4497-BFC2-F567C00B4698}" type="presOf" srcId="{017E4C14-F8D1-4147-81E9-D538F3DFC802}" destId="{1EEE14BA-5199-4E2F-8017-B63DD74D79DC}" srcOrd="0" destOrd="0" presId="urn:microsoft.com/office/officeart/2005/8/layout/vList4"/>
    <dgm:cxn modelId="{7B252D30-5E30-48A0-A2DB-666A7FCC89A0}" type="presOf" srcId="{017E4C14-F8D1-4147-81E9-D538F3DFC802}" destId="{06C23919-57F2-4F5D-B9DA-E2CFD28EF1DE}" srcOrd="1" destOrd="0" presId="urn:microsoft.com/office/officeart/2005/8/layout/vList4"/>
    <dgm:cxn modelId="{D4BBBF23-0603-4F89-B85F-764044258671}" type="presOf" srcId="{625FC323-AB66-4A08-86D0-5E648DFE2C7D}" destId="{9D8825C4-8418-4FB2-804D-2C7DC6A844C7}" srcOrd="0" destOrd="0" presId="urn:microsoft.com/office/officeart/2005/8/layout/vList4"/>
    <dgm:cxn modelId="{8D7C6AA1-E29D-4C40-9EF9-B6D9F8CB54ED}" type="presParOf" srcId="{9D8825C4-8418-4FB2-804D-2C7DC6A844C7}" destId="{3BBA1C9A-C69C-44C1-9739-206EBDBC1F4A}" srcOrd="0" destOrd="0" presId="urn:microsoft.com/office/officeart/2005/8/layout/vList4"/>
    <dgm:cxn modelId="{CD4AB526-F016-4640-8187-1D0837D9FF9D}" type="presParOf" srcId="{3BBA1C9A-C69C-44C1-9739-206EBDBC1F4A}" destId="{1EEE14BA-5199-4E2F-8017-B63DD74D79DC}" srcOrd="0" destOrd="0" presId="urn:microsoft.com/office/officeart/2005/8/layout/vList4"/>
    <dgm:cxn modelId="{9DAD5326-691D-448C-86B6-4E878613159C}" type="presParOf" srcId="{3BBA1C9A-C69C-44C1-9739-206EBDBC1F4A}" destId="{7C363EF3-70B2-4759-A647-0F5A9A1D7881}" srcOrd="1" destOrd="0" presId="urn:microsoft.com/office/officeart/2005/8/layout/vList4"/>
    <dgm:cxn modelId="{CA8FD1E3-2573-43B3-8191-86DE3FD28BF4}" type="presParOf" srcId="{3BBA1C9A-C69C-44C1-9739-206EBDBC1F4A}" destId="{06C23919-57F2-4F5D-B9DA-E2CFD28EF1D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017E4C14-F8D1-4147-81E9-D538F3DFC802}">
      <dgm:prSet phldrT="[Text]"/>
      <dgm:spPr/>
      <dgm:t>
        <a:bodyPr/>
        <a:lstStyle/>
        <a:p>
          <a:r>
            <a:rPr lang="en-US" dirty="0" smtClean="0"/>
            <a:t>LÍ THUYẾT TƯƠNG TÁC BIỂU TRƯNG</a:t>
          </a:r>
          <a:endParaRPr lang="vi-VN" dirty="0"/>
        </a:p>
      </dgm:t>
    </dgm:pt>
    <dgm:pt modelId="{6969BED9-0A12-41BE-AD69-373BD8E16C7E}" type="parTrans" cxnId="{E4610B97-3C46-4092-A3C8-7534678EBA84}">
      <dgm:prSet/>
      <dgm:spPr/>
      <dgm:t>
        <a:bodyPr/>
        <a:lstStyle/>
        <a:p>
          <a:endParaRPr lang="vi-VN"/>
        </a:p>
      </dgm:t>
    </dgm:pt>
    <dgm:pt modelId="{A72479A3-2AD0-480E-8EC3-0D90FF252614}" type="sibTrans" cxnId="{E4610B97-3C46-4092-A3C8-7534678EBA84}">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3BBA1C9A-C69C-44C1-9739-206EBDBC1F4A}" type="pres">
      <dgm:prSet presAssocID="{017E4C14-F8D1-4147-81E9-D538F3DFC802}" presName="comp" presStyleCnt="0"/>
      <dgm:spPr/>
    </dgm:pt>
    <dgm:pt modelId="{1EEE14BA-5199-4E2F-8017-B63DD74D79DC}" type="pres">
      <dgm:prSet presAssocID="{017E4C14-F8D1-4147-81E9-D538F3DFC802}" presName="box" presStyleLbl="node1" presStyleIdx="0" presStyleCnt="1"/>
      <dgm:spPr/>
      <dgm:t>
        <a:bodyPr/>
        <a:lstStyle/>
        <a:p>
          <a:endParaRPr lang="vi-VN"/>
        </a:p>
      </dgm:t>
    </dgm:pt>
    <dgm:pt modelId="{7C363EF3-70B2-4759-A647-0F5A9A1D7881}" type="pres">
      <dgm:prSet presAssocID="{017E4C14-F8D1-4147-81E9-D538F3DFC802}"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dgm:spPr>
      <dgm:t>
        <a:bodyPr/>
        <a:lstStyle/>
        <a:p>
          <a:endParaRPr lang="vi-VN"/>
        </a:p>
      </dgm:t>
    </dgm:pt>
    <dgm:pt modelId="{06C23919-57F2-4F5D-B9DA-E2CFD28EF1DE}" type="pres">
      <dgm:prSet presAssocID="{017E4C14-F8D1-4147-81E9-D538F3DFC802}" presName="text" presStyleLbl="node1" presStyleIdx="0" presStyleCnt="1">
        <dgm:presLayoutVars>
          <dgm:bulletEnabled val="1"/>
        </dgm:presLayoutVars>
      </dgm:prSet>
      <dgm:spPr/>
      <dgm:t>
        <a:bodyPr/>
        <a:lstStyle/>
        <a:p>
          <a:endParaRPr lang="vi-VN"/>
        </a:p>
      </dgm:t>
    </dgm:pt>
  </dgm:ptLst>
  <dgm:cxnLst>
    <dgm:cxn modelId="{E4610B97-3C46-4092-A3C8-7534678EBA84}" srcId="{625FC323-AB66-4A08-86D0-5E648DFE2C7D}" destId="{017E4C14-F8D1-4147-81E9-D538F3DFC802}" srcOrd="0" destOrd="0" parTransId="{6969BED9-0A12-41BE-AD69-373BD8E16C7E}" sibTransId="{A72479A3-2AD0-480E-8EC3-0D90FF252614}"/>
    <dgm:cxn modelId="{ECA80EB3-6E69-4BB8-9429-6C51E0ECCB21}" type="presOf" srcId="{017E4C14-F8D1-4147-81E9-D538F3DFC802}" destId="{1EEE14BA-5199-4E2F-8017-B63DD74D79DC}" srcOrd="0" destOrd="0" presId="urn:microsoft.com/office/officeart/2005/8/layout/vList4"/>
    <dgm:cxn modelId="{DEC8AE95-AC3D-4913-96E2-B3ED2628EAD0}" type="presOf" srcId="{625FC323-AB66-4A08-86D0-5E648DFE2C7D}" destId="{9D8825C4-8418-4FB2-804D-2C7DC6A844C7}" srcOrd="0" destOrd="0" presId="urn:microsoft.com/office/officeart/2005/8/layout/vList4"/>
    <dgm:cxn modelId="{58758E13-F2EE-4ED0-B10B-536171797A60}" type="presOf" srcId="{017E4C14-F8D1-4147-81E9-D538F3DFC802}" destId="{06C23919-57F2-4F5D-B9DA-E2CFD28EF1DE}" srcOrd="1" destOrd="0" presId="urn:microsoft.com/office/officeart/2005/8/layout/vList4"/>
    <dgm:cxn modelId="{65877589-B8E4-4B29-B140-76FE7E354BF3}" type="presParOf" srcId="{9D8825C4-8418-4FB2-804D-2C7DC6A844C7}" destId="{3BBA1C9A-C69C-44C1-9739-206EBDBC1F4A}" srcOrd="0" destOrd="0" presId="urn:microsoft.com/office/officeart/2005/8/layout/vList4"/>
    <dgm:cxn modelId="{EEDD1A69-6A5D-4CB7-98CF-0DE978FD839A}" type="presParOf" srcId="{3BBA1C9A-C69C-44C1-9739-206EBDBC1F4A}" destId="{1EEE14BA-5199-4E2F-8017-B63DD74D79DC}" srcOrd="0" destOrd="0" presId="urn:microsoft.com/office/officeart/2005/8/layout/vList4"/>
    <dgm:cxn modelId="{8104CEA0-A99F-49FF-9CDE-FFAC13A9416E}" type="presParOf" srcId="{3BBA1C9A-C69C-44C1-9739-206EBDBC1F4A}" destId="{7C363EF3-70B2-4759-A647-0F5A9A1D7881}" srcOrd="1" destOrd="0" presId="urn:microsoft.com/office/officeart/2005/8/layout/vList4"/>
    <dgm:cxn modelId="{A4AC2D20-A596-469A-91C9-E35A0E5466A3}" type="presParOf" srcId="{3BBA1C9A-C69C-44C1-9739-206EBDBC1F4A}" destId="{06C23919-57F2-4F5D-B9DA-E2CFD28EF1D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017E4C14-F8D1-4147-81E9-D538F3DFC802}">
      <dgm:prSet phldrT="[Text]"/>
      <dgm:spPr/>
      <dgm:t>
        <a:bodyPr/>
        <a:lstStyle/>
        <a:p>
          <a:r>
            <a:rPr lang="en-US" dirty="0" smtClean="0"/>
            <a:t>LÍ THUYẾT TƯƠNG TÁC BIỂU TRƯNG</a:t>
          </a:r>
          <a:endParaRPr lang="vi-VN" dirty="0"/>
        </a:p>
      </dgm:t>
    </dgm:pt>
    <dgm:pt modelId="{6969BED9-0A12-41BE-AD69-373BD8E16C7E}" type="parTrans" cxnId="{E4610B97-3C46-4092-A3C8-7534678EBA84}">
      <dgm:prSet/>
      <dgm:spPr/>
      <dgm:t>
        <a:bodyPr/>
        <a:lstStyle/>
        <a:p>
          <a:endParaRPr lang="vi-VN"/>
        </a:p>
      </dgm:t>
    </dgm:pt>
    <dgm:pt modelId="{A72479A3-2AD0-480E-8EC3-0D90FF252614}" type="sibTrans" cxnId="{E4610B97-3C46-4092-A3C8-7534678EBA84}">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3BBA1C9A-C69C-44C1-9739-206EBDBC1F4A}" type="pres">
      <dgm:prSet presAssocID="{017E4C14-F8D1-4147-81E9-D538F3DFC802}" presName="comp" presStyleCnt="0"/>
      <dgm:spPr/>
    </dgm:pt>
    <dgm:pt modelId="{1EEE14BA-5199-4E2F-8017-B63DD74D79DC}" type="pres">
      <dgm:prSet presAssocID="{017E4C14-F8D1-4147-81E9-D538F3DFC802}" presName="box" presStyleLbl="node1" presStyleIdx="0" presStyleCnt="1"/>
      <dgm:spPr/>
      <dgm:t>
        <a:bodyPr/>
        <a:lstStyle/>
        <a:p>
          <a:endParaRPr lang="vi-VN"/>
        </a:p>
      </dgm:t>
    </dgm:pt>
    <dgm:pt modelId="{7C363EF3-70B2-4759-A647-0F5A9A1D7881}" type="pres">
      <dgm:prSet presAssocID="{017E4C14-F8D1-4147-81E9-D538F3DFC802}"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dgm:spPr>
      <dgm:t>
        <a:bodyPr/>
        <a:lstStyle/>
        <a:p>
          <a:endParaRPr lang="vi-VN"/>
        </a:p>
      </dgm:t>
    </dgm:pt>
    <dgm:pt modelId="{06C23919-57F2-4F5D-B9DA-E2CFD28EF1DE}" type="pres">
      <dgm:prSet presAssocID="{017E4C14-F8D1-4147-81E9-D538F3DFC802}" presName="text" presStyleLbl="node1" presStyleIdx="0" presStyleCnt="1">
        <dgm:presLayoutVars>
          <dgm:bulletEnabled val="1"/>
        </dgm:presLayoutVars>
      </dgm:prSet>
      <dgm:spPr/>
      <dgm:t>
        <a:bodyPr/>
        <a:lstStyle/>
        <a:p>
          <a:endParaRPr lang="vi-VN"/>
        </a:p>
      </dgm:t>
    </dgm:pt>
  </dgm:ptLst>
  <dgm:cxnLst>
    <dgm:cxn modelId="{E4610B97-3C46-4092-A3C8-7534678EBA84}" srcId="{625FC323-AB66-4A08-86D0-5E648DFE2C7D}" destId="{017E4C14-F8D1-4147-81E9-D538F3DFC802}" srcOrd="0" destOrd="0" parTransId="{6969BED9-0A12-41BE-AD69-373BD8E16C7E}" sibTransId="{A72479A3-2AD0-480E-8EC3-0D90FF252614}"/>
    <dgm:cxn modelId="{D3CCE83B-BFBC-48C5-911D-BB41DB63B89F}" type="presOf" srcId="{625FC323-AB66-4A08-86D0-5E648DFE2C7D}" destId="{9D8825C4-8418-4FB2-804D-2C7DC6A844C7}" srcOrd="0" destOrd="0" presId="urn:microsoft.com/office/officeart/2005/8/layout/vList4"/>
    <dgm:cxn modelId="{0B9DDD54-8733-4394-89E0-CF51ADDA0F5D}" type="presOf" srcId="{017E4C14-F8D1-4147-81E9-D538F3DFC802}" destId="{06C23919-57F2-4F5D-B9DA-E2CFD28EF1DE}" srcOrd="1" destOrd="0" presId="urn:microsoft.com/office/officeart/2005/8/layout/vList4"/>
    <dgm:cxn modelId="{671E983D-6386-4B13-8EEA-35B17C7BC2D0}" type="presOf" srcId="{017E4C14-F8D1-4147-81E9-D538F3DFC802}" destId="{1EEE14BA-5199-4E2F-8017-B63DD74D79DC}" srcOrd="0" destOrd="0" presId="urn:microsoft.com/office/officeart/2005/8/layout/vList4"/>
    <dgm:cxn modelId="{523A8652-0EBE-457C-A01E-3AF1BF3BE21A}" type="presParOf" srcId="{9D8825C4-8418-4FB2-804D-2C7DC6A844C7}" destId="{3BBA1C9A-C69C-44C1-9739-206EBDBC1F4A}" srcOrd="0" destOrd="0" presId="urn:microsoft.com/office/officeart/2005/8/layout/vList4"/>
    <dgm:cxn modelId="{A3542E31-B00F-4447-8A17-18C6F1B93E2F}" type="presParOf" srcId="{3BBA1C9A-C69C-44C1-9739-206EBDBC1F4A}" destId="{1EEE14BA-5199-4E2F-8017-B63DD74D79DC}" srcOrd="0" destOrd="0" presId="urn:microsoft.com/office/officeart/2005/8/layout/vList4"/>
    <dgm:cxn modelId="{B28F81C1-787D-45F3-94C9-579444C42E94}" type="presParOf" srcId="{3BBA1C9A-C69C-44C1-9739-206EBDBC1F4A}" destId="{7C363EF3-70B2-4759-A647-0F5A9A1D7881}" srcOrd="1" destOrd="0" presId="urn:microsoft.com/office/officeart/2005/8/layout/vList4"/>
    <dgm:cxn modelId="{FD4ED012-F8F3-4891-9A91-10DDF22E5864}" type="presParOf" srcId="{3BBA1C9A-C69C-44C1-9739-206EBDBC1F4A}" destId="{06C23919-57F2-4F5D-B9DA-E2CFD28EF1DE}"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BDFDAF-DAFE-40E3-9B41-13FF6DF161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vi-VN"/>
        </a:p>
      </dgm:t>
    </dgm:pt>
    <dgm:pt modelId="{7AD9E14B-86C3-475C-8F38-A9A14E957873}">
      <dgm:prSet phldrT="[Text]"/>
      <dgm:spPr/>
      <dgm:t>
        <a:bodyPr/>
        <a:lstStyle/>
        <a:p>
          <a:r>
            <a:rPr lang="vi-VN" b="1" dirty="0" smtClean="0"/>
            <a:t>L. Fon Bertalarffy </a:t>
          </a:r>
          <a:endParaRPr lang="vi-VN" b="1" dirty="0"/>
        </a:p>
      </dgm:t>
    </dgm:pt>
    <dgm:pt modelId="{EC96D335-72F7-4703-8268-60C98AB6A2BE}" type="parTrans" cxnId="{92A9274F-33AC-4583-9EA6-1D9427E9D4B0}">
      <dgm:prSet/>
      <dgm:spPr/>
      <dgm:t>
        <a:bodyPr/>
        <a:lstStyle/>
        <a:p>
          <a:endParaRPr lang="vi-VN"/>
        </a:p>
      </dgm:t>
    </dgm:pt>
    <dgm:pt modelId="{375E0154-4368-43B5-A171-CE09254BB995}" type="sibTrans" cxnId="{92A9274F-33AC-4583-9EA6-1D9427E9D4B0}">
      <dgm:prSet/>
      <dgm:spPr/>
      <dgm:t>
        <a:bodyPr/>
        <a:lstStyle/>
        <a:p>
          <a:endParaRPr lang="vi-VN"/>
        </a:p>
      </dgm:t>
    </dgm:pt>
    <dgm:pt modelId="{C4C10271-457B-4893-B3B8-295529A215F4}">
      <dgm:prSet phldrT="[Text]"/>
      <dgm:spPr/>
      <dgm:t>
        <a:bodyPr/>
        <a:lstStyle/>
        <a:p>
          <a:r>
            <a:rPr lang="vi-VN" b="1" dirty="0" smtClean="0"/>
            <a:t>Talcott Parsons (1902 - 1979)</a:t>
          </a:r>
          <a:endParaRPr lang="vi-VN" dirty="0"/>
        </a:p>
      </dgm:t>
    </dgm:pt>
    <dgm:pt modelId="{F49E5EF1-47D2-4FB8-9FBF-CD8A9792FD1D}" type="parTrans" cxnId="{74EBDDA7-E1E9-4A00-AF3A-DBACB9455AA1}">
      <dgm:prSet/>
      <dgm:spPr/>
      <dgm:t>
        <a:bodyPr/>
        <a:lstStyle/>
        <a:p>
          <a:endParaRPr lang="vi-VN"/>
        </a:p>
      </dgm:t>
    </dgm:pt>
    <dgm:pt modelId="{D32A2B30-7464-4D2E-B88C-AD0ECA17785A}" type="sibTrans" cxnId="{74EBDDA7-E1E9-4A00-AF3A-DBACB9455AA1}">
      <dgm:prSet/>
      <dgm:spPr/>
      <dgm:t>
        <a:bodyPr/>
        <a:lstStyle/>
        <a:p>
          <a:endParaRPr lang="vi-VN"/>
        </a:p>
      </dgm:t>
    </dgm:pt>
    <dgm:pt modelId="{53E3E2D6-F251-4A1C-9946-A6804C7B8EE2}" type="pres">
      <dgm:prSet presAssocID="{34BDFDAF-DAFE-40E3-9B41-13FF6DF16104}" presName="linear" presStyleCnt="0">
        <dgm:presLayoutVars>
          <dgm:animLvl val="lvl"/>
          <dgm:resizeHandles val="exact"/>
        </dgm:presLayoutVars>
      </dgm:prSet>
      <dgm:spPr/>
      <dgm:t>
        <a:bodyPr/>
        <a:lstStyle/>
        <a:p>
          <a:endParaRPr lang="vi-VN"/>
        </a:p>
      </dgm:t>
    </dgm:pt>
    <dgm:pt modelId="{8CBBFD19-2867-4388-819B-09E71417EC5E}" type="pres">
      <dgm:prSet presAssocID="{7AD9E14B-86C3-475C-8F38-A9A14E957873}" presName="parentText" presStyleLbl="node1" presStyleIdx="0" presStyleCnt="2" custLinFactNeighborX="-1053" custLinFactNeighborY="14650">
        <dgm:presLayoutVars>
          <dgm:chMax val="0"/>
          <dgm:bulletEnabled val="1"/>
        </dgm:presLayoutVars>
      </dgm:prSet>
      <dgm:spPr/>
      <dgm:t>
        <a:bodyPr/>
        <a:lstStyle/>
        <a:p>
          <a:endParaRPr lang="vi-VN"/>
        </a:p>
      </dgm:t>
    </dgm:pt>
    <dgm:pt modelId="{B9EA09D1-EACC-4827-8285-27B1114B9DBD}" type="pres">
      <dgm:prSet presAssocID="{375E0154-4368-43B5-A171-CE09254BB995}" presName="spacer" presStyleCnt="0"/>
      <dgm:spPr/>
    </dgm:pt>
    <dgm:pt modelId="{0F8AE82F-2D3F-46B0-AEFE-2044F4148CEF}" type="pres">
      <dgm:prSet presAssocID="{C4C10271-457B-4893-B3B8-295529A215F4}" presName="parentText" presStyleLbl="node1" presStyleIdx="1" presStyleCnt="2">
        <dgm:presLayoutVars>
          <dgm:chMax val="0"/>
          <dgm:bulletEnabled val="1"/>
        </dgm:presLayoutVars>
      </dgm:prSet>
      <dgm:spPr/>
      <dgm:t>
        <a:bodyPr/>
        <a:lstStyle/>
        <a:p>
          <a:endParaRPr lang="vi-VN"/>
        </a:p>
      </dgm:t>
    </dgm:pt>
  </dgm:ptLst>
  <dgm:cxnLst>
    <dgm:cxn modelId="{CD8A514D-FC04-4317-8741-AA542AE51EFD}" type="presOf" srcId="{C4C10271-457B-4893-B3B8-295529A215F4}" destId="{0F8AE82F-2D3F-46B0-AEFE-2044F4148CEF}" srcOrd="0" destOrd="0" presId="urn:microsoft.com/office/officeart/2005/8/layout/vList2"/>
    <dgm:cxn modelId="{E2A25186-A522-4A29-8FDE-31F6CA040763}" type="presOf" srcId="{7AD9E14B-86C3-475C-8F38-A9A14E957873}" destId="{8CBBFD19-2867-4388-819B-09E71417EC5E}" srcOrd="0" destOrd="0" presId="urn:microsoft.com/office/officeart/2005/8/layout/vList2"/>
    <dgm:cxn modelId="{92A9274F-33AC-4583-9EA6-1D9427E9D4B0}" srcId="{34BDFDAF-DAFE-40E3-9B41-13FF6DF16104}" destId="{7AD9E14B-86C3-475C-8F38-A9A14E957873}" srcOrd="0" destOrd="0" parTransId="{EC96D335-72F7-4703-8268-60C98AB6A2BE}" sibTransId="{375E0154-4368-43B5-A171-CE09254BB995}"/>
    <dgm:cxn modelId="{74EBDDA7-E1E9-4A00-AF3A-DBACB9455AA1}" srcId="{34BDFDAF-DAFE-40E3-9B41-13FF6DF16104}" destId="{C4C10271-457B-4893-B3B8-295529A215F4}" srcOrd="1" destOrd="0" parTransId="{F49E5EF1-47D2-4FB8-9FBF-CD8A9792FD1D}" sibTransId="{D32A2B30-7464-4D2E-B88C-AD0ECA17785A}"/>
    <dgm:cxn modelId="{E661E278-A255-4EFD-803A-DF87C5C46636}" type="presOf" srcId="{34BDFDAF-DAFE-40E3-9B41-13FF6DF16104}" destId="{53E3E2D6-F251-4A1C-9946-A6804C7B8EE2}" srcOrd="0" destOrd="0" presId="urn:microsoft.com/office/officeart/2005/8/layout/vList2"/>
    <dgm:cxn modelId="{F5962345-C73A-47E9-A247-760888AE1BA8}" type="presParOf" srcId="{53E3E2D6-F251-4A1C-9946-A6804C7B8EE2}" destId="{8CBBFD19-2867-4388-819B-09E71417EC5E}" srcOrd="0" destOrd="0" presId="urn:microsoft.com/office/officeart/2005/8/layout/vList2"/>
    <dgm:cxn modelId="{D1786531-ABEF-4390-942B-57281B74FAEE}" type="presParOf" srcId="{53E3E2D6-F251-4A1C-9946-A6804C7B8EE2}" destId="{B9EA09D1-EACC-4827-8285-27B1114B9DBD}" srcOrd="1" destOrd="0" presId="urn:microsoft.com/office/officeart/2005/8/layout/vList2"/>
    <dgm:cxn modelId="{AB1ED484-7A7D-4D51-AF08-4BE09CEC15A6}" type="presParOf" srcId="{53E3E2D6-F251-4A1C-9946-A6804C7B8EE2}" destId="{0F8AE82F-2D3F-46B0-AEFE-2044F4148CEF}" srcOrd="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F9CA0041-0BB5-45A3-BCA8-04C342C05707}">
      <dgm:prSet phldrT="[Text]"/>
      <dgm:spPr/>
      <dgm:t>
        <a:bodyPr/>
        <a:lstStyle/>
        <a:p>
          <a:r>
            <a:rPr lang="en-US" dirty="0" smtClean="0"/>
            <a:t>LÍ THUYẾT HỆ THỐNG</a:t>
          </a:r>
          <a:endParaRPr lang="vi-VN" dirty="0"/>
        </a:p>
      </dgm:t>
    </dgm:pt>
    <dgm:pt modelId="{E21CBB78-580D-42E4-AE05-59926D8D2640}" type="parTrans" cxnId="{FF30C773-BF20-435A-9EF5-6C8484553E6A}">
      <dgm:prSet/>
      <dgm:spPr/>
      <dgm:t>
        <a:bodyPr/>
        <a:lstStyle/>
        <a:p>
          <a:endParaRPr lang="vi-VN"/>
        </a:p>
      </dgm:t>
    </dgm:pt>
    <dgm:pt modelId="{1EBF778D-77D6-4EAC-AA2E-5AEA522BDF95}" type="sibTrans" cxnId="{FF30C773-BF20-435A-9EF5-6C8484553E6A}">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C03054D3-580D-47E4-B202-B7D9AC98DC7A}" type="pres">
      <dgm:prSet presAssocID="{F9CA0041-0BB5-45A3-BCA8-04C342C05707}" presName="comp" presStyleCnt="0"/>
      <dgm:spPr/>
    </dgm:pt>
    <dgm:pt modelId="{D3A984B2-D238-45E0-BFA9-3DA533397A96}" type="pres">
      <dgm:prSet presAssocID="{F9CA0041-0BB5-45A3-BCA8-04C342C05707}" presName="box" presStyleLbl="node1" presStyleIdx="0" presStyleCnt="1"/>
      <dgm:spPr/>
      <dgm:t>
        <a:bodyPr/>
        <a:lstStyle/>
        <a:p>
          <a:endParaRPr lang="vi-VN"/>
        </a:p>
      </dgm:t>
    </dgm:pt>
    <dgm:pt modelId="{6FDF8B72-6B14-49A0-86F4-6536C8E1BF9E}" type="pres">
      <dgm:prSet presAssocID="{F9CA0041-0BB5-45A3-BCA8-04C342C05707}"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dgm:spPr>
    </dgm:pt>
    <dgm:pt modelId="{D5E029DE-DAB8-43AA-A1E6-CE032C579F95}" type="pres">
      <dgm:prSet presAssocID="{F9CA0041-0BB5-45A3-BCA8-04C342C05707}" presName="text" presStyleLbl="node1" presStyleIdx="0" presStyleCnt="1">
        <dgm:presLayoutVars>
          <dgm:bulletEnabled val="1"/>
        </dgm:presLayoutVars>
      </dgm:prSet>
      <dgm:spPr/>
      <dgm:t>
        <a:bodyPr/>
        <a:lstStyle/>
        <a:p>
          <a:endParaRPr lang="vi-VN"/>
        </a:p>
      </dgm:t>
    </dgm:pt>
  </dgm:ptLst>
  <dgm:cxnLst>
    <dgm:cxn modelId="{FB19FC78-0630-46F5-B7B7-0CF0875DB6E2}" type="presOf" srcId="{F9CA0041-0BB5-45A3-BCA8-04C342C05707}" destId="{D5E029DE-DAB8-43AA-A1E6-CE032C579F95}" srcOrd="1" destOrd="0" presId="urn:microsoft.com/office/officeart/2005/8/layout/vList4"/>
    <dgm:cxn modelId="{FF30C773-BF20-435A-9EF5-6C8484553E6A}" srcId="{625FC323-AB66-4A08-86D0-5E648DFE2C7D}" destId="{F9CA0041-0BB5-45A3-BCA8-04C342C05707}" srcOrd="0" destOrd="0" parTransId="{E21CBB78-580D-42E4-AE05-59926D8D2640}" sibTransId="{1EBF778D-77D6-4EAC-AA2E-5AEA522BDF95}"/>
    <dgm:cxn modelId="{1D8E1BB7-E234-4C35-AF34-672311483A7A}" type="presOf" srcId="{F9CA0041-0BB5-45A3-BCA8-04C342C05707}" destId="{D3A984B2-D238-45E0-BFA9-3DA533397A96}" srcOrd="0" destOrd="0" presId="urn:microsoft.com/office/officeart/2005/8/layout/vList4"/>
    <dgm:cxn modelId="{86BDD32A-9B7D-4CB8-9797-BE7AE1C478F7}" type="presOf" srcId="{625FC323-AB66-4A08-86D0-5E648DFE2C7D}" destId="{9D8825C4-8418-4FB2-804D-2C7DC6A844C7}" srcOrd="0" destOrd="0" presId="urn:microsoft.com/office/officeart/2005/8/layout/vList4"/>
    <dgm:cxn modelId="{04290A9C-0847-4DFD-9D35-21E86344C38B}" type="presParOf" srcId="{9D8825C4-8418-4FB2-804D-2C7DC6A844C7}" destId="{C03054D3-580D-47E4-B202-B7D9AC98DC7A}" srcOrd="0" destOrd="0" presId="urn:microsoft.com/office/officeart/2005/8/layout/vList4"/>
    <dgm:cxn modelId="{6FB951B7-31C8-4822-8636-19B073408D8E}" type="presParOf" srcId="{C03054D3-580D-47E4-B202-B7D9AC98DC7A}" destId="{D3A984B2-D238-45E0-BFA9-3DA533397A96}" srcOrd="0" destOrd="0" presId="urn:microsoft.com/office/officeart/2005/8/layout/vList4"/>
    <dgm:cxn modelId="{B7EEE902-71E4-466A-86B2-776C2E83BF62}" type="presParOf" srcId="{C03054D3-580D-47E4-B202-B7D9AC98DC7A}" destId="{6FDF8B72-6B14-49A0-86F4-6536C8E1BF9E}" srcOrd="1" destOrd="0" presId="urn:microsoft.com/office/officeart/2005/8/layout/vList4"/>
    <dgm:cxn modelId="{D2CC12AE-3E16-4186-8159-F1F51E664926}" type="presParOf" srcId="{C03054D3-580D-47E4-B202-B7D9AC98DC7A}" destId="{D5E029DE-DAB8-43AA-A1E6-CE032C579F95}"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CD0B0D1-54AD-49C2-B98B-D52E1315A39D}"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vi-VN"/>
        </a:p>
      </dgm:t>
    </dgm:pt>
    <dgm:pt modelId="{23B80B84-C965-4E36-BB6E-79B9CF032765}">
      <dgm:prSet phldrT="[Text]"/>
      <dgm:spPr/>
      <dgm:t>
        <a:bodyPr/>
        <a:lstStyle/>
        <a:p>
          <a:r>
            <a:rPr lang="vi-VN" dirty="0" smtClean="0"/>
            <a:t>Làm sáng tỏ những nguyên tắc và quy luật chung hành vi của các hệ thống, không phụ thuộc vào bản chất của các thành tố và của các quan hệ giữa chúng</a:t>
          </a:r>
          <a:endParaRPr lang="vi-VN" dirty="0"/>
        </a:p>
      </dgm:t>
    </dgm:pt>
    <dgm:pt modelId="{40DF878D-B129-42A2-941D-674545D78013}" type="parTrans" cxnId="{0235CCB4-214B-40B7-9DB7-B160D8290CC1}">
      <dgm:prSet/>
      <dgm:spPr/>
      <dgm:t>
        <a:bodyPr/>
        <a:lstStyle/>
        <a:p>
          <a:endParaRPr lang="vi-VN"/>
        </a:p>
      </dgm:t>
    </dgm:pt>
    <dgm:pt modelId="{50E8C5B7-60CA-4611-9E92-FF18FD97898B}" type="sibTrans" cxnId="{0235CCB4-214B-40B7-9DB7-B160D8290CC1}">
      <dgm:prSet/>
      <dgm:spPr/>
      <dgm:t>
        <a:bodyPr/>
        <a:lstStyle/>
        <a:p>
          <a:endParaRPr lang="vi-VN"/>
        </a:p>
      </dgm:t>
    </dgm:pt>
    <dgm:pt modelId="{2A8B9703-C261-4D35-B8CF-7120BEE3DB16}">
      <dgm:prSet phldrT="[Text]"/>
      <dgm:spPr/>
      <dgm:t>
        <a:bodyPr/>
        <a:lstStyle/>
        <a:p>
          <a:r>
            <a:rPr lang="vi-VN" dirty="0" smtClean="0"/>
            <a:t>Xác lập những quy luật tương tự của khoa học tự nhiên nhờ tiếp cận hệ thống đối với các khách thể sinh học, xã hội.</a:t>
          </a:r>
          <a:endParaRPr lang="vi-VN" dirty="0"/>
        </a:p>
      </dgm:t>
    </dgm:pt>
    <dgm:pt modelId="{0334F4C2-B0CE-4E85-8718-A2A8097C0FEE}" type="parTrans" cxnId="{FBE4ABF8-BFA5-4198-9423-3F99F4C148B4}">
      <dgm:prSet/>
      <dgm:spPr/>
      <dgm:t>
        <a:bodyPr/>
        <a:lstStyle/>
        <a:p>
          <a:endParaRPr lang="vi-VN"/>
        </a:p>
      </dgm:t>
    </dgm:pt>
    <dgm:pt modelId="{B638F1BC-B2EF-4CCE-8767-AF9CB4AB4859}" type="sibTrans" cxnId="{FBE4ABF8-BFA5-4198-9423-3F99F4C148B4}">
      <dgm:prSet/>
      <dgm:spPr/>
      <dgm:t>
        <a:bodyPr/>
        <a:lstStyle/>
        <a:p>
          <a:endParaRPr lang="vi-VN"/>
        </a:p>
      </dgm:t>
    </dgm:pt>
    <dgm:pt modelId="{7E3B2A7A-A800-4F2B-A45E-4DE1387FF60D}">
      <dgm:prSet phldrT="[Text]"/>
      <dgm:spPr/>
      <dgm:t>
        <a:bodyPr/>
        <a:lstStyle/>
        <a:p>
          <a:r>
            <a:rPr lang="vi-VN" dirty="0" smtClean="0"/>
            <a:t>Tạo ra sự hợp thức khoa học hiện đại trên cơ sở làm rõ tính tương đồng của các quy luật trong các lĩnh vực hoạt động khác nhau.</a:t>
          </a:r>
          <a:endParaRPr lang="vi-VN" dirty="0"/>
        </a:p>
      </dgm:t>
    </dgm:pt>
    <dgm:pt modelId="{9A2AA47B-6B53-42F7-B508-624855F607AF}" type="parTrans" cxnId="{8035C7C5-A2A0-4676-BFE2-0849E325B3D6}">
      <dgm:prSet/>
      <dgm:spPr/>
      <dgm:t>
        <a:bodyPr/>
        <a:lstStyle/>
        <a:p>
          <a:endParaRPr lang="vi-VN"/>
        </a:p>
      </dgm:t>
    </dgm:pt>
    <dgm:pt modelId="{F8DECB32-B5AB-41D2-AEBA-E38E7354CAB8}" type="sibTrans" cxnId="{8035C7C5-A2A0-4676-BFE2-0849E325B3D6}">
      <dgm:prSet/>
      <dgm:spPr/>
      <dgm:t>
        <a:bodyPr/>
        <a:lstStyle/>
        <a:p>
          <a:endParaRPr lang="vi-VN"/>
        </a:p>
      </dgm:t>
    </dgm:pt>
    <dgm:pt modelId="{584E277C-A81E-4D9E-B480-C77B4AA41553}" type="pres">
      <dgm:prSet presAssocID="{0CD0B0D1-54AD-49C2-B98B-D52E1315A39D}" presName="Name0" presStyleCnt="0">
        <dgm:presLayoutVars>
          <dgm:chMax val="7"/>
          <dgm:dir/>
          <dgm:animLvl val="lvl"/>
          <dgm:resizeHandles val="exact"/>
        </dgm:presLayoutVars>
      </dgm:prSet>
      <dgm:spPr/>
      <dgm:t>
        <a:bodyPr/>
        <a:lstStyle/>
        <a:p>
          <a:endParaRPr lang="vi-VN"/>
        </a:p>
      </dgm:t>
    </dgm:pt>
    <dgm:pt modelId="{34B0AB3E-A7C5-4611-9650-EA12EE1C554A}" type="pres">
      <dgm:prSet presAssocID="{23B80B84-C965-4E36-BB6E-79B9CF032765}" presName="circle1" presStyleLbl="node1" presStyleIdx="0" presStyleCnt="3"/>
      <dgm:spPr/>
    </dgm:pt>
    <dgm:pt modelId="{CA4D0C75-FFFE-4598-842E-851B44897AD4}" type="pres">
      <dgm:prSet presAssocID="{23B80B84-C965-4E36-BB6E-79B9CF032765}" presName="space" presStyleCnt="0"/>
      <dgm:spPr/>
    </dgm:pt>
    <dgm:pt modelId="{CF389E12-758B-4BC9-8AA2-DCF701EAEEAB}" type="pres">
      <dgm:prSet presAssocID="{23B80B84-C965-4E36-BB6E-79B9CF032765}" presName="rect1" presStyleLbl="alignAcc1" presStyleIdx="0" presStyleCnt="3"/>
      <dgm:spPr/>
      <dgm:t>
        <a:bodyPr/>
        <a:lstStyle/>
        <a:p>
          <a:endParaRPr lang="vi-VN"/>
        </a:p>
      </dgm:t>
    </dgm:pt>
    <dgm:pt modelId="{C7C5B859-E00E-47F3-B772-DFF47501AB27}" type="pres">
      <dgm:prSet presAssocID="{2A8B9703-C261-4D35-B8CF-7120BEE3DB16}" presName="vertSpace2" presStyleLbl="node1" presStyleIdx="0" presStyleCnt="3"/>
      <dgm:spPr/>
    </dgm:pt>
    <dgm:pt modelId="{4848A8F6-B790-4D4F-BC45-2D6B2670E6C8}" type="pres">
      <dgm:prSet presAssocID="{2A8B9703-C261-4D35-B8CF-7120BEE3DB16}" presName="circle2" presStyleLbl="node1" presStyleIdx="1" presStyleCnt="3"/>
      <dgm:spPr/>
    </dgm:pt>
    <dgm:pt modelId="{5AD71C97-6173-485F-8367-8BA199A6B108}" type="pres">
      <dgm:prSet presAssocID="{2A8B9703-C261-4D35-B8CF-7120BEE3DB16}" presName="rect2" presStyleLbl="alignAcc1" presStyleIdx="1" presStyleCnt="3"/>
      <dgm:spPr/>
      <dgm:t>
        <a:bodyPr/>
        <a:lstStyle/>
        <a:p>
          <a:endParaRPr lang="vi-VN"/>
        </a:p>
      </dgm:t>
    </dgm:pt>
    <dgm:pt modelId="{55A3FB23-7E4B-49CE-8999-B07E98F1981A}" type="pres">
      <dgm:prSet presAssocID="{7E3B2A7A-A800-4F2B-A45E-4DE1387FF60D}" presName="vertSpace3" presStyleLbl="node1" presStyleIdx="1" presStyleCnt="3"/>
      <dgm:spPr/>
    </dgm:pt>
    <dgm:pt modelId="{830B0E24-7030-4446-AB5B-A3585C29C6FA}" type="pres">
      <dgm:prSet presAssocID="{7E3B2A7A-A800-4F2B-A45E-4DE1387FF60D}" presName="circle3" presStyleLbl="node1" presStyleIdx="2" presStyleCnt="3"/>
      <dgm:spPr/>
    </dgm:pt>
    <dgm:pt modelId="{524F91AF-F16A-4C31-9455-EC53D0D1FF22}" type="pres">
      <dgm:prSet presAssocID="{7E3B2A7A-A800-4F2B-A45E-4DE1387FF60D}" presName="rect3" presStyleLbl="alignAcc1" presStyleIdx="2" presStyleCnt="3" custLinFactNeighborX="-388" custLinFactNeighborY="12294"/>
      <dgm:spPr/>
      <dgm:t>
        <a:bodyPr/>
        <a:lstStyle/>
        <a:p>
          <a:endParaRPr lang="vi-VN"/>
        </a:p>
      </dgm:t>
    </dgm:pt>
    <dgm:pt modelId="{0A4E2C8B-00EC-4CCB-8035-9D3FBDE516AA}" type="pres">
      <dgm:prSet presAssocID="{23B80B84-C965-4E36-BB6E-79B9CF032765}" presName="rect1ParTxNoCh" presStyleLbl="alignAcc1" presStyleIdx="2" presStyleCnt="3">
        <dgm:presLayoutVars>
          <dgm:chMax val="1"/>
          <dgm:bulletEnabled val="1"/>
        </dgm:presLayoutVars>
      </dgm:prSet>
      <dgm:spPr/>
      <dgm:t>
        <a:bodyPr/>
        <a:lstStyle/>
        <a:p>
          <a:endParaRPr lang="vi-VN"/>
        </a:p>
      </dgm:t>
    </dgm:pt>
    <dgm:pt modelId="{536A7867-7B87-43E6-97C0-0C6C8FFC1A26}" type="pres">
      <dgm:prSet presAssocID="{2A8B9703-C261-4D35-B8CF-7120BEE3DB16}" presName="rect2ParTxNoCh" presStyleLbl="alignAcc1" presStyleIdx="2" presStyleCnt="3">
        <dgm:presLayoutVars>
          <dgm:chMax val="1"/>
          <dgm:bulletEnabled val="1"/>
        </dgm:presLayoutVars>
      </dgm:prSet>
      <dgm:spPr/>
      <dgm:t>
        <a:bodyPr/>
        <a:lstStyle/>
        <a:p>
          <a:endParaRPr lang="vi-VN"/>
        </a:p>
      </dgm:t>
    </dgm:pt>
    <dgm:pt modelId="{0143B69B-DDF4-449B-89EB-72F3572025F5}" type="pres">
      <dgm:prSet presAssocID="{7E3B2A7A-A800-4F2B-A45E-4DE1387FF60D}" presName="rect3ParTxNoCh" presStyleLbl="alignAcc1" presStyleIdx="2" presStyleCnt="3">
        <dgm:presLayoutVars>
          <dgm:chMax val="1"/>
          <dgm:bulletEnabled val="1"/>
        </dgm:presLayoutVars>
      </dgm:prSet>
      <dgm:spPr/>
      <dgm:t>
        <a:bodyPr/>
        <a:lstStyle/>
        <a:p>
          <a:endParaRPr lang="vi-VN"/>
        </a:p>
      </dgm:t>
    </dgm:pt>
  </dgm:ptLst>
  <dgm:cxnLst>
    <dgm:cxn modelId="{070AC5C7-D258-4E40-8D6B-528BE1A36E95}" type="presOf" srcId="{7E3B2A7A-A800-4F2B-A45E-4DE1387FF60D}" destId="{0143B69B-DDF4-449B-89EB-72F3572025F5}" srcOrd="1" destOrd="0" presId="urn:microsoft.com/office/officeart/2005/8/layout/target3"/>
    <dgm:cxn modelId="{46AA2632-191D-42F8-93E0-21B71F4CFA8D}" type="presOf" srcId="{0CD0B0D1-54AD-49C2-B98B-D52E1315A39D}" destId="{584E277C-A81E-4D9E-B480-C77B4AA41553}" srcOrd="0" destOrd="0" presId="urn:microsoft.com/office/officeart/2005/8/layout/target3"/>
    <dgm:cxn modelId="{0235CCB4-214B-40B7-9DB7-B160D8290CC1}" srcId="{0CD0B0D1-54AD-49C2-B98B-D52E1315A39D}" destId="{23B80B84-C965-4E36-BB6E-79B9CF032765}" srcOrd="0" destOrd="0" parTransId="{40DF878D-B129-42A2-941D-674545D78013}" sibTransId="{50E8C5B7-60CA-4611-9E92-FF18FD97898B}"/>
    <dgm:cxn modelId="{61888D34-212B-452C-8B7C-9AAC3F0F8373}" type="presOf" srcId="{7E3B2A7A-A800-4F2B-A45E-4DE1387FF60D}" destId="{524F91AF-F16A-4C31-9455-EC53D0D1FF22}" srcOrd="0" destOrd="0" presId="urn:microsoft.com/office/officeart/2005/8/layout/target3"/>
    <dgm:cxn modelId="{FBE4ABF8-BFA5-4198-9423-3F99F4C148B4}" srcId="{0CD0B0D1-54AD-49C2-B98B-D52E1315A39D}" destId="{2A8B9703-C261-4D35-B8CF-7120BEE3DB16}" srcOrd="1" destOrd="0" parTransId="{0334F4C2-B0CE-4E85-8718-A2A8097C0FEE}" sibTransId="{B638F1BC-B2EF-4CCE-8767-AF9CB4AB4859}"/>
    <dgm:cxn modelId="{8035C7C5-A2A0-4676-BFE2-0849E325B3D6}" srcId="{0CD0B0D1-54AD-49C2-B98B-D52E1315A39D}" destId="{7E3B2A7A-A800-4F2B-A45E-4DE1387FF60D}" srcOrd="2" destOrd="0" parTransId="{9A2AA47B-6B53-42F7-B508-624855F607AF}" sibTransId="{F8DECB32-B5AB-41D2-AEBA-E38E7354CAB8}"/>
    <dgm:cxn modelId="{0433E2D8-52AB-4C9F-80DB-C90E8118A16D}" type="presOf" srcId="{23B80B84-C965-4E36-BB6E-79B9CF032765}" destId="{0A4E2C8B-00EC-4CCB-8035-9D3FBDE516AA}" srcOrd="1" destOrd="0" presId="urn:microsoft.com/office/officeart/2005/8/layout/target3"/>
    <dgm:cxn modelId="{63CABEAF-5C3F-4DC7-BEF8-71566F7DEA53}" type="presOf" srcId="{2A8B9703-C261-4D35-B8CF-7120BEE3DB16}" destId="{536A7867-7B87-43E6-97C0-0C6C8FFC1A26}" srcOrd="1" destOrd="0" presId="urn:microsoft.com/office/officeart/2005/8/layout/target3"/>
    <dgm:cxn modelId="{9E8C1DC2-0FE0-4C89-90BE-C026492C18FA}" type="presOf" srcId="{2A8B9703-C261-4D35-B8CF-7120BEE3DB16}" destId="{5AD71C97-6173-485F-8367-8BA199A6B108}" srcOrd="0" destOrd="0" presId="urn:microsoft.com/office/officeart/2005/8/layout/target3"/>
    <dgm:cxn modelId="{5AE78388-B5C4-48CE-9FB1-CD75F6B8622D}" type="presOf" srcId="{23B80B84-C965-4E36-BB6E-79B9CF032765}" destId="{CF389E12-758B-4BC9-8AA2-DCF701EAEEAB}" srcOrd="0" destOrd="0" presId="urn:microsoft.com/office/officeart/2005/8/layout/target3"/>
    <dgm:cxn modelId="{1793BD78-2F41-4D6C-BE6B-A70B9C3959DD}" type="presParOf" srcId="{584E277C-A81E-4D9E-B480-C77B4AA41553}" destId="{34B0AB3E-A7C5-4611-9650-EA12EE1C554A}" srcOrd="0" destOrd="0" presId="urn:microsoft.com/office/officeart/2005/8/layout/target3"/>
    <dgm:cxn modelId="{A8746AD6-195A-45D3-A932-38765CDD4669}" type="presParOf" srcId="{584E277C-A81E-4D9E-B480-C77B4AA41553}" destId="{CA4D0C75-FFFE-4598-842E-851B44897AD4}" srcOrd="1" destOrd="0" presId="urn:microsoft.com/office/officeart/2005/8/layout/target3"/>
    <dgm:cxn modelId="{425BA112-8F35-4ECF-AB2E-91B98C29AEC7}" type="presParOf" srcId="{584E277C-A81E-4D9E-B480-C77B4AA41553}" destId="{CF389E12-758B-4BC9-8AA2-DCF701EAEEAB}" srcOrd="2" destOrd="0" presId="urn:microsoft.com/office/officeart/2005/8/layout/target3"/>
    <dgm:cxn modelId="{EC74A047-6F1E-422B-B920-43B8725038F0}" type="presParOf" srcId="{584E277C-A81E-4D9E-B480-C77B4AA41553}" destId="{C7C5B859-E00E-47F3-B772-DFF47501AB27}" srcOrd="3" destOrd="0" presId="urn:microsoft.com/office/officeart/2005/8/layout/target3"/>
    <dgm:cxn modelId="{935C68EA-9762-4536-A53B-6E5545EABFFC}" type="presParOf" srcId="{584E277C-A81E-4D9E-B480-C77B4AA41553}" destId="{4848A8F6-B790-4D4F-BC45-2D6B2670E6C8}" srcOrd="4" destOrd="0" presId="urn:microsoft.com/office/officeart/2005/8/layout/target3"/>
    <dgm:cxn modelId="{C594AE96-6A4F-4405-9381-3688DAC079CA}" type="presParOf" srcId="{584E277C-A81E-4D9E-B480-C77B4AA41553}" destId="{5AD71C97-6173-485F-8367-8BA199A6B108}" srcOrd="5" destOrd="0" presId="urn:microsoft.com/office/officeart/2005/8/layout/target3"/>
    <dgm:cxn modelId="{A710E14C-4B49-4CF1-BD94-CB3C25CC6A94}" type="presParOf" srcId="{584E277C-A81E-4D9E-B480-C77B4AA41553}" destId="{55A3FB23-7E4B-49CE-8999-B07E98F1981A}" srcOrd="6" destOrd="0" presId="urn:microsoft.com/office/officeart/2005/8/layout/target3"/>
    <dgm:cxn modelId="{6EF0FB48-B653-4776-904F-19D3D7F98FF3}" type="presParOf" srcId="{584E277C-A81E-4D9E-B480-C77B4AA41553}" destId="{830B0E24-7030-4446-AB5B-A3585C29C6FA}" srcOrd="7" destOrd="0" presId="urn:microsoft.com/office/officeart/2005/8/layout/target3"/>
    <dgm:cxn modelId="{8E713FBD-6A90-4A3E-9DFF-FC648F7AFF2F}" type="presParOf" srcId="{584E277C-A81E-4D9E-B480-C77B4AA41553}" destId="{524F91AF-F16A-4C31-9455-EC53D0D1FF22}" srcOrd="8" destOrd="0" presId="urn:microsoft.com/office/officeart/2005/8/layout/target3"/>
    <dgm:cxn modelId="{B99714C0-DF44-44E8-B4F3-FE573DCBB94D}" type="presParOf" srcId="{584E277C-A81E-4D9E-B480-C77B4AA41553}" destId="{0A4E2C8B-00EC-4CCB-8035-9D3FBDE516AA}" srcOrd="9" destOrd="0" presId="urn:microsoft.com/office/officeart/2005/8/layout/target3"/>
    <dgm:cxn modelId="{ACC6E8BB-E05B-490D-A3AF-7D2C6DDDFA5D}" type="presParOf" srcId="{584E277C-A81E-4D9E-B480-C77B4AA41553}" destId="{536A7867-7B87-43E6-97C0-0C6C8FFC1A26}" srcOrd="10" destOrd="0" presId="urn:microsoft.com/office/officeart/2005/8/layout/target3"/>
    <dgm:cxn modelId="{D4ED95A0-7A6F-41DA-853C-048D8A785583}" type="presParOf" srcId="{584E277C-A81E-4D9E-B480-C77B4AA41553}" destId="{0143B69B-DDF4-449B-89EB-72F3572025F5}" srcOrd="11" destOrd="0" presId="urn:microsoft.com/office/officeart/2005/8/layout/targe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F9CA0041-0BB5-45A3-BCA8-04C342C05707}">
      <dgm:prSet phldrT="[Text]"/>
      <dgm:spPr/>
      <dgm:t>
        <a:bodyPr/>
        <a:lstStyle/>
        <a:p>
          <a:r>
            <a:rPr lang="en-US" dirty="0" smtClean="0"/>
            <a:t>LÍ THUYẾT HỆ THỐNG</a:t>
          </a:r>
          <a:endParaRPr lang="vi-VN" dirty="0"/>
        </a:p>
      </dgm:t>
    </dgm:pt>
    <dgm:pt modelId="{E21CBB78-580D-42E4-AE05-59926D8D2640}" type="parTrans" cxnId="{FF30C773-BF20-435A-9EF5-6C8484553E6A}">
      <dgm:prSet/>
      <dgm:spPr/>
      <dgm:t>
        <a:bodyPr/>
        <a:lstStyle/>
        <a:p>
          <a:endParaRPr lang="vi-VN"/>
        </a:p>
      </dgm:t>
    </dgm:pt>
    <dgm:pt modelId="{1EBF778D-77D6-4EAC-AA2E-5AEA522BDF95}" type="sibTrans" cxnId="{FF30C773-BF20-435A-9EF5-6C8484553E6A}">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C03054D3-580D-47E4-B202-B7D9AC98DC7A}" type="pres">
      <dgm:prSet presAssocID="{F9CA0041-0BB5-45A3-BCA8-04C342C05707}" presName="comp" presStyleCnt="0"/>
      <dgm:spPr/>
    </dgm:pt>
    <dgm:pt modelId="{D3A984B2-D238-45E0-BFA9-3DA533397A96}" type="pres">
      <dgm:prSet presAssocID="{F9CA0041-0BB5-45A3-BCA8-04C342C05707}" presName="box" presStyleLbl="node1" presStyleIdx="0" presStyleCnt="1"/>
      <dgm:spPr/>
      <dgm:t>
        <a:bodyPr/>
        <a:lstStyle/>
        <a:p>
          <a:endParaRPr lang="vi-VN"/>
        </a:p>
      </dgm:t>
    </dgm:pt>
    <dgm:pt modelId="{6FDF8B72-6B14-49A0-86F4-6536C8E1BF9E}" type="pres">
      <dgm:prSet presAssocID="{F9CA0041-0BB5-45A3-BCA8-04C342C05707}"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dgm:spPr>
    </dgm:pt>
    <dgm:pt modelId="{D5E029DE-DAB8-43AA-A1E6-CE032C579F95}" type="pres">
      <dgm:prSet presAssocID="{F9CA0041-0BB5-45A3-BCA8-04C342C05707}" presName="text" presStyleLbl="node1" presStyleIdx="0" presStyleCnt="1">
        <dgm:presLayoutVars>
          <dgm:bulletEnabled val="1"/>
        </dgm:presLayoutVars>
      </dgm:prSet>
      <dgm:spPr/>
      <dgm:t>
        <a:bodyPr/>
        <a:lstStyle/>
        <a:p>
          <a:endParaRPr lang="vi-VN"/>
        </a:p>
      </dgm:t>
    </dgm:pt>
  </dgm:ptLst>
  <dgm:cxnLst>
    <dgm:cxn modelId="{CA67F656-CF9B-4EB5-9C06-A179DA247E87}" type="presOf" srcId="{F9CA0041-0BB5-45A3-BCA8-04C342C05707}" destId="{D5E029DE-DAB8-43AA-A1E6-CE032C579F95}" srcOrd="1" destOrd="0" presId="urn:microsoft.com/office/officeart/2005/8/layout/vList4"/>
    <dgm:cxn modelId="{DFFB41CE-B9F0-4B96-A55F-6EAE7997A4BC}" type="presOf" srcId="{625FC323-AB66-4A08-86D0-5E648DFE2C7D}" destId="{9D8825C4-8418-4FB2-804D-2C7DC6A844C7}" srcOrd="0" destOrd="0" presId="urn:microsoft.com/office/officeart/2005/8/layout/vList4"/>
    <dgm:cxn modelId="{FF30C773-BF20-435A-9EF5-6C8484553E6A}" srcId="{625FC323-AB66-4A08-86D0-5E648DFE2C7D}" destId="{F9CA0041-0BB5-45A3-BCA8-04C342C05707}" srcOrd="0" destOrd="0" parTransId="{E21CBB78-580D-42E4-AE05-59926D8D2640}" sibTransId="{1EBF778D-77D6-4EAC-AA2E-5AEA522BDF95}"/>
    <dgm:cxn modelId="{4341569C-EE80-4B2F-92EF-82AC3C9D6176}" type="presOf" srcId="{F9CA0041-0BB5-45A3-BCA8-04C342C05707}" destId="{D3A984B2-D238-45E0-BFA9-3DA533397A96}" srcOrd="0" destOrd="0" presId="urn:microsoft.com/office/officeart/2005/8/layout/vList4"/>
    <dgm:cxn modelId="{6A987B14-45ED-4F33-9F41-E032FDD50B4A}" type="presParOf" srcId="{9D8825C4-8418-4FB2-804D-2C7DC6A844C7}" destId="{C03054D3-580D-47E4-B202-B7D9AC98DC7A}" srcOrd="0" destOrd="0" presId="urn:microsoft.com/office/officeart/2005/8/layout/vList4"/>
    <dgm:cxn modelId="{B181984A-D4EB-4BA5-A6B1-DA32457DAFA1}" type="presParOf" srcId="{C03054D3-580D-47E4-B202-B7D9AC98DC7A}" destId="{D3A984B2-D238-45E0-BFA9-3DA533397A96}" srcOrd="0" destOrd="0" presId="urn:microsoft.com/office/officeart/2005/8/layout/vList4"/>
    <dgm:cxn modelId="{6C758178-FD50-4D30-8C64-F166CC97D96C}" type="presParOf" srcId="{C03054D3-580D-47E4-B202-B7D9AC98DC7A}" destId="{6FDF8B72-6B14-49A0-86F4-6536C8E1BF9E}" srcOrd="1" destOrd="0" presId="urn:microsoft.com/office/officeart/2005/8/layout/vList4"/>
    <dgm:cxn modelId="{197DF42B-8B25-4BAB-AE24-E2A0766EAF84}" type="presParOf" srcId="{C03054D3-580D-47E4-B202-B7D9AC98DC7A}" destId="{D5E029DE-DAB8-43AA-A1E6-CE032C579F95}"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F9CA0041-0BB5-45A3-BCA8-04C342C05707}">
      <dgm:prSet phldrT="[Text]"/>
      <dgm:spPr/>
      <dgm:t>
        <a:bodyPr/>
        <a:lstStyle/>
        <a:p>
          <a:r>
            <a:rPr lang="en-US" dirty="0" smtClean="0"/>
            <a:t>LÍ THUYẾT HỆ THỐNG</a:t>
          </a:r>
          <a:endParaRPr lang="vi-VN" dirty="0"/>
        </a:p>
      </dgm:t>
    </dgm:pt>
    <dgm:pt modelId="{E21CBB78-580D-42E4-AE05-59926D8D2640}" type="parTrans" cxnId="{FF30C773-BF20-435A-9EF5-6C8484553E6A}">
      <dgm:prSet/>
      <dgm:spPr/>
      <dgm:t>
        <a:bodyPr/>
        <a:lstStyle/>
        <a:p>
          <a:endParaRPr lang="vi-VN"/>
        </a:p>
      </dgm:t>
    </dgm:pt>
    <dgm:pt modelId="{1EBF778D-77D6-4EAC-AA2E-5AEA522BDF95}" type="sibTrans" cxnId="{FF30C773-BF20-435A-9EF5-6C8484553E6A}">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C03054D3-580D-47E4-B202-B7D9AC98DC7A}" type="pres">
      <dgm:prSet presAssocID="{F9CA0041-0BB5-45A3-BCA8-04C342C05707}" presName="comp" presStyleCnt="0"/>
      <dgm:spPr/>
    </dgm:pt>
    <dgm:pt modelId="{D3A984B2-D238-45E0-BFA9-3DA533397A96}" type="pres">
      <dgm:prSet presAssocID="{F9CA0041-0BB5-45A3-BCA8-04C342C05707}" presName="box" presStyleLbl="node1" presStyleIdx="0" presStyleCnt="1"/>
      <dgm:spPr/>
      <dgm:t>
        <a:bodyPr/>
        <a:lstStyle/>
        <a:p>
          <a:endParaRPr lang="vi-VN"/>
        </a:p>
      </dgm:t>
    </dgm:pt>
    <dgm:pt modelId="{6FDF8B72-6B14-49A0-86F4-6536C8E1BF9E}" type="pres">
      <dgm:prSet presAssocID="{F9CA0041-0BB5-45A3-BCA8-04C342C05707}"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dgm:spPr>
    </dgm:pt>
    <dgm:pt modelId="{D5E029DE-DAB8-43AA-A1E6-CE032C579F95}" type="pres">
      <dgm:prSet presAssocID="{F9CA0041-0BB5-45A3-BCA8-04C342C05707}" presName="text" presStyleLbl="node1" presStyleIdx="0" presStyleCnt="1">
        <dgm:presLayoutVars>
          <dgm:bulletEnabled val="1"/>
        </dgm:presLayoutVars>
      </dgm:prSet>
      <dgm:spPr/>
      <dgm:t>
        <a:bodyPr/>
        <a:lstStyle/>
        <a:p>
          <a:endParaRPr lang="vi-VN"/>
        </a:p>
      </dgm:t>
    </dgm:pt>
  </dgm:ptLst>
  <dgm:cxnLst>
    <dgm:cxn modelId="{1583F8CB-8421-4EEA-809B-213F32411F4E}" type="presOf" srcId="{F9CA0041-0BB5-45A3-BCA8-04C342C05707}" destId="{D5E029DE-DAB8-43AA-A1E6-CE032C579F95}" srcOrd="1" destOrd="0" presId="urn:microsoft.com/office/officeart/2005/8/layout/vList4"/>
    <dgm:cxn modelId="{FF30C773-BF20-435A-9EF5-6C8484553E6A}" srcId="{625FC323-AB66-4A08-86D0-5E648DFE2C7D}" destId="{F9CA0041-0BB5-45A3-BCA8-04C342C05707}" srcOrd="0" destOrd="0" parTransId="{E21CBB78-580D-42E4-AE05-59926D8D2640}" sibTransId="{1EBF778D-77D6-4EAC-AA2E-5AEA522BDF95}"/>
    <dgm:cxn modelId="{6D3CC231-BF7B-4225-84D7-8BD59209E357}" type="presOf" srcId="{625FC323-AB66-4A08-86D0-5E648DFE2C7D}" destId="{9D8825C4-8418-4FB2-804D-2C7DC6A844C7}" srcOrd="0" destOrd="0" presId="urn:microsoft.com/office/officeart/2005/8/layout/vList4"/>
    <dgm:cxn modelId="{A5135157-4C3E-4BA6-87FA-69DF3E47FE21}" type="presOf" srcId="{F9CA0041-0BB5-45A3-BCA8-04C342C05707}" destId="{D3A984B2-D238-45E0-BFA9-3DA533397A96}" srcOrd="0" destOrd="0" presId="urn:microsoft.com/office/officeart/2005/8/layout/vList4"/>
    <dgm:cxn modelId="{B175D5B5-8585-435E-8D2F-F8EB99C2D4EE}" type="presParOf" srcId="{9D8825C4-8418-4FB2-804D-2C7DC6A844C7}" destId="{C03054D3-580D-47E4-B202-B7D9AC98DC7A}" srcOrd="0" destOrd="0" presId="urn:microsoft.com/office/officeart/2005/8/layout/vList4"/>
    <dgm:cxn modelId="{F89F87ED-1E16-4BBB-89CC-664059C35E15}" type="presParOf" srcId="{C03054D3-580D-47E4-B202-B7D9AC98DC7A}" destId="{D3A984B2-D238-45E0-BFA9-3DA533397A96}" srcOrd="0" destOrd="0" presId="urn:microsoft.com/office/officeart/2005/8/layout/vList4"/>
    <dgm:cxn modelId="{39834C4E-01F6-4EF8-A37B-AB4CE2F93C71}" type="presParOf" srcId="{C03054D3-580D-47E4-B202-B7D9AC98DC7A}" destId="{6FDF8B72-6B14-49A0-86F4-6536C8E1BF9E}" srcOrd="1" destOrd="0" presId="urn:microsoft.com/office/officeart/2005/8/layout/vList4"/>
    <dgm:cxn modelId="{6B37D69C-584D-41B0-BDDA-B3449E877287}" type="presParOf" srcId="{C03054D3-580D-47E4-B202-B7D9AC98DC7A}" destId="{D5E029DE-DAB8-43AA-A1E6-CE032C579F95}"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25FC323-AB66-4A08-86D0-5E648DFE2C7D}"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vi-VN"/>
        </a:p>
      </dgm:t>
    </dgm:pt>
    <dgm:pt modelId="{F9CA0041-0BB5-45A3-BCA8-04C342C05707}">
      <dgm:prSet phldrT="[Text]"/>
      <dgm:spPr/>
      <dgm:t>
        <a:bodyPr/>
        <a:lstStyle/>
        <a:p>
          <a:r>
            <a:rPr lang="en-US" dirty="0" smtClean="0"/>
            <a:t>LÍ THUYẾT HỆ THỐNG</a:t>
          </a:r>
          <a:endParaRPr lang="vi-VN" dirty="0"/>
        </a:p>
      </dgm:t>
    </dgm:pt>
    <dgm:pt modelId="{E21CBB78-580D-42E4-AE05-59926D8D2640}" type="parTrans" cxnId="{FF30C773-BF20-435A-9EF5-6C8484553E6A}">
      <dgm:prSet/>
      <dgm:spPr/>
      <dgm:t>
        <a:bodyPr/>
        <a:lstStyle/>
        <a:p>
          <a:endParaRPr lang="vi-VN"/>
        </a:p>
      </dgm:t>
    </dgm:pt>
    <dgm:pt modelId="{1EBF778D-77D6-4EAC-AA2E-5AEA522BDF95}" type="sibTrans" cxnId="{FF30C773-BF20-435A-9EF5-6C8484553E6A}">
      <dgm:prSet/>
      <dgm:spPr/>
      <dgm:t>
        <a:bodyPr/>
        <a:lstStyle/>
        <a:p>
          <a:endParaRPr lang="vi-VN"/>
        </a:p>
      </dgm:t>
    </dgm:pt>
    <dgm:pt modelId="{9D8825C4-8418-4FB2-804D-2C7DC6A844C7}" type="pres">
      <dgm:prSet presAssocID="{625FC323-AB66-4A08-86D0-5E648DFE2C7D}" presName="linear" presStyleCnt="0">
        <dgm:presLayoutVars>
          <dgm:dir/>
          <dgm:resizeHandles val="exact"/>
        </dgm:presLayoutVars>
      </dgm:prSet>
      <dgm:spPr/>
      <dgm:t>
        <a:bodyPr/>
        <a:lstStyle/>
        <a:p>
          <a:endParaRPr lang="vi-VN"/>
        </a:p>
      </dgm:t>
    </dgm:pt>
    <dgm:pt modelId="{C03054D3-580D-47E4-B202-B7D9AC98DC7A}" type="pres">
      <dgm:prSet presAssocID="{F9CA0041-0BB5-45A3-BCA8-04C342C05707}" presName="comp" presStyleCnt="0"/>
      <dgm:spPr/>
    </dgm:pt>
    <dgm:pt modelId="{D3A984B2-D238-45E0-BFA9-3DA533397A96}" type="pres">
      <dgm:prSet presAssocID="{F9CA0041-0BB5-45A3-BCA8-04C342C05707}" presName="box" presStyleLbl="node1" presStyleIdx="0" presStyleCnt="1"/>
      <dgm:spPr/>
      <dgm:t>
        <a:bodyPr/>
        <a:lstStyle/>
        <a:p>
          <a:endParaRPr lang="vi-VN"/>
        </a:p>
      </dgm:t>
    </dgm:pt>
    <dgm:pt modelId="{6FDF8B72-6B14-49A0-86F4-6536C8E1BF9E}" type="pres">
      <dgm:prSet presAssocID="{F9CA0041-0BB5-45A3-BCA8-04C342C05707}"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dgm:spPr>
    </dgm:pt>
    <dgm:pt modelId="{D5E029DE-DAB8-43AA-A1E6-CE032C579F95}" type="pres">
      <dgm:prSet presAssocID="{F9CA0041-0BB5-45A3-BCA8-04C342C05707}" presName="text" presStyleLbl="node1" presStyleIdx="0" presStyleCnt="1">
        <dgm:presLayoutVars>
          <dgm:bulletEnabled val="1"/>
        </dgm:presLayoutVars>
      </dgm:prSet>
      <dgm:spPr/>
      <dgm:t>
        <a:bodyPr/>
        <a:lstStyle/>
        <a:p>
          <a:endParaRPr lang="vi-VN"/>
        </a:p>
      </dgm:t>
    </dgm:pt>
  </dgm:ptLst>
  <dgm:cxnLst>
    <dgm:cxn modelId="{FF30C773-BF20-435A-9EF5-6C8484553E6A}" srcId="{625FC323-AB66-4A08-86D0-5E648DFE2C7D}" destId="{F9CA0041-0BB5-45A3-BCA8-04C342C05707}" srcOrd="0" destOrd="0" parTransId="{E21CBB78-580D-42E4-AE05-59926D8D2640}" sibTransId="{1EBF778D-77D6-4EAC-AA2E-5AEA522BDF95}"/>
    <dgm:cxn modelId="{F3B4DC34-E63E-4EB8-8E52-15E3E6B147D4}" type="presOf" srcId="{F9CA0041-0BB5-45A3-BCA8-04C342C05707}" destId="{D3A984B2-D238-45E0-BFA9-3DA533397A96}" srcOrd="0" destOrd="0" presId="urn:microsoft.com/office/officeart/2005/8/layout/vList4"/>
    <dgm:cxn modelId="{A4A28EC7-35C1-4A86-A6C5-A37895E5D135}" type="presOf" srcId="{F9CA0041-0BB5-45A3-BCA8-04C342C05707}" destId="{D5E029DE-DAB8-43AA-A1E6-CE032C579F95}" srcOrd="1" destOrd="0" presId="urn:microsoft.com/office/officeart/2005/8/layout/vList4"/>
    <dgm:cxn modelId="{596A67B6-2BA4-4713-BBD7-5F75EC531DDE}" type="presOf" srcId="{625FC323-AB66-4A08-86D0-5E648DFE2C7D}" destId="{9D8825C4-8418-4FB2-804D-2C7DC6A844C7}" srcOrd="0" destOrd="0" presId="urn:microsoft.com/office/officeart/2005/8/layout/vList4"/>
    <dgm:cxn modelId="{08A99434-BE23-4911-8C3C-6A0443CC36A3}" type="presParOf" srcId="{9D8825C4-8418-4FB2-804D-2C7DC6A844C7}" destId="{C03054D3-580D-47E4-B202-B7D9AC98DC7A}" srcOrd="0" destOrd="0" presId="urn:microsoft.com/office/officeart/2005/8/layout/vList4"/>
    <dgm:cxn modelId="{A9B4F09E-4B87-44B4-894D-10384D29DAC7}" type="presParOf" srcId="{C03054D3-580D-47E4-B202-B7D9AC98DC7A}" destId="{D3A984B2-D238-45E0-BFA9-3DA533397A96}" srcOrd="0" destOrd="0" presId="urn:microsoft.com/office/officeart/2005/8/layout/vList4"/>
    <dgm:cxn modelId="{37D95FD1-D741-483E-B192-066FA30C9891}" type="presParOf" srcId="{C03054D3-580D-47E4-B202-B7D9AC98DC7A}" destId="{6FDF8B72-6B14-49A0-86F4-6536C8E1BF9E}" srcOrd="1" destOrd="0" presId="urn:microsoft.com/office/officeart/2005/8/layout/vList4"/>
    <dgm:cxn modelId="{3C0C6C07-DC43-48B9-91CB-DD4D0E84AD88}" type="presParOf" srcId="{C03054D3-580D-47E4-B202-B7D9AC98DC7A}" destId="{D5E029DE-DAB8-43AA-A1E6-CE032C579F95}"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1A6402A-0E72-4177-AFEC-E5E2D8AE63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vi-VN"/>
        </a:p>
      </dgm:t>
    </dgm:pt>
    <dgm:pt modelId="{10AA6390-C942-4115-9B29-44C2C75CC348}">
      <dgm:prSet phldrT="[Text]" custT="1"/>
      <dgm:spPr/>
      <dgm:t>
        <a:bodyPr/>
        <a:lstStyle/>
        <a:p>
          <a:r>
            <a:rPr lang="en-US" sz="1800" dirty="0" smtClean="0"/>
            <a:t>THÍCH ỨNG</a:t>
          </a:r>
          <a:endParaRPr lang="vi-VN" sz="1800" dirty="0"/>
        </a:p>
      </dgm:t>
    </dgm:pt>
    <dgm:pt modelId="{4254D38B-A0BD-4C87-8B22-1D047F5958D7}" type="parTrans" cxnId="{BDFE87D8-96DA-4B38-96BF-F33812CC6F2D}">
      <dgm:prSet/>
      <dgm:spPr/>
      <dgm:t>
        <a:bodyPr/>
        <a:lstStyle/>
        <a:p>
          <a:endParaRPr lang="vi-VN"/>
        </a:p>
      </dgm:t>
    </dgm:pt>
    <dgm:pt modelId="{AFB9926A-90F4-4213-AE6E-06F17068E2B0}" type="sibTrans" cxnId="{BDFE87D8-96DA-4B38-96BF-F33812CC6F2D}">
      <dgm:prSet/>
      <dgm:spPr/>
      <dgm:t>
        <a:bodyPr/>
        <a:lstStyle/>
        <a:p>
          <a:endParaRPr lang="vi-VN"/>
        </a:p>
      </dgm:t>
    </dgm:pt>
    <dgm:pt modelId="{4D472793-A7C3-460D-BFF3-85DD199A39E2}">
      <dgm:prSet phldrT="[Text]"/>
      <dgm:spPr/>
      <dgm:t>
        <a:bodyPr/>
        <a:lstStyle/>
        <a:p>
          <a:r>
            <a:rPr lang="en-US" dirty="0" err="1" smtClean="0"/>
            <a:t>Môi</a:t>
          </a:r>
          <a:r>
            <a:rPr lang="en-US" dirty="0" smtClean="0"/>
            <a:t> </a:t>
          </a:r>
          <a:r>
            <a:rPr lang="en-US" dirty="0" err="1" smtClean="0"/>
            <a:t>trường</a:t>
          </a:r>
          <a:r>
            <a:rPr lang="en-US" dirty="0" smtClean="0"/>
            <a:t> </a:t>
          </a:r>
          <a:r>
            <a:rPr lang="en-US" dirty="0" err="1" smtClean="0"/>
            <a:t>tác</a:t>
          </a:r>
          <a:r>
            <a:rPr lang="en-US" dirty="0" smtClean="0"/>
            <a:t> </a:t>
          </a:r>
          <a:r>
            <a:rPr lang="en-US" dirty="0" err="1" smtClean="0"/>
            <a:t>động</a:t>
          </a:r>
          <a:r>
            <a:rPr lang="en-US" dirty="0" smtClean="0"/>
            <a:t> </a:t>
          </a:r>
          <a:r>
            <a:rPr lang="en-US" dirty="0" err="1" smtClean="0"/>
            <a:t>bên</a:t>
          </a:r>
          <a:r>
            <a:rPr lang="en-US" dirty="0" smtClean="0"/>
            <a:t> </a:t>
          </a:r>
          <a:r>
            <a:rPr lang="en-US" dirty="0" err="1" smtClean="0"/>
            <a:t>ngoài</a:t>
          </a:r>
          <a:endParaRPr lang="vi-VN" dirty="0"/>
        </a:p>
      </dgm:t>
    </dgm:pt>
    <dgm:pt modelId="{854A170B-FA91-44E8-81D8-C7D01A698AF2}" type="parTrans" cxnId="{2C54ECAD-CFB7-4C41-8BA3-4B7BC618C7F8}">
      <dgm:prSet/>
      <dgm:spPr/>
      <dgm:t>
        <a:bodyPr/>
        <a:lstStyle/>
        <a:p>
          <a:endParaRPr lang="vi-VN"/>
        </a:p>
      </dgm:t>
    </dgm:pt>
    <dgm:pt modelId="{FBAC835C-CD48-4745-A4F7-008E7884815C}" type="sibTrans" cxnId="{2C54ECAD-CFB7-4C41-8BA3-4B7BC618C7F8}">
      <dgm:prSet/>
      <dgm:spPr/>
      <dgm:t>
        <a:bodyPr/>
        <a:lstStyle/>
        <a:p>
          <a:endParaRPr lang="vi-VN"/>
        </a:p>
      </dgm:t>
    </dgm:pt>
    <dgm:pt modelId="{8CE33789-6CC3-4D32-B9D2-80F6C7711940}">
      <dgm:prSet phldrT="[Text]" custT="1"/>
      <dgm:spPr/>
      <dgm:t>
        <a:bodyPr/>
        <a:lstStyle/>
        <a:p>
          <a:r>
            <a:rPr lang="en-US" sz="1800" dirty="0" smtClean="0"/>
            <a:t>HƯỚNG ĐÍCH</a:t>
          </a:r>
          <a:endParaRPr lang="vi-VN" sz="1800" dirty="0"/>
        </a:p>
      </dgm:t>
    </dgm:pt>
    <dgm:pt modelId="{42ADA552-57EA-4DD1-9B69-8C1E3E1116EA}" type="parTrans" cxnId="{87BB4583-02FA-4D1E-9002-FDDFCBF6F501}">
      <dgm:prSet/>
      <dgm:spPr/>
      <dgm:t>
        <a:bodyPr/>
        <a:lstStyle/>
        <a:p>
          <a:endParaRPr lang="vi-VN"/>
        </a:p>
      </dgm:t>
    </dgm:pt>
    <dgm:pt modelId="{965DACF5-313A-4678-BEC5-DAEC3EFA4EF8}" type="sibTrans" cxnId="{87BB4583-02FA-4D1E-9002-FDDFCBF6F501}">
      <dgm:prSet/>
      <dgm:spPr/>
      <dgm:t>
        <a:bodyPr/>
        <a:lstStyle/>
        <a:p>
          <a:endParaRPr lang="vi-VN"/>
        </a:p>
      </dgm:t>
    </dgm:pt>
    <dgm:pt modelId="{8A355DE8-405A-435D-8279-8D7B747CE9A8}">
      <dgm:prSet phldrT="[Text]"/>
      <dgm:spPr/>
      <dgm:t>
        <a:bodyPr/>
        <a:lstStyle/>
        <a:p>
          <a:r>
            <a:rPr lang="en-US" dirty="0" err="1" smtClean="0"/>
            <a:t>Tập</a:t>
          </a:r>
          <a:r>
            <a:rPr lang="en-US" dirty="0" smtClean="0"/>
            <a:t> </a:t>
          </a:r>
          <a:r>
            <a:rPr lang="en-US" dirty="0" err="1" smtClean="0"/>
            <a:t>trung</a:t>
          </a:r>
          <a:r>
            <a:rPr lang="en-US" dirty="0" smtClean="0"/>
            <a:t> </a:t>
          </a:r>
          <a:r>
            <a:rPr lang="en-US" dirty="0" err="1" smtClean="0"/>
            <a:t>vào</a:t>
          </a:r>
          <a:r>
            <a:rPr lang="en-US" dirty="0" smtClean="0"/>
            <a:t> </a:t>
          </a:r>
          <a:r>
            <a:rPr lang="en-US" dirty="0" err="1" smtClean="0"/>
            <a:t>các</a:t>
          </a:r>
          <a:r>
            <a:rPr lang="en-US" dirty="0" smtClean="0"/>
            <a:t> </a:t>
          </a:r>
          <a:r>
            <a:rPr lang="en-US" dirty="0" err="1" smtClean="0"/>
            <a:t>mục</a:t>
          </a:r>
          <a:r>
            <a:rPr lang="en-US" dirty="0" smtClean="0"/>
            <a:t> </a:t>
          </a:r>
          <a:r>
            <a:rPr lang="en-US" dirty="0" err="1" smtClean="0"/>
            <a:t>đích</a:t>
          </a:r>
          <a:r>
            <a:rPr lang="en-US" dirty="0" smtClean="0"/>
            <a:t> </a:t>
          </a:r>
          <a:r>
            <a:rPr lang="en-US" dirty="0" err="1" smtClean="0"/>
            <a:t>xác</a:t>
          </a:r>
          <a:r>
            <a:rPr lang="en-US" dirty="0" smtClean="0"/>
            <a:t> </a:t>
          </a:r>
          <a:r>
            <a:rPr lang="en-US" dirty="0" err="1" smtClean="0"/>
            <a:t>định</a:t>
          </a:r>
          <a:endParaRPr lang="vi-VN" dirty="0"/>
        </a:p>
      </dgm:t>
    </dgm:pt>
    <dgm:pt modelId="{A598C218-CA9F-4C04-A52F-C67A5B96CB63}" type="parTrans" cxnId="{CB92BFEF-54C0-401D-A089-23121E88D2F3}">
      <dgm:prSet/>
      <dgm:spPr/>
      <dgm:t>
        <a:bodyPr/>
        <a:lstStyle/>
        <a:p>
          <a:endParaRPr lang="vi-VN"/>
        </a:p>
      </dgm:t>
    </dgm:pt>
    <dgm:pt modelId="{277AEDE1-0C09-4B01-A768-CF4EBF7285CB}" type="sibTrans" cxnId="{CB92BFEF-54C0-401D-A089-23121E88D2F3}">
      <dgm:prSet/>
      <dgm:spPr/>
      <dgm:t>
        <a:bodyPr/>
        <a:lstStyle/>
        <a:p>
          <a:endParaRPr lang="vi-VN"/>
        </a:p>
      </dgm:t>
    </dgm:pt>
    <dgm:pt modelId="{6AAAB813-E449-4773-AD03-A9EAB26F94F5}">
      <dgm:prSet phldrT="[Text]" custT="1"/>
      <dgm:spPr/>
      <dgm:t>
        <a:bodyPr/>
        <a:lstStyle/>
        <a:p>
          <a:r>
            <a:rPr lang="en-US" sz="1800" dirty="0" smtClean="0"/>
            <a:t>LIÊN KẾT</a:t>
          </a:r>
          <a:endParaRPr lang="vi-VN" sz="1800" dirty="0"/>
        </a:p>
      </dgm:t>
    </dgm:pt>
    <dgm:pt modelId="{4708CDA8-5252-427D-9556-B8D9BB2F4F63}" type="parTrans" cxnId="{C95B5E92-2CD6-4BDD-B4D4-3F3939B5A9BD}">
      <dgm:prSet/>
      <dgm:spPr/>
      <dgm:t>
        <a:bodyPr/>
        <a:lstStyle/>
        <a:p>
          <a:endParaRPr lang="vi-VN"/>
        </a:p>
      </dgm:t>
    </dgm:pt>
    <dgm:pt modelId="{47E20DAF-9D85-4703-9DC5-B724255A1EF2}" type="sibTrans" cxnId="{C95B5E92-2CD6-4BDD-B4D4-3F3939B5A9BD}">
      <dgm:prSet/>
      <dgm:spPr/>
      <dgm:t>
        <a:bodyPr/>
        <a:lstStyle/>
        <a:p>
          <a:endParaRPr lang="vi-VN"/>
        </a:p>
      </dgm:t>
    </dgm:pt>
    <dgm:pt modelId="{923502B6-1551-4719-934B-84B30467527F}">
      <dgm:prSet phldrT="[Text]"/>
      <dgm:spPr/>
      <dgm:t>
        <a:bodyPr/>
        <a:lstStyle/>
        <a:p>
          <a:r>
            <a:rPr lang="en-US" dirty="0" err="1" smtClean="0"/>
            <a:t>Phân</a:t>
          </a:r>
          <a:r>
            <a:rPr lang="en-US" dirty="0" smtClean="0"/>
            <a:t> </a:t>
          </a:r>
          <a:r>
            <a:rPr lang="en-US" dirty="0" err="1" smtClean="0"/>
            <a:t>phối</a:t>
          </a:r>
          <a:r>
            <a:rPr lang="en-US" dirty="0" smtClean="0"/>
            <a:t> </a:t>
          </a:r>
          <a:r>
            <a:rPr lang="en-US" dirty="0" err="1" smtClean="0"/>
            <a:t>các</a:t>
          </a:r>
          <a:r>
            <a:rPr lang="en-US" dirty="0" smtClean="0"/>
            <a:t> </a:t>
          </a:r>
          <a:r>
            <a:rPr lang="en-US" dirty="0" err="1" smtClean="0"/>
            <a:t>hoạt</a:t>
          </a:r>
          <a:r>
            <a:rPr lang="en-US" dirty="0" smtClean="0"/>
            <a:t> </a:t>
          </a:r>
          <a:r>
            <a:rPr lang="en-US" dirty="0" err="1" smtClean="0"/>
            <a:t>động</a:t>
          </a:r>
          <a:r>
            <a:rPr lang="en-US" dirty="0" smtClean="0"/>
            <a:t> ,</a:t>
          </a:r>
          <a:r>
            <a:rPr lang="en-US" dirty="0" err="1" smtClean="0"/>
            <a:t>điều</a:t>
          </a:r>
          <a:r>
            <a:rPr lang="en-US" dirty="0" smtClean="0"/>
            <a:t> </a:t>
          </a:r>
          <a:r>
            <a:rPr lang="en-US" dirty="0" err="1" smtClean="0"/>
            <a:t>hòa</a:t>
          </a:r>
          <a:r>
            <a:rPr lang="en-US" dirty="0" smtClean="0"/>
            <a:t> </a:t>
          </a:r>
          <a:r>
            <a:rPr lang="en-US" dirty="0" err="1" smtClean="0"/>
            <a:t>và</a:t>
          </a:r>
          <a:r>
            <a:rPr lang="en-US" dirty="0" smtClean="0"/>
            <a:t> </a:t>
          </a:r>
          <a:r>
            <a:rPr lang="en-US" dirty="0" err="1" smtClean="0"/>
            <a:t>giải</a:t>
          </a:r>
          <a:r>
            <a:rPr lang="en-US" dirty="0" smtClean="0"/>
            <a:t> </a:t>
          </a:r>
          <a:r>
            <a:rPr lang="en-US" dirty="0" err="1" smtClean="0"/>
            <a:t>quyết</a:t>
          </a:r>
          <a:endParaRPr lang="vi-VN" dirty="0"/>
        </a:p>
      </dgm:t>
    </dgm:pt>
    <dgm:pt modelId="{CE488F64-5A94-4A13-B2E6-C45B73D4CE6D}" type="parTrans" cxnId="{ADEA89AF-A997-4916-A864-49280C08D3FF}">
      <dgm:prSet/>
      <dgm:spPr/>
      <dgm:t>
        <a:bodyPr/>
        <a:lstStyle/>
        <a:p>
          <a:endParaRPr lang="vi-VN"/>
        </a:p>
      </dgm:t>
    </dgm:pt>
    <dgm:pt modelId="{93064887-870F-4C0C-96FE-C1E959FC5F7D}" type="sibTrans" cxnId="{ADEA89AF-A997-4916-A864-49280C08D3FF}">
      <dgm:prSet/>
      <dgm:spPr/>
      <dgm:t>
        <a:bodyPr/>
        <a:lstStyle/>
        <a:p>
          <a:endParaRPr lang="vi-VN"/>
        </a:p>
      </dgm:t>
    </dgm:pt>
    <dgm:pt modelId="{14195A0D-14FF-4912-9A76-A134266AEAB3}" type="pres">
      <dgm:prSet presAssocID="{A1A6402A-0E72-4177-AFEC-E5E2D8AE63B0}" presName="Name0" presStyleCnt="0">
        <dgm:presLayoutVars>
          <dgm:dir/>
          <dgm:animLvl val="lvl"/>
          <dgm:resizeHandles val="exact"/>
        </dgm:presLayoutVars>
      </dgm:prSet>
      <dgm:spPr/>
      <dgm:t>
        <a:bodyPr/>
        <a:lstStyle/>
        <a:p>
          <a:endParaRPr lang="vi-VN"/>
        </a:p>
      </dgm:t>
    </dgm:pt>
    <dgm:pt modelId="{58535A7E-48D9-475B-B737-B23AA226348A}" type="pres">
      <dgm:prSet presAssocID="{10AA6390-C942-4115-9B29-44C2C75CC348}" presName="linNode" presStyleCnt="0"/>
      <dgm:spPr/>
    </dgm:pt>
    <dgm:pt modelId="{8B30DD18-FAAF-4E98-9A05-F1BBFBB99421}" type="pres">
      <dgm:prSet presAssocID="{10AA6390-C942-4115-9B29-44C2C75CC348}" presName="parentText" presStyleLbl="node1" presStyleIdx="0" presStyleCnt="3">
        <dgm:presLayoutVars>
          <dgm:chMax val="1"/>
          <dgm:bulletEnabled val="1"/>
        </dgm:presLayoutVars>
      </dgm:prSet>
      <dgm:spPr/>
      <dgm:t>
        <a:bodyPr/>
        <a:lstStyle/>
        <a:p>
          <a:endParaRPr lang="vi-VN"/>
        </a:p>
      </dgm:t>
    </dgm:pt>
    <dgm:pt modelId="{977D1C1A-0259-42AB-A88B-6791974A56FB}" type="pres">
      <dgm:prSet presAssocID="{10AA6390-C942-4115-9B29-44C2C75CC348}" presName="descendantText" presStyleLbl="alignAccFollowNode1" presStyleIdx="0" presStyleCnt="3">
        <dgm:presLayoutVars>
          <dgm:bulletEnabled val="1"/>
        </dgm:presLayoutVars>
      </dgm:prSet>
      <dgm:spPr/>
      <dgm:t>
        <a:bodyPr/>
        <a:lstStyle/>
        <a:p>
          <a:endParaRPr lang="vi-VN"/>
        </a:p>
      </dgm:t>
    </dgm:pt>
    <dgm:pt modelId="{712B8690-2F16-45B7-8D03-9C01C90AFD8A}" type="pres">
      <dgm:prSet presAssocID="{AFB9926A-90F4-4213-AE6E-06F17068E2B0}" presName="sp" presStyleCnt="0"/>
      <dgm:spPr/>
    </dgm:pt>
    <dgm:pt modelId="{27E06E71-AC8D-4C86-B115-B993EE1B312E}" type="pres">
      <dgm:prSet presAssocID="{8CE33789-6CC3-4D32-B9D2-80F6C7711940}" presName="linNode" presStyleCnt="0"/>
      <dgm:spPr/>
    </dgm:pt>
    <dgm:pt modelId="{99C2FAA9-6A2E-4181-8EDA-0952305C1D97}" type="pres">
      <dgm:prSet presAssocID="{8CE33789-6CC3-4D32-B9D2-80F6C7711940}" presName="parentText" presStyleLbl="node1" presStyleIdx="1" presStyleCnt="3">
        <dgm:presLayoutVars>
          <dgm:chMax val="1"/>
          <dgm:bulletEnabled val="1"/>
        </dgm:presLayoutVars>
      </dgm:prSet>
      <dgm:spPr/>
      <dgm:t>
        <a:bodyPr/>
        <a:lstStyle/>
        <a:p>
          <a:endParaRPr lang="vi-VN"/>
        </a:p>
      </dgm:t>
    </dgm:pt>
    <dgm:pt modelId="{5E287D1C-EFF7-4C5F-A7AC-30CF7AEE563B}" type="pres">
      <dgm:prSet presAssocID="{8CE33789-6CC3-4D32-B9D2-80F6C7711940}" presName="descendantText" presStyleLbl="alignAccFollowNode1" presStyleIdx="1" presStyleCnt="3">
        <dgm:presLayoutVars>
          <dgm:bulletEnabled val="1"/>
        </dgm:presLayoutVars>
      </dgm:prSet>
      <dgm:spPr/>
      <dgm:t>
        <a:bodyPr/>
        <a:lstStyle/>
        <a:p>
          <a:endParaRPr lang="vi-VN"/>
        </a:p>
      </dgm:t>
    </dgm:pt>
    <dgm:pt modelId="{91B64552-F165-42F1-8156-3461FEFF73DD}" type="pres">
      <dgm:prSet presAssocID="{965DACF5-313A-4678-BEC5-DAEC3EFA4EF8}" presName="sp" presStyleCnt="0"/>
      <dgm:spPr/>
    </dgm:pt>
    <dgm:pt modelId="{6637F4EB-4CE9-4895-80E8-C724A79B0D57}" type="pres">
      <dgm:prSet presAssocID="{6AAAB813-E449-4773-AD03-A9EAB26F94F5}" presName="linNode" presStyleCnt="0"/>
      <dgm:spPr/>
    </dgm:pt>
    <dgm:pt modelId="{C550BFD6-E05B-49A2-BF4A-FFBC2F9C40E5}" type="pres">
      <dgm:prSet presAssocID="{6AAAB813-E449-4773-AD03-A9EAB26F94F5}" presName="parentText" presStyleLbl="node1" presStyleIdx="2" presStyleCnt="3" custLinFactY="13880" custLinFactNeighborX="915" custLinFactNeighborY="100000">
        <dgm:presLayoutVars>
          <dgm:chMax val="1"/>
          <dgm:bulletEnabled val="1"/>
        </dgm:presLayoutVars>
      </dgm:prSet>
      <dgm:spPr/>
      <dgm:t>
        <a:bodyPr/>
        <a:lstStyle/>
        <a:p>
          <a:endParaRPr lang="vi-VN"/>
        </a:p>
      </dgm:t>
    </dgm:pt>
    <dgm:pt modelId="{6268F703-E1D9-41EF-8AEF-12D6524945EB}" type="pres">
      <dgm:prSet presAssocID="{6AAAB813-E449-4773-AD03-A9EAB26F94F5}" presName="descendantText" presStyleLbl="alignAccFollowNode1" presStyleIdx="2" presStyleCnt="3" custLinFactY="54850" custLinFactNeighborX="-68" custLinFactNeighborY="100000">
        <dgm:presLayoutVars>
          <dgm:bulletEnabled val="1"/>
        </dgm:presLayoutVars>
      </dgm:prSet>
      <dgm:spPr/>
      <dgm:t>
        <a:bodyPr/>
        <a:lstStyle/>
        <a:p>
          <a:endParaRPr lang="vi-VN"/>
        </a:p>
      </dgm:t>
    </dgm:pt>
  </dgm:ptLst>
  <dgm:cxnLst>
    <dgm:cxn modelId="{C95B5E92-2CD6-4BDD-B4D4-3F3939B5A9BD}" srcId="{A1A6402A-0E72-4177-AFEC-E5E2D8AE63B0}" destId="{6AAAB813-E449-4773-AD03-A9EAB26F94F5}" srcOrd="2" destOrd="0" parTransId="{4708CDA8-5252-427D-9556-B8D9BB2F4F63}" sibTransId="{47E20DAF-9D85-4703-9DC5-B724255A1EF2}"/>
    <dgm:cxn modelId="{87BB4583-02FA-4D1E-9002-FDDFCBF6F501}" srcId="{A1A6402A-0E72-4177-AFEC-E5E2D8AE63B0}" destId="{8CE33789-6CC3-4D32-B9D2-80F6C7711940}" srcOrd="1" destOrd="0" parTransId="{42ADA552-57EA-4DD1-9B69-8C1E3E1116EA}" sibTransId="{965DACF5-313A-4678-BEC5-DAEC3EFA4EF8}"/>
    <dgm:cxn modelId="{BDFE87D8-96DA-4B38-96BF-F33812CC6F2D}" srcId="{A1A6402A-0E72-4177-AFEC-E5E2D8AE63B0}" destId="{10AA6390-C942-4115-9B29-44C2C75CC348}" srcOrd="0" destOrd="0" parTransId="{4254D38B-A0BD-4C87-8B22-1D047F5958D7}" sibTransId="{AFB9926A-90F4-4213-AE6E-06F17068E2B0}"/>
    <dgm:cxn modelId="{6EF2C613-493D-4365-AB00-0A9964EA7F49}" type="presOf" srcId="{A1A6402A-0E72-4177-AFEC-E5E2D8AE63B0}" destId="{14195A0D-14FF-4912-9A76-A134266AEAB3}" srcOrd="0" destOrd="0" presId="urn:microsoft.com/office/officeart/2005/8/layout/vList5"/>
    <dgm:cxn modelId="{ADEA89AF-A997-4916-A864-49280C08D3FF}" srcId="{6AAAB813-E449-4773-AD03-A9EAB26F94F5}" destId="{923502B6-1551-4719-934B-84B30467527F}" srcOrd="0" destOrd="0" parTransId="{CE488F64-5A94-4A13-B2E6-C45B73D4CE6D}" sibTransId="{93064887-870F-4C0C-96FE-C1E959FC5F7D}"/>
    <dgm:cxn modelId="{7EE7242E-7B49-4F53-BF02-E1A36BFC2341}" type="presOf" srcId="{8A355DE8-405A-435D-8279-8D7B747CE9A8}" destId="{5E287D1C-EFF7-4C5F-A7AC-30CF7AEE563B}" srcOrd="0" destOrd="0" presId="urn:microsoft.com/office/officeart/2005/8/layout/vList5"/>
    <dgm:cxn modelId="{CB92BFEF-54C0-401D-A089-23121E88D2F3}" srcId="{8CE33789-6CC3-4D32-B9D2-80F6C7711940}" destId="{8A355DE8-405A-435D-8279-8D7B747CE9A8}" srcOrd="0" destOrd="0" parTransId="{A598C218-CA9F-4C04-A52F-C67A5B96CB63}" sibTransId="{277AEDE1-0C09-4B01-A768-CF4EBF7285CB}"/>
    <dgm:cxn modelId="{2D5E62CC-6DD7-4D36-8C6A-51E877A76B2C}" type="presOf" srcId="{923502B6-1551-4719-934B-84B30467527F}" destId="{6268F703-E1D9-41EF-8AEF-12D6524945EB}" srcOrd="0" destOrd="0" presId="urn:microsoft.com/office/officeart/2005/8/layout/vList5"/>
    <dgm:cxn modelId="{8D4EF223-5A8D-49FD-9DDD-07DBFA8C1C5F}" type="presOf" srcId="{10AA6390-C942-4115-9B29-44C2C75CC348}" destId="{8B30DD18-FAAF-4E98-9A05-F1BBFBB99421}" srcOrd="0" destOrd="0" presId="urn:microsoft.com/office/officeart/2005/8/layout/vList5"/>
    <dgm:cxn modelId="{20027AD9-4E31-4AC1-9A8A-080F29F013A6}" type="presOf" srcId="{8CE33789-6CC3-4D32-B9D2-80F6C7711940}" destId="{99C2FAA9-6A2E-4181-8EDA-0952305C1D97}" srcOrd="0" destOrd="0" presId="urn:microsoft.com/office/officeart/2005/8/layout/vList5"/>
    <dgm:cxn modelId="{2C54ECAD-CFB7-4C41-8BA3-4B7BC618C7F8}" srcId="{10AA6390-C942-4115-9B29-44C2C75CC348}" destId="{4D472793-A7C3-460D-BFF3-85DD199A39E2}" srcOrd="0" destOrd="0" parTransId="{854A170B-FA91-44E8-81D8-C7D01A698AF2}" sibTransId="{FBAC835C-CD48-4745-A4F7-008E7884815C}"/>
    <dgm:cxn modelId="{86B4E824-EDB1-4221-81F5-45003D6D0B98}" type="presOf" srcId="{6AAAB813-E449-4773-AD03-A9EAB26F94F5}" destId="{C550BFD6-E05B-49A2-BF4A-FFBC2F9C40E5}" srcOrd="0" destOrd="0" presId="urn:microsoft.com/office/officeart/2005/8/layout/vList5"/>
    <dgm:cxn modelId="{89A58C42-39B3-4241-9F97-4459DE072373}" type="presOf" srcId="{4D472793-A7C3-460D-BFF3-85DD199A39E2}" destId="{977D1C1A-0259-42AB-A88B-6791974A56FB}" srcOrd="0" destOrd="0" presId="urn:microsoft.com/office/officeart/2005/8/layout/vList5"/>
    <dgm:cxn modelId="{7E6F2986-61BE-43FA-A087-C0B0B72333E8}" type="presParOf" srcId="{14195A0D-14FF-4912-9A76-A134266AEAB3}" destId="{58535A7E-48D9-475B-B737-B23AA226348A}" srcOrd="0" destOrd="0" presId="urn:microsoft.com/office/officeart/2005/8/layout/vList5"/>
    <dgm:cxn modelId="{5E905610-0DA1-4C78-BAD3-C1474512FFAA}" type="presParOf" srcId="{58535A7E-48D9-475B-B737-B23AA226348A}" destId="{8B30DD18-FAAF-4E98-9A05-F1BBFBB99421}" srcOrd="0" destOrd="0" presId="urn:microsoft.com/office/officeart/2005/8/layout/vList5"/>
    <dgm:cxn modelId="{FDE1D50F-C83F-43FC-946B-9916365D6B65}" type="presParOf" srcId="{58535A7E-48D9-475B-B737-B23AA226348A}" destId="{977D1C1A-0259-42AB-A88B-6791974A56FB}" srcOrd="1" destOrd="0" presId="urn:microsoft.com/office/officeart/2005/8/layout/vList5"/>
    <dgm:cxn modelId="{6CB1A320-3BB2-41C6-A2C4-387F6197EB9B}" type="presParOf" srcId="{14195A0D-14FF-4912-9A76-A134266AEAB3}" destId="{712B8690-2F16-45B7-8D03-9C01C90AFD8A}" srcOrd="1" destOrd="0" presId="urn:microsoft.com/office/officeart/2005/8/layout/vList5"/>
    <dgm:cxn modelId="{AD150047-6837-436E-A960-5B5D247A9038}" type="presParOf" srcId="{14195A0D-14FF-4912-9A76-A134266AEAB3}" destId="{27E06E71-AC8D-4C86-B115-B993EE1B312E}" srcOrd="2" destOrd="0" presId="urn:microsoft.com/office/officeart/2005/8/layout/vList5"/>
    <dgm:cxn modelId="{C5B5F240-D12A-4E53-8F17-17FEE5B0B912}" type="presParOf" srcId="{27E06E71-AC8D-4C86-B115-B993EE1B312E}" destId="{99C2FAA9-6A2E-4181-8EDA-0952305C1D97}" srcOrd="0" destOrd="0" presId="urn:microsoft.com/office/officeart/2005/8/layout/vList5"/>
    <dgm:cxn modelId="{BD8C3D17-26A7-4AF2-AEDA-5F6137AFA753}" type="presParOf" srcId="{27E06E71-AC8D-4C86-B115-B993EE1B312E}" destId="{5E287D1C-EFF7-4C5F-A7AC-30CF7AEE563B}" srcOrd="1" destOrd="0" presId="urn:microsoft.com/office/officeart/2005/8/layout/vList5"/>
    <dgm:cxn modelId="{56362EA1-4446-4A34-A5A7-0F1C199A75D1}" type="presParOf" srcId="{14195A0D-14FF-4912-9A76-A134266AEAB3}" destId="{91B64552-F165-42F1-8156-3461FEFF73DD}" srcOrd="3" destOrd="0" presId="urn:microsoft.com/office/officeart/2005/8/layout/vList5"/>
    <dgm:cxn modelId="{6980C2B1-3E5B-43D3-9368-1D36834548E4}" type="presParOf" srcId="{14195A0D-14FF-4912-9A76-A134266AEAB3}" destId="{6637F4EB-4CE9-4895-80E8-C724A79B0D57}" srcOrd="4" destOrd="0" presId="urn:microsoft.com/office/officeart/2005/8/layout/vList5"/>
    <dgm:cxn modelId="{C7C8A7E3-D9C3-4B88-9789-175EA6CBDF3A}" type="presParOf" srcId="{6637F4EB-4CE9-4895-80E8-C724A79B0D57}" destId="{C550BFD6-E05B-49A2-BF4A-FFBC2F9C40E5}" srcOrd="0" destOrd="0" presId="urn:microsoft.com/office/officeart/2005/8/layout/vList5"/>
    <dgm:cxn modelId="{0B16EF6F-B6DD-48CE-A336-D05444A2D1E1}" type="presParOf" srcId="{6637F4EB-4CE9-4895-80E8-C724A79B0D57}" destId="{6268F703-E1D9-41EF-8AEF-12D6524945EB}"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A984B2-D238-45E0-BFA9-3DA533397A96}">
      <dsp:nvSpPr>
        <dsp:cNvPr id="0" name=""/>
        <dsp:cNvSpPr/>
      </dsp:nvSpPr>
      <dsp:spPr>
        <a:xfrm>
          <a:off x="0" y="0"/>
          <a:ext cx="8183562" cy="774993"/>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HỆ THỐNG</a:t>
          </a:r>
          <a:endParaRPr lang="vi-VN" sz="2600" kern="1200" dirty="0"/>
        </a:p>
      </dsp:txBody>
      <dsp:txXfrm>
        <a:off x="1714211" y="0"/>
        <a:ext cx="6469350" cy="774993"/>
      </dsp:txXfrm>
    </dsp:sp>
    <dsp:sp modelId="{6FDF8B72-6B14-49A0-86F4-6536C8E1BF9E}">
      <dsp:nvSpPr>
        <dsp:cNvPr id="0" name=""/>
        <dsp:cNvSpPr/>
      </dsp:nvSpPr>
      <dsp:spPr>
        <a:xfrm>
          <a:off x="77499" y="77499"/>
          <a:ext cx="1636712" cy="619994"/>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0F4FABF-DE86-4A84-9888-901BB033420F}">
      <dsp:nvSpPr>
        <dsp:cNvPr id="0" name=""/>
        <dsp:cNvSpPr/>
      </dsp:nvSpPr>
      <dsp:spPr>
        <a:xfrm>
          <a:off x="0" y="852492"/>
          <a:ext cx="8183562" cy="774993"/>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CÁC LÍ THUYẾT VỀ BIẾN ĐỔI XÃ HỘI</a:t>
          </a:r>
          <a:endParaRPr lang="vi-VN" sz="2600" kern="1200" dirty="0"/>
        </a:p>
      </dsp:txBody>
      <dsp:txXfrm>
        <a:off x="1714211" y="852492"/>
        <a:ext cx="6469350" cy="774993"/>
      </dsp:txXfrm>
    </dsp:sp>
    <dsp:sp modelId="{CABC1185-11BC-4700-9331-D2EF4312B43C}">
      <dsp:nvSpPr>
        <dsp:cNvPr id="0" name=""/>
        <dsp:cNvSpPr/>
      </dsp:nvSpPr>
      <dsp:spPr>
        <a:xfrm>
          <a:off x="77499" y="929991"/>
          <a:ext cx="1636712" cy="619994"/>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86000" b="-86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AD3D66-C607-45F1-9192-11CDFC48B99D}">
      <dsp:nvSpPr>
        <dsp:cNvPr id="0" name=""/>
        <dsp:cNvSpPr/>
      </dsp:nvSpPr>
      <dsp:spPr>
        <a:xfrm>
          <a:off x="0" y="1704984"/>
          <a:ext cx="8183562" cy="774993"/>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CHỨC NĂNG CẤU TRÚC</a:t>
          </a:r>
          <a:endParaRPr lang="vi-VN" sz="2600" kern="1200" dirty="0"/>
        </a:p>
      </dsp:txBody>
      <dsp:txXfrm>
        <a:off x="1714211" y="1704984"/>
        <a:ext cx="6469350" cy="774993"/>
      </dsp:txXfrm>
    </dsp:sp>
    <dsp:sp modelId="{E4E3933F-11C5-4620-AAFF-9F98C5A2B7DE}">
      <dsp:nvSpPr>
        <dsp:cNvPr id="0" name=""/>
        <dsp:cNvSpPr/>
      </dsp:nvSpPr>
      <dsp:spPr>
        <a:xfrm>
          <a:off x="77499" y="1782483"/>
          <a:ext cx="1636712" cy="619994"/>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19000" b="-119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51300A-A5B3-4299-80C0-A9B3CFEB7EDF}">
      <dsp:nvSpPr>
        <dsp:cNvPr id="0" name=""/>
        <dsp:cNvSpPr/>
      </dsp:nvSpPr>
      <dsp:spPr>
        <a:xfrm>
          <a:off x="0" y="2557476"/>
          <a:ext cx="8183562" cy="774993"/>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XUNG ĐỘT</a:t>
          </a:r>
          <a:endParaRPr lang="vi-VN" sz="2600" kern="1200" dirty="0"/>
        </a:p>
      </dsp:txBody>
      <dsp:txXfrm>
        <a:off x="1714211" y="2557476"/>
        <a:ext cx="6469350" cy="774993"/>
      </dsp:txXfrm>
    </dsp:sp>
    <dsp:sp modelId="{F0299175-AAD5-4562-9FEF-AF25C5117810}">
      <dsp:nvSpPr>
        <dsp:cNvPr id="0" name=""/>
        <dsp:cNvSpPr/>
      </dsp:nvSpPr>
      <dsp:spPr>
        <a:xfrm>
          <a:off x="77499" y="2634976"/>
          <a:ext cx="1636712" cy="619994"/>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4000" b="-4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EE14BA-5199-4E2F-8017-B63DD74D79DC}">
      <dsp:nvSpPr>
        <dsp:cNvPr id="0" name=""/>
        <dsp:cNvSpPr/>
      </dsp:nvSpPr>
      <dsp:spPr>
        <a:xfrm>
          <a:off x="0" y="3409969"/>
          <a:ext cx="8183562" cy="774993"/>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TƯƠNG TÁC BIỂU TRƯNG</a:t>
          </a:r>
          <a:endParaRPr lang="vi-VN" sz="2600" kern="1200" dirty="0"/>
        </a:p>
      </dsp:txBody>
      <dsp:txXfrm>
        <a:off x="1714211" y="3409969"/>
        <a:ext cx="6469350" cy="774993"/>
      </dsp:txXfrm>
    </dsp:sp>
    <dsp:sp modelId="{7C363EF3-70B2-4759-A647-0F5A9A1D7881}">
      <dsp:nvSpPr>
        <dsp:cNvPr id="0" name=""/>
        <dsp:cNvSpPr/>
      </dsp:nvSpPr>
      <dsp:spPr>
        <a:xfrm>
          <a:off x="77499" y="3487468"/>
          <a:ext cx="1636712" cy="619994"/>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t="-81000" b="-81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9A642E-5EBC-4030-9FF5-E632E02E0422}">
      <dsp:nvSpPr>
        <dsp:cNvPr id="0" name=""/>
        <dsp:cNvSpPr/>
      </dsp:nvSpPr>
      <dsp:spPr>
        <a:xfrm rot="5400000">
          <a:off x="3953909" y="-1630735"/>
          <a:ext cx="590004" cy="3998976"/>
        </a:xfrm>
        <a:prstGeom prst="round2SameRect">
          <a:avLst/>
        </a:prstGeom>
        <a:solidFill>
          <a:schemeClr val="accent1">
            <a:alpha val="90000"/>
            <a:tint val="40000"/>
            <a:hueOff val="0"/>
            <a:satOff val="0"/>
            <a:lumOff val="0"/>
            <a:alphaOff val="0"/>
          </a:schemeClr>
        </a:solidFill>
        <a:ln w="425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err="1" smtClean="0"/>
            <a:t>Duy</a:t>
          </a:r>
          <a:r>
            <a:rPr lang="en-US" sz="1800" kern="1200" dirty="0" smtClean="0"/>
            <a:t> </a:t>
          </a:r>
          <a:r>
            <a:rPr lang="en-US" sz="1800" kern="1200" dirty="0" err="1" smtClean="0"/>
            <a:t>trì</a:t>
          </a:r>
          <a:r>
            <a:rPr lang="en-US" sz="1800" kern="1200" dirty="0" smtClean="0"/>
            <a:t> </a:t>
          </a:r>
          <a:r>
            <a:rPr lang="en-US" sz="1800" kern="1200" dirty="0" err="1" smtClean="0"/>
            <a:t>trật</a:t>
          </a:r>
          <a:r>
            <a:rPr lang="en-US" sz="1800" kern="1200" dirty="0" smtClean="0"/>
            <a:t> </a:t>
          </a:r>
          <a:r>
            <a:rPr lang="en-US" sz="1800" kern="1200" dirty="0" err="1" smtClean="0"/>
            <a:t>tự</a:t>
          </a:r>
          <a:endParaRPr lang="vi-VN" sz="1800" kern="1200" dirty="0"/>
        </a:p>
      </dsp:txBody>
      <dsp:txXfrm rot="-5400000">
        <a:off x="2249423" y="102553"/>
        <a:ext cx="3970174" cy="532400"/>
      </dsp:txXfrm>
    </dsp:sp>
    <dsp:sp modelId="{8215E201-2D14-41E0-98F4-2C3F95EE918F}">
      <dsp:nvSpPr>
        <dsp:cNvPr id="0" name=""/>
        <dsp:cNvSpPr/>
      </dsp:nvSpPr>
      <dsp:spPr>
        <a:xfrm>
          <a:off x="0" y="0"/>
          <a:ext cx="2249424" cy="737506"/>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DUY TRÌ KHUÔN MẪU LÀNH LẶN</a:t>
          </a:r>
          <a:endParaRPr lang="vi-VN" sz="1800" kern="1200" dirty="0"/>
        </a:p>
      </dsp:txBody>
      <dsp:txXfrm>
        <a:off x="36002" y="36002"/>
        <a:ext cx="2177420" cy="66550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51300A-A5B3-4299-80C0-A9B3CFEB7EDF}">
      <dsp:nvSpPr>
        <dsp:cNvPr id="0" name=""/>
        <dsp:cNvSpPr/>
      </dsp:nvSpPr>
      <dsp:spPr>
        <a:xfrm>
          <a:off x="0" y="0"/>
          <a:ext cx="6248400" cy="8413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r>
            <a:rPr lang="en-US" sz="3300" kern="1200" dirty="0" smtClean="0"/>
            <a:t>LÍ THUYẾT XUNG ĐỘT</a:t>
          </a:r>
          <a:endParaRPr lang="vi-VN" sz="3300" kern="1200" dirty="0"/>
        </a:p>
      </dsp:txBody>
      <dsp:txXfrm>
        <a:off x="1333817" y="0"/>
        <a:ext cx="4914582" cy="841375"/>
      </dsp:txXfrm>
    </dsp:sp>
    <dsp:sp modelId="{F0299175-AAD5-4562-9FEF-AF25C5117810}">
      <dsp:nvSpPr>
        <dsp:cNvPr id="0" name=""/>
        <dsp:cNvSpPr/>
      </dsp:nvSpPr>
      <dsp:spPr>
        <a:xfrm>
          <a:off x="84137" y="84137"/>
          <a:ext cx="1249680" cy="673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51300A-A5B3-4299-80C0-A9B3CFEB7EDF}">
      <dsp:nvSpPr>
        <dsp:cNvPr id="0" name=""/>
        <dsp:cNvSpPr/>
      </dsp:nvSpPr>
      <dsp:spPr>
        <a:xfrm>
          <a:off x="0" y="0"/>
          <a:ext cx="6248400" cy="8413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r>
            <a:rPr lang="en-US" sz="3300" kern="1200" dirty="0" smtClean="0"/>
            <a:t>LÍ THUYẾT XUNG ĐỘT</a:t>
          </a:r>
          <a:endParaRPr lang="vi-VN" sz="3300" kern="1200" dirty="0"/>
        </a:p>
      </dsp:txBody>
      <dsp:txXfrm>
        <a:off x="1333817" y="0"/>
        <a:ext cx="4914582" cy="841375"/>
      </dsp:txXfrm>
    </dsp:sp>
    <dsp:sp modelId="{F0299175-AAD5-4562-9FEF-AF25C5117810}">
      <dsp:nvSpPr>
        <dsp:cNvPr id="0" name=""/>
        <dsp:cNvSpPr/>
      </dsp:nvSpPr>
      <dsp:spPr>
        <a:xfrm>
          <a:off x="84137" y="84137"/>
          <a:ext cx="1249680" cy="673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51300A-A5B3-4299-80C0-A9B3CFEB7EDF}">
      <dsp:nvSpPr>
        <dsp:cNvPr id="0" name=""/>
        <dsp:cNvSpPr/>
      </dsp:nvSpPr>
      <dsp:spPr>
        <a:xfrm>
          <a:off x="0" y="0"/>
          <a:ext cx="6248400" cy="8413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r>
            <a:rPr lang="en-US" sz="3300" kern="1200" dirty="0" smtClean="0"/>
            <a:t>LÍ THUYẾT XUNG ĐỘT</a:t>
          </a:r>
          <a:endParaRPr lang="vi-VN" sz="3300" kern="1200" dirty="0"/>
        </a:p>
      </dsp:txBody>
      <dsp:txXfrm>
        <a:off x="1333817" y="0"/>
        <a:ext cx="4914582" cy="841375"/>
      </dsp:txXfrm>
    </dsp:sp>
    <dsp:sp modelId="{F0299175-AAD5-4562-9FEF-AF25C5117810}">
      <dsp:nvSpPr>
        <dsp:cNvPr id="0" name=""/>
        <dsp:cNvSpPr/>
      </dsp:nvSpPr>
      <dsp:spPr>
        <a:xfrm>
          <a:off x="84137" y="84137"/>
          <a:ext cx="1249680" cy="673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51300A-A5B3-4299-80C0-A9B3CFEB7EDF}">
      <dsp:nvSpPr>
        <dsp:cNvPr id="0" name=""/>
        <dsp:cNvSpPr/>
      </dsp:nvSpPr>
      <dsp:spPr>
        <a:xfrm>
          <a:off x="0" y="0"/>
          <a:ext cx="6248400" cy="8413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r>
            <a:rPr lang="en-US" sz="3300" kern="1200" dirty="0" smtClean="0"/>
            <a:t>LÍ THUYẾT XUNG ĐỘT</a:t>
          </a:r>
          <a:endParaRPr lang="vi-VN" sz="3300" kern="1200" dirty="0"/>
        </a:p>
      </dsp:txBody>
      <dsp:txXfrm>
        <a:off x="1333817" y="0"/>
        <a:ext cx="4914582" cy="841375"/>
      </dsp:txXfrm>
    </dsp:sp>
    <dsp:sp modelId="{F0299175-AAD5-4562-9FEF-AF25C5117810}">
      <dsp:nvSpPr>
        <dsp:cNvPr id="0" name=""/>
        <dsp:cNvSpPr/>
      </dsp:nvSpPr>
      <dsp:spPr>
        <a:xfrm>
          <a:off x="84137" y="84137"/>
          <a:ext cx="1249680" cy="673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51300A-A5B3-4299-80C0-A9B3CFEB7EDF}">
      <dsp:nvSpPr>
        <dsp:cNvPr id="0" name=""/>
        <dsp:cNvSpPr/>
      </dsp:nvSpPr>
      <dsp:spPr>
        <a:xfrm>
          <a:off x="0" y="0"/>
          <a:ext cx="6248400" cy="8413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r>
            <a:rPr lang="en-US" sz="3300" kern="1200" dirty="0" smtClean="0"/>
            <a:t>LÍ THUYẾT XUNG ĐỘT</a:t>
          </a:r>
          <a:endParaRPr lang="vi-VN" sz="3300" kern="1200" dirty="0"/>
        </a:p>
      </dsp:txBody>
      <dsp:txXfrm>
        <a:off x="1333817" y="0"/>
        <a:ext cx="4914582" cy="841375"/>
      </dsp:txXfrm>
    </dsp:sp>
    <dsp:sp modelId="{F0299175-AAD5-4562-9FEF-AF25C5117810}">
      <dsp:nvSpPr>
        <dsp:cNvPr id="0" name=""/>
        <dsp:cNvSpPr/>
      </dsp:nvSpPr>
      <dsp:spPr>
        <a:xfrm>
          <a:off x="84137" y="84137"/>
          <a:ext cx="1249680" cy="673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51300A-A5B3-4299-80C0-A9B3CFEB7EDF}">
      <dsp:nvSpPr>
        <dsp:cNvPr id="0" name=""/>
        <dsp:cNvSpPr/>
      </dsp:nvSpPr>
      <dsp:spPr>
        <a:xfrm>
          <a:off x="0" y="0"/>
          <a:ext cx="6248400" cy="8413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r>
            <a:rPr lang="en-US" sz="3300" kern="1200" dirty="0" smtClean="0"/>
            <a:t>LÍ THUYẾT XUNG ĐỘT</a:t>
          </a:r>
          <a:endParaRPr lang="vi-VN" sz="3300" kern="1200" dirty="0"/>
        </a:p>
      </dsp:txBody>
      <dsp:txXfrm>
        <a:off x="1333817" y="0"/>
        <a:ext cx="4914582" cy="841375"/>
      </dsp:txXfrm>
    </dsp:sp>
    <dsp:sp modelId="{F0299175-AAD5-4562-9FEF-AF25C5117810}">
      <dsp:nvSpPr>
        <dsp:cNvPr id="0" name=""/>
        <dsp:cNvSpPr/>
      </dsp:nvSpPr>
      <dsp:spPr>
        <a:xfrm>
          <a:off x="84137" y="84137"/>
          <a:ext cx="1249680" cy="673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E14BA-5199-4E2F-8017-B63DD74D79DC}">
      <dsp:nvSpPr>
        <dsp:cNvPr id="0" name=""/>
        <dsp:cNvSpPr/>
      </dsp:nvSpPr>
      <dsp:spPr>
        <a:xfrm>
          <a:off x="0" y="0"/>
          <a:ext cx="8183562" cy="6889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TƯƠNG TÁC BIỂU TRƯNG</a:t>
          </a:r>
          <a:endParaRPr lang="vi-VN" sz="2600" kern="1200" dirty="0"/>
        </a:p>
      </dsp:txBody>
      <dsp:txXfrm>
        <a:off x="1705609" y="0"/>
        <a:ext cx="6477952" cy="688975"/>
      </dsp:txXfrm>
    </dsp:sp>
    <dsp:sp modelId="{7C363EF3-70B2-4759-A647-0F5A9A1D7881}">
      <dsp:nvSpPr>
        <dsp:cNvPr id="0" name=""/>
        <dsp:cNvSpPr/>
      </dsp:nvSpPr>
      <dsp:spPr>
        <a:xfrm>
          <a:off x="68897" y="68897"/>
          <a:ext cx="1636712" cy="55118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E14BA-5199-4E2F-8017-B63DD74D79DC}">
      <dsp:nvSpPr>
        <dsp:cNvPr id="0" name=""/>
        <dsp:cNvSpPr/>
      </dsp:nvSpPr>
      <dsp:spPr>
        <a:xfrm>
          <a:off x="0" y="0"/>
          <a:ext cx="8183562" cy="6889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TƯƠNG TÁC BIỂU TRƯNG</a:t>
          </a:r>
          <a:endParaRPr lang="vi-VN" sz="2600" kern="1200" dirty="0"/>
        </a:p>
      </dsp:txBody>
      <dsp:txXfrm>
        <a:off x="1705609" y="0"/>
        <a:ext cx="6477952" cy="688975"/>
      </dsp:txXfrm>
    </dsp:sp>
    <dsp:sp modelId="{7C363EF3-70B2-4759-A647-0F5A9A1D7881}">
      <dsp:nvSpPr>
        <dsp:cNvPr id="0" name=""/>
        <dsp:cNvSpPr/>
      </dsp:nvSpPr>
      <dsp:spPr>
        <a:xfrm>
          <a:off x="68897" y="68897"/>
          <a:ext cx="1636712" cy="55118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E14BA-5199-4E2F-8017-B63DD74D79DC}">
      <dsp:nvSpPr>
        <dsp:cNvPr id="0" name=""/>
        <dsp:cNvSpPr/>
      </dsp:nvSpPr>
      <dsp:spPr>
        <a:xfrm>
          <a:off x="0" y="0"/>
          <a:ext cx="8183562" cy="6889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TƯƠNG TÁC BIỂU TRƯNG</a:t>
          </a:r>
          <a:endParaRPr lang="vi-VN" sz="2600" kern="1200" dirty="0"/>
        </a:p>
      </dsp:txBody>
      <dsp:txXfrm>
        <a:off x="1705609" y="0"/>
        <a:ext cx="6477952" cy="688975"/>
      </dsp:txXfrm>
    </dsp:sp>
    <dsp:sp modelId="{7C363EF3-70B2-4759-A647-0F5A9A1D7881}">
      <dsp:nvSpPr>
        <dsp:cNvPr id="0" name=""/>
        <dsp:cNvSpPr/>
      </dsp:nvSpPr>
      <dsp:spPr>
        <a:xfrm>
          <a:off x="68897" y="68897"/>
          <a:ext cx="1636712" cy="55118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A984B2-D238-45E0-BFA9-3DA533397A96}">
      <dsp:nvSpPr>
        <dsp:cNvPr id="0" name=""/>
        <dsp:cNvSpPr/>
      </dsp:nvSpPr>
      <dsp:spPr>
        <a:xfrm>
          <a:off x="0" y="0"/>
          <a:ext cx="8229600" cy="762000"/>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LÍ THUYẾT HỆ THỐNG</a:t>
          </a:r>
          <a:endParaRPr lang="vi-VN" sz="3500" kern="1200" dirty="0"/>
        </a:p>
      </dsp:txBody>
      <dsp:txXfrm>
        <a:off x="1722119" y="0"/>
        <a:ext cx="6507479" cy="762000"/>
      </dsp:txXfrm>
    </dsp:sp>
    <dsp:sp modelId="{6FDF8B72-6B14-49A0-86F4-6536C8E1BF9E}">
      <dsp:nvSpPr>
        <dsp:cNvPr id="0" name=""/>
        <dsp:cNvSpPr/>
      </dsp:nvSpPr>
      <dsp:spPr>
        <a:xfrm>
          <a:off x="76199" y="76200"/>
          <a:ext cx="1645920" cy="6096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E14BA-5199-4E2F-8017-B63DD74D79DC}">
      <dsp:nvSpPr>
        <dsp:cNvPr id="0" name=""/>
        <dsp:cNvSpPr/>
      </dsp:nvSpPr>
      <dsp:spPr>
        <a:xfrm>
          <a:off x="0" y="0"/>
          <a:ext cx="8183562" cy="6889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TƯƠNG TÁC BIỂU TRƯNG</a:t>
          </a:r>
          <a:endParaRPr lang="vi-VN" sz="2600" kern="1200" dirty="0"/>
        </a:p>
      </dsp:txBody>
      <dsp:txXfrm>
        <a:off x="1705609" y="0"/>
        <a:ext cx="6477952" cy="688975"/>
      </dsp:txXfrm>
    </dsp:sp>
    <dsp:sp modelId="{7C363EF3-70B2-4759-A647-0F5A9A1D7881}">
      <dsp:nvSpPr>
        <dsp:cNvPr id="0" name=""/>
        <dsp:cNvSpPr/>
      </dsp:nvSpPr>
      <dsp:spPr>
        <a:xfrm>
          <a:off x="68897" y="68897"/>
          <a:ext cx="1636712" cy="55118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E14BA-5199-4E2F-8017-B63DD74D79DC}">
      <dsp:nvSpPr>
        <dsp:cNvPr id="0" name=""/>
        <dsp:cNvSpPr/>
      </dsp:nvSpPr>
      <dsp:spPr>
        <a:xfrm>
          <a:off x="0" y="0"/>
          <a:ext cx="8183562" cy="6889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TƯƠNG TÁC BIỂU TRƯNG</a:t>
          </a:r>
          <a:endParaRPr lang="vi-VN" sz="2600" kern="1200" dirty="0"/>
        </a:p>
      </dsp:txBody>
      <dsp:txXfrm>
        <a:off x="1705609" y="0"/>
        <a:ext cx="6477952" cy="688975"/>
      </dsp:txXfrm>
    </dsp:sp>
    <dsp:sp modelId="{7C363EF3-70B2-4759-A647-0F5A9A1D7881}">
      <dsp:nvSpPr>
        <dsp:cNvPr id="0" name=""/>
        <dsp:cNvSpPr/>
      </dsp:nvSpPr>
      <dsp:spPr>
        <a:xfrm>
          <a:off x="68897" y="68897"/>
          <a:ext cx="1636712" cy="55118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E14BA-5199-4E2F-8017-B63DD74D79DC}">
      <dsp:nvSpPr>
        <dsp:cNvPr id="0" name=""/>
        <dsp:cNvSpPr/>
      </dsp:nvSpPr>
      <dsp:spPr>
        <a:xfrm>
          <a:off x="0" y="0"/>
          <a:ext cx="8183562" cy="6889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TƯƠNG TÁC BIỂU TRƯNG</a:t>
          </a:r>
          <a:endParaRPr lang="vi-VN" sz="2600" kern="1200" dirty="0"/>
        </a:p>
      </dsp:txBody>
      <dsp:txXfrm>
        <a:off x="1705609" y="0"/>
        <a:ext cx="6477952" cy="688975"/>
      </dsp:txXfrm>
    </dsp:sp>
    <dsp:sp modelId="{7C363EF3-70B2-4759-A647-0F5A9A1D7881}">
      <dsp:nvSpPr>
        <dsp:cNvPr id="0" name=""/>
        <dsp:cNvSpPr/>
      </dsp:nvSpPr>
      <dsp:spPr>
        <a:xfrm>
          <a:off x="68897" y="68897"/>
          <a:ext cx="1636712" cy="55118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EE14BA-5199-4E2F-8017-B63DD74D79DC}">
      <dsp:nvSpPr>
        <dsp:cNvPr id="0" name=""/>
        <dsp:cNvSpPr/>
      </dsp:nvSpPr>
      <dsp:spPr>
        <a:xfrm>
          <a:off x="0" y="0"/>
          <a:ext cx="8183562" cy="688975"/>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t>LÍ THUYẾT TƯƠNG TÁC BIỂU TRƯNG</a:t>
          </a:r>
          <a:endParaRPr lang="vi-VN" sz="2600" kern="1200" dirty="0"/>
        </a:p>
      </dsp:txBody>
      <dsp:txXfrm>
        <a:off x="1705609" y="0"/>
        <a:ext cx="6477952" cy="688975"/>
      </dsp:txXfrm>
    </dsp:sp>
    <dsp:sp modelId="{7C363EF3-70B2-4759-A647-0F5A9A1D7881}">
      <dsp:nvSpPr>
        <dsp:cNvPr id="0" name=""/>
        <dsp:cNvSpPr/>
      </dsp:nvSpPr>
      <dsp:spPr>
        <a:xfrm>
          <a:off x="68897" y="68897"/>
          <a:ext cx="1636712" cy="55118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1000" b="-81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BFD19-2867-4388-819B-09E71417EC5E}">
      <dsp:nvSpPr>
        <dsp:cNvPr id="0" name=""/>
        <dsp:cNvSpPr/>
      </dsp:nvSpPr>
      <dsp:spPr>
        <a:xfrm>
          <a:off x="0" y="152401"/>
          <a:ext cx="7239000" cy="76752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vi-VN" sz="3200" b="1" kern="1200" dirty="0" smtClean="0"/>
            <a:t>L. Fon Bertalarffy </a:t>
          </a:r>
          <a:endParaRPr lang="vi-VN" sz="3200" b="1" kern="1200" dirty="0"/>
        </a:p>
      </dsp:txBody>
      <dsp:txXfrm>
        <a:off x="37467" y="189868"/>
        <a:ext cx="7164066" cy="692586"/>
      </dsp:txXfrm>
    </dsp:sp>
    <dsp:sp modelId="{0F8AE82F-2D3F-46B0-AEFE-2044F4148CEF}">
      <dsp:nvSpPr>
        <dsp:cNvPr id="0" name=""/>
        <dsp:cNvSpPr/>
      </dsp:nvSpPr>
      <dsp:spPr>
        <a:xfrm>
          <a:off x="0" y="998580"/>
          <a:ext cx="7239000" cy="76752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vi-VN" sz="3200" b="1" kern="1200" dirty="0" smtClean="0"/>
            <a:t>Talcott Parsons (1902 - 1979)</a:t>
          </a:r>
          <a:endParaRPr lang="vi-VN" sz="3200" kern="1200" dirty="0"/>
        </a:p>
      </dsp:txBody>
      <dsp:txXfrm>
        <a:off x="37467" y="1036047"/>
        <a:ext cx="7164066" cy="6925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A984B2-D238-45E0-BFA9-3DA533397A96}">
      <dsp:nvSpPr>
        <dsp:cNvPr id="0" name=""/>
        <dsp:cNvSpPr/>
      </dsp:nvSpPr>
      <dsp:spPr>
        <a:xfrm>
          <a:off x="0" y="0"/>
          <a:ext cx="8229600" cy="762000"/>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LÍ THUYẾT HỆ THỐNG</a:t>
          </a:r>
          <a:endParaRPr lang="vi-VN" sz="3500" kern="1200" dirty="0"/>
        </a:p>
      </dsp:txBody>
      <dsp:txXfrm>
        <a:off x="1722119" y="0"/>
        <a:ext cx="6507479" cy="762000"/>
      </dsp:txXfrm>
    </dsp:sp>
    <dsp:sp modelId="{6FDF8B72-6B14-49A0-86F4-6536C8E1BF9E}">
      <dsp:nvSpPr>
        <dsp:cNvPr id="0" name=""/>
        <dsp:cNvSpPr/>
      </dsp:nvSpPr>
      <dsp:spPr>
        <a:xfrm>
          <a:off x="76199" y="76200"/>
          <a:ext cx="1645920" cy="6096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B0AB3E-A7C5-4611-9650-EA12EE1C554A}">
      <dsp:nvSpPr>
        <dsp:cNvPr id="0" name=""/>
        <dsp:cNvSpPr/>
      </dsp:nvSpPr>
      <dsp:spPr>
        <a:xfrm>
          <a:off x="0" y="0"/>
          <a:ext cx="3230417" cy="3230417"/>
        </a:xfrm>
        <a:prstGeom prst="pie">
          <a:avLst>
            <a:gd name="adj1" fmla="val 5400000"/>
            <a:gd name="adj2" fmla="val 1620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389E12-758B-4BC9-8AA2-DCF701EAEEAB}">
      <dsp:nvSpPr>
        <dsp:cNvPr id="0" name=""/>
        <dsp:cNvSpPr/>
      </dsp:nvSpPr>
      <dsp:spPr>
        <a:xfrm>
          <a:off x="1615208" y="0"/>
          <a:ext cx="3871191" cy="3230417"/>
        </a:xfrm>
        <a:prstGeom prst="rect">
          <a:avLst/>
        </a:prstGeom>
        <a:solidFill>
          <a:schemeClr val="lt1">
            <a:alpha val="90000"/>
            <a:hueOff val="0"/>
            <a:satOff val="0"/>
            <a:lumOff val="0"/>
            <a:alphaOff val="0"/>
          </a:schemeClr>
        </a:solidFill>
        <a:ln w="425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vi-VN" sz="1400" kern="1200" dirty="0" smtClean="0"/>
            <a:t>Làm sáng tỏ những nguyên tắc và quy luật chung hành vi của các hệ thống, không phụ thuộc vào bản chất của các thành tố và của các quan hệ giữa chúng</a:t>
          </a:r>
          <a:endParaRPr lang="vi-VN" sz="1400" kern="1200" dirty="0"/>
        </a:p>
      </dsp:txBody>
      <dsp:txXfrm>
        <a:off x="1615208" y="0"/>
        <a:ext cx="3871191" cy="969127"/>
      </dsp:txXfrm>
    </dsp:sp>
    <dsp:sp modelId="{4848A8F6-B790-4D4F-BC45-2D6B2670E6C8}">
      <dsp:nvSpPr>
        <dsp:cNvPr id="0" name=""/>
        <dsp:cNvSpPr/>
      </dsp:nvSpPr>
      <dsp:spPr>
        <a:xfrm>
          <a:off x="565324" y="969127"/>
          <a:ext cx="2099769" cy="2099769"/>
        </a:xfrm>
        <a:prstGeom prst="pie">
          <a:avLst>
            <a:gd name="adj1" fmla="val 5400000"/>
            <a:gd name="adj2" fmla="val 1620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D71C97-6173-485F-8367-8BA199A6B108}">
      <dsp:nvSpPr>
        <dsp:cNvPr id="0" name=""/>
        <dsp:cNvSpPr/>
      </dsp:nvSpPr>
      <dsp:spPr>
        <a:xfrm>
          <a:off x="1615208" y="969127"/>
          <a:ext cx="3871191" cy="2099769"/>
        </a:xfrm>
        <a:prstGeom prst="rect">
          <a:avLst/>
        </a:prstGeom>
        <a:solidFill>
          <a:schemeClr val="lt1">
            <a:alpha val="90000"/>
            <a:hueOff val="0"/>
            <a:satOff val="0"/>
            <a:lumOff val="0"/>
            <a:alphaOff val="0"/>
          </a:schemeClr>
        </a:solidFill>
        <a:ln w="425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vi-VN" sz="1400" kern="1200" dirty="0" smtClean="0"/>
            <a:t>Xác lập những quy luật tương tự của khoa học tự nhiên nhờ tiếp cận hệ thống đối với các khách thể sinh học, xã hội.</a:t>
          </a:r>
          <a:endParaRPr lang="vi-VN" sz="1400" kern="1200" dirty="0"/>
        </a:p>
      </dsp:txBody>
      <dsp:txXfrm>
        <a:off x="1615208" y="969127"/>
        <a:ext cx="3871191" cy="969124"/>
      </dsp:txXfrm>
    </dsp:sp>
    <dsp:sp modelId="{830B0E24-7030-4446-AB5B-A3585C29C6FA}">
      <dsp:nvSpPr>
        <dsp:cNvPr id="0" name=""/>
        <dsp:cNvSpPr/>
      </dsp:nvSpPr>
      <dsp:spPr>
        <a:xfrm>
          <a:off x="1130646" y="1938251"/>
          <a:ext cx="969124" cy="969124"/>
        </a:xfrm>
        <a:prstGeom prst="pie">
          <a:avLst>
            <a:gd name="adj1" fmla="val 5400000"/>
            <a:gd name="adj2" fmla="val 1620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4F91AF-F16A-4C31-9455-EC53D0D1FF22}">
      <dsp:nvSpPr>
        <dsp:cNvPr id="0" name=""/>
        <dsp:cNvSpPr/>
      </dsp:nvSpPr>
      <dsp:spPr>
        <a:xfrm>
          <a:off x="1600188" y="2057395"/>
          <a:ext cx="3871191" cy="969124"/>
        </a:xfrm>
        <a:prstGeom prst="rect">
          <a:avLst/>
        </a:prstGeom>
        <a:solidFill>
          <a:schemeClr val="lt1">
            <a:alpha val="90000"/>
            <a:hueOff val="0"/>
            <a:satOff val="0"/>
            <a:lumOff val="0"/>
            <a:alphaOff val="0"/>
          </a:schemeClr>
        </a:solidFill>
        <a:ln w="425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vi-VN" sz="1400" kern="1200" dirty="0" smtClean="0"/>
            <a:t>Tạo ra sự hợp thức khoa học hiện đại trên cơ sở làm rõ tính tương đồng của các quy luật trong các lĩnh vực hoạt động khác nhau.</a:t>
          </a:r>
          <a:endParaRPr lang="vi-VN" sz="1400" kern="1200" dirty="0"/>
        </a:p>
      </dsp:txBody>
      <dsp:txXfrm>
        <a:off x="1600188" y="2057395"/>
        <a:ext cx="3871191" cy="9691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A984B2-D238-45E0-BFA9-3DA533397A96}">
      <dsp:nvSpPr>
        <dsp:cNvPr id="0" name=""/>
        <dsp:cNvSpPr/>
      </dsp:nvSpPr>
      <dsp:spPr>
        <a:xfrm>
          <a:off x="0" y="0"/>
          <a:ext cx="8229600" cy="762000"/>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LÍ THUYẾT HỆ THỐNG</a:t>
          </a:r>
          <a:endParaRPr lang="vi-VN" sz="3500" kern="1200" dirty="0"/>
        </a:p>
      </dsp:txBody>
      <dsp:txXfrm>
        <a:off x="1722119" y="0"/>
        <a:ext cx="6507479" cy="762000"/>
      </dsp:txXfrm>
    </dsp:sp>
    <dsp:sp modelId="{6FDF8B72-6B14-49A0-86F4-6536C8E1BF9E}">
      <dsp:nvSpPr>
        <dsp:cNvPr id="0" name=""/>
        <dsp:cNvSpPr/>
      </dsp:nvSpPr>
      <dsp:spPr>
        <a:xfrm>
          <a:off x="76199" y="76200"/>
          <a:ext cx="1645920" cy="6096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A984B2-D238-45E0-BFA9-3DA533397A96}">
      <dsp:nvSpPr>
        <dsp:cNvPr id="0" name=""/>
        <dsp:cNvSpPr/>
      </dsp:nvSpPr>
      <dsp:spPr>
        <a:xfrm>
          <a:off x="0" y="0"/>
          <a:ext cx="8229600" cy="762000"/>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LÍ THUYẾT HỆ THỐNG</a:t>
          </a:r>
          <a:endParaRPr lang="vi-VN" sz="3500" kern="1200" dirty="0"/>
        </a:p>
      </dsp:txBody>
      <dsp:txXfrm>
        <a:off x="1722119" y="0"/>
        <a:ext cx="6507479" cy="762000"/>
      </dsp:txXfrm>
    </dsp:sp>
    <dsp:sp modelId="{6FDF8B72-6B14-49A0-86F4-6536C8E1BF9E}">
      <dsp:nvSpPr>
        <dsp:cNvPr id="0" name=""/>
        <dsp:cNvSpPr/>
      </dsp:nvSpPr>
      <dsp:spPr>
        <a:xfrm>
          <a:off x="76199" y="76200"/>
          <a:ext cx="1645920" cy="6096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A984B2-D238-45E0-BFA9-3DA533397A96}">
      <dsp:nvSpPr>
        <dsp:cNvPr id="0" name=""/>
        <dsp:cNvSpPr/>
      </dsp:nvSpPr>
      <dsp:spPr>
        <a:xfrm>
          <a:off x="0" y="0"/>
          <a:ext cx="8229600" cy="762000"/>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LÍ THUYẾT HỆ THỐNG</a:t>
          </a:r>
          <a:endParaRPr lang="vi-VN" sz="3500" kern="1200" dirty="0"/>
        </a:p>
      </dsp:txBody>
      <dsp:txXfrm>
        <a:off x="1722119" y="0"/>
        <a:ext cx="6507479" cy="762000"/>
      </dsp:txXfrm>
    </dsp:sp>
    <dsp:sp modelId="{6FDF8B72-6B14-49A0-86F4-6536C8E1BF9E}">
      <dsp:nvSpPr>
        <dsp:cNvPr id="0" name=""/>
        <dsp:cNvSpPr/>
      </dsp:nvSpPr>
      <dsp:spPr>
        <a:xfrm>
          <a:off x="76199" y="76200"/>
          <a:ext cx="1645920" cy="6096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9000" b="-49000"/>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7D1C1A-0259-42AB-A88B-6791974A56FB}">
      <dsp:nvSpPr>
        <dsp:cNvPr id="0" name=""/>
        <dsp:cNvSpPr/>
      </dsp:nvSpPr>
      <dsp:spPr>
        <a:xfrm rot="5400000">
          <a:off x="3947683" y="-1621811"/>
          <a:ext cx="602456" cy="3998976"/>
        </a:xfrm>
        <a:prstGeom prst="round2SameRect">
          <a:avLst/>
        </a:prstGeom>
        <a:solidFill>
          <a:schemeClr val="accent1">
            <a:alpha val="90000"/>
            <a:tint val="40000"/>
            <a:hueOff val="0"/>
            <a:satOff val="0"/>
            <a:lumOff val="0"/>
            <a:alphaOff val="0"/>
          </a:schemeClr>
        </a:solidFill>
        <a:ln w="425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err="1" smtClean="0"/>
            <a:t>Môi</a:t>
          </a:r>
          <a:r>
            <a:rPr lang="en-US" sz="1700" kern="1200" dirty="0" smtClean="0"/>
            <a:t> </a:t>
          </a:r>
          <a:r>
            <a:rPr lang="en-US" sz="1700" kern="1200" dirty="0" err="1" smtClean="0"/>
            <a:t>trường</a:t>
          </a:r>
          <a:r>
            <a:rPr lang="en-US" sz="1700" kern="1200" dirty="0" smtClean="0"/>
            <a:t> </a:t>
          </a:r>
          <a:r>
            <a:rPr lang="en-US" sz="1700" kern="1200" dirty="0" err="1" smtClean="0"/>
            <a:t>tác</a:t>
          </a:r>
          <a:r>
            <a:rPr lang="en-US" sz="1700" kern="1200" dirty="0" smtClean="0"/>
            <a:t> </a:t>
          </a:r>
          <a:r>
            <a:rPr lang="en-US" sz="1700" kern="1200" dirty="0" err="1" smtClean="0"/>
            <a:t>động</a:t>
          </a:r>
          <a:r>
            <a:rPr lang="en-US" sz="1700" kern="1200" dirty="0" smtClean="0"/>
            <a:t> </a:t>
          </a:r>
          <a:r>
            <a:rPr lang="en-US" sz="1700" kern="1200" dirty="0" err="1" smtClean="0"/>
            <a:t>bên</a:t>
          </a:r>
          <a:r>
            <a:rPr lang="en-US" sz="1700" kern="1200" dirty="0" smtClean="0"/>
            <a:t> </a:t>
          </a:r>
          <a:r>
            <a:rPr lang="en-US" sz="1700" kern="1200" dirty="0" err="1" smtClean="0"/>
            <a:t>ngoài</a:t>
          </a:r>
          <a:endParaRPr lang="vi-VN" sz="1700" kern="1200" dirty="0"/>
        </a:p>
      </dsp:txBody>
      <dsp:txXfrm rot="-5400000">
        <a:off x="2249424" y="105857"/>
        <a:ext cx="3969567" cy="543638"/>
      </dsp:txXfrm>
    </dsp:sp>
    <dsp:sp modelId="{8B30DD18-FAAF-4E98-9A05-F1BBFBB99421}">
      <dsp:nvSpPr>
        <dsp:cNvPr id="0" name=""/>
        <dsp:cNvSpPr/>
      </dsp:nvSpPr>
      <dsp:spPr>
        <a:xfrm>
          <a:off x="0" y="1141"/>
          <a:ext cx="2249424" cy="75307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THÍCH ỨNG</a:t>
          </a:r>
          <a:endParaRPr lang="vi-VN" sz="1800" kern="1200" dirty="0"/>
        </a:p>
      </dsp:txBody>
      <dsp:txXfrm>
        <a:off x="36762" y="37903"/>
        <a:ext cx="2175900" cy="679546"/>
      </dsp:txXfrm>
    </dsp:sp>
    <dsp:sp modelId="{5E287D1C-EFF7-4C5F-A7AC-30CF7AEE563B}">
      <dsp:nvSpPr>
        <dsp:cNvPr id="0" name=""/>
        <dsp:cNvSpPr/>
      </dsp:nvSpPr>
      <dsp:spPr>
        <a:xfrm rot="5400000">
          <a:off x="3947683" y="-831088"/>
          <a:ext cx="602456" cy="3998976"/>
        </a:xfrm>
        <a:prstGeom prst="round2SameRect">
          <a:avLst/>
        </a:prstGeom>
        <a:solidFill>
          <a:schemeClr val="accent1">
            <a:alpha val="90000"/>
            <a:tint val="40000"/>
            <a:hueOff val="0"/>
            <a:satOff val="0"/>
            <a:lumOff val="0"/>
            <a:alphaOff val="0"/>
          </a:schemeClr>
        </a:solidFill>
        <a:ln w="425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err="1" smtClean="0"/>
            <a:t>Tập</a:t>
          </a:r>
          <a:r>
            <a:rPr lang="en-US" sz="1700" kern="1200" dirty="0" smtClean="0"/>
            <a:t> </a:t>
          </a:r>
          <a:r>
            <a:rPr lang="en-US" sz="1700" kern="1200" dirty="0" err="1" smtClean="0"/>
            <a:t>trung</a:t>
          </a:r>
          <a:r>
            <a:rPr lang="en-US" sz="1700" kern="1200" dirty="0" smtClean="0"/>
            <a:t> </a:t>
          </a:r>
          <a:r>
            <a:rPr lang="en-US" sz="1700" kern="1200" dirty="0" err="1" smtClean="0"/>
            <a:t>vào</a:t>
          </a:r>
          <a:r>
            <a:rPr lang="en-US" sz="1700" kern="1200" dirty="0" smtClean="0"/>
            <a:t> </a:t>
          </a:r>
          <a:r>
            <a:rPr lang="en-US" sz="1700" kern="1200" dirty="0" err="1" smtClean="0"/>
            <a:t>các</a:t>
          </a:r>
          <a:r>
            <a:rPr lang="en-US" sz="1700" kern="1200" dirty="0" smtClean="0"/>
            <a:t> </a:t>
          </a:r>
          <a:r>
            <a:rPr lang="en-US" sz="1700" kern="1200" dirty="0" err="1" smtClean="0"/>
            <a:t>mục</a:t>
          </a:r>
          <a:r>
            <a:rPr lang="en-US" sz="1700" kern="1200" dirty="0" smtClean="0"/>
            <a:t> </a:t>
          </a:r>
          <a:r>
            <a:rPr lang="en-US" sz="1700" kern="1200" dirty="0" err="1" smtClean="0"/>
            <a:t>đích</a:t>
          </a:r>
          <a:r>
            <a:rPr lang="en-US" sz="1700" kern="1200" dirty="0" smtClean="0"/>
            <a:t> </a:t>
          </a:r>
          <a:r>
            <a:rPr lang="en-US" sz="1700" kern="1200" dirty="0" err="1" smtClean="0"/>
            <a:t>xác</a:t>
          </a:r>
          <a:r>
            <a:rPr lang="en-US" sz="1700" kern="1200" dirty="0" smtClean="0"/>
            <a:t> </a:t>
          </a:r>
          <a:r>
            <a:rPr lang="en-US" sz="1700" kern="1200" dirty="0" err="1" smtClean="0"/>
            <a:t>định</a:t>
          </a:r>
          <a:endParaRPr lang="vi-VN" sz="1700" kern="1200" dirty="0"/>
        </a:p>
      </dsp:txBody>
      <dsp:txXfrm rot="-5400000">
        <a:off x="2249424" y="896580"/>
        <a:ext cx="3969567" cy="543638"/>
      </dsp:txXfrm>
    </dsp:sp>
    <dsp:sp modelId="{99C2FAA9-6A2E-4181-8EDA-0952305C1D97}">
      <dsp:nvSpPr>
        <dsp:cNvPr id="0" name=""/>
        <dsp:cNvSpPr/>
      </dsp:nvSpPr>
      <dsp:spPr>
        <a:xfrm>
          <a:off x="0" y="791864"/>
          <a:ext cx="2249424" cy="75307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HƯỚNG ĐÍCH</a:t>
          </a:r>
          <a:endParaRPr lang="vi-VN" sz="1800" kern="1200" dirty="0"/>
        </a:p>
      </dsp:txBody>
      <dsp:txXfrm>
        <a:off x="36762" y="828626"/>
        <a:ext cx="2175900" cy="679546"/>
      </dsp:txXfrm>
    </dsp:sp>
    <dsp:sp modelId="{6268F703-E1D9-41EF-8AEF-12D6524945EB}">
      <dsp:nvSpPr>
        <dsp:cNvPr id="0" name=""/>
        <dsp:cNvSpPr/>
      </dsp:nvSpPr>
      <dsp:spPr>
        <a:xfrm rot="5400000">
          <a:off x="3946154" y="36083"/>
          <a:ext cx="602456" cy="3998976"/>
        </a:xfrm>
        <a:prstGeom prst="round2SameRect">
          <a:avLst/>
        </a:prstGeom>
        <a:solidFill>
          <a:schemeClr val="accent1">
            <a:alpha val="90000"/>
            <a:tint val="40000"/>
            <a:hueOff val="0"/>
            <a:satOff val="0"/>
            <a:lumOff val="0"/>
            <a:alphaOff val="0"/>
          </a:schemeClr>
        </a:solidFill>
        <a:ln w="425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err="1" smtClean="0"/>
            <a:t>Phân</a:t>
          </a:r>
          <a:r>
            <a:rPr lang="en-US" sz="1700" kern="1200" dirty="0" smtClean="0"/>
            <a:t> </a:t>
          </a:r>
          <a:r>
            <a:rPr lang="en-US" sz="1700" kern="1200" dirty="0" err="1" smtClean="0"/>
            <a:t>phối</a:t>
          </a:r>
          <a:r>
            <a:rPr lang="en-US" sz="1700" kern="1200" dirty="0" smtClean="0"/>
            <a:t> </a:t>
          </a:r>
          <a:r>
            <a:rPr lang="en-US" sz="1700" kern="1200" dirty="0" err="1" smtClean="0"/>
            <a:t>các</a:t>
          </a:r>
          <a:r>
            <a:rPr lang="en-US" sz="1700" kern="1200" dirty="0" smtClean="0"/>
            <a:t> </a:t>
          </a:r>
          <a:r>
            <a:rPr lang="en-US" sz="1700" kern="1200" dirty="0" err="1" smtClean="0"/>
            <a:t>hoạt</a:t>
          </a:r>
          <a:r>
            <a:rPr lang="en-US" sz="1700" kern="1200" dirty="0" smtClean="0"/>
            <a:t> </a:t>
          </a:r>
          <a:r>
            <a:rPr lang="en-US" sz="1700" kern="1200" dirty="0" err="1" smtClean="0"/>
            <a:t>động</a:t>
          </a:r>
          <a:r>
            <a:rPr lang="en-US" sz="1700" kern="1200" dirty="0" smtClean="0"/>
            <a:t> ,</a:t>
          </a:r>
          <a:r>
            <a:rPr lang="en-US" sz="1700" kern="1200" dirty="0" err="1" smtClean="0"/>
            <a:t>điều</a:t>
          </a:r>
          <a:r>
            <a:rPr lang="en-US" sz="1700" kern="1200" dirty="0" smtClean="0"/>
            <a:t> </a:t>
          </a:r>
          <a:r>
            <a:rPr lang="en-US" sz="1700" kern="1200" dirty="0" err="1" smtClean="0"/>
            <a:t>hòa</a:t>
          </a:r>
          <a:r>
            <a:rPr lang="en-US" sz="1700" kern="1200" dirty="0" smtClean="0"/>
            <a:t> </a:t>
          </a:r>
          <a:r>
            <a:rPr lang="en-US" sz="1700" kern="1200" dirty="0" err="1" smtClean="0"/>
            <a:t>và</a:t>
          </a:r>
          <a:r>
            <a:rPr lang="en-US" sz="1700" kern="1200" dirty="0" smtClean="0"/>
            <a:t> </a:t>
          </a:r>
          <a:r>
            <a:rPr lang="en-US" sz="1700" kern="1200" dirty="0" err="1" smtClean="0"/>
            <a:t>giải</a:t>
          </a:r>
          <a:r>
            <a:rPr lang="en-US" sz="1700" kern="1200" dirty="0" smtClean="0"/>
            <a:t> </a:t>
          </a:r>
          <a:r>
            <a:rPr lang="en-US" sz="1700" kern="1200" dirty="0" err="1" smtClean="0"/>
            <a:t>quyết</a:t>
          </a:r>
          <a:endParaRPr lang="vi-VN" sz="1700" kern="1200" dirty="0"/>
        </a:p>
      </dsp:txBody>
      <dsp:txXfrm rot="-5400000">
        <a:off x="2247895" y="1763752"/>
        <a:ext cx="3969567" cy="543638"/>
      </dsp:txXfrm>
    </dsp:sp>
    <dsp:sp modelId="{C550BFD6-E05B-49A2-BF4A-FFBC2F9C40E5}">
      <dsp:nvSpPr>
        <dsp:cNvPr id="0" name=""/>
        <dsp:cNvSpPr/>
      </dsp:nvSpPr>
      <dsp:spPr>
        <a:xfrm>
          <a:off x="36590" y="1583729"/>
          <a:ext cx="2249424" cy="75307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t>LIÊN KẾT</a:t>
          </a:r>
          <a:endParaRPr lang="vi-VN" sz="1800" kern="1200" dirty="0"/>
        </a:p>
      </dsp:txBody>
      <dsp:txXfrm>
        <a:off x="73352" y="1620491"/>
        <a:ext cx="2175900" cy="679546"/>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9/30/2013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1D8BD707-D9CF-40AE-B4C6-C98DA3205C09}" type="datetimeFigureOut">
              <a:rPr lang="en-US" smtClean="0"/>
              <a:pPr/>
              <a:t>9/30/2013</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diagramLayout" Target="../diagrams/layout11.xml"/><Relationship Id="rId7" Type="http://schemas.openxmlformats.org/officeDocument/2006/relationships/image" Target="../media/image8.jpe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 Id="rId9"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11.png"/><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Layout" Target="../diagrams/layout17.xml"/><Relationship Id="rId7" Type="http://schemas.openxmlformats.org/officeDocument/2006/relationships/image" Target="../media/image12.jpe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8.xml.rels><?xml version="1.0" encoding="UTF-8" standalone="yes"?>
<Relationships xmlns="http://schemas.openxmlformats.org/package/2006/relationships"><Relationship Id="rId8" Type="http://schemas.openxmlformats.org/officeDocument/2006/relationships/hyperlink" Target="http://en.wikipedia.org/wiki/George_Herbert_Mead" TargetMode="External"/><Relationship Id="rId3" Type="http://schemas.openxmlformats.org/officeDocument/2006/relationships/diagramLayout" Target="../diagrams/layout19.xml"/><Relationship Id="rId7" Type="http://schemas.openxmlformats.org/officeDocument/2006/relationships/image" Target="../media/image14.jpeg"/><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15.jpeg"/><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diagramLayout" Target="../diagrams/layout10.xml"/><Relationship Id="rId3" Type="http://schemas.openxmlformats.org/officeDocument/2006/relationships/diagramLayout" Target="../diagrams/layout8.xml"/><Relationship Id="rId7" Type="http://schemas.openxmlformats.org/officeDocument/2006/relationships/diagramData" Target="../diagrams/data9.xml"/><Relationship Id="rId12" Type="http://schemas.openxmlformats.org/officeDocument/2006/relationships/diagramData" Target="../diagrams/data10.xml"/><Relationship Id="rId2" Type="http://schemas.openxmlformats.org/officeDocument/2006/relationships/diagramData" Target="../diagrams/data8.xml"/><Relationship Id="rId16" Type="http://schemas.microsoft.com/office/2007/relationships/diagramDrawing" Target="../diagrams/drawing10.xml"/><Relationship Id="rId1" Type="http://schemas.openxmlformats.org/officeDocument/2006/relationships/slideLayout" Target="../slideLayouts/slideLayout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5" Type="http://schemas.openxmlformats.org/officeDocument/2006/relationships/diagramColors" Target="../diagrams/colors10.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 Id="rId14" Type="http://schemas.openxmlformats.org/officeDocument/2006/relationships/diagramQuickStyle" Target="../diagrams/quickStyl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609601"/>
            <a:ext cx="8229600" cy="1981200"/>
          </a:xfrm>
        </p:spPr>
        <p:style>
          <a:lnRef idx="1">
            <a:schemeClr val="accent3"/>
          </a:lnRef>
          <a:fillRef idx="3">
            <a:schemeClr val="accent3"/>
          </a:fillRef>
          <a:effectRef idx="2">
            <a:schemeClr val="accent3"/>
          </a:effectRef>
          <a:fontRef idx="minor">
            <a:schemeClr val="lt1"/>
          </a:fontRef>
        </p:style>
        <p:txBody>
          <a:bodyPr>
            <a:normAutofit fontScale="90000"/>
          </a:bodyPr>
          <a:lstStyle/>
          <a:p>
            <a:r>
              <a:rPr lang="en-US" dirty="0" smtClean="0"/>
              <a:t>CHÀO MỪNG THẦY VÀ CÁC BẠN ĐẾN VỚI BÀI THUYẾT TRÌNH NHÓM NUNBER TWO</a:t>
            </a:r>
            <a:endParaRPr lang="vi-VN" dirty="0"/>
          </a:p>
        </p:txBody>
      </p:sp>
      <p:sp>
        <p:nvSpPr>
          <p:cNvPr id="3" name="Subtitle 2"/>
          <p:cNvSpPr>
            <a:spLocks noGrp="1"/>
          </p:cNvSpPr>
          <p:nvPr>
            <p:ph type="subTitle" idx="1"/>
          </p:nvPr>
        </p:nvSpPr>
        <p:spPr/>
        <p:txBody>
          <a:bodyPr/>
          <a:lstStyle/>
          <a:p>
            <a:endParaRPr lang="vi-VN" dirty="0"/>
          </a:p>
        </p:txBody>
      </p:sp>
    </p:spTree>
    <p:extLst>
      <p:ext uri="{BB962C8B-B14F-4D97-AF65-F5344CB8AC3E}">
        <p14:creationId xmlns:p14="http://schemas.microsoft.com/office/powerpoint/2010/main" val="39050814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05491718"/>
              </p:ext>
            </p:extLst>
          </p:nvPr>
        </p:nvGraphicFramePr>
        <p:xfrm>
          <a:off x="457200" y="530225"/>
          <a:ext cx="6248400" cy="84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descr="C:\Users\LINHPHAM\Desktop\C.-Wright-Mills-37637-1-40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7850" y="1828800"/>
            <a:ext cx="2496457" cy="249645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90600" y="4953000"/>
            <a:ext cx="1981200" cy="381000"/>
          </a:xfrm>
          <a:prstGeom prst="rect">
            <a:avLst/>
          </a:prstGeom>
          <a:noFill/>
        </p:spPr>
        <p:txBody>
          <a:bodyPr wrap="square" rtlCol="0">
            <a:spAutoFit/>
          </a:bodyPr>
          <a:lstStyle/>
          <a:p>
            <a:r>
              <a:rPr lang="vi-VN" dirty="0"/>
              <a:t>C.Wright Mills</a:t>
            </a:r>
          </a:p>
        </p:txBody>
      </p:sp>
      <p:pic>
        <p:nvPicPr>
          <p:cNvPr id="2051" name="Picture 3" descr="C:\Users\LINHPHAM\Desktop\source_4820974c5f19b_dahrendorf (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60523" y="1828800"/>
            <a:ext cx="2496457" cy="249645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18580" y="4964668"/>
            <a:ext cx="2438400" cy="369332"/>
          </a:xfrm>
          <a:prstGeom prst="rect">
            <a:avLst/>
          </a:prstGeom>
          <a:noFill/>
        </p:spPr>
        <p:txBody>
          <a:bodyPr wrap="square" rtlCol="0">
            <a:spAutoFit/>
          </a:bodyPr>
          <a:lstStyle/>
          <a:p>
            <a:r>
              <a:rPr lang="vi-VN" dirty="0"/>
              <a:t>Ralf Dahrendorf</a:t>
            </a:r>
          </a:p>
        </p:txBody>
      </p:sp>
      <p:pic>
        <p:nvPicPr>
          <p:cNvPr id="2052" name="Picture 4" descr="C:\Users\LINHPHAM\Desktop\coser.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73596" y="1828800"/>
            <a:ext cx="2272370" cy="249882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477000" y="4953000"/>
            <a:ext cx="2068966" cy="369332"/>
          </a:xfrm>
          <a:prstGeom prst="rect">
            <a:avLst/>
          </a:prstGeom>
          <a:noFill/>
        </p:spPr>
        <p:txBody>
          <a:bodyPr wrap="square" rtlCol="0">
            <a:spAutoFit/>
          </a:bodyPr>
          <a:lstStyle/>
          <a:p>
            <a:r>
              <a:rPr lang="vi-VN" dirty="0"/>
              <a:t> Lewis Cosr</a:t>
            </a:r>
          </a:p>
        </p:txBody>
      </p:sp>
    </p:spTree>
    <p:extLst>
      <p:ext uri="{BB962C8B-B14F-4D97-AF65-F5344CB8AC3E}">
        <p14:creationId xmlns:p14="http://schemas.microsoft.com/office/powerpoint/2010/main" val="23358670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580">
                                          <p:stCondLst>
                                            <p:cond delay="0"/>
                                          </p:stCondLst>
                                        </p:cTn>
                                        <p:tgtEl>
                                          <p:spTgt spid="2050"/>
                                        </p:tgtEl>
                                      </p:cBhvr>
                                    </p:animEffect>
                                    <p:anim calcmode="lin" valueType="num">
                                      <p:cBhvr>
                                        <p:cTn id="13"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8" dur="26">
                                          <p:stCondLst>
                                            <p:cond delay="650"/>
                                          </p:stCondLst>
                                        </p:cTn>
                                        <p:tgtEl>
                                          <p:spTgt spid="2050"/>
                                        </p:tgtEl>
                                      </p:cBhvr>
                                      <p:to x="100000" y="60000"/>
                                    </p:animScale>
                                    <p:animScale>
                                      <p:cBhvr>
                                        <p:cTn id="19" dur="166" decel="50000">
                                          <p:stCondLst>
                                            <p:cond delay="676"/>
                                          </p:stCondLst>
                                        </p:cTn>
                                        <p:tgtEl>
                                          <p:spTgt spid="2050"/>
                                        </p:tgtEl>
                                      </p:cBhvr>
                                      <p:to x="100000" y="100000"/>
                                    </p:animScale>
                                    <p:animScale>
                                      <p:cBhvr>
                                        <p:cTn id="20" dur="26">
                                          <p:stCondLst>
                                            <p:cond delay="1312"/>
                                          </p:stCondLst>
                                        </p:cTn>
                                        <p:tgtEl>
                                          <p:spTgt spid="2050"/>
                                        </p:tgtEl>
                                      </p:cBhvr>
                                      <p:to x="100000" y="80000"/>
                                    </p:animScale>
                                    <p:animScale>
                                      <p:cBhvr>
                                        <p:cTn id="21" dur="166" decel="50000">
                                          <p:stCondLst>
                                            <p:cond delay="1338"/>
                                          </p:stCondLst>
                                        </p:cTn>
                                        <p:tgtEl>
                                          <p:spTgt spid="2050"/>
                                        </p:tgtEl>
                                      </p:cBhvr>
                                      <p:to x="100000" y="100000"/>
                                    </p:animScale>
                                    <p:animScale>
                                      <p:cBhvr>
                                        <p:cTn id="22" dur="26">
                                          <p:stCondLst>
                                            <p:cond delay="1642"/>
                                          </p:stCondLst>
                                        </p:cTn>
                                        <p:tgtEl>
                                          <p:spTgt spid="2050"/>
                                        </p:tgtEl>
                                      </p:cBhvr>
                                      <p:to x="100000" y="90000"/>
                                    </p:animScale>
                                    <p:animScale>
                                      <p:cBhvr>
                                        <p:cTn id="23" dur="166" decel="50000">
                                          <p:stCondLst>
                                            <p:cond delay="1668"/>
                                          </p:stCondLst>
                                        </p:cTn>
                                        <p:tgtEl>
                                          <p:spTgt spid="2050"/>
                                        </p:tgtEl>
                                      </p:cBhvr>
                                      <p:to x="100000" y="100000"/>
                                    </p:animScale>
                                    <p:animScale>
                                      <p:cBhvr>
                                        <p:cTn id="24" dur="26">
                                          <p:stCondLst>
                                            <p:cond delay="1808"/>
                                          </p:stCondLst>
                                        </p:cTn>
                                        <p:tgtEl>
                                          <p:spTgt spid="2050"/>
                                        </p:tgtEl>
                                      </p:cBhvr>
                                      <p:to x="100000" y="95000"/>
                                    </p:animScale>
                                    <p:animScale>
                                      <p:cBhvr>
                                        <p:cTn id="25" dur="166" decel="50000">
                                          <p:stCondLst>
                                            <p:cond delay="1834"/>
                                          </p:stCondLst>
                                        </p:cTn>
                                        <p:tgtEl>
                                          <p:spTgt spid="2050"/>
                                        </p:tgtEl>
                                      </p:cBhvr>
                                      <p:to x="100000" y="100000"/>
                                    </p:animScale>
                                  </p:childTnLst>
                                </p:cTn>
                              </p:par>
                              <p:par>
                                <p:cTn id="26" presetID="26" presetClass="entr" presetSubtype="0" fill="hold" nodeType="withEffect">
                                  <p:stCondLst>
                                    <p:cond delay="0"/>
                                  </p:stCondLst>
                                  <p:childTnLst>
                                    <p:set>
                                      <p:cBhvr>
                                        <p:cTn id="27" dur="1" fill="hold">
                                          <p:stCondLst>
                                            <p:cond delay="0"/>
                                          </p:stCondLst>
                                        </p:cTn>
                                        <p:tgtEl>
                                          <p:spTgt spid="2051"/>
                                        </p:tgtEl>
                                        <p:attrNameLst>
                                          <p:attrName>style.visibility</p:attrName>
                                        </p:attrNameLst>
                                      </p:cBhvr>
                                      <p:to>
                                        <p:strVal val="visible"/>
                                      </p:to>
                                    </p:set>
                                    <p:animEffect transition="in" filter="wipe(down)">
                                      <p:cBhvr>
                                        <p:cTn id="28" dur="580">
                                          <p:stCondLst>
                                            <p:cond delay="0"/>
                                          </p:stCondLst>
                                        </p:cTn>
                                        <p:tgtEl>
                                          <p:spTgt spid="2051"/>
                                        </p:tgtEl>
                                      </p:cBhvr>
                                    </p:animEffect>
                                    <p:anim calcmode="lin" valueType="num">
                                      <p:cBhvr>
                                        <p:cTn id="29"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34" dur="26">
                                          <p:stCondLst>
                                            <p:cond delay="650"/>
                                          </p:stCondLst>
                                        </p:cTn>
                                        <p:tgtEl>
                                          <p:spTgt spid="2051"/>
                                        </p:tgtEl>
                                      </p:cBhvr>
                                      <p:to x="100000" y="60000"/>
                                    </p:animScale>
                                    <p:animScale>
                                      <p:cBhvr>
                                        <p:cTn id="35" dur="166" decel="50000">
                                          <p:stCondLst>
                                            <p:cond delay="676"/>
                                          </p:stCondLst>
                                        </p:cTn>
                                        <p:tgtEl>
                                          <p:spTgt spid="2051"/>
                                        </p:tgtEl>
                                      </p:cBhvr>
                                      <p:to x="100000" y="100000"/>
                                    </p:animScale>
                                    <p:animScale>
                                      <p:cBhvr>
                                        <p:cTn id="36" dur="26">
                                          <p:stCondLst>
                                            <p:cond delay="1312"/>
                                          </p:stCondLst>
                                        </p:cTn>
                                        <p:tgtEl>
                                          <p:spTgt spid="2051"/>
                                        </p:tgtEl>
                                      </p:cBhvr>
                                      <p:to x="100000" y="80000"/>
                                    </p:animScale>
                                    <p:animScale>
                                      <p:cBhvr>
                                        <p:cTn id="37" dur="166" decel="50000">
                                          <p:stCondLst>
                                            <p:cond delay="1338"/>
                                          </p:stCondLst>
                                        </p:cTn>
                                        <p:tgtEl>
                                          <p:spTgt spid="2051"/>
                                        </p:tgtEl>
                                      </p:cBhvr>
                                      <p:to x="100000" y="100000"/>
                                    </p:animScale>
                                    <p:animScale>
                                      <p:cBhvr>
                                        <p:cTn id="38" dur="26">
                                          <p:stCondLst>
                                            <p:cond delay="1642"/>
                                          </p:stCondLst>
                                        </p:cTn>
                                        <p:tgtEl>
                                          <p:spTgt spid="2051"/>
                                        </p:tgtEl>
                                      </p:cBhvr>
                                      <p:to x="100000" y="90000"/>
                                    </p:animScale>
                                    <p:animScale>
                                      <p:cBhvr>
                                        <p:cTn id="39" dur="166" decel="50000">
                                          <p:stCondLst>
                                            <p:cond delay="1668"/>
                                          </p:stCondLst>
                                        </p:cTn>
                                        <p:tgtEl>
                                          <p:spTgt spid="2051"/>
                                        </p:tgtEl>
                                      </p:cBhvr>
                                      <p:to x="100000" y="100000"/>
                                    </p:animScale>
                                    <p:animScale>
                                      <p:cBhvr>
                                        <p:cTn id="40" dur="26">
                                          <p:stCondLst>
                                            <p:cond delay="1808"/>
                                          </p:stCondLst>
                                        </p:cTn>
                                        <p:tgtEl>
                                          <p:spTgt spid="2051"/>
                                        </p:tgtEl>
                                      </p:cBhvr>
                                      <p:to x="100000" y="95000"/>
                                    </p:animScale>
                                    <p:animScale>
                                      <p:cBhvr>
                                        <p:cTn id="41" dur="166" decel="50000">
                                          <p:stCondLst>
                                            <p:cond delay="1834"/>
                                          </p:stCondLst>
                                        </p:cTn>
                                        <p:tgtEl>
                                          <p:spTgt spid="2051"/>
                                        </p:tgtEl>
                                      </p:cBhvr>
                                      <p:to x="100000" y="100000"/>
                                    </p:animScale>
                                  </p:childTnLst>
                                </p:cTn>
                              </p:par>
                              <p:par>
                                <p:cTn id="42" presetID="26" presetClass="entr" presetSubtype="0" fill="hold" nodeType="withEffect">
                                  <p:stCondLst>
                                    <p:cond delay="0"/>
                                  </p:stCondLst>
                                  <p:childTnLst>
                                    <p:set>
                                      <p:cBhvr>
                                        <p:cTn id="43" dur="1" fill="hold">
                                          <p:stCondLst>
                                            <p:cond delay="0"/>
                                          </p:stCondLst>
                                        </p:cTn>
                                        <p:tgtEl>
                                          <p:spTgt spid="2052"/>
                                        </p:tgtEl>
                                        <p:attrNameLst>
                                          <p:attrName>style.visibility</p:attrName>
                                        </p:attrNameLst>
                                      </p:cBhvr>
                                      <p:to>
                                        <p:strVal val="visible"/>
                                      </p:to>
                                    </p:set>
                                    <p:animEffect transition="in" filter="wipe(down)">
                                      <p:cBhvr>
                                        <p:cTn id="44" dur="580">
                                          <p:stCondLst>
                                            <p:cond delay="0"/>
                                          </p:stCondLst>
                                        </p:cTn>
                                        <p:tgtEl>
                                          <p:spTgt spid="2052"/>
                                        </p:tgtEl>
                                      </p:cBhvr>
                                    </p:animEffect>
                                    <p:anim calcmode="lin" valueType="num">
                                      <p:cBhvr>
                                        <p:cTn id="45"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50" dur="26">
                                          <p:stCondLst>
                                            <p:cond delay="650"/>
                                          </p:stCondLst>
                                        </p:cTn>
                                        <p:tgtEl>
                                          <p:spTgt spid="2052"/>
                                        </p:tgtEl>
                                      </p:cBhvr>
                                      <p:to x="100000" y="60000"/>
                                    </p:animScale>
                                    <p:animScale>
                                      <p:cBhvr>
                                        <p:cTn id="51" dur="166" decel="50000">
                                          <p:stCondLst>
                                            <p:cond delay="676"/>
                                          </p:stCondLst>
                                        </p:cTn>
                                        <p:tgtEl>
                                          <p:spTgt spid="2052"/>
                                        </p:tgtEl>
                                      </p:cBhvr>
                                      <p:to x="100000" y="100000"/>
                                    </p:animScale>
                                    <p:animScale>
                                      <p:cBhvr>
                                        <p:cTn id="52" dur="26">
                                          <p:stCondLst>
                                            <p:cond delay="1312"/>
                                          </p:stCondLst>
                                        </p:cTn>
                                        <p:tgtEl>
                                          <p:spTgt spid="2052"/>
                                        </p:tgtEl>
                                      </p:cBhvr>
                                      <p:to x="100000" y="80000"/>
                                    </p:animScale>
                                    <p:animScale>
                                      <p:cBhvr>
                                        <p:cTn id="53" dur="166" decel="50000">
                                          <p:stCondLst>
                                            <p:cond delay="1338"/>
                                          </p:stCondLst>
                                        </p:cTn>
                                        <p:tgtEl>
                                          <p:spTgt spid="2052"/>
                                        </p:tgtEl>
                                      </p:cBhvr>
                                      <p:to x="100000" y="100000"/>
                                    </p:animScale>
                                    <p:animScale>
                                      <p:cBhvr>
                                        <p:cTn id="54" dur="26">
                                          <p:stCondLst>
                                            <p:cond delay="1642"/>
                                          </p:stCondLst>
                                        </p:cTn>
                                        <p:tgtEl>
                                          <p:spTgt spid="2052"/>
                                        </p:tgtEl>
                                      </p:cBhvr>
                                      <p:to x="100000" y="90000"/>
                                    </p:animScale>
                                    <p:animScale>
                                      <p:cBhvr>
                                        <p:cTn id="55" dur="166" decel="50000">
                                          <p:stCondLst>
                                            <p:cond delay="1668"/>
                                          </p:stCondLst>
                                        </p:cTn>
                                        <p:tgtEl>
                                          <p:spTgt spid="2052"/>
                                        </p:tgtEl>
                                      </p:cBhvr>
                                      <p:to x="100000" y="100000"/>
                                    </p:animScale>
                                    <p:animScale>
                                      <p:cBhvr>
                                        <p:cTn id="56" dur="26">
                                          <p:stCondLst>
                                            <p:cond delay="1808"/>
                                          </p:stCondLst>
                                        </p:cTn>
                                        <p:tgtEl>
                                          <p:spTgt spid="2052"/>
                                        </p:tgtEl>
                                      </p:cBhvr>
                                      <p:to x="100000" y="95000"/>
                                    </p:animScale>
                                    <p:animScale>
                                      <p:cBhvr>
                                        <p:cTn id="57" dur="166" decel="50000">
                                          <p:stCondLst>
                                            <p:cond delay="1834"/>
                                          </p:stCondLst>
                                        </p:cTn>
                                        <p:tgtEl>
                                          <p:spTgt spid="2052"/>
                                        </p:tgtEl>
                                      </p:cBhvr>
                                      <p:to x="100000" y="100000"/>
                                    </p:animScale>
                                  </p:childTnLst>
                                </p:cTn>
                              </p:par>
                              <p:par>
                                <p:cTn id="58" presetID="26"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80">
                                          <p:stCondLst>
                                            <p:cond delay="0"/>
                                          </p:stCondLst>
                                        </p:cTn>
                                        <p:tgtEl>
                                          <p:spTgt spid="7"/>
                                        </p:tgtEl>
                                      </p:cBhvr>
                                    </p:animEffect>
                                    <p:anim calcmode="lin" valueType="num">
                                      <p:cBhvr>
                                        <p:cTn id="6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6" dur="26">
                                          <p:stCondLst>
                                            <p:cond delay="650"/>
                                          </p:stCondLst>
                                        </p:cTn>
                                        <p:tgtEl>
                                          <p:spTgt spid="7"/>
                                        </p:tgtEl>
                                      </p:cBhvr>
                                      <p:to x="100000" y="60000"/>
                                    </p:animScale>
                                    <p:animScale>
                                      <p:cBhvr>
                                        <p:cTn id="67" dur="166" decel="50000">
                                          <p:stCondLst>
                                            <p:cond delay="676"/>
                                          </p:stCondLst>
                                        </p:cTn>
                                        <p:tgtEl>
                                          <p:spTgt spid="7"/>
                                        </p:tgtEl>
                                      </p:cBhvr>
                                      <p:to x="100000" y="100000"/>
                                    </p:animScale>
                                    <p:animScale>
                                      <p:cBhvr>
                                        <p:cTn id="68" dur="26">
                                          <p:stCondLst>
                                            <p:cond delay="1312"/>
                                          </p:stCondLst>
                                        </p:cTn>
                                        <p:tgtEl>
                                          <p:spTgt spid="7"/>
                                        </p:tgtEl>
                                      </p:cBhvr>
                                      <p:to x="100000" y="80000"/>
                                    </p:animScale>
                                    <p:animScale>
                                      <p:cBhvr>
                                        <p:cTn id="69" dur="166" decel="50000">
                                          <p:stCondLst>
                                            <p:cond delay="1338"/>
                                          </p:stCondLst>
                                        </p:cTn>
                                        <p:tgtEl>
                                          <p:spTgt spid="7"/>
                                        </p:tgtEl>
                                      </p:cBhvr>
                                      <p:to x="100000" y="100000"/>
                                    </p:animScale>
                                    <p:animScale>
                                      <p:cBhvr>
                                        <p:cTn id="70" dur="26">
                                          <p:stCondLst>
                                            <p:cond delay="1642"/>
                                          </p:stCondLst>
                                        </p:cTn>
                                        <p:tgtEl>
                                          <p:spTgt spid="7"/>
                                        </p:tgtEl>
                                      </p:cBhvr>
                                      <p:to x="100000" y="90000"/>
                                    </p:animScale>
                                    <p:animScale>
                                      <p:cBhvr>
                                        <p:cTn id="71" dur="166" decel="50000">
                                          <p:stCondLst>
                                            <p:cond delay="1668"/>
                                          </p:stCondLst>
                                        </p:cTn>
                                        <p:tgtEl>
                                          <p:spTgt spid="7"/>
                                        </p:tgtEl>
                                      </p:cBhvr>
                                      <p:to x="100000" y="100000"/>
                                    </p:animScale>
                                    <p:animScale>
                                      <p:cBhvr>
                                        <p:cTn id="72" dur="26">
                                          <p:stCondLst>
                                            <p:cond delay="1808"/>
                                          </p:stCondLst>
                                        </p:cTn>
                                        <p:tgtEl>
                                          <p:spTgt spid="7"/>
                                        </p:tgtEl>
                                      </p:cBhvr>
                                      <p:to x="100000" y="95000"/>
                                    </p:animScale>
                                    <p:animScale>
                                      <p:cBhvr>
                                        <p:cTn id="73" dur="166" decel="50000">
                                          <p:stCondLst>
                                            <p:cond delay="1834"/>
                                          </p:stCondLst>
                                        </p:cTn>
                                        <p:tgtEl>
                                          <p:spTgt spid="7"/>
                                        </p:tgtEl>
                                      </p:cBhvr>
                                      <p:to x="100000" y="100000"/>
                                    </p:animScale>
                                  </p:childTnLst>
                                </p:cTn>
                              </p:par>
                              <p:par>
                                <p:cTn id="74" presetID="26" presetClass="entr" presetSubtype="0" fill="hold" grpId="0"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ipe(down)">
                                      <p:cBhvr>
                                        <p:cTn id="76" dur="580">
                                          <p:stCondLst>
                                            <p:cond delay="0"/>
                                          </p:stCondLst>
                                        </p:cTn>
                                        <p:tgtEl>
                                          <p:spTgt spid="5"/>
                                        </p:tgtEl>
                                      </p:cBhvr>
                                    </p:animEffect>
                                    <p:anim calcmode="lin" valueType="num">
                                      <p:cBhvr>
                                        <p:cTn id="77"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82" dur="26">
                                          <p:stCondLst>
                                            <p:cond delay="650"/>
                                          </p:stCondLst>
                                        </p:cTn>
                                        <p:tgtEl>
                                          <p:spTgt spid="5"/>
                                        </p:tgtEl>
                                      </p:cBhvr>
                                      <p:to x="100000" y="60000"/>
                                    </p:animScale>
                                    <p:animScale>
                                      <p:cBhvr>
                                        <p:cTn id="83" dur="166" decel="50000">
                                          <p:stCondLst>
                                            <p:cond delay="676"/>
                                          </p:stCondLst>
                                        </p:cTn>
                                        <p:tgtEl>
                                          <p:spTgt spid="5"/>
                                        </p:tgtEl>
                                      </p:cBhvr>
                                      <p:to x="100000" y="100000"/>
                                    </p:animScale>
                                    <p:animScale>
                                      <p:cBhvr>
                                        <p:cTn id="84" dur="26">
                                          <p:stCondLst>
                                            <p:cond delay="1312"/>
                                          </p:stCondLst>
                                        </p:cTn>
                                        <p:tgtEl>
                                          <p:spTgt spid="5"/>
                                        </p:tgtEl>
                                      </p:cBhvr>
                                      <p:to x="100000" y="80000"/>
                                    </p:animScale>
                                    <p:animScale>
                                      <p:cBhvr>
                                        <p:cTn id="85" dur="166" decel="50000">
                                          <p:stCondLst>
                                            <p:cond delay="1338"/>
                                          </p:stCondLst>
                                        </p:cTn>
                                        <p:tgtEl>
                                          <p:spTgt spid="5"/>
                                        </p:tgtEl>
                                      </p:cBhvr>
                                      <p:to x="100000" y="100000"/>
                                    </p:animScale>
                                    <p:animScale>
                                      <p:cBhvr>
                                        <p:cTn id="86" dur="26">
                                          <p:stCondLst>
                                            <p:cond delay="1642"/>
                                          </p:stCondLst>
                                        </p:cTn>
                                        <p:tgtEl>
                                          <p:spTgt spid="5"/>
                                        </p:tgtEl>
                                      </p:cBhvr>
                                      <p:to x="100000" y="90000"/>
                                    </p:animScale>
                                    <p:animScale>
                                      <p:cBhvr>
                                        <p:cTn id="87" dur="166" decel="50000">
                                          <p:stCondLst>
                                            <p:cond delay="1668"/>
                                          </p:stCondLst>
                                        </p:cTn>
                                        <p:tgtEl>
                                          <p:spTgt spid="5"/>
                                        </p:tgtEl>
                                      </p:cBhvr>
                                      <p:to x="100000" y="100000"/>
                                    </p:animScale>
                                    <p:animScale>
                                      <p:cBhvr>
                                        <p:cTn id="88" dur="26">
                                          <p:stCondLst>
                                            <p:cond delay="1808"/>
                                          </p:stCondLst>
                                        </p:cTn>
                                        <p:tgtEl>
                                          <p:spTgt spid="5"/>
                                        </p:tgtEl>
                                      </p:cBhvr>
                                      <p:to x="100000" y="95000"/>
                                    </p:animScale>
                                    <p:animScale>
                                      <p:cBhvr>
                                        <p:cTn id="89" dur="166" decel="50000">
                                          <p:stCondLst>
                                            <p:cond delay="1834"/>
                                          </p:stCondLst>
                                        </p:cTn>
                                        <p:tgtEl>
                                          <p:spTgt spid="5"/>
                                        </p:tgtEl>
                                      </p:cBhvr>
                                      <p:to x="100000" y="100000"/>
                                    </p:animScale>
                                  </p:childTnLst>
                                </p:cTn>
                              </p:par>
                              <p:par>
                                <p:cTn id="90" presetID="26" presetClass="entr" presetSubtype="0" fill="hold" grpId="0" nodeType="withEffect">
                                  <p:stCondLst>
                                    <p:cond delay="0"/>
                                  </p:stCondLst>
                                  <p:childTnLst>
                                    <p:set>
                                      <p:cBhvr>
                                        <p:cTn id="91" dur="1" fill="hold">
                                          <p:stCondLst>
                                            <p:cond delay="0"/>
                                          </p:stCondLst>
                                        </p:cTn>
                                        <p:tgtEl>
                                          <p:spTgt spid="4"/>
                                        </p:tgtEl>
                                        <p:attrNameLst>
                                          <p:attrName>style.visibility</p:attrName>
                                        </p:attrNameLst>
                                      </p:cBhvr>
                                      <p:to>
                                        <p:strVal val="visible"/>
                                      </p:to>
                                    </p:set>
                                    <p:animEffect transition="in" filter="wipe(down)">
                                      <p:cBhvr>
                                        <p:cTn id="92" dur="580">
                                          <p:stCondLst>
                                            <p:cond delay="0"/>
                                          </p:stCondLst>
                                        </p:cTn>
                                        <p:tgtEl>
                                          <p:spTgt spid="4"/>
                                        </p:tgtEl>
                                      </p:cBhvr>
                                    </p:animEffect>
                                    <p:anim calcmode="lin" valueType="num">
                                      <p:cBhvr>
                                        <p:cTn id="9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98" dur="26">
                                          <p:stCondLst>
                                            <p:cond delay="650"/>
                                          </p:stCondLst>
                                        </p:cTn>
                                        <p:tgtEl>
                                          <p:spTgt spid="4"/>
                                        </p:tgtEl>
                                      </p:cBhvr>
                                      <p:to x="100000" y="60000"/>
                                    </p:animScale>
                                    <p:animScale>
                                      <p:cBhvr>
                                        <p:cTn id="99" dur="166" decel="50000">
                                          <p:stCondLst>
                                            <p:cond delay="676"/>
                                          </p:stCondLst>
                                        </p:cTn>
                                        <p:tgtEl>
                                          <p:spTgt spid="4"/>
                                        </p:tgtEl>
                                      </p:cBhvr>
                                      <p:to x="100000" y="100000"/>
                                    </p:animScale>
                                    <p:animScale>
                                      <p:cBhvr>
                                        <p:cTn id="100" dur="26">
                                          <p:stCondLst>
                                            <p:cond delay="1312"/>
                                          </p:stCondLst>
                                        </p:cTn>
                                        <p:tgtEl>
                                          <p:spTgt spid="4"/>
                                        </p:tgtEl>
                                      </p:cBhvr>
                                      <p:to x="100000" y="80000"/>
                                    </p:animScale>
                                    <p:animScale>
                                      <p:cBhvr>
                                        <p:cTn id="101" dur="166" decel="50000">
                                          <p:stCondLst>
                                            <p:cond delay="1338"/>
                                          </p:stCondLst>
                                        </p:cTn>
                                        <p:tgtEl>
                                          <p:spTgt spid="4"/>
                                        </p:tgtEl>
                                      </p:cBhvr>
                                      <p:to x="100000" y="100000"/>
                                    </p:animScale>
                                    <p:animScale>
                                      <p:cBhvr>
                                        <p:cTn id="102" dur="26">
                                          <p:stCondLst>
                                            <p:cond delay="1642"/>
                                          </p:stCondLst>
                                        </p:cTn>
                                        <p:tgtEl>
                                          <p:spTgt spid="4"/>
                                        </p:tgtEl>
                                      </p:cBhvr>
                                      <p:to x="100000" y="90000"/>
                                    </p:animScale>
                                    <p:animScale>
                                      <p:cBhvr>
                                        <p:cTn id="103" dur="166" decel="50000">
                                          <p:stCondLst>
                                            <p:cond delay="1668"/>
                                          </p:stCondLst>
                                        </p:cTn>
                                        <p:tgtEl>
                                          <p:spTgt spid="4"/>
                                        </p:tgtEl>
                                      </p:cBhvr>
                                      <p:to x="100000" y="100000"/>
                                    </p:animScale>
                                    <p:animScale>
                                      <p:cBhvr>
                                        <p:cTn id="104" dur="26">
                                          <p:stCondLst>
                                            <p:cond delay="1808"/>
                                          </p:stCondLst>
                                        </p:cTn>
                                        <p:tgtEl>
                                          <p:spTgt spid="4"/>
                                        </p:tgtEl>
                                      </p:cBhvr>
                                      <p:to x="100000" y="95000"/>
                                    </p:animScale>
                                    <p:animScale>
                                      <p:cBhvr>
                                        <p:cTn id="10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4" grpId="0"/>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920150243"/>
              </p:ext>
            </p:extLst>
          </p:nvPr>
        </p:nvGraphicFramePr>
        <p:xfrm>
          <a:off x="457200" y="530225"/>
          <a:ext cx="6248400" cy="84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C:\Users\LINHPHAM\Desktop\Marx (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2000" y="1600200"/>
            <a:ext cx="3230563" cy="40084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419600" y="4572000"/>
            <a:ext cx="3505200" cy="369332"/>
          </a:xfrm>
          <a:prstGeom prst="rect">
            <a:avLst/>
          </a:prstGeom>
          <a:noFill/>
        </p:spPr>
        <p:txBody>
          <a:bodyPr wrap="square" rtlCol="0">
            <a:spAutoFit/>
          </a:bodyPr>
          <a:lstStyle/>
          <a:p>
            <a:r>
              <a:rPr lang="vi-VN" dirty="0"/>
              <a:t>K. Marx (1818-1883)</a:t>
            </a:r>
          </a:p>
        </p:txBody>
      </p:sp>
    </p:spTree>
    <p:extLst>
      <p:ext uri="{BB962C8B-B14F-4D97-AF65-F5344CB8AC3E}">
        <p14:creationId xmlns:p14="http://schemas.microsoft.com/office/powerpoint/2010/main" val="186023013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05491718"/>
              </p:ext>
            </p:extLst>
          </p:nvPr>
        </p:nvGraphicFramePr>
        <p:xfrm>
          <a:off x="457200" y="530225"/>
          <a:ext cx="6248400" cy="84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Oval 2"/>
          <p:cNvSpPr/>
          <p:nvPr/>
        </p:nvSpPr>
        <p:spPr>
          <a:xfrm>
            <a:off x="838200" y="2133600"/>
            <a:ext cx="29718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smtClean="0"/>
              <a:t>KHÁI NIỆM</a:t>
            </a:r>
            <a:endParaRPr lang="vi-VN" dirty="0"/>
          </a:p>
        </p:txBody>
      </p:sp>
      <p:sp>
        <p:nvSpPr>
          <p:cNvPr id="4" name="TextBox 3"/>
          <p:cNvSpPr txBox="1"/>
          <p:nvPr/>
        </p:nvSpPr>
        <p:spPr>
          <a:xfrm>
            <a:off x="1447800" y="3519714"/>
            <a:ext cx="7239000" cy="1384995"/>
          </a:xfrm>
          <a:prstGeom prst="rect">
            <a:avLst/>
          </a:prstGeom>
          <a:noFill/>
        </p:spPr>
        <p:txBody>
          <a:bodyPr wrap="square" rtlCol="0">
            <a:spAutoFit/>
          </a:bodyPr>
          <a:lstStyle/>
          <a:p>
            <a:r>
              <a:rPr lang="en-US" sz="2800" dirty="0" err="1" smtClean="0">
                <a:solidFill>
                  <a:srgbClr val="7030A0"/>
                </a:solidFill>
              </a:rPr>
              <a:t>Xung</a:t>
            </a:r>
            <a:r>
              <a:rPr lang="en-US" sz="2800" dirty="0" smtClean="0">
                <a:solidFill>
                  <a:srgbClr val="7030A0"/>
                </a:solidFill>
              </a:rPr>
              <a:t> </a:t>
            </a:r>
            <a:r>
              <a:rPr lang="en-US" sz="2800" dirty="0" err="1" smtClean="0">
                <a:solidFill>
                  <a:srgbClr val="7030A0"/>
                </a:solidFill>
              </a:rPr>
              <a:t>đột</a:t>
            </a:r>
            <a:r>
              <a:rPr lang="en-US" sz="2800" dirty="0" smtClean="0">
                <a:solidFill>
                  <a:srgbClr val="7030A0"/>
                </a:solidFill>
              </a:rPr>
              <a:t> </a:t>
            </a:r>
            <a:r>
              <a:rPr lang="en-US" sz="2800" dirty="0" err="1" smtClean="0">
                <a:solidFill>
                  <a:srgbClr val="7030A0"/>
                </a:solidFill>
              </a:rPr>
              <a:t>có</a:t>
            </a:r>
            <a:r>
              <a:rPr lang="en-US" sz="2800" dirty="0" smtClean="0">
                <a:solidFill>
                  <a:srgbClr val="7030A0"/>
                </a:solidFill>
              </a:rPr>
              <a:t> </a:t>
            </a:r>
            <a:r>
              <a:rPr lang="en-US" sz="2800" dirty="0" err="1" smtClean="0">
                <a:solidFill>
                  <a:srgbClr val="7030A0"/>
                </a:solidFill>
              </a:rPr>
              <a:t>nghĩa</a:t>
            </a:r>
            <a:r>
              <a:rPr lang="en-US" sz="2800" dirty="0" smtClean="0">
                <a:solidFill>
                  <a:srgbClr val="7030A0"/>
                </a:solidFill>
              </a:rPr>
              <a:t> </a:t>
            </a:r>
            <a:r>
              <a:rPr lang="en-US" sz="2800" dirty="0" err="1" smtClean="0">
                <a:solidFill>
                  <a:srgbClr val="7030A0"/>
                </a:solidFill>
              </a:rPr>
              <a:t>là</a:t>
            </a:r>
            <a:r>
              <a:rPr lang="en-US" sz="2800" dirty="0" smtClean="0">
                <a:solidFill>
                  <a:srgbClr val="7030A0"/>
                </a:solidFill>
              </a:rPr>
              <a:t> </a:t>
            </a:r>
            <a:r>
              <a:rPr lang="en-US" sz="2800" dirty="0" err="1" smtClean="0">
                <a:solidFill>
                  <a:srgbClr val="7030A0"/>
                </a:solidFill>
              </a:rPr>
              <a:t>mâu</a:t>
            </a:r>
            <a:r>
              <a:rPr lang="en-US" sz="2800" dirty="0" smtClean="0">
                <a:solidFill>
                  <a:srgbClr val="7030A0"/>
                </a:solidFill>
              </a:rPr>
              <a:t> </a:t>
            </a:r>
            <a:r>
              <a:rPr lang="en-US" sz="2800" dirty="0" err="1" smtClean="0">
                <a:solidFill>
                  <a:srgbClr val="7030A0"/>
                </a:solidFill>
              </a:rPr>
              <a:t>thuẫn</a:t>
            </a:r>
            <a:r>
              <a:rPr lang="en-US" sz="2800" dirty="0" smtClean="0">
                <a:solidFill>
                  <a:srgbClr val="7030A0"/>
                </a:solidFill>
              </a:rPr>
              <a:t> hay </a:t>
            </a:r>
            <a:r>
              <a:rPr lang="en-US" sz="2800" dirty="0" err="1" smtClean="0">
                <a:solidFill>
                  <a:srgbClr val="7030A0"/>
                </a:solidFill>
              </a:rPr>
              <a:t>sự</a:t>
            </a:r>
            <a:r>
              <a:rPr lang="en-US" sz="2800" dirty="0" smtClean="0">
                <a:solidFill>
                  <a:srgbClr val="7030A0"/>
                </a:solidFill>
              </a:rPr>
              <a:t> </a:t>
            </a:r>
            <a:r>
              <a:rPr lang="en-US" sz="2800" dirty="0" err="1" smtClean="0">
                <a:solidFill>
                  <a:srgbClr val="7030A0"/>
                </a:solidFill>
              </a:rPr>
              <a:t>đối</a:t>
            </a:r>
            <a:r>
              <a:rPr lang="en-US" sz="2800" dirty="0" smtClean="0">
                <a:solidFill>
                  <a:srgbClr val="7030A0"/>
                </a:solidFill>
              </a:rPr>
              <a:t> </a:t>
            </a:r>
            <a:r>
              <a:rPr lang="en-US" sz="2800" dirty="0" err="1" smtClean="0">
                <a:solidFill>
                  <a:srgbClr val="7030A0"/>
                </a:solidFill>
              </a:rPr>
              <a:t>lập</a:t>
            </a:r>
            <a:r>
              <a:rPr lang="en-US" sz="2800" dirty="0" smtClean="0">
                <a:solidFill>
                  <a:srgbClr val="7030A0"/>
                </a:solidFill>
              </a:rPr>
              <a:t> (</a:t>
            </a:r>
            <a:r>
              <a:rPr lang="en-US" sz="2800" dirty="0" err="1" smtClean="0">
                <a:solidFill>
                  <a:srgbClr val="7030A0"/>
                </a:solidFill>
              </a:rPr>
              <a:t>giữa</a:t>
            </a:r>
            <a:r>
              <a:rPr lang="en-US" sz="2800" dirty="0" smtClean="0">
                <a:solidFill>
                  <a:srgbClr val="7030A0"/>
                </a:solidFill>
              </a:rPr>
              <a:t> </a:t>
            </a:r>
            <a:r>
              <a:rPr lang="en-US" sz="2800" dirty="0" err="1" smtClean="0">
                <a:solidFill>
                  <a:srgbClr val="7030A0"/>
                </a:solidFill>
              </a:rPr>
              <a:t>các</a:t>
            </a:r>
            <a:r>
              <a:rPr lang="en-US" sz="2800" dirty="0" smtClean="0">
                <a:solidFill>
                  <a:srgbClr val="7030A0"/>
                </a:solidFill>
              </a:rPr>
              <a:t> </a:t>
            </a:r>
            <a:r>
              <a:rPr lang="en-US" sz="2800" dirty="0" err="1" smtClean="0">
                <a:solidFill>
                  <a:srgbClr val="7030A0"/>
                </a:solidFill>
              </a:rPr>
              <a:t>bên</a:t>
            </a:r>
            <a:r>
              <a:rPr lang="en-US" sz="2800" dirty="0">
                <a:solidFill>
                  <a:srgbClr val="7030A0"/>
                </a:solidFill>
              </a:rPr>
              <a:t> </a:t>
            </a:r>
            <a:r>
              <a:rPr lang="en-US" sz="2800" dirty="0" smtClean="0">
                <a:solidFill>
                  <a:srgbClr val="7030A0"/>
                </a:solidFill>
              </a:rPr>
              <a:t>, ý </a:t>
            </a:r>
            <a:r>
              <a:rPr lang="en-US" sz="2800" dirty="0" err="1" smtClean="0">
                <a:solidFill>
                  <a:srgbClr val="7030A0"/>
                </a:solidFill>
              </a:rPr>
              <a:t>kiến</a:t>
            </a:r>
            <a:r>
              <a:rPr lang="en-US" sz="2800" dirty="0" smtClean="0">
                <a:solidFill>
                  <a:srgbClr val="7030A0"/>
                </a:solidFill>
              </a:rPr>
              <a:t> ,</a:t>
            </a:r>
            <a:r>
              <a:rPr lang="en-US" sz="2800" dirty="0" err="1" smtClean="0">
                <a:solidFill>
                  <a:srgbClr val="7030A0"/>
                </a:solidFill>
              </a:rPr>
              <a:t>thế</a:t>
            </a:r>
            <a:r>
              <a:rPr lang="en-US" sz="2800" dirty="0" smtClean="0">
                <a:solidFill>
                  <a:srgbClr val="7030A0"/>
                </a:solidFill>
              </a:rPr>
              <a:t> </a:t>
            </a:r>
            <a:r>
              <a:rPr lang="en-US" sz="2800" dirty="0" err="1" smtClean="0">
                <a:solidFill>
                  <a:srgbClr val="7030A0"/>
                </a:solidFill>
              </a:rPr>
              <a:t>lực</a:t>
            </a:r>
            <a:r>
              <a:rPr lang="en-US" sz="2800" dirty="0" smtClean="0">
                <a:solidFill>
                  <a:srgbClr val="7030A0"/>
                </a:solidFill>
              </a:rPr>
              <a:t>)</a:t>
            </a:r>
            <a:endParaRPr lang="vi-VN" sz="2800" dirty="0">
              <a:solidFill>
                <a:srgbClr val="7030A0"/>
              </a:solidFill>
            </a:endParaRPr>
          </a:p>
        </p:txBody>
      </p:sp>
    </p:spTree>
    <p:extLst>
      <p:ext uri="{BB962C8B-B14F-4D97-AF65-F5344CB8AC3E}">
        <p14:creationId xmlns:p14="http://schemas.microsoft.com/office/powerpoint/2010/main" val="23358670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971064841"/>
              </p:ext>
            </p:extLst>
          </p:nvPr>
        </p:nvGraphicFramePr>
        <p:xfrm>
          <a:off x="457200" y="530225"/>
          <a:ext cx="6248400" cy="84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1611086" y="3436924"/>
            <a:ext cx="5334000" cy="193899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400" dirty="0" err="1" smtClean="0">
                <a:solidFill>
                  <a:srgbClr val="00B0F0"/>
                </a:solidFill>
              </a:rPr>
              <a:t>Quan</a:t>
            </a:r>
            <a:r>
              <a:rPr lang="en-US" sz="2400" dirty="0" smtClean="0">
                <a:solidFill>
                  <a:srgbClr val="00B0F0"/>
                </a:solidFill>
              </a:rPr>
              <a:t> </a:t>
            </a:r>
            <a:r>
              <a:rPr lang="en-US" sz="2400" dirty="0" err="1" smtClean="0">
                <a:solidFill>
                  <a:srgbClr val="00B0F0"/>
                </a:solidFill>
              </a:rPr>
              <a:t>điểm</a:t>
            </a:r>
            <a:endParaRPr lang="en-US" sz="2400" dirty="0" smtClean="0">
              <a:solidFill>
                <a:srgbClr val="00B0F0"/>
              </a:solidFill>
            </a:endParaRPr>
          </a:p>
          <a:p>
            <a:endParaRPr lang="en-US" sz="2400" dirty="0" smtClean="0">
              <a:solidFill>
                <a:srgbClr val="00B0F0"/>
              </a:solidFill>
            </a:endParaRPr>
          </a:p>
          <a:p>
            <a:r>
              <a:rPr lang="en-US" sz="2400" dirty="0" err="1" smtClean="0">
                <a:solidFill>
                  <a:srgbClr val="00B0F0"/>
                </a:solidFill>
              </a:rPr>
              <a:t>Suy</a:t>
            </a:r>
            <a:r>
              <a:rPr lang="en-US" sz="2400" dirty="0" smtClean="0">
                <a:solidFill>
                  <a:srgbClr val="00B0F0"/>
                </a:solidFill>
              </a:rPr>
              <a:t> </a:t>
            </a:r>
            <a:r>
              <a:rPr lang="en-US" sz="2400" dirty="0" err="1" smtClean="0">
                <a:solidFill>
                  <a:srgbClr val="00B0F0"/>
                </a:solidFill>
              </a:rPr>
              <a:t>nghĩ</a:t>
            </a:r>
            <a:r>
              <a:rPr lang="en-US" sz="2400" dirty="0" smtClean="0">
                <a:solidFill>
                  <a:srgbClr val="00B0F0"/>
                </a:solidFill>
              </a:rPr>
              <a:t> , </a:t>
            </a:r>
            <a:r>
              <a:rPr lang="en-US" sz="2400" dirty="0" err="1" smtClean="0">
                <a:solidFill>
                  <a:srgbClr val="00B0F0"/>
                </a:solidFill>
              </a:rPr>
              <a:t>nhận</a:t>
            </a:r>
            <a:r>
              <a:rPr lang="en-US" sz="2400" dirty="0" smtClean="0">
                <a:solidFill>
                  <a:srgbClr val="00B0F0"/>
                </a:solidFill>
              </a:rPr>
              <a:t> </a:t>
            </a:r>
            <a:r>
              <a:rPr lang="en-US" sz="2400" dirty="0" err="1" smtClean="0">
                <a:solidFill>
                  <a:srgbClr val="00B0F0"/>
                </a:solidFill>
              </a:rPr>
              <a:t>thức</a:t>
            </a:r>
            <a:endParaRPr lang="en-US" sz="2400" dirty="0" smtClean="0">
              <a:solidFill>
                <a:srgbClr val="00B0F0"/>
              </a:solidFill>
            </a:endParaRPr>
          </a:p>
          <a:p>
            <a:endParaRPr lang="en-US" sz="2400" dirty="0">
              <a:solidFill>
                <a:srgbClr val="00B0F0"/>
              </a:solidFill>
            </a:endParaRPr>
          </a:p>
          <a:p>
            <a:r>
              <a:rPr lang="en-US" sz="2400" dirty="0" err="1" smtClean="0">
                <a:solidFill>
                  <a:srgbClr val="00B0F0"/>
                </a:solidFill>
              </a:rPr>
              <a:t>Lợi</a:t>
            </a:r>
            <a:r>
              <a:rPr lang="en-US" sz="2400" dirty="0" smtClean="0">
                <a:solidFill>
                  <a:srgbClr val="00B0F0"/>
                </a:solidFill>
              </a:rPr>
              <a:t> </a:t>
            </a:r>
            <a:r>
              <a:rPr lang="en-US" sz="2400" dirty="0" err="1" smtClean="0">
                <a:solidFill>
                  <a:srgbClr val="00B0F0"/>
                </a:solidFill>
              </a:rPr>
              <a:t>ích</a:t>
            </a:r>
            <a:endParaRPr lang="vi-VN" sz="2400" dirty="0">
              <a:solidFill>
                <a:srgbClr val="00B0F0"/>
              </a:solidFill>
            </a:endParaRPr>
          </a:p>
        </p:txBody>
      </p:sp>
      <p:sp>
        <p:nvSpPr>
          <p:cNvPr id="3" name="Oval 2"/>
          <p:cNvSpPr/>
          <p:nvPr/>
        </p:nvSpPr>
        <p:spPr>
          <a:xfrm>
            <a:off x="838200" y="1828800"/>
            <a:ext cx="42672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t>NGUYÊN NHÂN</a:t>
            </a:r>
            <a:endParaRPr lang="vi-VN" sz="2400" b="1" dirty="0"/>
          </a:p>
        </p:txBody>
      </p:sp>
    </p:spTree>
    <p:extLst>
      <p:ext uri="{BB962C8B-B14F-4D97-AF65-F5344CB8AC3E}">
        <p14:creationId xmlns:p14="http://schemas.microsoft.com/office/powerpoint/2010/main" val="51727287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971064841"/>
              </p:ext>
            </p:extLst>
          </p:nvPr>
        </p:nvGraphicFramePr>
        <p:xfrm>
          <a:off x="457200" y="530225"/>
          <a:ext cx="6248400" cy="84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ounded Rectangle 1"/>
          <p:cNvSpPr/>
          <p:nvPr/>
        </p:nvSpPr>
        <p:spPr>
          <a:xfrm>
            <a:off x="696686" y="1669142"/>
            <a:ext cx="5323114" cy="693057"/>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2400" b="1" dirty="0" smtClean="0"/>
              <a:t>KHÁCH THỂ XUNG ĐỘT</a:t>
            </a:r>
            <a:endParaRPr lang="vi-VN" sz="2400" b="1" dirty="0"/>
          </a:p>
        </p:txBody>
      </p:sp>
      <p:sp>
        <p:nvSpPr>
          <p:cNvPr id="7" name="Rectangle 6"/>
          <p:cNvSpPr/>
          <p:nvPr/>
        </p:nvSpPr>
        <p:spPr>
          <a:xfrm>
            <a:off x="1143000" y="2971800"/>
            <a:ext cx="6019800" cy="2554545"/>
          </a:xfrm>
          <a:prstGeom prst="rect">
            <a:avLst/>
          </a:prstGeom>
          <a:noFill/>
        </p:spPr>
        <p:txBody>
          <a:bodyPr wrap="square" lIns="91440" tIns="45720" rIns="91440" bIns="45720">
            <a:spAutoFit/>
          </a:bodyPr>
          <a:lstStyle/>
          <a:p>
            <a:pPr marL="342900" indent="-342900">
              <a:buFont typeface="+mj-lt"/>
              <a:buAutoNum type="arabicPeriod"/>
            </a:pP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NGUYÊN NHÂN</a:t>
            </a:r>
          </a:p>
          <a:p>
            <a:pPr marL="342900" indent="-342900">
              <a:buFont typeface="+mj-lt"/>
              <a:buAutoNum type="arabicPeriod"/>
            </a:pP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ĐỘNG CƠ</a:t>
            </a:r>
          </a:p>
          <a:p>
            <a:pPr marL="342900" indent="-342900">
              <a:buFont typeface="+mj-lt"/>
              <a:buAutoNum type="arabicPeriod"/>
            </a:pP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ĐỘNG LỰC CỤ THỂ CỦA XUNG ĐỘT</a:t>
            </a:r>
            <a:endParaRPr lang="vi-VN"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51727287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arn(inVertical)">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1000"/>
                                        <p:tgtEl>
                                          <p:spTgt spid="7">
                                            <p:txEl>
                                              <p:pRg st="1" end="1"/>
                                            </p:txEl>
                                          </p:spTgt>
                                        </p:tgtEl>
                                      </p:cBhvr>
                                    </p:animEffect>
                                    <p:anim calcmode="lin" valueType="num">
                                      <p:cBhvr>
                                        <p:cTn id="21"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wheel(1)">
                                      <p:cBhvr>
                                        <p:cTn id="27" dur="2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638457366"/>
              </p:ext>
            </p:extLst>
          </p:nvPr>
        </p:nvGraphicFramePr>
        <p:xfrm>
          <a:off x="457200" y="530225"/>
          <a:ext cx="6248400" cy="841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ounded Rectangle 1"/>
          <p:cNvSpPr/>
          <p:nvPr/>
        </p:nvSpPr>
        <p:spPr>
          <a:xfrm>
            <a:off x="696686" y="1669142"/>
            <a:ext cx="5323114" cy="693057"/>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2400" b="1" dirty="0" smtClean="0"/>
              <a:t>HÌNH THỨC XUNG ĐỘT</a:t>
            </a:r>
            <a:endParaRPr lang="vi-VN" sz="2400" b="1" dirty="0"/>
          </a:p>
        </p:txBody>
      </p:sp>
      <p:sp>
        <p:nvSpPr>
          <p:cNvPr id="3" name="Rectangle 2"/>
          <p:cNvSpPr/>
          <p:nvPr/>
        </p:nvSpPr>
        <p:spPr>
          <a:xfrm>
            <a:off x="696686" y="2967335"/>
            <a:ext cx="7913914" cy="2246769"/>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342900" indent="-342900">
              <a:buFont typeface="Wingdings" pitchFamily="2" charset="2"/>
              <a:buChar char="q"/>
            </a:pPr>
            <a:r>
              <a:rPr lang="en-US" sz="2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PHÂN CHIA QUYỀN LỰC VÀ  VỊ TRÍ QUYỀN LỰC HIỆN CÓ</a:t>
            </a:r>
          </a:p>
          <a:p>
            <a:pPr marL="342900" indent="-342900">
              <a:buFont typeface="Wingdings" pitchFamily="2" charset="2"/>
              <a:buChar char="q"/>
            </a:pPr>
            <a:r>
              <a:rPr lang="en-US"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VẬT CHẤT</a:t>
            </a:r>
          </a:p>
          <a:p>
            <a:pPr marL="342900" indent="-342900">
              <a:buFont typeface="Wingdings" pitchFamily="2" charset="2"/>
              <a:buChar char="q"/>
            </a:pPr>
            <a:r>
              <a:rPr lang="en-US" sz="28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Các</a:t>
            </a:r>
            <a:r>
              <a:rPr lang="en-US" sz="2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28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giá</a:t>
            </a:r>
            <a:r>
              <a:rPr lang="en-US" sz="2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28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trị</a:t>
            </a:r>
            <a:r>
              <a:rPr lang="en-US" sz="2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28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và</a:t>
            </a:r>
            <a:r>
              <a:rPr lang="en-US" sz="2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28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phương</a:t>
            </a:r>
            <a:r>
              <a:rPr lang="en-US" sz="2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28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châm</a:t>
            </a:r>
            <a:r>
              <a:rPr lang="en-US" sz="2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28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sốn</a:t>
            </a:r>
            <a:r>
              <a:rPr lang="en-US" sz="28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g</a:t>
            </a:r>
            <a:r>
              <a:rPr lang="en-US"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28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cơ</a:t>
            </a:r>
            <a:r>
              <a:rPr lang="en-US" sz="2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28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bản</a:t>
            </a:r>
            <a:endParaRPr lang="en-US" sz="2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188010336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503018209"/>
              </p:ext>
            </p:extLst>
          </p:nvPr>
        </p:nvGraphicFramePr>
        <p:xfrm>
          <a:off x="503238" y="530225"/>
          <a:ext cx="8183562" cy="68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C:\Users\USER\Desktop\Herbert Mead..jpg"/>
          <p:cNvPicPr/>
          <p:nvPr/>
        </p:nvPicPr>
        <p:blipFill>
          <a:blip r:embed="rId7">
            <a:extLst>
              <a:ext uri="{28A0092B-C50C-407E-A947-70E740481C1C}">
                <a14:useLocalDpi xmlns:a14="http://schemas.microsoft.com/office/drawing/2010/main" val="0"/>
              </a:ext>
            </a:extLst>
          </a:blip>
          <a:srcRect/>
          <a:stretch>
            <a:fillRect/>
          </a:stretch>
        </p:blipFill>
        <p:spPr bwMode="auto">
          <a:xfrm>
            <a:off x="914400" y="1981200"/>
            <a:ext cx="3195955" cy="2397125"/>
          </a:xfrm>
          <a:prstGeom prst="rect">
            <a:avLst/>
          </a:prstGeom>
          <a:noFill/>
          <a:ln>
            <a:noFill/>
          </a:ln>
        </p:spPr>
      </p:pic>
      <p:pic>
        <p:nvPicPr>
          <p:cNvPr id="5" name="Picture 4" descr="C:\Users\USER\Desktop\Herbert Blumer và Mead.JPG"/>
          <p:cNvPicPr/>
          <p:nvPr/>
        </p:nvPicPr>
        <p:blipFill>
          <a:blip r:embed="rId8">
            <a:extLst>
              <a:ext uri="{28A0092B-C50C-407E-A947-70E740481C1C}">
                <a14:useLocalDpi xmlns:a14="http://schemas.microsoft.com/office/drawing/2010/main" val="0"/>
              </a:ext>
            </a:extLst>
          </a:blip>
          <a:srcRect/>
          <a:stretch>
            <a:fillRect/>
          </a:stretch>
        </p:blipFill>
        <p:spPr bwMode="auto">
          <a:xfrm>
            <a:off x="4572000" y="1533842"/>
            <a:ext cx="3230880" cy="3790315"/>
          </a:xfrm>
          <a:prstGeom prst="rect">
            <a:avLst/>
          </a:prstGeom>
          <a:noFill/>
          <a:ln>
            <a:noFill/>
          </a:ln>
        </p:spPr>
      </p:pic>
    </p:spTree>
    <p:extLst>
      <p:ext uri="{BB962C8B-B14F-4D97-AF65-F5344CB8AC3E}">
        <p14:creationId xmlns:p14="http://schemas.microsoft.com/office/powerpoint/2010/main" val="266631328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804758273"/>
              </p:ext>
            </p:extLst>
          </p:nvPr>
        </p:nvGraphicFramePr>
        <p:xfrm>
          <a:off x="503238" y="530225"/>
          <a:ext cx="8183562" cy="68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1219200" y="2438400"/>
            <a:ext cx="6705600" cy="3416320"/>
          </a:xfrm>
          <a:prstGeom prst="rect">
            <a:avLst/>
          </a:prstGeom>
          <a:noFill/>
        </p:spPr>
        <p:txBody>
          <a:bodyPr wrap="square" rtlCol="0">
            <a:spAutoFit/>
          </a:bodyPr>
          <a:lstStyle/>
          <a:p>
            <a:pPr marL="342900" indent="-342900">
              <a:buFont typeface="Wingdings" pitchFamily="2" charset="2"/>
              <a:buChar char="q"/>
            </a:pPr>
            <a:r>
              <a:rPr lang="vi-VN" sz="2400" b="1" dirty="0">
                <a:solidFill>
                  <a:schemeClr val="accent3">
                    <a:lumMod val="75000"/>
                  </a:schemeClr>
                </a:solidFill>
              </a:rPr>
              <a:t>Tương tác biểu trưng là một phần của tương tác xã </a:t>
            </a:r>
            <a:r>
              <a:rPr lang="vi-VN" sz="2400" b="1" dirty="0" smtClean="0">
                <a:solidFill>
                  <a:schemeClr val="accent3">
                    <a:lumMod val="75000"/>
                  </a:schemeClr>
                </a:solidFill>
              </a:rPr>
              <a:t>hội</a:t>
            </a:r>
          </a:p>
          <a:p>
            <a:pPr marL="342900" indent="-342900">
              <a:buFont typeface="Wingdings" pitchFamily="2" charset="2"/>
              <a:buChar char="q"/>
            </a:pPr>
            <a:endParaRPr lang="en-US" sz="2400" b="1" dirty="0">
              <a:solidFill>
                <a:schemeClr val="accent3">
                  <a:lumMod val="75000"/>
                </a:schemeClr>
              </a:solidFill>
            </a:endParaRPr>
          </a:p>
          <a:p>
            <a:pPr marL="342900" indent="-342900">
              <a:buFont typeface="Wingdings" pitchFamily="2" charset="2"/>
              <a:buChar char="q"/>
            </a:pPr>
            <a:endParaRPr lang="en-US" sz="2400" b="1" dirty="0" smtClean="0">
              <a:solidFill>
                <a:schemeClr val="accent3">
                  <a:lumMod val="75000"/>
                </a:schemeClr>
              </a:solidFill>
            </a:endParaRPr>
          </a:p>
          <a:p>
            <a:pPr marL="342900" indent="-342900">
              <a:buFont typeface="Wingdings" pitchFamily="2" charset="2"/>
              <a:buChar char="q"/>
            </a:pPr>
            <a:r>
              <a:rPr lang="en-US" sz="2400" b="1" dirty="0" err="1" smtClean="0">
                <a:solidFill>
                  <a:schemeClr val="accent3">
                    <a:lumMod val="75000"/>
                  </a:schemeClr>
                </a:solidFill>
              </a:rPr>
              <a:t>Tất</a:t>
            </a:r>
            <a:r>
              <a:rPr lang="en-US" sz="2400" b="1" dirty="0" smtClean="0">
                <a:solidFill>
                  <a:schemeClr val="accent3">
                    <a:lumMod val="75000"/>
                  </a:schemeClr>
                </a:solidFill>
              </a:rPr>
              <a:t> </a:t>
            </a:r>
            <a:r>
              <a:rPr lang="en-US" sz="2400" b="1" dirty="0" err="1">
                <a:solidFill>
                  <a:schemeClr val="accent3">
                    <a:lumMod val="75000"/>
                  </a:schemeClr>
                </a:solidFill>
              </a:rPr>
              <a:t>cả</a:t>
            </a:r>
            <a:r>
              <a:rPr lang="en-US" sz="2400" b="1" dirty="0">
                <a:solidFill>
                  <a:schemeClr val="accent3">
                    <a:lumMod val="75000"/>
                  </a:schemeClr>
                </a:solidFill>
              </a:rPr>
              <a:t> </a:t>
            </a:r>
            <a:r>
              <a:rPr lang="en-US" sz="2400" b="1" dirty="0" err="1">
                <a:solidFill>
                  <a:schemeClr val="accent3">
                    <a:lumMod val="75000"/>
                  </a:schemeClr>
                </a:solidFill>
              </a:rPr>
              <a:t>những</a:t>
            </a:r>
            <a:r>
              <a:rPr lang="en-US" sz="2400" b="1" dirty="0">
                <a:solidFill>
                  <a:schemeClr val="accent3">
                    <a:lumMod val="75000"/>
                  </a:schemeClr>
                </a:solidFill>
              </a:rPr>
              <a:t> </a:t>
            </a:r>
            <a:r>
              <a:rPr lang="en-US" sz="2400" b="1" dirty="0" err="1">
                <a:solidFill>
                  <a:schemeClr val="accent3">
                    <a:lumMod val="75000"/>
                  </a:schemeClr>
                </a:solidFill>
              </a:rPr>
              <a:t>vật</a:t>
            </a:r>
            <a:r>
              <a:rPr lang="en-US" sz="2400" b="1" dirty="0">
                <a:solidFill>
                  <a:schemeClr val="accent3">
                    <a:lumMod val="75000"/>
                  </a:schemeClr>
                </a:solidFill>
              </a:rPr>
              <a:t> </a:t>
            </a:r>
            <a:r>
              <a:rPr lang="en-US" sz="2400" b="1" dirty="0" err="1">
                <a:solidFill>
                  <a:schemeClr val="accent3">
                    <a:lumMod val="75000"/>
                  </a:schemeClr>
                </a:solidFill>
              </a:rPr>
              <a:t>thể</a:t>
            </a:r>
            <a:r>
              <a:rPr lang="en-US" sz="2400" b="1" dirty="0">
                <a:solidFill>
                  <a:schemeClr val="accent3">
                    <a:lumMod val="75000"/>
                  </a:schemeClr>
                </a:solidFill>
              </a:rPr>
              <a:t>, </a:t>
            </a:r>
            <a:r>
              <a:rPr lang="en-US" sz="2400" b="1" dirty="0" err="1">
                <a:solidFill>
                  <a:schemeClr val="accent3">
                    <a:lumMod val="75000"/>
                  </a:schemeClr>
                </a:solidFill>
              </a:rPr>
              <a:t>hình</a:t>
            </a:r>
            <a:r>
              <a:rPr lang="en-US" sz="2400" b="1" dirty="0">
                <a:solidFill>
                  <a:schemeClr val="accent3">
                    <a:lumMod val="75000"/>
                  </a:schemeClr>
                </a:solidFill>
              </a:rPr>
              <a:t> </a:t>
            </a:r>
            <a:r>
              <a:rPr lang="en-US" sz="2400" b="1" dirty="0" err="1">
                <a:solidFill>
                  <a:schemeClr val="accent3">
                    <a:lumMod val="75000"/>
                  </a:schemeClr>
                </a:solidFill>
              </a:rPr>
              <a:t>ảnh</a:t>
            </a:r>
            <a:r>
              <a:rPr lang="en-US" sz="2400" b="1" dirty="0">
                <a:solidFill>
                  <a:schemeClr val="accent3">
                    <a:lumMod val="75000"/>
                  </a:schemeClr>
                </a:solidFill>
              </a:rPr>
              <a:t>, </a:t>
            </a:r>
            <a:r>
              <a:rPr lang="en-US" sz="2400" b="1" dirty="0" err="1">
                <a:solidFill>
                  <a:schemeClr val="accent3">
                    <a:lumMod val="75000"/>
                  </a:schemeClr>
                </a:solidFill>
              </a:rPr>
              <a:t>hành</a:t>
            </a:r>
            <a:r>
              <a:rPr lang="en-US" sz="2400" b="1" dirty="0">
                <a:solidFill>
                  <a:schemeClr val="accent3">
                    <a:lumMod val="75000"/>
                  </a:schemeClr>
                </a:solidFill>
              </a:rPr>
              <a:t> </a:t>
            </a:r>
            <a:r>
              <a:rPr lang="en-US" sz="2400" b="1" dirty="0" err="1">
                <a:solidFill>
                  <a:schemeClr val="accent3">
                    <a:lumMod val="75000"/>
                  </a:schemeClr>
                </a:solidFill>
              </a:rPr>
              <a:t>động</a:t>
            </a:r>
            <a:r>
              <a:rPr lang="en-US" sz="2400" b="1" dirty="0">
                <a:solidFill>
                  <a:schemeClr val="accent3">
                    <a:lumMod val="75000"/>
                  </a:schemeClr>
                </a:solidFill>
              </a:rPr>
              <a:t>, </a:t>
            </a:r>
            <a:r>
              <a:rPr lang="en-US" sz="2400" b="1" dirty="0" err="1">
                <a:solidFill>
                  <a:schemeClr val="accent3">
                    <a:lumMod val="75000"/>
                  </a:schemeClr>
                </a:solidFill>
              </a:rPr>
              <a:t>cử</a:t>
            </a:r>
            <a:r>
              <a:rPr lang="en-US" sz="2400" b="1" dirty="0">
                <a:solidFill>
                  <a:schemeClr val="accent3">
                    <a:lumMod val="75000"/>
                  </a:schemeClr>
                </a:solidFill>
              </a:rPr>
              <a:t> </a:t>
            </a:r>
            <a:r>
              <a:rPr lang="en-US" sz="2400" b="1" dirty="0" err="1">
                <a:solidFill>
                  <a:schemeClr val="accent3">
                    <a:lumMod val="75000"/>
                  </a:schemeClr>
                </a:solidFill>
              </a:rPr>
              <a:t>chỉ</a:t>
            </a:r>
            <a:r>
              <a:rPr lang="en-US" sz="2400" b="1" dirty="0">
                <a:solidFill>
                  <a:schemeClr val="accent3">
                    <a:lumMod val="75000"/>
                  </a:schemeClr>
                </a:solidFill>
              </a:rPr>
              <a:t> </a:t>
            </a:r>
            <a:r>
              <a:rPr lang="en-US" sz="2400" b="1" dirty="0" err="1">
                <a:solidFill>
                  <a:schemeClr val="accent3">
                    <a:lumMod val="75000"/>
                  </a:schemeClr>
                </a:solidFill>
              </a:rPr>
              <a:t>xung</a:t>
            </a:r>
            <a:r>
              <a:rPr lang="en-US" sz="2400" b="1" dirty="0">
                <a:solidFill>
                  <a:schemeClr val="accent3">
                    <a:lumMod val="75000"/>
                  </a:schemeClr>
                </a:solidFill>
              </a:rPr>
              <a:t> </a:t>
            </a:r>
            <a:r>
              <a:rPr lang="en-US" sz="2400" b="1" dirty="0" err="1">
                <a:solidFill>
                  <a:schemeClr val="accent3">
                    <a:lumMod val="75000"/>
                  </a:schemeClr>
                </a:solidFill>
              </a:rPr>
              <a:t>quanh</a:t>
            </a:r>
            <a:r>
              <a:rPr lang="en-US" sz="2400" b="1" dirty="0">
                <a:solidFill>
                  <a:schemeClr val="accent3">
                    <a:lumMod val="75000"/>
                  </a:schemeClr>
                </a:solidFill>
              </a:rPr>
              <a:t> </a:t>
            </a:r>
            <a:r>
              <a:rPr lang="en-US" sz="2400" b="1" dirty="0" err="1">
                <a:solidFill>
                  <a:schemeClr val="accent3">
                    <a:lumMod val="75000"/>
                  </a:schemeClr>
                </a:solidFill>
              </a:rPr>
              <a:t>chúng</a:t>
            </a:r>
            <a:r>
              <a:rPr lang="en-US" sz="2400" b="1" dirty="0">
                <a:solidFill>
                  <a:schemeClr val="accent3">
                    <a:lumMod val="75000"/>
                  </a:schemeClr>
                </a:solidFill>
              </a:rPr>
              <a:t> ta </a:t>
            </a:r>
            <a:r>
              <a:rPr lang="en-US" sz="2400" b="1" dirty="0" err="1">
                <a:solidFill>
                  <a:schemeClr val="accent3">
                    <a:lumMod val="75000"/>
                  </a:schemeClr>
                </a:solidFill>
              </a:rPr>
              <a:t>có</a:t>
            </a:r>
            <a:r>
              <a:rPr lang="en-US" sz="2400" b="1" dirty="0">
                <a:solidFill>
                  <a:schemeClr val="accent3">
                    <a:lumMod val="75000"/>
                  </a:schemeClr>
                </a:solidFill>
              </a:rPr>
              <a:t> </a:t>
            </a:r>
            <a:r>
              <a:rPr lang="en-US" sz="2400" b="1" dirty="0" err="1">
                <a:solidFill>
                  <a:schemeClr val="accent3">
                    <a:lumMod val="75000"/>
                  </a:schemeClr>
                </a:solidFill>
              </a:rPr>
              <a:t>thể</a:t>
            </a:r>
            <a:r>
              <a:rPr lang="en-US" sz="2400" b="1" dirty="0">
                <a:solidFill>
                  <a:schemeClr val="accent3">
                    <a:lumMod val="75000"/>
                  </a:schemeClr>
                </a:solidFill>
              </a:rPr>
              <a:t> </a:t>
            </a:r>
            <a:r>
              <a:rPr lang="en-US" sz="2400" b="1" dirty="0" err="1">
                <a:solidFill>
                  <a:schemeClr val="accent3">
                    <a:lumMod val="75000"/>
                  </a:schemeClr>
                </a:solidFill>
              </a:rPr>
              <a:t>được</a:t>
            </a:r>
            <a:r>
              <a:rPr lang="en-US" sz="2400" b="1" dirty="0">
                <a:solidFill>
                  <a:schemeClr val="accent3">
                    <a:lumMod val="75000"/>
                  </a:schemeClr>
                </a:solidFill>
              </a:rPr>
              <a:t> con </a:t>
            </a:r>
            <a:r>
              <a:rPr lang="en-US" sz="2400" b="1" dirty="0" err="1">
                <a:solidFill>
                  <a:schemeClr val="accent3">
                    <a:lumMod val="75000"/>
                  </a:schemeClr>
                </a:solidFill>
              </a:rPr>
              <a:t>người</a:t>
            </a:r>
            <a:r>
              <a:rPr lang="en-US" sz="2400" b="1" dirty="0">
                <a:solidFill>
                  <a:schemeClr val="accent3">
                    <a:lumMod val="75000"/>
                  </a:schemeClr>
                </a:solidFill>
              </a:rPr>
              <a:t> </a:t>
            </a:r>
            <a:r>
              <a:rPr lang="en-US" sz="2400" b="1" dirty="0" err="1">
                <a:solidFill>
                  <a:schemeClr val="accent3">
                    <a:lumMod val="75000"/>
                  </a:schemeClr>
                </a:solidFill>
              </a:rPr>
              <a:t>gán</a:t>
            </a:r>
            <a:r>
              <a:rPr lang="en-US" sz="2400" b="1" dirty="0">
                <a:solidFill>
                  <a:schemeClr val="accent3">
                    <a:lumMod val="75000"/>
                  </a:schemeClr>
                </a:solidFill>
              </a:rPr>
              <a:t> </a:t>
            </a:r>
            <a:r>
              <a:rPr lang="en-US" sz="2400" b="1" dirty="0" err="1">
                <a:solidFill>
                  <a:schemeClr val="accent3">
                    <a:lumMod val="75000"/>
                  </a:schemeClr>
                </a:solidFill>
              </a:rPr>
              <a:t>cho</a:t>
            </a:r>
            <a:r>
              <a:rPr lang="en-US" sz="2400" b="1" dirty="0">
                <a:solidFill>
                  <a:schemeClr val="accent3">
                    <a:lumMod val="75000"/>
                  </a:schemeClr>
                </a:solidFill>
              </a:rPr>
              <a:t> </a:t>
            </a:r>
            <a:r>
              <a:rPr lang="en-US" sz="2400" b="1" dirty="0" err="1">
                <a:solidFill>
                  <a:schemeClr val="accent3">
                    <a:lumMod val="75000"/>
                  </a:schemeClr>
                </a:solidFill>
              </a:rPr>
              <a:t>những</a:t>
            </a:r>
            <a:r>
              <a:rPr lang="en-US" sz="2400" b="1" dirty="0">
                <a:solidFill>
                  <a:schemeClr val="accent3">
                    <a:lumMod val="75000"/>
                  </a:schemeClr>
                </a:solidFill>
              </a:rPr>
              <a:t> ý </a:t>
            </a:r>
            <a:r>
              <a:rPr lang="en-US" sz="2400" b="1" dirty="0" err="1">
                <a:solidFill>
                  <a:schemeClr val="accent3">
                    <a:lumMod val="75000"/>
                  </a:schemeClr>
                </a:solidFill>
              </a:rPr>
              <a:t>nghĩa</a:t>
            </a:r>
            <a:r>
              <a:rPr lang="en-US" sz="2400" b="1" dirty="0">
                <a:solidFill>
                  <a:schemeClr val="accent3">
                    <a:lumMod val="75000"/>
                  </a:schemeClr>
                </a:solidFill>
              </a:rPr>
              <a:t> </a:t>
            </a:r>
            <a:r>
              <a:rPr lang="en-US" sz="2400" b="1" dirty="0" err="1">
                <a:solidFill>
                  <a:schemeClr val="accent3">
                    <a:lumMod val="75000"/>
                  </a:schemeClr>
                </a:solidFill>
              </a:rPr>
              <a:t>và</a:t>
            </a:r>
            <a:r>
              <a:rPr lang="en-US" sz="2400" b="1" dirty="0">
                <a:solidFill>
                  <a:schemeClr val="accent3">
                    <a:lumMod val="75000"/>
                  </a:schemeClr>
                </a:solidFill>
              </a:rPr>
              <a:t> </a:t>
            </a:r>
            <a:r>
              <a:rPr lang="en-US" sz="2400" b="1" dirty="0" err="1">
                <a:solidFill>
                  <a:schemeClr val="accent3">
                    <a:lumMod val="75000"/>
                  </a:schemeClr>
                </a:solidFill>
              </a:rPr>
              <a:t>trở</a:t>
            </a:r>
            <a:r>
              <a:rPr lang="en-US" sz="2400" b="1" dirty="0">
                <a:solidFill>
                  <a:schemeClr val="accent3">
                    <a:lumMod val="75000"/>
                  </a:schemeClr>
                </a:solidFill>
              </a:rPr>
              <a:t> </a:t>
            </a:r>
            <a:r>
              <a:rPr lang="en-US" sz="2400" b="1" dirty="0" err="1">
                <a:solidFill>
                  <a:schemeClr val="accent3">
                    <a:lumMod val="75000"/>
                  </a:schemeClr>
                </a:solidFill>
              </a:rPr>
              <a:t>thành</a:t>
            </a:r>
            <a:r>
              <a:rPr lang="en-US" sz="2400" b="1" dirty="0">
                <a:solidFill>
                  <a:schemeClr val="accent3">
                    <a:lumMod val="75000"/>
                  </a:schemeClr>
                </a:solidFill>
              </a:rPr>
              <a:t> </a:t>
            </a:r>
            <a:r>
              <a:rPr lang="en-US" sz="2400" b="1" dirty="0" err="1">
                <a:solidFill>
                  <a:schemeClr val="accent3">
                    <a:lumMod val="75000"/>
                  </a:schemeClr>
                </a:solidFill>
              </a:rPr>
              <a:t>biểu</a:t>
            </a:r>
            <a:r>
              <a:rPr lang="en-US" sz="2400" b="1" dirty="0">
                <a:solidFill>
                  <a:schemeClr val="accent3">
                    <a:lumMod val="75000"/>
                  </a:schemeClr>
                </a:solidFill>
              </a:rPr>
              <a:t> </a:t>
            </a:r>
            <a:r>
              <a:rPr lang="en-US" sz="2400" b="1" dirty="0" err="1">
                <a:solidFill>
                  <a:schemeClr val="accent3">
                    <a:lumMod val="75000"/>
                  </a:schemeClr>
                </a:solidFill>
              </a:rPr>
              <a:t>tượng</a:t>
            </a:r>
            <a:r>
              <a:rPr lang="en-US" sz="2400" b="1" dirty="0">
                <a:solidFill>
                  <a:schemeClr val="accent3">
                    <a:lumMod val="75000"/>
                  </a:schemeClr>
                </a:solidFill>
              </a:rPr>
              <a:t> </a:t>
            </a:r>
            <a:r>
              <a:rPr lang="en-US" sz="2400" b="1" dirty="0" err="1">
                <a:solidFill>
                  <a:schemeClr val="accent3">
                    <a:lumMod val="75000"/>
                  </a:schemeClr>
                </a:solidFill>
              </a:rPr>
              <a:t>trong</a:t>
            </a:r>
            <a:r>
              <a:rPr lang="en-US" sz="2400" b="1" dirty="0">
                <a:solidFill>
                  <a:schemeClr val="accent3">
                    <a:lumMod val="75000"/>
                  </a:schemeClr>
                </a:solidFill>
              </a:rPr>
              <a:t> </a:t>
            </a:r>
            <a:r>
              <a:rPr lang="en-US" sz="2400" b="1" dirty="0" err="1">
                <a:solidFill>
                  <a:schemeClr val="accent3">
                    <a:lumMod val="75000"/>
                  </a:schemeClr>
                </a:solidFill>
              </a:rPr>
              <a:t>giao</a:t>
            </a:r>
            <a:r>
              <a:rPr lang="en-US" sz="2400" b="1" dirty="0">
                <a:solidFill>
                  <a:schemeClr val="accent3">
                    <a:lumMod val="75000"/>
                  </a:schemeClr>
                </a:solidFill>
              </a:rPr>
              <a:t> </a:t>
            </a:r>
            <a:r>
              <a:rPr lang="en-US" sz="2400" b="1" dirty="0" err="1">
                <a:solidFill>
                  <a:schemeClr val="accent3">
                    <a:lumMod val="75000"/>
                  </a:schemeClr>
                </a:solidFill>
              </a:rPr>
              <a:t>tiếp</a:t>
            </a:r>
            <a:endParaRPr lang="vi-VN" sz="2400" b="1" dirty="0">
              <a:solidFill>
                <a:schemeClr val="accent3">
                  <a:lumMod val="75000"/>
                </a:schemeClr>
              </a:solidFill>
            </a:endParaRPr>
          </a:p>
        </p:txBody>
      </p:sp>
      <p:sp>
        <p:nvSpPr>
          <p:cNvPr id="3" name="Snip Diagonal Corner Rectangle 2"/>
          <p:cNvSpPr/>
          <p:nvPr/>
        </p:nvSpPr>
        <p:spPr>
          <a:xfrm>
            <a:off x="685800" y="1524000"/>
            <a:ext cx="4419600" cy="60960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KHÁI NIỆM</a:t>
            </a:r>
            <a:endParaRPr lang="vi-VN" sz="2400" b="1" dirty="0"/>
          </a:p>
        </p:txBody>
      </p:sp>
    </p:spTree>
    <p:extLst>
      <p:ext uri="{BB962C8B-B14F-4D97-AF65-F5344CB8AC3E}">
        <p14:creationId xmlns:p14="http://schemas.microsoft.com/office/powerpoint/2010/main" val="42292869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804758273"/>
              </p:ext>
            </p:extLst>
          </p:nvPr>
        </p:nvGraphicFramePr>
        <p:xfrm>
          <a:off x="503238" y="530225"/>
          <a:ext cx="8183562" cy="68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609600" y="1480457"/>
            <a:ext cx="6934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CÁC QUAN ĐIỂM CỦA LÍ THUYẾT</a:t>
            </a:r>
            <a:endParaRPr lang="vi-VN" sz="2400" b="1" dirty="0"/>
          </a:p>
        </p:txBody>
      </p:sp>
      <p:pic>
        <p:nvPicPr>
          <p:cNvPr id="1026" name="Picture 2" descr="C:\Users\LINHPHAM\Desktop\image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8200" y="2667000"/>
            <a:ext cx="2262188" cy="27961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09600" y="5638800"/>
            <a:ext cx="2971800" cy="369332"/>
          </a:xfrm>
          <a:prstGeom prst="rect">
            <a:avLst/>
          </a:prstGeom>
          <a:noFill/>
        </p:spPr>
        <p:txBody>
          <a:bodyPr wrap="square" rtlCol="0">
            <a:spAutoFit/>
          </a:bodyPr>
          <a:lstStyle/>
          <a:p>
            <a:r>
              <a:rPr lang="vi-VN" dirty="0">
                <a:hlinkClick r:id="rId8"/>
              </a:rPr>
              <a:t>George Herbert Mead</a:t>
            </a:r>
            <a:endParaRPr lang="vi-VN" dirty="0"/>
          </a:p>
        </p:txBody>
      </p:sp>
      <p:sp>
        <p:nvSpPr>
          <p:cNvPr id="5" name="TextBox 4"/>
          <p:cNvSpPr txBox="1"/>
          <p:nvPr/>
        </p:nvSpPr>
        <p:spPr>
          <a:xfrm>
            <a:off x="3276600" y="2699657"/>
            <a:ext cx="5257800" cy="286232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marL="285750" indent="-285750">
              <a:buFont typeface="Arial" pitchFamily="34" charset="0"/>
              <a:buChar char="•"/>
            </a:pPr>
            <a:r>
              <a:rPr lang="en-US" dirty="0" smtClean="0"/>
              <a:t>	Theo </a:t>
            </a:r>
            <a:r>
              <a:rPr lang="en-US" dirty="0"/>
              <a:t>Mead </a:t>
            </a:r>
            <a:r>
              <a:rPr lang="en-US" dirty="0" err="1"/>
              <a:t>thì</a:t>
            </a:r>
            <a:r>
              <a:rPr lang="en-US" dirty="0"/>
              <a:t> </a:t>
            </a:r>
            <a:r>
              <a:rPr lang="en-US" dirty="0" err="1"/>
              <a:t>trẻ</a:t>
            </a:r>
            <a:r>
              <a:rPr lang="en-US" dirty="0"/>
              <a:t> </a:t>
            </a:r>
            <a:r>
              <a:rPr lang="en-US" dirty="0" err="1"/>
              <a:t>học</a:t>
            </a:r>
            <a:r>
              <a:rPr lang="en-US" dirty="0"/>
              <a:t> </a:t>
            </a:r>
            <a:r>
              <a:rPr lang="en-US" dirty="0" err="1"/>
              <a:t>cách</a:t>
            </a:r>
            <a:r>
              <a:rPr lang="en-US" dirty="0"/>
              <a:t> </a:t>
            </a:r>
            <a:r>
              <a:rPr lang="en-US" dirty="0" err="1"/>
              <a:t>tương</a:t>
            </a:r>
            <a:r>
              <a:rPr lang="en-US" dirty="0"/>
              <a:t> </a:t>
            </a:r>
            <a:r>
              <a:rPr lang="en-US" dirty="0" err="1"/>
              <a:t>tác</a:t>
            </a:r>
            <a:r>
              <a:rPr lang="en-US" dirty="0"/>
              <a:t> </a:t>
            </a:r>
            <a:r>
              <a:rPr lang="en-US" dirty="0" err="1"/>
              <a:t>với</a:t>
            </a:r>
            <a:r>
              <a:rPr lang="en-US" dirty="0"/>
              <a:t> </a:t>
            </a:r>
            <a:r>
              <a:rPr lang="en-US" dirty="0" err="1"/>
              <a:t>những</a:t>
            </a:r>
            <a:r>
              <a:rPr lang="en-US" dirty="0"/>
              <a:t> </a:t>
            </a:r>
            <a:r>
              <a:rPr lang="en-US" dirty="0" err="1"/>
              <a:t>người</a:t>
            </a:r>
            <a:r>
              <a:rPr lang="en-US" dirty="0"/>
              <a:t> </a:t>
            </a:r>
            <a:r>
              <a:rPr lang="en-US" dirty="0" err="1"/>
              <a:t>khác</a:t>
            </a:r>
            <a:r>
              <a:rPr lang="en-US" dirty="0"/>
              <a:t> </a:t>
            </a:r>
            <a:r>
              <a:rPr lang="en-US" dirty="0" err="1"/>
              <a:t>thông</a:t>
            </a:r>
            <a:r>
              <a:rPr lang="en-US" dirty="0"/>
              <a:t> qua </a:t>
            </a:r>
            <a:r>
              <a:rPr lang="en-US" dirty="0" err="1"/>
              <a:t>sự</a:t>
            </a:r>
            <a:r>
              <a:rPr lang="en-US" dirty="0"/>
              <a:t> </a:t>
            </a:r>
            <a:r>
              <a:rPr lang="en-US" dirty="0" err="1"/>
              <a:t>bắt</a:t>
            </a:r>
            <a:r>
              <a:rPr lang="en-US" dirty="0"/>
              <a:t> </a:t>
            </a:r>
            <a:r>
              <a:rPr lang="en-US" dirty="0" err="1"/>
              <a:t>chước</a:t>
            </a:r>
            <a:r>
              <a:rPr lang="en-US" dirty="0"/>
              <a:t> </a:t>
            </a:r>
            <a:r>
              <a:rPr lang="en-US" dirty="0" err="1"/>
              <a:t>và</a:t>
            </a:r>
            <a:r>
              <a:rPr lang="en-US" dirty="0"/>
              <a:t> </a:t>
            </a:r>
            <a:r>
              <a:rPr lang="en-US" dirty="0" err="1"/>
              <a:t>thấm</a:t>
            </a:r>
            <a:r>
              <a:rPr lang="en-US" dirty="0"/>
              <a:t> </a:t>
            </a:r>
            <a:r>
              <a:rPr lang="en-US" dirty="0" err="1"/>
              <a:t>nhuần</a:t>
            </a:r>
            <a:r>
              <a:rPr lang="en-US" dirty="0"/>
              <a:t> </a:t>
            </a:r>
            <a:r>
              <a:rPr lang="en-US" dirty="0" err="1"/>
              <a:t>một</a:t>
            </a:r>
            <a:r>
              <a:rPr lang="en-US" dirty="0"/>
              <a:t> </a:t>
            </a:r>
            <a:r>
              <a:rPr lang="en-US" dirty="0" err="1"/>
              <a:t>hệ</a:t>
            </a:r>
            <a:r>
              <a:rPr lang="en-US" dirty="0"/>
              <a:t> </a:t>
            </a:r>
            <a:r>
              <a:rPr lang="en-US" dirty="0" err="1"/>
              <a:t>thống</a:t>
            </a:r>
            <a:r>
              <a:rPr lang="en-US" dirty="0"/>
              <a:t> </a:t>
            </a:r>
            <a:r>
              <a:rPr lang="en-US" dirty="0" err="1"/>
              <a:t>chung</a:t>
            </a:r>
            <a:r>
              <a:rPr lang="en-US" dirty="0"/>
              <a:t> </a:t>
            </a:r>
            <a:r>
              <a:rPr lang="en-US" dirty="0" err="1"/>
              <a:t>các</a:t>
            </a:r>
            <a:r>
              <a:rPr lang="en-US" dirty="0"/>
              <a:t> </a:t>
            </a:r>
            <a:r>
              <a:rPr lang="en-US" dirty="0" err="1"/>
              <a:t>biểu</a:t>
            </a:r>
            <a:r>
              <a:rPr lang="en-US" dirty="0"/>
              <a:t> </a:t>
            </a:r>
            <a:r>
              <a:rPr lang="en-US" dirty="0" err="1"/>
              <a:t>tượng</a:t>
            </a:r>
            <a:r>
              <a:rPr lang="en-US" dirty="0"/>
              <a:t> </a:t>
            </a:r>
            <a:r>
              <a:rPr lang="en-US" dirty="0" err="1"/>
              <a:t>và</a:t>
            </a:r>
            <a:r>
              <a:rPr lang="en-US" dirty="0"/>
              <a:t> </a:t>
            </a:r>
            <a:r>
              <a:rPr lang="en-US" dirty="0" err="1"/>
              <a:t>cho</a:t>
            </a:r>
            <a:r>
              <a:rPr lang="en-US" dirty="0"/>
              <a:t> </a:t>
            </a:r>
            <a:r>
              <a:rPr lang="en-US" dirty="0" err="1"/>
              <a:t>phép</a:t>
            </a:r>
            <a:r>
              <a:rPr lang="en-US" dirty="0"/>
              <a:t> </a:t>
            </a:r>
            <a:r>
              <a:rPr lang="en-US" dirty="0" err="1"/>
              <a:t>có</a:t>
            </a:r>
            <a:r>
              <a:rPr lang="en-US" dirty="0"/>
              <a:t> </a:t>
            </a:r>
            <a:r>
              <a:rPr lang="en-US" dirty="0" err="1"/>
              <a:t>được</a:t>
            </a:r>
            <a:r>
              <a:rPr lang="en-US" dirty="0"/>
              <a:t> </a:t>
            </a:r>
            <a:r>
              <a:rPr lang="en-US" dirty="0" err="1"/>
              <a:t>sự</a:t>
            </a:r>
            <a:r>
              <a:rPr lang="en-US" dirty="0"/>
              <a:t> </a:t>
            </a:r>
            <a:r>
              <a:rPr lang="en-US" dirty="0" err="1"/>
              <a:t>thoả</a:t>
            </a:r>
            <a:r>
              <a:rPr lang="en-US" dirty="0"/>
              <a:t> </a:t>
            </a:r>
            <a:r>
              <a:rPr lang="en-US" dirty="0" err="1"/>
              <a:t>ước</a:t>
            </a:r>
            <a:r>
              <a:rPr lang="en-US" dirty="0"/>
              <a:t> </a:t>
            </a:r>
            <a:r>
              <a:rPr lang="en-US" dirty="0" err="1"/>
              <a:t>xã</a:t>
            </a:r>
            <a:r>
              <a:rPr lang="en-US" dirty="0"/>
              <a:t> </a:t>
            </a:r>
            <a:r>
              <a:rPr lang="en-US" dirty="0" err="1"/>
              <a:t>hội</a:t>
            </a:r>
            <a:endParaRPr lang="en-US" dirty="0" smtClean="0"/>
          </a:p>
          <a:p>
            <a:pPr marL="285750" indent="-285750">
              <a:buFont typeface="Arial" pitchFamily="34" charset="0"/>
              <a:buChar char="•"/>
            </a:pPr>
            <a:r>
              <a:rPr lang="en-US" dirty="0" smtClean="0"/>
              <a:t>	</a:t>
            </a:r>
            <a:r>
              <a:rPr lang="en-US" dirty="0" err="1" smtClean="0"/>
              <a:t>Thông</a:t>
            </a:r>
            <a:r>
              <a:rPr lang="en-US" dirty="0" smtClean="0"/>
              <a:t> </a:t>
            </a:r>
            <a:r>
              <a:rPr lang="en-US" dirty="0"/>
              <a:t>qua </a:t>
            </a:r>
            <a:r>
              <a:rPr lang="en-US" dirty="0" err="1"/>
              <a:t>các</a:t>
            </a:r>
            <a:r>
              <a:rPr lang="en-US" dirty="0"/>
              <a:t> </a:t>
            </a:r>
            <a:r>
              <a:rPr lang="en-US" dirty="0" err="1"/>
              <a:t>biểu</a:t>
            </a:r>
            <a:r>
              <a:rPr lang="en-US" dirty="0"/>
              <a:t> </a:t>
            </a:r>
            <a:r>
              <a:rPr lang="en-US" dirty="0" err="1"/>
              <a:t>tượng</a:t>
            </a:r>
            <a:r>
              <a:rPr lang="en-US" dirty="0"/>
              <a:t>, ý </a:t>
            </a:r>
            <a:r>
              <a:rPr lang="en-US" dirty="0" err="1"/>
              <a:t>nghĩa</a:t>
            </a:r>
            <a:r>
              <a:rPr lang="en-US" dirty="0"/>
              <a:t> </a:t>
            </a:r>
            <a:r>
              <a:rPr lang="en-US" dirty="0" err="1"/>
              <a:t>hình</a:t>
            </a:r>
            <a:r>
              <a:rPr lang="en-US" dirty="0"/>
              <a:t> </a:t>
            </a:r>
            <a:r>
              <a:rPr lang="en-US" dirty="0" err="1"/>
              <a:t>thành</a:t>
            </a:r>
            <a:r>
              <a:rPr lang="en-US" dirty="0"/>
              <a:t>, </a:t>
            </a:r>
            <a:r>
              <a:rPr lang="en-US" dirty="0" err="1"/>
              <a:t>các</a:t>
            </a:r>
            <a:r>
              <a:rPr lang="en-US" dirty="0"/>
              <a:t> </a:t>
            </a:r>
            <a:r>
              <a:rPr lang="en-US" dirty="0" err="1"/>
              <a:t>cá</a:t>
            </a:r>
            <a:r>
              <a:rPr lang="en-US" dirty="0"/>
              <a:t> </a:t>
            </a:r>
            <a:r>
              <a:rPr lang="en-US" dirty="0" err="1"/>
              <a:t>nhân</a:t>
            </a:r>
            <a:r>
              <a:rPr lang="en-US" dirty="0"/>
              <a:t> </a:t>
            </a:r>
            <a:r>
              <a:rPr lang="en-US" dirty="0" err="1"/>
              <a:t>thường</a:t>
            </a:r>
            <a:r>
              <a:rPr lang="en-US" dirty="0"/>
              <a:t> </a:t>
            </a:r>
            <a:r>
              <a:rPr lang="en-US" dirty="0" err="1"/>
              <a:t>được</a:t>
            </a:r>
            <a:r>
              <a:rPr lang="en-US" dirty="0"/>
              <a:t> </a:t>
            </a:r>
            <a:r>
              <a:rPr lang="en-US" dirty="0" err="1"/>
              <a:t>xem</a:t>
            </a:r>
            <a:r>
              <a:rPr lang="en-US" dirty="0"/>
              <a:t> </a:t>
            </a:r>
            <a:r>
              <a:rPr lang="en-US" dirty="0" err="1"/>
              <a:t>là</a:t>
            </a:r>
            <a:r>
              <a:rPr lang="en-US" dirty="0"/>
              <a:t> </a:t>
            </a:r>
            <a:r>
              <a:rPr lang="en-US" dirty="0" err="1"/>
              <a:t>duy</a:t>
            </a:r>
            <a:r>
              <a:rPr lang="en-US" dirty="0"/>
              <a:t> </a:t>
            </a:r>
            <a:r>
              <a:rPr lang="en-US" dirty="0" err="1"/>
              <a:t>nhất</a:t>
            </a:r>
            <a:r>
              <a:rPr lang="en-US" dirty="0"/>
              <a:t> </a:t>
            </a:r>
            <a:r>
              <a:rPr lang="en-US" dirty="0" err="1"/>
              <a:t>vì</a:t>
            </a:r>
            <a:r>
              <a:rPr lang="en-US" dirty="0"/>
              <a:t> </a:t>
            </a:r>
            <a:r>
              <a:rPr lang="en-US" dirty="0" err="1"/>
              <a:t>họ</a:t>
            </a:r>
            <a:r>
              <a:rPr lang="en-US" dirty="0"/>
              <a:t> </a:t>
            </a:r>
            <a:r>
              <a:rPr lang="en-US" dirty="0" err="1"/>
              <a:t>có</a:t>
            </a:r>
            <a:r>
              <a:rPr lang="en-US" dirty="0"/>
              <a:t> </a:t>
            </a:r>
            <a:r>
              <a:rPr lang="en-US" dirty="0" err="1"/>
              <a:t>thể</a:t>
            </a:r>
            <a:r>
              <a:rPr lang="en-US" dirty="0"/>
              <a:t> </a:t>
            </a:r>
            <a:r>
              <a:rPr lang="en-US" dirty="0" err="1"/>
              <a:t>hình</a:t>
            </a:r>
            <a:r>
              <a:rPr lang="en-US" dirty="0"/>
              <a:t> dung </a:t>
            </a:r>
            <a:r>
              <a:rPr lang="en-US" dirty="0" err="1"/>
              <a:t>được</a:t>
            </a:r>
            <a:r>
              <a:rPr lang="en-US" dirty="0"/>
              <a:t> </a:t>
            </a:r>
            <a:r>
              <a:rPr lang="en-US" dirty="0" err="1"/>
              <a:t>hệ</a:t>
            </a:r>
            <a:r>
              <a:rPr lang="en-US" dirty="0"/>
              <a:t> </a:t>
            </a:r>
            <a:r>
              <a:rPr lang="en-US" dirty="0" err="1"/>
              <a:t>quả</a:t>
            </a:r>
            <a:r>
              <a:rPr lang="en-US" dirty="0"/>
              <a:t> </a:t>
            </a:r>
            <a:r>
              <a:rPr lang="en-US" dirty="0" err="1"/>
              <a:t>của</a:t>
            </a:r>
            <a:r>
              <a:rPr lang="en-US" dirty="0"/>
              <a:t> </a:t>
            </a:r>
            <a:r>
              <a:rPr lang="en-US" dirty="0" err="1"/>
              <a:t>các</a:t>
            </a:r>
            <a:r>
              <a:rPr lang="en-US" dirty="0"/>
              <a:t> </a:t>
            </a:r>
            <a:r>
              <a:rPr lang="en-US" dirty="0" err="1"/>
              <a:t>hình</a:t>
            </a:r>
            <a:r>
              <a:rPr lang="en-US" dirty="0"/>
              <a:t> </a:t>
            </a:r>
            <a:r>
              <a:rPr lang="en-US" dirty="0" err="1"/>
              <a:t>thức</a:t>
            </a:r>
            <a:r>
              <a:rPr lang="en-US" dirty="0"/>
              <a:t> </a:t>
            </a:r>
            <a:r>
              <a:rPr lang="en-US" dirty="0" err="1"/>
              <a:t>giao</a:t>
            </a:r>
            <a:r>
              <a:rPr lang="en-US" dirty="0"/>
              <a:t> </a:t>
            </a:r>
            <a:r>
              <a:rPr lang="en-US" dirty="0" err="1"/>
              <a:t>tiếp</a:t>
            </a:r>
            <a:r>
              <a:rPr lang="en-US" dirty="0"/>
              <a:t> </a:t>
            </a:r>
            <a:r>
              <a:rPr lang="en-US" dirty="0" err="1"/>
              <a:t>biểu</a:t>
            </a:r>
            <a:r>
              <a:rPr lang="en-US" dirty="0"/>
              <a:t> </a:t>
            </a:r>
            <a:r>
              <a:rPr lang="en-US" dirty="0" err="1"/>
              <a:t>tượng</a:t>
            </a:r>
            <a:r>
              <a:rPr lang="en-US" dirty="0"/>
              <a:t> </a:t>
            </a:r>
            <a:r>
              <a:rPr lang="en-US" dirty="0" err="1"/>
              <a:t>đối</a:t>
            </a:r>
            <a:r>
              <a:rPr lang="en-US" dirty="0"/>
              <a:t> </a:t>
            </a:r>
            <a:r>
              <a:rPr lang="en-US" dirty="0" err="1"/>
              <a:t>với</a:t>
            </a:r>
            <a:r>
              <a:rPr lang="en-US" dirty="0"/>
              <a:t> </a:t>
            </a:r>
            <a:r>
              <a:rPr lang="en-US" dirty="0" err="1"/>
              <a:t>những</a:t>
            </a:r>
            <a:r>
              <a:rPr lang="en-US" dirty="0"/>
              <a:t> </a:t>
            </a:r>
            <a:r>
              <a:rPr lang="en-US" dirty="0" err="1"/>
              <a:t>cá</a:t>
            </a:r>
            <a:r>
              <a:rPr lang="en-US" dirty="0"/>
              <a:t> </a:t>
            </a:r>
            <a:r>
              <a:rPr lang="en-US" dirty="0" err="1"/>
              <a:t>nhân</a:t>
            </a:r>
            <a:r>
              <a:rPr lang="en-US" dirty="0"/>
              <a:t> </a:t>
            </a:r>
            <a:r>
              <a:rPr lang="en-US" dirty="0" err="1"/>
              <a:t>khác</a:t>
            </a:r>
            <a:endParaRPr lang="vi-VN" dirty="0"/>
          </a:p>
        </p:txBody>
      </p:sp>
    </p:spTree>
    <p:extLst>
      <p:ext uri="{BB962C8B-B14F-4D97-AF65-F5344CB8AC3E}">
        <p14:creationId xmlns:p14="http://schemas.microsoft.com/office/powerpoint/2010/main" val="42292869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fill="hold"/>
                                        <p:tgtEl>
                                          <p:spTgt spid="1026"/>
                                        </p:tgtEl>
                                        <p:attrNameLst>
                                          <p:attrName>ppt_w</p:attrName>
                                        </p:attrNameLst>
                                      </p:cBhvr>
                                      <p:tavLst>
                                        <p:tav tm="0">
                                          <p:val>
                                            <p:fltVal val="0"/>
                                          </p:val>
                                        </p:tav>
                                        <p:tav tm="100000">
                                          <p:val>
                                            <p:strVal val="#ppt_w"/>
                                          </p:val>
                                        </p:tav>
                                      </p:tavLst>
                                    </p:anim>
                                    <p:anim calcmode="lin" valueType="num">
                                      <p:cBhvr>
                                        <p:cTn id="18" dur="500" fill="hold"/>
                                        <p:tgtEl>
                                          <p:spTgt spid="1026"/>
                                        </p:tgtEl>
                                        <p:attrNameLst>
                                          <p:attrName>ppt_h</p:attrName>
                                        </p:attrNameLst>
                                      </p:cBhvr>
                                      <p:tavLst>
                                        <p:tav tm="0">
                                          <p:val>
                                            <p:fltVal val="0"/>
                                          </p:val>
                                        </p:tav>
                                        <p:tav tm="100000">
                                          <p:val>
                                            <p:strVal val="#ppt_h"/>
                                          </p:val>
                                        </p:tav>
                                      </p:tavLst>
                                    </p:anim>
                                    <p:animEffect transition="in" filter="fade">
                                      <p:cBhvr>
                                        <p:cTn id="19" dur="500"/>
                                        <p:tgtEl>
                                          <p:spTgt spid="102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633217137"/>
              </p:ext>
            </p:extLst>
          </p:nvPr>
        </p:nvGraphicFramePr>
        <p:xfrm>
          <a:off x="503238" y="530225"/>
          <a:ext cx="8183562" cy="68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609600" y="1480457"/>
            <a:ext cx="6934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CÁC QUAN ĐIỂM CỦA LÍ THUYẾT</a:t>
            </a:r>
            <a:endParaRPr lang="vi-VN" sz="2400" b="1" dirty="0"/>
          </a:p>
        </p:txBody>
      </p:sp>
      <p:sp>
        <p:nvSpPr>
          <p:cNvPr id="4" name="TextBox 3"/>
          <p:cNvSpPr txBox="1"/>
          <p:nvPr/>
        </p:nvSpPr>
        <p:spPr>
          <a:xfrm>
            <a:off x="609599" y="5833177"/>
            <a:ext cx="2971800" cy="369332"/>
          </a:xfrm>
          <a:prstGeom prst="rect">
            <a:avLst/>
          </a:prstGeom>
          <a:noFill/>
        </p:spPr>
        <p:txBody>
          <a:bodyPr wrap="square" rtlCol="0">
            <a:spAutoFit/>
          </a:bodyPr>
          <a:lstStyle/>
          <a:p>
            <a:pPr algn="ctr"/>
            <a:r>
              <a:rPr lang="en-US" dirty="0"/>
              <a:t>Herbert </a:t>
            </a:r>
            <a:r>
              <a:rPr lang="en-US" dirty="0" err="1"/>
              <a:t>Blumer</a:t>
            </a:r>
            <a:r>
              <a:rPr lang="en-US" dirty="0"/>
              <a:t> </a:t>
            </a:r>
            <a:endParaRPr lang="vi-VN" dirty="0"/>
          </a:p>
        </p:txBody>
      </p:sp>
      <p:pic>
        <p:nvPicPr>
          <p:cNvPr id="2050" name="Picture 2" descr="C:\Users\LINHPHAM\Desktop\blumer.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5163" y="2615519"/>
            <a:ext cx="2400673" cy="30305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501571" y="2318657"/>
            <a:ext cx="5181600" cy="4247317"/>
          </a:xfrm>
          <a:prstGeom prst="rect">
            <a:avLst/>
          </a:prstGeom>
          <a:noFill/>
        </p:spPr>
        <p:txBody>
          <a:bodyPr wrap="square" rtlCol="0">
            <a:spAutoFit/>
          </a:bodyPr>
          <a:lstStyle/>
          <a:p>
            <a:pPr marL="285750" indent="-285750">
              <a:buFont typeface="Wingdings" pitchFamily="2" charset="2"/>
              <a:buChar char="v"/>
            </a:pPr>
            <a:r>
              <a:rPr lang="en-US" dirty="0" smtClean="0"/>
              <a:t>	Con </a:t>
            </a:r>
            <a:r>
              <a:rPr lang="en-US" dirty="0" err="1"/>
              <a:t>người</a:t>
            </a:r>
            <a:r>
              <a:rPr lang="en-US" dirty="0"/>
              <a:t> </a:t>
            </a:r>
            <a:r>
              <a:rPr lang="en-US" dirty="0" err="1"/>
              <a:t>hành</a:t>
            </a:r>
            <a:r>
              <a:rPr lang="en-US" dirty="0"/>
              <a:t> </a:t>
            </a:r>
            <a:r>
              <a:rPr lang="en-US" dirty="0" err="1"/>
              <a:t>động</a:t>
            </a:r>
            <a:r>
              <a:rPr lang="en-US" dirty="0"/>
              <a:t> </a:t>
            </a:r>
            <a:r>
              <a:rPr lang="en-US" dirty="0" err="1"/>
              <a:t>dựa</a:t>
            </a:r>
            <a:r>
              <a:rPr lang="en-US" dirty="0"/>
              <a:t> </a:t>
            </a:r>
            <a:r>
              <a:rPr lang="en-US" dirty="0" err="1"/>
              <a:t>trên</a:t>
            </a:r>
            <a:r>
              <a:rPr lang="en-US" dirty="0"/>
              <a:t> </a:t>
            </a:r>
            <a:r>
              <a:rPr lang="en-US" dirty="0" err="1"/>
              <a:t>cơ</a:t>
            </a:r>
            <a:r>
              <a:rPr lang="en-US" dirty="0"/>
              <a:t> </a:t>
            </a:r>
            <a:r>
              <a:rPr lang="en-US" dirty="0" err="1"/>
              <a:t>sở</a:t>
            </a:r>
            <a:r>
              <a:rPr lang="en-US" dirty="0"/>
              <a:t> </a:t>
            </a:r>
            <a:r>
              <a:rPr lang="en-US" dirty="0" err="1"/>
              <a:t>các</a:t>
            </a:r>
            <a:r>
              <a:rPr lang="en-US" dirty="0"/>
              <a:t> ý </a:t>
            </a:r>
            <a:r>
              <a:rPr lang="en-US" dirty="0" err="1"/>
              <a:t>nghĩa</a:t>
            </a:r>
            <a:r>
              <a:rPr lang="en-US" dirty="0"/>
              <a:t> </a:t>
            </a:r>
            <a:r>
              <a:rPr lang="en-US" dirty="0" err="1"/>
              <a:t>mà</a:t>
            </a:r>
            <a:r>
              <a:rPr lang="en-US" dirty="0"/>
              <a:t> </a:t>
            </a:r>
            <a:r>
              <a:rPr lang="en-US" dirty="0" err="1"/>
              <a:t>họ</a:t>
            </a:r>
            <a:r>
              <a:rPr lang="en-US" dirty="0"/>
              <a:t> </a:t>
            </a:r>
            <a:r>
              <a:rPr lang="en-US" dirty="0" err="1"/>
              <a:t>gán</a:t>
            </a:r>
            <a:r>
              <a:rPr lang="en-US" dirty="0"/>
              <a:t> </a:t>
            </a:r>
            <a:r>
              <a:rPr lang="en-US" dirty="0" err="1"/>
              <a:t>cho</a:t>
            </a:r>
            <a:r>
              <a:rPr lang="en-US" dirty="0"/>
              <a:t> </a:t>
            </a:r>
            <a:r>
              <a:rPr lang="en-US" dirty="0" err="1"/>
              <a:t>các</a:t>
            </a:r>
            <a:r>
              <a:rPr lang="en-US" dirty="0"/>
              <a:t> </a:t>
            </a:r>
            <a:r>
              <a:rPr lang="en-US" dirty="0" err="1"/>
              <a:t>đối</a:t>
            </a:r>
            <a:r>
              <a:rPr lang="en-US" dirty="0"/>
              <a:t> </a:t>
            </a:r>
            <a:r>
              <a:rPr lang="en-US" dirty="0" err="1"/>
              <a:t>tượng</a:t>
            </a:r>
            <a:r>
              <a:rPr lang="en-US" dirty="0"/>
              <a:t> </a:t>
            </a:r>
            <a:r>
              <a:rPr lang="en-US" dirty="0" err="1"/>
              <a:t>và</a:t>
            </a:r>
            <a:r>
              <a:rPr lang="en-US" dirty="0"/>
              <a:t> </a:t>
            </a:r>
            <a:r>
              <a:rPr lang="en-US" dirty="0" err="1"/>
              <a:t>sự</a:t>
            </a:r>
            <a:r>
              <a:rPr lang="en-US" dirty="0"/>
              <a:t> </a:t>
            </a:r>
            <a:r>
              <a:rPr lang="en-US" dirty="0" err="1"/>
              <a:t>kiện</a:t>
            </a:r>
            <a:r>
              <a:rPr lang="en-US" dirty="0"/>
              <a:t> </a:t>
            </a:r>
            <a:r>
              <a:rPr lang="en-US" dirty="0" err="1"/>
              <a:t>hơn</a:t>
            </a:r>
            <a:r>
              <a:rPr lang="en-US" dirty="0"/>
              <a:t> </a:t>
            </a:r>
            <a:r>
              <a:rPr lang="en-US" dirty="0" err="1"/>
              <a:t>là</a:t>
            </a:r>
            <a:r>
              <a:rPr lang="en-US" dirty="0"/>
              <a:t> </a:t>
            </a:r>
            <a:r>
              <a:rPr lang="en-US" dirty="0" err="1"/>
              <a:t>hành</a:t>
            </a:r>
            <a:r>
              <a:rPr lang="en-US" dirty="0"/>
              <a:t> </a:t>
            </a:r>
            <a:r>
              <a:rPr lang="en-US" dirty="0" err="1"/>
              <a:t>động</a:t>
            </a:r>
            <a:r>
              <a:rPr lang="en-US" dirty="0"/>
              <a:t> </a:t>
            </a:r>
            <a:r>
              <a:rPr lang="en-US" dirty="0" err="1"/>
              <a:t>nhằm</a:t>
            </a:r>
            <a:r>
              <a:rPr lang="en-US" dirty="0"/>
              <a:t> </a:t>
            </a:r>
            <a:r>
              <a:rPr lang="en-US" dirty="0" err="1"/>
              <a:t>phản</a:t>
            </a:r>
            <a:r>
              <a:rPr lang="en-US" dirty="0"/>
              <a:t> </a:t>
            </a:r>
            <a:r>
              <a:rPr lang="en-US" dirty="0" err="1"/>
              <a:t>ứng</a:t>
            </a:r>
            <a:r>
              <a:rPr lang="en-US" dirty="0"/>
              <a:t> </a:t>
            </a:r>
            <a:r>
              <a:rPr lang="en-US" dirty="0" err="1"/>
              <a:t>lại</a:t>
            </a:r>
            <a:r>
              <a:rPr lang="en-US" dirty="0"/>
              <a:t> </a:t>
            </a:r>
            <a:r>
              <a:rPr lang="en-US" dirty="0" err="1"/>
              <a:t>với</a:t>
            </a:r>
            <a:r>
              <a:rPr lang="en-US" dirty="0"/>
              <a:t> </a:t>
            </a:r>
            <a:r>
              <a:rPr lang="en-US" dirty="0" err="1"/>
              <a:t>những</a:t>
            </a:r>
            <a:r>
              <a:rPr lang="en-US" dirty="0"/>
              <a:t> </a:t>
            </a:r>
            <a:r>
              <a:rPr lang="en-US" dirty="0" err="1"/>
              <a:t>kích</a:t>
            </a:r>
            <a:r>
              <a:rPr lang="en-US" dirty="0"/>
              <a:t> </a:t>
            </a:r>
            <a:r>
              <a:rPr lang="en-US" dirty="0" err="1"/>
              <a:t>thích</a:t>
            </a:r>
            <a:r>
              <a:rPr lang="en-US" dirty="0"/>
              <a:t> </a:t>
            </a:r>
            <a:r>
              <a:rPr lang="en-US" dirty="0" err="1"/>
              <a:t>bên</a:t>
            </a:r>
            <a:r>
              <a:rPr lang="en-US" dirty="0"/>
              <a:t> </a:t>
            </a:r>
            <a:r>
              <a:rPr lang="en-US" dirty="0" err="1"/>
              <a:t>ngoài</a:t>
            </a:r>
            <a:r>
              <a:rPr lang="en-US" dirty="0"/>
              <a:t> </a:t>
            </a:r>
            <a:r>
              <a:rPr lang="en-US" dirty="0" err="1"/>
              <a:t>như</a:t>
            </a:r>
            <a:r>
              <a:rPr lang="en-US" dirty="0"/>
              <a:t> </a:t>
            </a:r>
            <a:r>
              <a:rPr lang="en-US" dirty="0" err="1"/>
              <a:t>các</a:t>
            </a:r>
            <a:r>
              <a:rPr lang="en-US" dirty="0"/>
              <a:t> </a:t>
            </a:r>
            <a:r>
              <a:rPr lang="en-US" dirty="0" err="1"/>
              <a:t>động</a:t>
            </a:r>
            <a:r>
              <a:rPr lang="en-US" dirty="0"/>
              <a:t> </a:t>
            </a:r>
            <a:r>
              <a:rPr lang="en-US" dirty="0" err="1"/>
              <a:t>lực</a:t>
            </a:r>
            <a:r>
              <a:rPr lang="en-US" dirty="0"/>
              <a:t> </a:t>
            </a:r>
            <a:r>
              <a:rPr lang="en-US" dirty="0" err="1"/>
              <a:t>xã</a:t>
            </a:r>
            <a:r>
              <a:rPr lang="en-US" dirty="0"/>
              <a:t> </a:t>
            </a:r>
            <a:r>
              <a:rPr lang="en-US" dirty="0" err="1"/>
              <a:t>hội</a:t>
            </a:r>
            <a:r>
              <a:rPr lang="en-US" dirty="0"/>
              <a:t> hay </a:t>
            </a:r>
            <a:r>
              <a:rPr lang="en-US" dirty="0" err="1"/>
              <a:t>với</a:t>
            </a:r>
            <a:r>
              <a:rPr lang="en-US" dirty="0"/>
              <a:t> </a:t>
            </a:r>
            <a:r>
              <a:rPr lang="en-US" dirty="0" err="1"/>
              <a:t>những</a:t>
            </a:r>
            <a:r>
              <a:rPr lang="en-US" dirty="0"/>
              <a:t> </a:t>
            </a:r>
            <a:r>
              <a:rPr lang="en-US" dirty="0" err="1"/>
              <a:t>kích</a:t>
            </a:r>
            <a:r>
              <a:rPr lang="en-US" dirty="0"/>
              <a:t> </a:t>
            </a:r>
            <a:r>
              <a:rPr lang="en-US" dirty="0" err="1"/>
              <a:t>thích</a:t>
            </a:r>
            <a:r>
              <a:rPr lang="en-US" dirty="0"/>
              <a:t> </a:t>
            </a:r>
            <a:r>
              <a:rPr lang="en-US" dirty="0" err="1"/>
              <a:t>bên</a:t>
            </a:r>
            <a:r>
              <a:rPr lang="en-US" dirty="0"/>
              <a:t> </a:t>
            </a:r>
            <a:r>
              <a:rPr lang="en-US" dirty="0" err="1"/>
              <a:t>trong</a:t>
            </a:r>
            <a:r>
              <a:rPr lang="en-US" dirty="0"/>
              <a:t> </a:t>
            </a:r>
            <a:r>
              <a:rPr lang="en-US" dirty="0" err="1"/>
              <a:t>như</a:t>
            </a:r>
            <a:r>
              <a:rPr lang="en-US" dirty="0"/>
              <a:t> </a:t>
            </a:r>
            <a:r>
              <a:rPr lang="en-US" dirty="0" err="1"/>
              <a:t>các</a:t>
            </a:r>
            <a:r>
              <a:rPr lang="en-US" dirty="0"/>
              <a:t> </a:t>
            </a:r>
            <a:r>
              <a:rPr lang="en-US" dirty="0" err="1"/>
              <a:t>bản</a:t>
            </a:r>
            <a:r>
              <a:rPr lang="en-US" dirty="0"/>
              <a:t> </a:t>
            </a:r>
            <a:r>
              <a:rPr lang="en-US" dirty="0" err="1" smtClean="0"/>
              <a:t>năng</a:t>
            </a:r>
            <a:endParaRPr lang="en-US" dirty="0" smtClean="0"/>
          </a:p>
          <a:p>
            <a:pPr marL="285750" indent="-285750">
              <a:buFont typeface="Wingdings" pitchFamily="2" charset="2"/>
              <a:buChar char="v"/>
            </a:pPr>
            <a:r>
              <a:rPr lang="en-US" dirty="0" smtClean="0"/>
              <a:t>	</a:t>
            </a:r>
            <a:r>
              <a:rPr lang="en-US" dirty="0" err="1" smtClean="0"/>
              <a:t>Các</a:t>
            </a:r>
            <a:r>
              <a:rPr lang="en-US" dirty="0" smtClean="0"/>
              <a:t> </a:t>
            </a:r>
            <a:r>
              <a:rPr lang="en-US" dirty="0"/>
              <a:t>ý </a:t>
            </a:r>
            <a:r>
              <a:rPr lang="en-US" dirty="0" err="1"/>
              <a:t>nghĩa</a:t>
            </a:r>
            <a:r>
              <a:rPr lang="en-US" dirty="0"/>
              <a:t> </a:t>
            </a:r>
            <a:r>
              <a:rPr lang="en-US" dirty="0" err="1"/>
              <a:t>nảy</a:t>
            </a:r>
            <a:r>
              <a:rPr lang="en-US" dirty="0"/>
              <a:t> </a:t>
            </a:r>
            <a:r>
              <a:rPr lang="en-US" dirty="0" err="1"/>
              <a:t>sinh</a:t>
            </a:r>
            <a:r>
              <a:rPr lang="en-US" dirty="0"/>
              <a:t> </a:t>
            </a:r>
            <a:r>
              <a:rPr lang="en-US" dirty="0" err="1"/>
              <a:t>từ</a:t>
            </a:r>
            <a:r>
              <a:rPr lang="en-US" dirty="0"/>
              <a:t> </a:t>
            </a:r>
            <a:r>
              <a:rPr lang="en-US" dirty="0" err="1"/>
              <a:t>quá</a:t>
            </a:r>
            <a:r>
              <a:rPr lang="en-US" dirty="0"/>
              <a:t> </a:t>
            </a:r>
            <a:r>
              <a:rPr lang="en-US" dirty="0" err="1"/>
              <a:t>trình</a:t>
            </a:r>
            <a:r>
              <a:rPr lang="en-US" dirty="0"/>
              <a:t> </a:t>
            </a:r>
            <a:r>
              <a:rPr lang="en-US" dirty="0" err="1"/>
              <a:t>tương</a:t>
            </a:r>
            <a:r>
              <a:rPr lang="en-US" dirty="0"/>
              <a:t> </a:t>
            </a:r>
            <a:r>
              <a:rPr lang="en-US" dirty="0" err="1"/>
              <a:t>tác</a:t>
            </a:r>
            <a:r>
              <a:rPr lang="en-US" dirty="0"/>
              <a:t> </a:t>
            </a:r>
            <a:r>
              <a:rPr lang="en-US" dirty="0" err="1"/>
              <a:t>hơn</a:t>
            </a:r>
            <a:r>
              <a:rPr lang="en-US" dirty="0"/>
              <a:t> </a:t>
            </a:r>
            <a:r>
              <a:rPr lang="en-US" dirty="0" err="1"/>
              <a:t>là</a:t>
            </a:r>
            <a:r>
              <a:rPr lang="en-US" dirty="0"/>
              <a:t> </a:t>
            </a:r>
            <a:r>
              <a:rPr lang="en-US" dirty="0" err="1"/>
              <a:t>có</a:t>
            </a:r>
            <a:r>
              <a:rPr lang="en-US" dirty="0"/>
              <a:t> </a:t>
            </a:r>
            <a:r>
              <a:rPr lang="en-US" dirty="0" err="1"/>
              <a:t>ngay</a:t>
            </a:r>
            <a:r>
              <a:rPr lang="en-US" dirty="0"/>
              <a:t> </a:t>
            </a:r>
            <a:r>
              <a:rPr lang="en-US" dirty="0" err="1"/>
              <a:t>từ</a:t>
            </a:r>
            <a:r>
              <a:rPr lang="en-US" dirty="0"/>
              <a:t> </a:t>
            </a:r>
            <a:r>
              <a:rPr lang="en-US" dirty="0" err="1"/>
              <a:t>khi</a:t>
            </a:r>
            <a:r>
              <a:rPr lang="en-US" dirty="0"/>
              <a:t> </a:t>
            </a:r>
            <a:r>
              <a:rPr lang="en-US" dirty="0" err="1"/>
              <a:t>bắt</a:t>
            </a:r>
            <a:r>
              <a:rPr lang="en-US" dirty="0"/>
              <a:t> </a:t>
            </a:r>
            <a:r>
              <a:rPr lang="en-US" dirty="0" err="1"/>
              <a:t>đầu</a:t>
            </a:r>
            <a:r>
              <a:rPr lang="en-US" dirty="0"/>
              <a:t> </a:t>
            </a:r>
            <a:r>
              <a:rPr lang="en-US" dirty="0" err="1"/>
              <a:t>và</a:t>
            </a:r>
            <a:r>
              <a:rPr lang="en-US" dirty="0"/>
              <a:t> </a:t>
            </a:r>
            <a:r>
              <a:rPr lang="en-US" dirty="0" err="1"/>
              <a:t>định</a:t>
            </a:r>
            <a:r>
              <a:rPr lang="en-US" dirty="0"/>
              <a:t> </a:t>
            </a:r>
            <a:r>
              <a:rPr lang="en-US" dirty="0" err="1"/>
              <a:t>hình</a:t>
            </a:r>
            <a:r>
              <a:rPr lang="en-US" dirty="0"/>
              <a:t> </a:t>
            </a:r>
            <a:r>
              <a:rPr lang="en-US" dirty="0" err="1"/>
              <a:t>hành</a:t>
            </a:r>
            <a:r>
              <a:rPr lang="en-US" dirty="0"/>
              <a:t> </a:t>
            </a:r>
            <a:r>
              <a:rPr lang="en-US" dirty="0" err="1"/>
              <a:t>động</a:t>
            </a:r>
            <a:r>
              <a:rPr lang="en-US" dirty="0"/>
              <a:t> </a:t>
            </a:r>
            <a:r>
              <a:rPr lang="en-US" dirty="0" err="1"/>
              <a:t>tương</a:t>
            </a:r>
            <a:r>
              <a:rPr lang="en-US" dirty="0"/>
              <a:t> </a:t>
            </a:r>
            <a:r>
              <a:rPr lang="en-US" dirty="0" err="1" smtClean="0"/>
              <a:t>lai</a:t>
            </a:r>
            <a:endParaRPr lang="en-US" dirty="0" smtClean="0"/>
          </a:p>
          <a:p>
            <a:pPr marL="285750" indent="-285750">
              <a:buFont typeface="Wingdings" pitchFamily="2" charset="2"/>
              <a:buChar char="v"/>
            </a:pPr>
            <a:r>
              <a:rPr lang="en-US" dirty="0" smtClean="0"/>
              <a:t>	</a:t>
            </a:r>
            <a:r>
              <a:rPr lang="en-US" dirty="0" err="1" smtClean="0"/>
              <a:t>Các</a:t>
            </a:r>
            <a:r>
              <a:rPr lang="en-US" dirty="0" smtClean="0"/>
              <a:t> </a:t>
            </a:r>
            <a:r>
              <a:rPr lang="en-US" dirty="0"/>
              <a:t>ý </a:t>
            </a:r>
            <a:r>
              <a:rPr lang="en-US" dirty="0" err="1"/>
              <a:t>nghĩa</a:t>
            </a:r>
            <a:r>
              <a:rPr lang="en-US" dirty="0"/>
              <a:t> </a:t>
            </a:r>
            <a:r>
              <a:rPr lang="en-US" dirty="0" err="1"/>
              <a:t>chỉ</a:t>
            </a:r>
            <a:r>
              <a:rPr lang="en-US" dirty="0"/>
              <a:t> </a:t>
            </a:r>
            <a:r>
              <a:rPr lang="en-US" dirty="0" err="1"/>
              <a:t>đạo</a:t>
            </a:r>
            <a:r>
              <a:rPr lang="en-US" dirty="0"/>
              <a:t> </a:t>
            </a:r>
            <a:r>
              <a:rPr lang="en-US" dirty="0" err="1"/>
              <a:t>hành</a:t>
            </a:r>
            <a:r>
              <a:rPr lang="en-US" dirty="0"/>
              <a:t> </a:t>
            </a:r>
            <a:r>
              <a:rPr lang="en-US" dirty="0" err="1"/>
              <a:t>động</a:t>
            </a:r>
            <a:r>
              <a:rPr lang="en-US" dirty="0"/>
              <a:t> </a:t>
            </a:r>
            <a:r>
              <a:rPr lang="en-US" dirty="0" err="1"/>
              <a:t>nảy</a:t>
            </a:r>
            <a:r>
              <a:rPr lang="en-US" dirty="0"/>
              <a:t> </a:t>
            </a:r>
            <a:r>
              <a:rPr lang="en-US" dirty="0" err="1"/>
              <a:t>sinh</a:t>
            </a:r>
            <a:r>
              <a:rPr lang="en-US" dirty="0"/>
              <a:t> </a:t>
            </a:r>
            <a:r>
              <a:rPr lang="en-US" dirty="0" err="1"/>
              <a:t>trong</a:t>
            </a:r>
            <a:r>
              <a:rPr lang="en-US" dirty="0"/>
              <a:t> </a:t>
            </a:r>
            <a:r>
              <a:rPr lang="en-US" dirty="0" err="1"/>
              <a:t>quá</a:t>
            </a:r>
            <a:r>
              <a:rPr lang="en-US" dirty="0"/>
              <a:t> </a:t>
            </a:r>
            <a:r>
              <a:rPr lang="en-US" dirty="0" err="1"/>
              <a:t>trình</a:t>
            </a:r>
            <a:r>
              <a:rPr lang="en-US" dirty="0"/>
              <a:t> </a:t>
            </a:r>
            <a:r>
              <a:rPr lang="en-US" dirty="0" err="1"/>
              <a:t>tương</a:t>
            </a:r>
            <a:r>
              <a:rPr lang="en-US" dirty="0"/>
              <a:t> </a:t>
            </a:r>
            <a:r>
              <a:rPr lang="en-US" dirty="0" err="1"/>
              <a:t>tác</a:t>
            </a:r>
            <a:r>
              <a:rPr lang="en-US" dirty="0"/>
              <a:t> </a:t>
            </a:r>
            <a:r>
              <a:rPr lang="en-US" dirty="0" err="1"/>
              <a:t>thông</a:t>
            </a:r>
            <a:r>
              <a:rPr lang="en-US" dirty="0"/>
              <a:t> qua </a:t>
            </a:r>
            <a:r>
              <a:rPr lang="en-US" dirty="0" err="1"/>
              <a:t>một</a:t>
            </a:r>
            <a:r>
              <a:rPr lang="en-US" dirty="0"/>
              <a:t> </a:t>
            </a:r>
            <a:r>
              <a:rPr lang="en-US" dirty="0" err="1"/>
              <a:t>chuỗi</a:t>
            </a:r>
            <a:r>
              <a:rPr lang="en-US" dirty="0"/>
              <a:t> </a:t>
            </a:r>
            <a:r>
              <a:rPr lang="en-US" dirty="0" err="1"/>
              <a:t>những</a:t>
            </a:r>
            <a:r>
              <a:rPr lang="en-US" dirty="0"/>
              <a:t> </a:t>
            </a:r>
            <a:r>
              <a:rPr lang="en-US" dirty="0" err="1"/>
              <a:t>thủ</a:t>
            </a:r>
            <a:r>
              <a:rPr lang="en-US" dirty="0"/>
              <a:t> </a:t>
            </a:r>
            <a:r>
              <a:rPr lang="en-US" dirty="0" err="1"/>
              <a:t>tục</a:t>
            </a:r>
            <a:r>
              <a:rPr lang="en-US" dirty="0"/>
              <a:t> </a:t>
            </a:r>
            <a:r>
              <a:rPr lang="en-US" dirty="0" err="1"/>
              <a:t>lý</a:t>
            </a:r>
            <a:r>
              <a:rPr lang="en-US" dirty="0"/>
              <a:t> </a:t>
            </a:r>
            <a:r>
              <a:rPr lang="en-US" dirty="0" err="1"/>
              <a:t>giải</a:t>
            </a:r>
            <a:r>
              <a:rPr lang="en-US" dirty="0"/>
              <a:t> </a:t>
            </a:r>
            <a:r>
              <a:rPr lang="en-US" dirty="0" err="1"/>
              <a:t>phức</a:t>
            </a:r>
            <a:r>
              <a:rPr lang="en-US" dirty="0"/>
              <a:t> </a:t>
            </a:r>
            <a:r>
              <a:rPr lang="en-US" dirty="0" err="1"/>
              <a:t>tạp</a:t>
            </a:r>
            <a:r>
              <a:rPr lang="en-US" dirty="0"/>
              <a:t>.</a:t>
            </a:r>
            <a:endParaRPr lang="vi-VN" dirty="0"/>
          </a:p>
          <a:p>
            <a:pPr marL="285750" indent="-285750">
              <a:buFont typeface="Wingdings" pitchFamily="2" charset="2"/>
              <a:buChar char="v"/>
            </a:pPr>
            <a:endParaRPr lang="vi-VN" dirty="0"/>
          </a:p>
        </p:txBody>
      </p:sp>
    </p:spTree>
    <p:extLst>
      <p:ext uri="{BB962C8B-B14F-4D97-AF65-F5344CB8AC3E}">
        <p14:creationId xmlns:p14="http://schemas.microsoft.com/office/powerpoint/2010/main" val="41269726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additive="base">
                                        <p:cTn id="15" dur="500" fill="hold"/>
                                        <p:tgtEl>
                                          <p:spTgt spid="2050"/>
                                        </p:tgtEl>
                                        <p:attrNameLst>
                                          <p:attrName>ppt_x</p:attrName>
                                        </p:attrNameLst>
                                      </p:cBhvr>
                                      <p:tavLst>
                                        <p:tav tm="0">
                                          <p:val>
                                            <p:strVal val="#ppt_x"/>
                                          </p:val>
                                        </p:tav>
                                        <p:tav tm="100000">
                                          <p:val>
                                            <p:strVal val="#ppt_x"/>
                                          </p:val>
                                        </p:tav>
                                      </p:tavLst>
                                    </p:anim>
                                    <p:anim calcmode="lin" valueType="num">
                                      <p:cBhvr additive="base">
                                        <p:cTn id="16" dur="500" fill="hold"/>
                                        <p:tgtEl>
                                          <p:spTgt spid="205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95288" y="188913"/>
            <a:ext cx="8229600" cy="981075"/>
          </a:xfrm>
        </p:spPr>
        <p:txBody>
          <a:bodyPr>
            <a:normAutofit fontScale="90000"/>
          </a:bodyPr>
          <a:lstStyle/>
          <a:p>
            <a:pPr eaLnBrk="1" hangingPunct="1"/>
            <a:r>
              <a:rPr lang="en-US" sz="3200" b="1" i="1" smtClean="0">
                <a:latin typeface="Times New Roman" pitchFamily="18" charset="0"/>
                <a:cs typeface="Times New Roman" pitchFamily="18" charset="0"/>
              </a:rPr>
              <a:t/>
            </a:r>
            <a:br>
              <a:rPr lang="en-US" sz="3200" b="1" i="1" smtClean="0">
                <a:latin typeface="Times New Roman" pitchFamily="18" charset="0"/>
                <a:cs typeface="Times New Roman" pitchFamily="18" charset="0"/>
              </a:rPr>
            </a:br>
            <a:r>
              <a:rPr lang="en-US" sz="3200" b="1" i="1" smtClean="0">
                <a:latin typeface="Times New Roman" pitchFamily="18" charset="0"/>
                <a:cs typeface="Times New Roman" pitchFamily="18" charset="0"/>
              </a:rPr>
              <a:t>Trường ĐH Nông Lâm TP.HCM</a:t>
            </a:r>
            <a:r>
              <a:rPr lang="en-US" b="1" i="1" smtClean="0">
                <a:latin typeface="Times New Roman" pitchFamily="18" charset="0"/>
                <a:cs typeface="Times New Roman" pitchFamily="18" charset="0"/>
              </a:rPr>
              <a:t/>
            </a:r>
            <a:br>
              <a:rPr lang="en-US" b="1" i="1" smtClean="0">
                <a:latin typeface="Times New Roman" pitchFamily="18" charset="0"/>
                <a:cs typeface="Times New Roman" pitchFamily="18" charset="0"/>
              </a:rPr>
            </a:br>
            <a:endParaRPr lang="en-US" smtClean="0">
              <a:solidFill>
                <a:schemeClr val="tx1"/>
              </a:solidFill>
            </a:endParaRPr>
          </a:p>
        </p:txBody>
      </p:sp>
      <p:sp>
        <p:nvSpPr>
          <p:cNvPr id="138243" name="Rectangle 3"/>
          <p:cNvSpPr>
            <a:spLocks noGrp="1" noChangeArrowheads="1"/>
          </p:cNvSpPr>
          <p:nvPr>
            <p:ph type="body" idx="1"/>
          </p:nvPr>
        </p:nvSpPr>
        <p:spPr>
          <a:xfrm>
            <a:off x="1071563" y="1600200"/>
            <a:ext cx="7615237" cy="965200"/>
          </a:xfrm>
        </p:spPr>
        <p:txBody>
          <a:bodyPr/>
          <a:lstStyle/>
          <a:p>
            <a:pPr marL="0" indent="0" eaLnBrk="1" hangingPunct="1">
              <a:buFontTx/>
              <a:buNone/>
              <a:defRPr/>
            </a:pPr>
            <a:r>
              <a:rPr lang="en-US" sz="4400" b="1" dirty="0" smtClean="0">
                <a:solidFill>
                  <a:schemeClr val="accent2">
                    <a:lumMod val="75000"/>
                  </a:schemeClr>
                </a:solidFill>
                <a:effectLst>
                  <a:outerShdw blurRad="50800" dist="38100" dir="2700000" algn="tl" rotWithShape="0">
                    <a:prstClr val="black">
                      <a:alpha val="40000"/>
                    </a:prstClr>
                  </a:outerShdw>
                  <a:reflection blurRad="6350" stA="60000" endA="900" endPos="58000" dir="5400000" sy="-100000" algn="bl" rotWithShape="0"/>
                </a:effectLst>
                <a:latin typeface="Times New Roman" pitchFamily="18" charset="0"/>
                <a:cs typeface="Times New Roman" pitchFamily="18" charset="0"/>
              </a:rPr>
              <a:t>XÃ HỘI HỌC ĐẠI CƯƠNG</a:t>
            </a:r>
          </a:p>
          <a:p>
            <a:pPr eaLnBrk="1" hangingPunct="1">
              <a:defRPr/>
            </a:pPr>
            <a:endParaRPr lang="en-US" dirty="0" smtClean="0"/>
          </a:p>
        </p:txBody>
      </p:sp>
      <p:pic>
        <p:nvPicPr>
          <p:cNvPr id="6" name="Picture 2" descr="D:\Pictures\Real\LOGO NL.bmp"/>
          <p:cNvPicPr>
            <a:picLocks noChangeAspect="1" noChangeArrowheads="1"/>
          </p:cNvPicPr>
          <p:nvPr/>
        </p:nvPicPr>
        <p:blipFill>
          <a:blip r:embed="rId2"/>
          <a:stretch>
            <a:fillRect/>
          </a:stretch>
        </p:blipFill>
        <p:spPr bwMode="auto">
          <a:xfrm>
            <a:off x="357188" y="214313"/>
            <a:ext cx="1428750" cy="1357312"/>
          </a:xfrm>
          <a:prstGeom prst="rect">
            <a:avLst/>
          </a:prstGeom>
          <a:solidFill>
            <a:schemeClr val="bg2">
              <a:lumMod val="20000"/>
              <a:lumOff val="80000"/>
            </a:schemeClr>
          </a:solidFill>
        </p:spPr>
      </p:pic>
      <p:cxnSp>
        <p:nvCxnSpPr>
          <p:cNvPr id="3" name="Straight Connector 2"/>
          <p:cNvCxnSpPr/>
          <p:nvPr/>
        </p:nvCxnSpPr>
        <p:spPr>
          <a:xfrm>
            <a:off x="1785938" y="893763"/>
            <a:ext cx="6170612" cy="0"/>
          </a:xfrm>
          <a:prstGeom prst="line">
            <a:avLst/>
          </a:prstGeom>
        </p:spPr>
        <p:style>
          <a:lnRef idx="3">
            <a:schemeClr val="accent4"/>
          </a:lnRef>
          <a:fillRef idx="0">
            <a:schemeClr val="accent4"/>
          </a:fillRef>
          <a:effectRef idx="2">
            <a:schemeClr val="accent4"/>
          </a:effectRef>
          <a:fontRef idx="minor">
            <a:schemeClr val="tx1"/>
          </a:fontRef>
        </p:style>
      </p:cxnSp>
      <p:sp>
        <p:nvSpPr>
          <p:cNvPr id="10" name="TextBox 13"/>
          <p:cNvSpPr txBox="1">
            <a:spLocks noChangeArrowheads="1"/>
          </p:cNvSpPr>
          <p:nvPr/>
        </p:nvSpPr>
        <p:spPr bwMode="auto">
          <a:xfrm>
            <a:off x="107504" y="2924945"/>
            <a:ext cx="9036496" cy="1508105"/>
          </a:xfrm>
          <a:prstGeom prst="rect">
            <a:avLst/>
          </a:prstGeom>
          <a:ln/>
        </p:spPr>
        <p:style>
          <a:lnRef idx="1">
            <a:schemeClr val="accent3"/>
          </a:lnRef>
          <a:fillRef idx="3">
            <a:schemeClr val="accent3"/>
          </a:fillRef>
          <a:effectRef idx="2">
            <a:schemeClr val="accent3"/>
          </a:effectRef>
          <a:fontRef idx="minor">
            <a:schemeClr val="lt1"/>
          </a:fontRef>
        </p:style>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defRPr/>
            </a:pPr>
            <a:r>
              <a:rPr lang="en-US" sz="4400" b="1" i="1" u="sng" smtClean="0">
                <a:solidFill>
                  <a:schemeClr val="accent6"/>
                </a:solidFill>
                <a:latin typeface="Times New Roman" pitchFamily="18" charset="0"/>
                <a:cs typeface="Times New Roman" pitchFamily="18" charset="0"/>
              </a:rPr>
              <a:t>Nhóm 2:</a:t>
            </a:r>
            <a:endParaRPr lang="en-US" sz="4400" b="1" i="1" u="sng" smtClean="0">
              <a:ln w="12700">
                <a:solidFill>
                  <a:schemeClr val="tx1"/>
                </a:solidFill>
                <a:prstDash val="solid"/>
              </a:ln>
              <a:solidFill>
                <a:schemeClr val="accent6"/>
              </a:solidFill>
              <a:latin typeface="Times New Roman" pitchFamily="18" charset="0"/>
              <a:cs typeface="Times New Roman" pitchFamily="18" charset="0"/>
            </a:endParaRPr>
          </a:p>
          <a:p>
            <a:pPr algn="ctr">
              <a:defRPr/>
            </a:pPr>
            <a:r>
              <a:rPr lang="en-US" sz="4800" b="1" smtClean="0">
                <a:latin typeface="Times New Roman" pitchFamily="18" charset="0"/>
                <a:cs typeface="Times New Roman" pitchFamily="18" charset="0"/>
              </a:rPr>
              <a:t>LÝ THUYẾT XÃ HỘI HỌC</a:t>
            </a:r>
          </a:p>
        </p:txBody>
      </p:sp>
      <p:sp>
        <p:nvSpPr>
          <p:cNvPr id="8" name="Rectangle 7"/>
          <p:cNvSpPr/>
          <p:nvPr/>
        </p:nvSpPr>
        <p:spPr>
          <a:xfrm>
            <a:off x="3851275" y="5132388"/>
            <a:ext cx="5113338" cy="865187"/>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2800" b="1" i="1">
                <a:solidFill>
                  <a:schemeClr val="accent6"/>
                </a:solidFill>
                <a:latin typeface="Times New Roman" pitchFamily="18" charset="0"/>
                <a:cs typeface="Times New Roman" pitchFamily="18" charset="0"/>
              </a:rPr>
              <a:t>GVHD:Ths. Nguyễn Đức Thành</a:t>
            </a:r>
          </a:p>
          <a:p>
            <a:pPr algn="ctr">
              <a:defRPr/>
            </a:pPr>
            <a:endParaRPr lang="en-US"/>
          </a:p>
        </p:txBody>
      </p:sp>
    </p:spTree>
    <p:extLst>
      <p:ext uri="{BB962C8B-B14F-4D97-AF65-F5344CB8AC3E}">
        <p14:creationId xmlns:p14="http://schemas.microsoft.com/office/powerpoint/2010/main" val="2835199933"/>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87064093"/>
              </p:ext>
            </p:extLst>
          </p:nvPr>
        </p:nvGraphicFramePr>
        <p:xfrm>
          <a:off x="503238" y="530225"/>
          <a:ext cx="8183562" cy="68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609600" y="1480457"/>
            <a:ext cx="6934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err="1"/>
              <a:t>Một</a:t>
            </a:r>
            <a:r>
              <a:rPr lang="en-US" sz="2400" dirty="0"/>
              <a:t> </a:t>
            </a:r>
            <a:r>
              <a:rPr lang="en-US" sz="2400" dirty="0" err="1"/>
              <a:t>số</a:t>
            </a:r>
            <a:r>
              <a:rPr lang="en-US" sz="2400" dirty="0"/>
              <a:t> </a:t>
            </a:r>
            <a:r>
              <a:rPr lang="en-US" sz="2400" dirty="0" err="1"/>
              <a:t>khái</a:t>
            </a:r>
            <a:r>
              <a:rPr lang="en-US" sz="2400" dirty="0"/>
              <a:t> </a:t>
            </a:r>
            <a:r>
              <a:rPr lang="en-US" sz="2400" dirty="0" err="1"/>
              <a:t>niệm</a:t>
            </a:r>
            <a:r>
              <a:rPr lang="en-US" sz="2400" dirty="0"/>
              <a:t> </a:t>
            </a:r>
            <a:r>
              <a:rPr lang="en-US" sz="2400" dirty="0" err="1"/>
              <a:t>cơ</a:t>
            </a:r>
            <a:r>
              <a:rPr lang="en-US" sz="2400" dirty="0"/>
              <a:t> </a:t>
            </a:r>
            <a:r>
              <a:rPr lang="en-US" sz="2400" dirty="0" err="1"/>
              <a:t>bản</a:t>
            </a:r>
            <a:r>
              <a:rPr lang="en-US" sz="2400" dirty="0"/>
              <a:t> </a:t>
            </a:r>
            <a:r>
              <a:rPr lang="en-US" sz="2400" dirty="0" err="1"/>
              <a:t>của</a:t>
            </a:r>
            <a:r>
              <a:rPr lang="en-US" sz="2400" dirty="0"/>
              <a:t> </a:t>
            </a:r>
            <a:r>
              <a:rPr lang="en-US" sz="2400" dirty="0" err="1"/>
              <a:t>trường</a:t>
            </a:r>
            <a:r>
              <a:rPr lang="en-US" sz="2400" dirty="0"/>
              <a:t> </a:t>
            </a:r>
            <a:r>
              <a:rPr lang="en-US" sz="2400" dirty="0" err="1"/>
              <a:t>phái</a:t>
            </a:r>
            <a:r>
              <a:rPr lang="en-US" sz="2400" dirty="0"/>
              <a:t> </a:t>
            </a:r>
            <a:r>
              <a:rPr lang="en-US" sz="2400" dirty="0" err="1"/>
              <a:t>Tương</a:t>
            </a:r>
            <a:r>
              <a:rPr lang="en-US" sz="2400" dirty="0"/>
              <a:t> </a:t>
            </a:r>
            <a:r>
              <a:rPr lang="en-US" sz="2400" dirty="0" err="1"/>
              <a:t>tác</a:t>
            </a:r>
            <a:r>
              <a:rPr lang="en-US" sz="2400" dirty="0"/>
              <a:t> </a:t>
            </a:r>
            <a:r>
              <a:rPr lang="en-US" sz="2400" dirty="0" err="1"/>
              <a:t>biểu</a:t>
            </a:r>
            <a:r>
              <a:rPr lang="en-US" sz="2400" dirty="0"/>
              <a:t> </a:t>
            </a:r>
            <a:r>
              <a:rPr lang="en-US" sz="2400" dirty="0" err="1"/>
              <a:t>trưng</a:t>
            </a:r>
            <a:endParaRPr lang="vi-VN" sz="2400" b="1" dirty="0"/>
          </a:p>
        </p:txBody>
      </p:sp>
      <p:sp>
        <p:nvSpPr>
          <p:cNvPr id="5" name="TextBox 4"/>
          <p:cNvSpPr txBox="1"/>
          <p:nvPr/>
        </p:nvSpPr>
        <p:spPr>
          <a:xfrm>
            <a:off x="533400" y="2895600"/>
            <a:ext cx="8229600" cy="2246769"/>
          </a:xfrm>
          <a:prstGeom prst="rect">
            <a:avLst/>
          </a:prstGeom>
          <a:noFill/>
        </p:spPr>
        <p:txBody>
          <a:bodyPr wrap="square" rtlCol="0">
            <a:spAutoFit/>
          </a:bodyPr>
          <a:lstStyle/>
          <a:p>
            <a:pPr marL="457200" indent="-457200">
              <a:buFont typeface="Wingdings" pitchFamily="2" charset="2"/>
              <a:buChar char="Ø"/>
            </a:pPr>
            <a:r>
              <a:rPr lang="en-US" sz="2800" dirty="0"/>
              <a:t>Theo </a:t>
            </a:r>
            <a:r>
              <a:rPr lang="en-US" sz="2800" dirty="0" smtClean="0"/>
              <a:t>Mead, </a:t>
            </a:r>
            <a:r>
              <a:rPr lang="en-US" sz="2800" dirty="0"/>
              <a:t>Self </a:t>
            </a:r>
            <a:r>
              <a:rPr lang="en-US" sz="2800" dirty="0" err="1"/>
              <a:t>được</a:t>
            </a:r>
            <a:r>
              <a:rPr lang="en-US" sz="2800" dirty="0"/>
              <a:t> </a:t>
            </a:r>
            <a:r>
              <a:rPr lang="en-US" sz="2800" dirty="0" err="1"/>
              <a:t>cấu</a:t>
            </a:r>
            <a:r>
              <a:rPr lang="en-US" sz="2800" dirty="0"/>
              <a:t> </a:t>
            </a:r>
            <a:r>
              <a:rPr lang="en-US" sz="2800" dirty="0" err="1"/>
              <a:t>thành</a:t>
            </a:r>
            <a:r>
              <a:rPr lang="en-US" sz="2800" dirty="0"/>
              <a:t> </a:t>
            </a:r>
            <a:r>
              <a:rPr lang="en-US" sz="2800" dirty="0" err="1"/>
              <a:t>từ</a:t>
            </a:r>
            <a:r>
              <a:rPr lang="en-US" sz="2800" dirty="0"/>
              <a:t> </a:t>
            </a:r>
            <a:r>
              <a:rPr lang="en-US" sz="2800" dirty="0" err="1"/>
              <a:t>phần</a:t>
            </a:r>
            <a:r>
              <a:rPr lang="en-US" sz="2800" dirty="0"/>
              <a:t> </a:t>
            </a:r>
            <a:r>
              <a:rPr lang="en-US" sz="2800" dirty="0" err="1"/>
              <a:t>là</a:t>
            </a:r>
            <a:r>
              <a:rPr lang="en-US" sz="2800" dirty="0"/>
              <a:t> </a:t>
            </a:r>
            <a:r>
              <a:rPr lang="en-US" sz="2800" dirty="0" smtClean="0"/>
              <a:t>I(</a:t>
            </a:r>
            <a:r>
              <a:rPr lang="en-US" sz="2800" dirty="0" err="1" smtClean="0"/>
              <a:t>chủ</a:t>
            </a:r>
            <a:r>
              <a:rPr lang="en-US" sz="2800" dirty="0" smtClean="0"/>
              <a:t> </a:t>
            </a:r>
            <a:r>
              <a:rPr lang="en-US" sz="2800" dirty="0" err="1" smtClean="0"/>
              <a:t>quan</a:t>
            </a:r>
            <a:r>
              <a:rPr lang="en-US" sz="2800" dirty="0" smtClean="0"/>
              <a:t>) </a:t>
            </a:r>
            <a:r>
              <a:rPr lang="en-US" sz="2800" dirty="0" err="1"/>
              <a:t>và</a:t>
            </a:r>
            <a:r>
              <a:rPr lang="en-US" sz="2800" dirty="0"/>
              <a:t> </a:t>
            </a:r>
            <a:r>
              <a:rPr lang="en-US" sz="2800" dirty="0" smtClean="0"/>
              <a:t>Me(</a:t>
            </a:r>
            <a:r>
              <a:rPr lang="en-US" sz="2800" dirty="0" err="1" smtClean="0"/>
              <a:t>khách</a:t>
            </a:r>
            <a:r>
              <a:rPr lang="en-US" sz="2800" dirty="0" smtClean="0"/>
              <a:t> </a:t>
            </a:r>
            <a:r>
              <a:rPr lang="en-US" sz="2800" dirty="0" err="1" smtClean="0"/>
              <a:t>quan</a:t>
            </a:r>
            <a:r>
              <a:rPr lang="en-US" sz="2800" dirty="0" smtClean="0"/>
              <a:t>).</a:t>
            </a:r>
          </a:p>
          <a:p>
            <a:pPr marL="457200" indent="-457200">
              <a:buFont typeface="Wingdings" pitchFamily="2" charset="2"/>
              <a:buChar char="Ø"/>
            </a:pPr>
            <a:r>
              <a:rPr lang="en-US" sz="2800" dirty="0" err="1"/>
              <a:t>Hành</a:t>
            </a:r>
            <a:r>
              <a:rPr lang="en-US" sz="2800" dirty="0"/>
              <a:t> vi </a:t>
            </a:r>
            <a:r>
              <a:rPr lang="en-US" sz="2800" dirty="0" err="1"/>
              <a:t>của</a:t>
            </a:r>
            <a:r>
              <a:rPr lang="en-US" sz="2800" dirty="0"/>
              <a:t> con </a:t>
            </a:r>
            <a:r>
              <a:rPr lang="en-US" sz="2800" dirty="0" err="1"/>
              <a:t>người</a:t>
            </a:r>
            <a:r>
              <a:rPr lang="en-US" sz="2800" dirty="0"/>
              <a:t> </a:t>
            </a:r>
            <a:r>
              <a:rPr lang="en-US" sz="2800" dirty="0" err="1"/>
              <a:t>là</a:t>
            </a:r>
            <a:r>
              <a:rPr lang="en-US" sz="2800" dirty="0"/>
              <a:t> </a:t>
            </a:r>
            <a:r>
              <a:rPr lang="en-US" sz="2800" dirty="0" err="1"/>
              <a:t>kết</a:t>
            </a:r>
            <a:r>
              <a:rPr lang="en-US" sz="2800" dirty="0"/>
              <a:t> </a:t>
            </a:r>
            <a:r>
              <a:rPr lang="en-US" sz="2800" dirty="0" err="1"/>
              <a:t>quả</a:t>
            </a:r>
            <a:r>
              <a:rPr lang="en-US" sz="2800" dirty="0"/>
              <a:t> </a:t>
            </a:r>
            <a:r>
              <a:rPr lang="en-US" sz="2800" dirty="0" err="1"/>
              <a:t>của</a:t>
            </a:r>
            <a:r>
              <a:rPr lang="en-US" sz="2800" dirty="0"/>
              <a:t> </a:t>
            </a:r>
            <a:r>
              <a:rPr lang="en-US" sz="2800" dirty="0" err="1"/>
              <a:t>sự</a:t>
            </a:r>
            <a:r>
              <a:rPr lang="en-US" sz="2800" dirty="0"/>
              <a:t> </a:t>
            </a:r>
            <a:r>
              <a:rPr lang="en-US" sz="2800" dirty="0" err="1"/>
              <a:t>tác</a:t>
            </a:r>
            <a:r>
              <a:rPr lang="en-US" sz="2800" dirty="0"/>
              <a:t> </a:t>
            </a:r>
            <a:r>
              <a:rPr lang="en-US" sz="2800" dirty="0" err="1"/>
              <a:t>động</a:t>
            </a:r>
            <a:r>
              <a:rPr lang="en-US" sz="2800" dirty="0"/>
              <a:t> </a:t>
            </a:r>
            <a:r>
              <a:rPr lang="en-US" sz="2800" dirty="0" err="1"/>
              <a:t>bên</a:t>
            </a:r>
            <a:r>
              <a:rPr lang="en-US" sz="2800" dirty="0"/>
              <a:t> </a:t>
            </a:r>
            <a:r>
              <a:rPr lang="en-US" sz="2800" dirty="0" err="1"/>
              <a:t>trong</a:t>
            </a:r>
            <a:r>
              <a:rPr lang="en-US" sz="2800" dirty="0"/>
              <a:t> </a:t>
            </a:r>
            <a:r>
              <a:rPr lang="en-US" sz="2800" dirty="0" err="1"/>
              <a:t>và</a:t>
            </a:r>
            <a:r>
              <a:rPr lang="en-US" sz="2800" dirty="0"/>
              <a:t> </a:t>
            </a:r>
            <a:r>
              <a:rPr lang="en-US" sz="2800" dirty="0" err="1"/>
              <a:t>sự</a:t>
            </a:r>
            <a:r>
              <a:rPr lang="en-US" sz="2800" dirty="0"/>
              <a:t> </a:t>
            </a:r>
            <a:r>
              <a:rPr lang="en-US" sz="2800" dirty="0" err="1"/>
              <a:t>tương</a:t>
            </a:r>
            <a:r>
              <a:rPr lang="en-US" sz="2800" dirty="0"/>
              <a:t> </a:t>
            </a:r>
            <a:r>
              <a:rPr lang="en-US" sz="2800" dirty="0" err="1"/>
              <a:t>tác</a:t>
            </a:r>
            <a:r>
              <a:rPr lang="en-US" sz="2800" dirty="0"/>
              <a:t> qua </a:t>
            </a:r>
            <a:r>
              <a:rPr lang="en-US" sz="2800" dirty="0" err="1"/>
              <a:t>lại</a:t>
            </a:r>
            <a:r>
              <a:rPr lang="en-US" sz="2800" dirty="0"/>
              <a:t> </a:t>
            </a:r>
            <a:r>
              <a:rPr lang="en-US" sz="2800" dirty="0" err="1"/>
              <a:t>lẫn</a:t>
            </a:r>
            <a:r>
              <a:rPr lang="en-US" sz="2800" dirty="0"/>
              <a:t> </a:t>
            </a:r>
            <a:r>
              <a:rPr lang="en-US" sz="2800" dirty="0" err="1"/>
              <a:t>nhau</a:t>
            </a:r>
            <a:r>
              <a:rPr lang="en-US" sz="2800" dirty="0"/>
              <a:t> </a:t>
            </a:r>
            <a:r>
              <a:rPr lang="en-US" sz="2800" dirty="0" err="1"/>
              <a:t>giữa</a:t>
            </a:r>
            <a:r>
              <a:rPr lang="en-US" sz="2800" dirty="0"/>
              <a:t> 2 </a:t>
            </a:r>
            <a:r>
              <a:rPr lang="en-US" sz="2800" dirty="0" err="1"/>
              <a:t>thành</a:t>
            </a:r>
            <a:r>
              <a:rPr lang="en-US" sz="2800" dirty="0"/>
              <a:t> </a:t>
            </a:r>
            <a:r>
              <a:rPr lang="en-US" sz="2800" dirty="0" err="1"/>
              <a:t>phần</a:t>
            </a:r>
            <a:r>
              <a:rPr lang="en-US" sz="2800" dirty="0"/>
              <a:t> </a:t>
            </a:r>
            <a:r>
              <a:rPr lang="en-US" sz="2800" dirty="0" err="1"/>
              <a:t>của</a:t>
            </a:r>
            <a:r>
              <a:rPr lang="en-US" sz="2800" dirty="0"/>
              <a:t> </a:t>
            </a:r>
            <a:r>
              <a:rPr lang="en-US" sz="2800" dirty="0" smtClean="0"/>
              <a:t>Self.</a:t>
            </a:r>
            <a:endParaRPr lang="vi-VN" sz="2800" dirty="0"/>
          </a:p>
        </p:txBody>
      </p:sp>
    </p:spTree>
    <p:extLst>
      <p:ext uri="{BB962C8B-B14F-4D97-AF65-F5344CB8AC3E}">
        <p14:creationId xmlns:p14="http://schemas.microsoft.com/office/powerpoint/2010/main" val="240974804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9653099"/>
              </p:ext>
            </p:extLst>
          </p:nvPr>
        </p:nvGraphicFramePr>
        <p:xfrm>
          <a:off x="503238" y="530225"/>
          <a:ext cx="8183562" cy="68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609600" y="1480457"/>
            <a:ext cx="6934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BIỂU TƯỢNG</a:t>
            </a:r>
            <a:endParaRPr lang="vi-VN" sz="2400" b="1" dirty="0"/>
          </a:p>
        </p:txBody>
      </p:sp>
      <p:sp>
        <p:nvSpPr>
          <p:cNvPr id="2" name="TextBox 1"/>
          <p:cNvSpPr txBox="1"/>
          <p:nvPr/>
        </p:nvSpPr>
        <p:spPr>
          <a:xfrm>
            <a:off x="914400" y="2590800"/>
            <a:ext cx="7086600" cy="2369880"/>
          </a:xfrm>
          <a:prstGeom prst="rect">
            <a:avLst/>
          </a:prstGeom>
          <a:noFill/>
        </p:spPr>
        <p:txBody>
          <a:bodyPr wrap="square" rtlCol="0">
            <a:spAutoFit/>
          </a:bodyPr>
          <a:lstStyle/>
          <a:p>
            <a:pPr marL="457200" indent="-457200">
              <a:buFont typeface="Wingdings" pitchFamily="2" charset="2"/>
              <a:buChar char="§"/>
            </a:pPr>
            <a:r>
              <a:rPr lang="en-US" sz="3200" dirty="0" err="1"/>
              <a:t>Biểu</a:t>
            </a:r>
            <a:r>
              <a:rPr lang="en-US" sz="3200" dirty="0"/>
              <a:t> </a:t>
            </a:r>
            <a:r>
              <a:rPr lang="en-US" sz="3200" dirty="0" err="1"/>
              <a:t>tượng</a:t>
            </a:r>
            <a:r>
              <a:rPr lang="en-US" sz="3200" dirty="0"/>
              <a:t> </a:t>
            </a:r>
            <a:r>
              <a:rPr lang="en-US" sz="3200" dirty="0" err="1"/>
              <a:t>có</a:t>
            </a:r>
            <a:r>
              <a:rPr lang="en-US" sz="3200" dirty="0"/>
              <a:t> </a:t>
            </a:r>
            <a:r>
              <a:rPr lang="en-US" sz="3200" dirty="0" err="1"/>
              <a:t>nghĩa</a:t>
            </a:r>
            <a:r>
              <a:rPr lang="en-US" sz="3200" dirty="0"/>
              <a:t> </a:t>
            </a:r>
            <a:r>
              <a:rPr lang="en-US" sz="3200" dirty="0" err="1"/>
              <a:t>là</a:t>
            </a:r>
            <a:r>
              <a:rPr lang="en-US" sz="3200" dirty="0"/>
              <a:t> </a:t>
            </a:r>
            <a:r>
              <a:rPr lang="en-US" sz="3200" dirty="0" err="1"/>
              <a:t>lấy</a:t>
            </a:r>
            <a:r>
              <a:rPr lang="en-US" sz="3200" dirty="0"/>
              <a:t> X </a:t>
            </a:r>
            <a:r>
              <a:rPr lang="en-US" sz="3200" dirty="0" err="1"/>
              <a:t>để</a:t>
            </a:r>
            <a:r>
              <a:rPr lang="en-US" sz="3200" dirty="0"/>
              <a:t> </a:t>
            </a:r>
            <a:r>
              <a:rPr lang="en-US" sz="3200" dirty="0" err="1"/>
              <a:t>thay</a:t>
            </a:r>
            <a:r>
              <a:rPr lang="en-US" sz="3200" dirty="0"/>
              <a:t> </a:t>
            </a:r>
            <a:r>
              <a:rPr lang="en-US" sz="3200" dirty="0" err="1"/>
              <a:t>thế</a:t>
            </a:r>
            <a:r>
              <a:rPr lang="en-US" sz="3200" dirty="0"/>
              <a:t> </a:t>
            </a:r>
            <a:r>
              <a:rPr lang="en-US" sz="3200" dirty="0" err="1"/>
              <a:t>cho</a:t>
            </a:r>
            <a:r>
              <a:rPr lang="en-US" sz="3200" dirty="0"/>
              <a:t> </a:t>
            </a:r>
            <a:r>
              <a:rPr lang="en-US" sz="3200" dirty="0" smtClean="0"/>
              <a:t>Y.</a:t>
            </a:r>
          </a:p>
          <a:p>
            <a:pPr marL="457200" indent="-457200">
              <a:buFont typeface="Wingdings" pitchFamily="2" charset="2"/>
              <a:buChar char="§"/>
            </a:pPr>
            <a:r>
              <a:rPr lang="en-US" sz="3200" dirty="0" err="1" smtClean="0"/>
              <a:t>Có</a:t>
            </a:r>
            <a:r>
              <a:rPr lang="en-US" sz="3200" dirty="0" smtClean="0"/>
              <a:t> </a:t>
            </a:r>
            <a:r>
              <a:rPr lang="en-US" sz="3200" dirty="0" err="1"/>
              <a:t>vai</a:t>
            </a:r>
            <a:r>
              <a:rPr lang="en-US" sz="3200" dirty="0"/>
              <a:t> </a:t>
            </a:r>
            <a:r>
              <a:rPr lang="en-US" sz="3200" dirty="0" err="1"/>
              <a:t>trò</a:t>
            </a:r>
            <a:r>
              <a:rPr lang="en-US" sz="3200" dirty="0"/>
              <a:t> </a:t>
            </a:r>
            <a:r>
              <a:rPr lang="en-US" sz="3200" dirty="0" err="1"/>
              <a:t>quan</a:t>
            </a:r>
            <a:r>
              <a:rPr lang="en-US" sz="3200" dirty="0"/>
              <a:t> </a:t>
            </a:r>
            <a:r>
              <a:rPr lang="en-US" sz="3200" dirty="0" err="1"/>
              <a:t>trọng</a:t>
            </a:r>
            <a:r>
              <a:rPr lang="en-US" sz="3200" dirty="0"/>
              <a:t> </a:t>
            </a:r>
            <a:r>
              <a:rPr lang="en-US" sz="3200" dirty="0" err="1"/>
              <a:t>và</a:t>
            </a:r>
            <a:r>
              <a:rPr lang="en-US" sz="3200" dirty="0"/>
              <a:t> </a:t>
            </a:r>
            <a:r>
              <a:rPr lang="en-US" sz="3200" dirty="0" err="1"/>
              <a:t>có</a:t>
            </a:r>
            <a:r>
              <a:rPr lang="en-US" sz="3200" dirty="0"/>
              <a:t> </a:t>
            </a:r>
            <a:r>
              <a:rPr lang="en-US" sz="3200" dirty="0" err="1"/>
              <a:t>những</a:t>
            </a:r>
            <a:r>
              <a:rPr lang="en-US" sz="3200" dirty="0"/>
              <a:t> </a:t>
            </a:r>
            <a:r>
              <a:rPr lang="en-US" sz="3200" dirty="0" err="1"/>
              <a:t>đặc</a:t>
            </a:r>
            <a:r>
              <a:rPr lang="en-US" sz="3200" dirty="0"/>
              <a:t> </a:t>
            </a:r>
            <a:r>
              <a:rPr lang="en-US" sz="3200" dirty="0" err="1"/>
              <a:t>trưng</a:t>
            </a:r>
            <a:r>
              <a:rPr lang="en-US" sz="3200" dirty="0"/>
              <a:t> </a:t>
            </a:r>
            <a:r>
              <a:rPr lang="en-US" sz="3200" dirty="0" err="1"/>
              <a:t>rất</a:t>
            </a:r>
            <a:r>
              <a:rPr lang="en-US" sz="3200" dirty="0"/>
              <a:t> </a:t>
            </a:r>
            <a:r>
              <a:rPr lang="en-US" sz="3200" dirty="0" err="1"/>
              <a:t>phức</a:t>
            </a:r>
            <a:r>
              <a:rPr lang="en-US" sz="3200" dirty="0"/>
              <a:t> </a:t>
            </a:r>
            <a:r>
              <a:rPr lang="en-US" sz="3200" dirty="0" err="1" smtClean="0"/>
              <a:t>tạp</a:t>
            </a:r>
            <a:r>
              <a:rPr lang="en-US" sz="3200" dirty="0" smtClean="0"/>
              <a:t>.</a:t>
            </a:r>
            <a:endParaRPr lang="en-US" sz="3200" dirty="0"/>
          </a:p>
          <a:p>
            <a:pPr marL="342900" indent="-342900">
              <a:buFont typeface="Wingdings" pitchFamily="2" charset="2"/>
              <a:buChar char="§"/>
            </a:pPr>
            <a:endParaRPr lang="vi-VN" sz="2000" dirty="0"/>
          </a:p>
        </p:txBody>
      </p:sp>
    </p:spTree>
    <p:extLst>
      <p:ext uri="{BB962C8B-B14F-4D97-AF65-F5344CB8AC3E}">
        <p14:creationId xmlns:p14="http://schemas.microsoft.com/office/powerpoint/2010/main" val="300934907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92706155"/>
              </p:ext>
            </p:extLst>
          </p:nvPr>
        </p:nvGraphicFramePr>
        <p:xfrm>
          <a:off x="503238" y="530225"/>
          <a:ext cx="8183562" cy="68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609600" y="1480457"/>
            <a:ext cx="69342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VAI TRÒ BIỂU TƯỢNG</a:t>
            </a:r>
            <a:endParaRPr lang="vi-VN" sz="2400" b="1" dirty="0"/>
          </a:p>
        </p:txBody>
      </p:sp>
      <p:sp>
        <p:nvSpPr>
          <p:cNvPr id="4" name="TextBox 3"/>
          <p:cNvSpPr txBox="1"/>
          <p:nvPr/>
        </p:nvSpPr>
        <p:spPr>
          <a:xfrm>
            <a:off x="685800" y="3200400"/>
            <a:ext cx="7924800" cy="2308324"/>
          </a:xfrm>
          <a:prstGeom prst="rect">
            <a:avLst/>
          </a:prstGeom>
          <a:noFill/>
        </p:spPr>
        <p:txBody>
          <a:bodyPr wrap="square" rtlCol="0">
            <a:spAutoFit/>
          </a:bodyPr>
          <a:lstStyle/>
          <a:p>
            <a:pPr marL="342900" indent="-342900">
              <a:buFont typeface="Arial" pitchFamily="34" charset="0"/>
              <a:buChar char="•"/>
            </a:pPr>
            <a:r>
              <a:rPr lang="en-US" sz="2400" dirty="0" err="1" smtClean="0"/>
              <a:t>Phân</a:t>
            </a:r>
            <a:r>
              <a:rPr lang="en-US" sz="2400" dirty="0" smtClean="0"/>
              <a:t> </a:t>
            </a:r>
            <a:r>
              <a:rPr lang="en-US" sz="2400" dirty="0" err="1" smtClean="0"/>
              <a:t>tích</a:t>
            </a:r>
            <a:r>
              <a:rPr lang="en-US" sz="2400" dirty="0" smtClean="0"/>
              <a:t> </a:t>
            </a:r>
            <a:r>
              <a:rPr lang="en-US" sz="2400" dirty="0" err="1" smtClean="0"/>
              <a:t>hoàn</a:t>
            </a:r>
            <a:r>
              <a:rPr lang="en-US" sz="2400" dirty="0" smtClean="0"/>
              <a:t> </a:t>
            </a:r>
            <a:r>
              <a:rPr lang="en-US" sz="2400" dirty="0" err="1" smtClean="0"/>
              <a:t>cảnh</a:t>
            </a:r>
            <a:r>
              <a:rPr lang="en-US" sz="2400" dirty="0" smtClean="0"/>
              <a:t> </a:t>
            </a:r>
            <a:r>
              <a:rPr lang="en-US" sz="2400" dirty="0" err="1" smtClean="0"/>
              <a:t>từ</a:t>
            </a:r>
            <a:r>
              <a:rPr lang="en-US" sz="2400" dirty="0" smtClean="0"/>
              <a:t> </a:t>
            </a:r>
            <a:r>
              <a:rPr lang="en-US" sz="2400" dirty="0" err="1" smtClean="0"/>
              <a:t>đó</a:t>
            </a:r>
            <a:r>
              <a:rPr lang="en-US" sz="2400" dirty="0" smtClean="0"/>
              <a:t> </a:t>
            </a:r>
            <a:r>
              <a:rPr lang="en-US" sz="2400" dirty="0" err="1" smtClean="0"/>
              <a:t>áp</a:t>
            </a:r>
            <a:r>
              <a:rPr lang="en-US" sz="2400" dirty="0" smtClean="0"/>
              <a:t> </a:t>
            </a:r>
            <a:r>
              <a:rPr lang="en-US" sz="2400" dirty="0" err="1" smtClean="0"/>
              <a:t>dụng</a:t>
            </a:r>
            <a:r>
              <a:rPr lang="en-US" sz="2400" dirty="0" smtClean="0"/>
              <a:t> </a:t>
            </a:r>
            <a:r>
              <a:rPr lang="en-US" sz="2400" dirty="0" err="1" smtClean="0"/>
              <a:t>kinh</a:t>
            </a:r>
            <a:r>
              <a:rPr lang="en-US" sz="2400" dirty="0" smtClean="0"/>
              <a:t> </a:t>
            </a:r>
            <a:r>
              <a:rPr lang="en-US" sz="2400" dirty="0" err="1" smtClean="0"/>
              <a:t>nghiệm</a:t>
            </a:r>
            <a:r>
              <a:rPr lang="en-US" sz="2400" dirty="0" smtClean="0"/>
              <a:t> </a:t>
            </a:r>
            <a:r>
              <a:rPr lang="en-US" sz="2400" dirty="0" err="1" smtClean="0"/>
              <a:t>vào</a:t>
            </a:r>
            <a:r>
              <a:rPr lang="en-US" sz="2400" dirty="0" smtClean="0"/>
              <a:t> </a:t>
            </a:r>
            <a:r>
              <a:rPr lang="en-US" sz="2400" dirty="0" err="1" smtClean="0"/>
              <a:t>hoàn</a:t>
            </a:r>
            <a:r>
              <a:rPr lang="en-US" sz="2400" dirty="0" smtClean="0"/>
              <a:t> </a:t>
            </a:r>
            <a:r>
              <a:rPr lang="en-US" sz="2400" dirty="0" err="1" smtClean="0"/>
              <a:t>cảnh</a:t>
            </a:r>
            <a:r>
              <a:rPr lang="en-US" sz="2400" dirty="0" smtClean="0"/>
              <a:t> </a:t>
            </a:r>
            <a:r>
              <a:rPr lang="en-US" sz="2400" dirty="0" err="1" smtClean="0"/>
              <a:t>mới</a:t>
            </a:r>
            <a:r>
              <a:rPr lang="en-US" sz="2400" dirty="0" smtClean="0"/>
              <a:t> </a:t>
            </a:r>
            <a:r>
              <a:rPr lang="en-US" sz="2400" dirty="0" err="1" smtClean="0"/>
              <a:t>và</a:t>
            </a:r>
            <a:r>
              <a:rPr lang="en-US" sz="2400" dirty="0" smtClean="0"/>
              <a:t> </a:t>
            </a:r>
            <a:r>
              <a:rPr lang="en-US" sz="2400" dirty="0" err="1" smtClean="0"/>
              <a:t>nghĩ</a:t>
            </a:r>
            <a:r>
              <a:rPr lang="en-US" sz="2400" dirty="0" smtClean="0"/>
              <a:t> </a:t>
            </a:r>
            <a:r>
              <a:rPr lang="en-US" sz="2400" dirty="0" err="1" smtClean="0"/>
              <a:t>tới</a:t>
            </a:r>
            <a:r>
              <a:rPr lang="en-US" sz="2400" dirty="0" smtClean="0"/>
              <a:t> </a:t>
            </a:r>
            <a:r>
              <a:rPr lang="en-US" sz="2400" dirty="0" err="1" smtClean="0"/>
              <a:t>hậu</a:t>
            </a:r>
            <a:r>
              <a:rPr lang="en-US" sz="2400" dirty="0" smtClean="0"/>
              <a:t> </a:t>
            </a:r>
            <a:r>
              <a:rPr lang="en-US" sz="2400" dirty="0" err="1" smtClean="0"/>
              <a:t>quả</a:t>
            </a:r>
            <a:r>
              <a:rPr lang="en-US" sz="2400" dirty="0" smtClean="0"/>
              <a:t> </a:t>
            </a:r>
            <a:r>
              <a:rPr lang="en-US" sz="2400" dirty="0" err="1" smtClean="0"/>
              <a:t>trước</a:t>
            </a:r>
            <a:r>
              <a:rPr lang="en-US" sz="2400" dirty="0" smtClean="0"/>
              <a:t> </a:t>
            </a:r>
            <a:r>
              <a:rPr lang="en-US" sz="2400" dirty="0" err="1" smtClean="0"/>
              <a:t>khi</a:t>
            </a:r>
            <a:r>
              <a:rPr lang="en-US" sz="2400" dirty="0" smtClean="0"/>
              <a:t> </a:t>
            </a:r>
            <a:r>
              <a:rPr lang="en-US" sz="2400" dirty="0" err="1" smtClean="0"/>
              <a:t>hành</a:t>
            </a:r>
            <a:r>
              <a:rPr lang="en-US" sz="2400" dirty="0" smtClean="0"/>
              <a:t> </a:t>
            </a:r>
            <a:r>
              <a:rPr lang="en-US" sz="2400" dirty="0" err="1" smtClean="0"/>
              <a:t>động</a:t>
            </a:r>
            <a:r>
              <a:rPr lang="en-US" sz="2400" dirty="0" smtClean="0"/>
              <a:t>.</a:t>
            </a:r>
          </a:p>
          <a:p>
            <a:pPr marL="342900" indent="-342900">
              <a:buFont typeface="Arial" pitchFamily="34" charset="0"/>
              <a:buChar char="•"/>
            </a:pPr>
            <a:r>
              <a:rPr lang="en-US" sz="2400" dirty="0" err="1" smtClean="0"/>
              <a:t>Dễ</a:t>
            </a:r>
            <a:r>
              <a:rPr lang="en-US" sz="2400" dirty="0" smtClean="0"/>
              <a:t> </a:t>
            </a:r>
            <a:r>
              <a:rPr lang="en-US" sz="2400" dirty="0" err="1" smtClean="0"/>
              <a:t>tiếp</a:t>
            </a:r>
            <a:r>
              <a:rPr lang="en-US" sz="2400" dirty="0" smtClean="0"/>
              <a:t> </a:t>
            </a:r>
            <a:r>
              <a:rPr lang="en-US" sz="2400" dirty="0" err="1" smtClean="0"/>
              <a:t>thu</a:t>
            </a:r>
            <a:r>
              <a:rPr lang="en-US" sz="2400" dirty="0" smtClean="0"/>
              <a:t> </a:t>
            </a:r>
            <a:r>
              <a:rPr lang="en-US" sz="2400" dirty="0" err="1" smtClean="0"/>
              <a:t>và</a:t>
            </a:r>
            <a:r>
              <a:rPr lang="en-US" sz="2400" dirty="0" smtClean="0"/>
              <a:t> </a:t>
            </a:r>
            <a:r>
              <a:rPr lang="en-US" sz="2400" dirty="0" err="1" smtClean="0"/>
              <a:t>phân</a:t>
            </a:r>
            <a:r>
              <a:rPr lang="en-US" sz="2400" dirty="0" smtClean="0"/>
              <a:t> </a:t>
            </a:r>
            <a:r>
              <a:rPr lang="en-US" sz="2400" dirty="0" err="1" smtClean="0"/>
              <a:t>loại</a:t>
            </a:r>
            <a:r>
              <a:rPr lang="en-US" sz="2400" dirty="0" smtClean="0"/>
              <a:t> </a:t>
            </a:r>
            <a:r>
              <a:rPr lang="en-US" sz="2400" dirty="0" err="1" smtClean="0"/>
              <a:t>kiến</a:t>
            </a:r>
            <a:r>
              <a:rPr lang="en-US" sz="2400" dirty="0" smtClean="0"/>
              <a:t> </a:t>
            </a:r>
            <a:r>
              <a:rPr lang="en-US" sz="2400" dirty="0" err="1" smtClean="0"/>
              <a:t>thức</a:t>
            </a:r>
            <a:r>
              <a:rPr lang="en-US" sz="2400" dirty="0" smtClean="0"/>
              <a:t> , </a:t>
            </a:r>
            <a:r>
              <a:rPr lang="en-US" sz="2400" dirty="0" err="1" smtClean="0"/>
              <a:t>kinh</a:t>
            </a:r>
            <a:r>
              <a:rPr lang="en-US" sz="2400" dirty="0" smtClean="0"/>
              <a:t> </a:t>
            </a:r>
            <a:r>
              <a:rPr lang="en-US" sz="2400" dirty="0" err="1" smtClean="0"/>
              <a:t>nghiệm</a:t>
            </a:r>
            <a:r>
              <a:rPr lang="en-US" sz="2400" dirty="0" smtClean="0"/>
              <a:t>.</a:t>
            </a:r>
          </a:p>
          <a:p>
            <a:endParaRPr lang="vi-VN" sz="2400" dirty="0"/>
          </a:p>
        </p:txBody>
      </p:sp>
    </p:spTree>
    <p:extLst>
      <p:ext uri="{BB962C8B-B14F-4D97-AF65-F5344CB8AC3E}">
        <p14:creationId xmlns:p14="http://schemas.microsoft.com/office/powerpoint/2010/main" val="29502390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4" name="Rectangle 3"/>
          <p:cNvSpPr/>
          <p:nvPr/>
        </p:nvSpPr>
        <p:spPr>
          <a:xfrm>
            <a:off x="1295400" y="1524000"/>
            <a:ext cx="6030818" cy="92333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lIns="91440" tIns="45720" rIns="91440" bIns="45720">
            <a:spAutoFit/>
          </a:bodyPr>
          <a:lstStyle/>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GAME OVER!!!!!!</a:t>
            </a:r>
            <a:endParaRPr lang="en-US"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249970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Point Star 4"/>
          <p:cNvSpPr/>
          <p:nvPr/>
        </p:nvSpPr>
        <p:spPr>
          <a:xfrm>
            <a:off x="6726238" y="260350"/>
            <a:ext cx="2417762" cy="1054100"/>
          </a:xfrm>
          <a:prstGeom prst="star5">
            <a:avLst>
              <a:gd name="adj" fmla="val 20065"/>
              <a:gd name="hf" fmla="val 105146"/>
              <a:gd name="vf" fmla="val 110557"/>
            </a:avLst>
          </a:prstGeom>
          <a:solidFill>
            <a:srgbClr val="66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vi-VN"/>
          </a:p>
        </p:txBody>
      </p:sp>
      <p:sp>
        <p:nvSpPr>
          <p:cNvPr id="6" name="5-Point Star 5"/>
          <p:cNvSpPr/>
          <p:nvPr/>
        </p:nvSpPr>
        <p:spPr>
          <a:xfrm>
            <a:off x="250825" y="3862388"/>
            <a:ext cx="2160588" cy="935037"/>
          </a:xfrm>
          <a:prstGeom prst="star5">
            <a:avLst>
              <a:gd name="adj" fmla="val 20328"/>
              <a:gd name="hf" fmla="val 105146"/>
              <a:gd name="vf" fmla="val 110557"/>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vi-VN"/>
          </a:p>
        </p:txBody>
      </p:sp>
      <p:sp>
        <p:nvSpPr>
          <p:cNvPr id="12" name="Wave 11"/>
          <p:cNvSpPr/>
          <p:nvPr/>
        </p:nvSpPr>
        <p:spPr>
          <a:xfrm>
            <a:off x="18592" y="1123944"/>
            <a:ext cx="9125407" cy="2881120"/>
          </a:xfrm>
          <a:prstGeom prst="wave">
            <a:avLst>
              <a:gd name="adj1" fmla="val 4560"/>
              <a:gd name="adj2" fmla="val 1753"/>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Cảm</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a:t>
            </a: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ơn</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a:t>
            </a: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thầy</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a:t>
            </a: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và</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a:t>
            </a: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các</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a:t>
            </a: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bạn</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a:t>
            </a: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đã</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a:t>
            </a: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chú</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ý </a:t>
            </a: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lắng</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a:t>
            </a:r>
            <a:r>
              <a:rPr lang="en-US" sz="5500" b="1" dirty="0" err="1">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nghe</a:t>
            </a:r>
            <a:r>
              <a:rPr lang="en-US" sz="5500" b="1" dirty="0">
                <a:ln w="24500" cmpd="dbl">
                  <a:solidFill>
                    <a:schemeClr val="accent2">
                      <a:shade val="85000"/>
                      <a:satMod val="155000"/>
                    </a:schemeClr>
                  </a:solidFill>
                  <a:prstDash val="solid"/>
                  <a:miter lim="800000"/>
                </a:ln>
                <a:solidFill>
                  <a:schemeClr val="accent6"/>
                </a:solidFill>
                <a:effectLst>
                  <a:outerShdw blurRad="38100" dist="38100" dir="7020000" algn="tl">
                    <a:srgbClr val="000000">
                      <a:alpha val="35000"/>
                    </a:srgbClr>
                  </a:outerShdw>
                </a:effectLst>
                <a:latin typeface="Times New Roman" pitchFamily="18" charset="0"/>
                <a:cs typeface="Times New Roman" pitchFamily="18" charset="0"/>
              </a:rPr>
              <a:t>!! ^^</a:t>
            </a:r>
          </a:p>
        </p:txBody>
      </p:sp>
    </p:spTree>
    <p:extLst>
      <p:ext uri="{BB962C8B-B14F-4D97-AF65-F5344CB8AC3E}">
        <p14:creationId xmlns:p14="http://schemas.microsoft.com/office/powerpoint/2010/main" val="485086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txBox="1">
            <a:spLocks/>
          </p:cNvSpPr>
          <p:nvPr/>
        </p:nvSpPr>
        <p:spPr bwMode="auto">
          <a:xfrm>
            <a:off x="304800" y="123825"/>
            <a:ext cx="7162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4400">
                <a:solidFill>
                  <a:srgbClr val="FFFF00"/>
                </a:solidFill>
              </a:rPr>
              <a:t>	</a:t>
            </a:r>
            <a:endParaRPr lang="vi-VN" sz="4400">
              <a:solidFill>
                <a:srgbClr val="FFFF00"/>
              </a:solidFill>
            </a:endParaRPr>
          </a:p>
        </p:txBody>
      </p:sp>
      <p:grpSp>
        <p:nvGrpSpPr>
          <p:cNvPr id="3075" name="Group 4"/>
          <p:cNvGrpSpPr>
            <a:grpSpLocks/>
          </p:cNvGrpSpPr>
          <p:nvPr/>
        </p:nvGrpSpPr>
        <p:grpSpPr bwMode="auto">
          <a:xfrm>
            <a:off x="17463" y="-28575"/>
            <a:ext cx="9144000" cy="6858000"/>
            <a:chOff x="228600" y="113055"/>
            <a:chExt cx="8224785" cy="6858000"/>
          </a:xfrm>
        </p:grpSpPr>
        <p:sp>
          <p:nvSpPr>
            <p:cNvPr id="75" name="Freeform 74"/>
            <p:cNvSpPr/>
            <p:nvPr/>
          </p:nvSpPr>
          <p:spPr>
            <a:xfrm>
              <a:off x="804049" y="113055"/>
              <a:ext cx="7649336" cy="6858000"/>
            </a:xfrm>
            <a:custGeom>
              <a:avLst/>
              <a:gdLst>
                <a:gd name="connsiteX0" fmla="*/ 0 w 7162800"/>
                <a:gd name="connsiteY0" fmla="*/ 0 h 4419600"/>
                <a:gd name="connsiteX1" fmla="*/ 7162800 w 7162800"/>
                <a:gd name="connsiteY1" fmla="*/ 0 h 4419600"/>
                <a:gd name="connsiteX2" fmla="*/ 7162800 w 7162800"/>
                <a:gd name="connsiteY2" fmla="*/ 4419600 h 4419600"/>
                <a:gd name="connsiteX3" fmla="*/ 0 w 7162800"/>
                <a:gd name="connsiteY3" fmla="*/ 4419600 h 4419600"/>
                <a:gd name="connsiteX4" fmla="*/ 0 w 7162800"/>
                <a:gd name="connsiteY4" fmla="*/ 0 h 441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2800" h="4419600">
                  <a:moveTo>
                    <a:pt x="0" y="0"/>
                  </a:moveTo>
                  <a:lnTo>
                    <a:pt x="7162800" y="0"/>
                  </a:lnTo>
                  <a:lnTo>
                    <a:pt x="7162800" y="4419600"/>
                  </a:lnTo>
                  <a:lnTo>
                    <a:pt x="0" y="4419600"/>
                  </a:lnTo>
                  <a:lnTo>
                    <a:pt x="0" y="0"/>
                  </a:lnTo>
                  <a:close/>
                </a:path>
              </a:pathLst>
            </a:custGeom>
            <a:solidFill>
              <a:schemeClr val="accent6">
                <a:lumMod val="40000"/>
                <a:lumOff val="6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Freeform 75"/>
            <p:cNvSpPr/>
            <p:nvPr/>
          </p:nvSpPr>
          <p:spPr>
            <a:xfrm>
              <a:off x="228600" y="113055"/>
              <a:ext cx="459788" cy="6858000"/>
            </a:xfrm>
            <a:custGeom>
              <a:avLst/>
              <a:gdLst>
                <a:gd name="connsiteX0" fmla="*/ 0 w 7162800"/>
                <a:gd name="connsiteY0" fmla="*/ 0 h 4419600"/>
                <a:gd name="connsiteX1" fmla="*/ 7162800 w 7162800"/>
                <a:gd name="connsiteY1" fmla="*/ 0 h 4419600"/>
                <a:gd name="connsiteX2" fmla="*/ 7162800 w 7162800"/>
                <a:gd name="connsiteY2" fmla="*/ 4419600 h 4419600"/>
                <a:gd name="connsiteX3" fmla="*/ 0 w 7162800"/>
                <a:gd name="connsiteY3" fmla="*/ 4419600 h 4419600"/>
                <a:gd name="connsiteX4" fmla="*/ 0 w 7162800"/>
                <a:gd name="connsiteY4" fmla="*/ 0 h 441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2800" h="4419600">
                  <a:moveTo>
                    <a:pt x="0" y="0"/>
                  </a:moveTo>
                  <a:lnTo>
                    <a:pt x="7162800" y="0"/>
                  </a:lnTo>
                  <a:lnTo>
                    <a:pt x="7162800" y="4419600"/>
                  </a:lnTo>
                  <a:lnTo>
                    <a:pt x="0" y="4419600"/>
                  </a:lnTo>
                  <a:lnTo>
                    <a:pt x="0" y="0"/>
                  </a:lnTo>
                  <a:close/>
                </a:path>
              </a:pathLst>
            </a:custGeom>
            <a:solidFill>
              <a:srgbClr val="FFC000"/>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079" name="Group 12"/>
            <p:cNvGrpSpPr>
              <a:grpSpLocks/>
            </p:cNvGrpSpPr>
            <p:nvPr/>
          </p:nvGrpSpPr>
          <p:grpSpPr bwMode="auto">
            <a:xfrm>
              <a:off x="391815" y="511745"/>
              <a:ext cx="731060" cy="229957"/>
              <a:chOff x="2692557" y="1331025"/>
              <a:chExt cx="484497" cy="152400"/>
            </a:xfrm>
          </p:grpSpPr>
          <p:sp>
            <p:nvSpPr>
              <p:cNvPr id="138" name="Oval 10"/>
              <p:cNvSpPr/>
              <p:nvPr/>
            </p:nvSpPr>
            <p:spPr>
              <a:xfrm>
                <a:off x="2692270" y="1330875"/>
                <a:ext cx="152358"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9" name="Oval 11"/>
              <p:cNvSpPr/>
              <p:nvPr/>
            </p:nvSpPr>
            <p:spPr>
              <a:xfrm>
                <a:off x="3024430" y="1330875"/>
                <a:ext cx="152359"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0" name="Rounded Rectangle 7"/>
              <p:cNvSpPr/>
              <p:nvPr/>
            </p:nvSpPr>
            <p:spPr>
              <a:xfrm>
                <a:off x="2733909" y="1371906"/>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0" name="Group 14"/>
            <p:cNvGrpSpPr>
              <a:grpSpLocks/>
            </p:cNvGrpSpPr>
            <p:nvPr/>
          </p:nvGrpSpPr>
          <p:grpSpPr bwMode="auto">
            <a:xfrm>
              <a:off x="391815" y="896002"/>
              <a:ext cx="731060" cy="229957"/>
              <a:chOff x="2692557" y="1331025"/>
              <a:chExt cx="484497" cy="152400"/>
            </a:xfrm>
          </p:grpSpPr>
          <p:sp>
            <p:nvSpPr>
              <p:cNvPr id="135" name="Oval 15"/>
              <p:cNvSpPr/>
              <p:nvPr/>
            </p:nvSpPr>
            <p:spPr>
              <a:xfrm>
                <a:off x="2692270" y="1330820"/>
                <a:ext cx="152358"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6" name="Oval 16"/>
              <p:cNvSpPr/>
              <p:nvPr/>
            </p:nvSpPr>
            <p:spPr>
              <a:xfrm>
                <a:off x="3024430" y="1330820"/>
                <a:ext cx="152359"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7" name="Rounded Rectangle 17"/>
              <p:cNvSpPr/>
              <p:nvPr/>
            </p:nvSpPr>
            <p:spPr>
              <a:xfrm>
                <a:off x="2733909" y="1371851"/>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1" name="Group 18"/>
            <p:cNvGrpSpPr>
              <a:grpSpLocks/>
            </p:cNvGrpSpPr>
            <p:nvPr/>
          </p:nvGrpSpPr>
          <p:grpSpPr bwMode="auto">
            <a:xfrm>
              <a:off x="391815" y="1280259"/>
              <a:ext cx="731060" cy="229957"/>
              <a:chOff x="2692557" y="1331025"/>
              <a:chExt cx="484497" cy="152400"/>
            </a:xfrm>
          </p:grpSpPr>
          <p:sp>
            <p:nvSpPr>
              <p:cNvPr id="132" name="Oval 19"/>
              <p:cNvSpPr/>
              <p:nvPr/>
            </p:nvSpPr>
            <p:spPr>
              <a:xfrm>
                <a:off x="2692270" y="1330766"/>
                <a:ext cx="152358"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3" name="Oval 20"/>
              <p:cNvSpPr/>
              <p:nvPr/>
            </p:nvSpPr>
            <p:spPr>
              <a:xfrm>
                <a:off x="3024430" y="1330766"/>
                <a:ext cx="152359"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4" name="Rounded Rectangle 21"/>
              <p:cNvSpPr/>
              <p:nvPr/>
            </p:nvSpPr>
            <p:spPr>
              <a:xfrm>
                <a:off x="2733909" y="1371797"/>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2" name="Group 22"/>
            <p:cNvGrpSpPr>
              <a:grpSpLocks/>
            </p:cNvGrpSpPr>
            <p:nvPr/>
          </p:nvGrpSpPr>
          <p:grpSpPr bwMode="auto">
            <a:xfrm>
              <a:off x="391815" y="1664517"/>
              <a:ext cx="731060" cy="229957"/>
              <a:chOff x="2692557" y="1331025"/>
              <a:chExt cx="484497" cy="152400"/>
            </a:xfrm>
          </p:grpSpPr>
          <p:sp>
            <p:nvSpPr>
              <p:cNvPr id="129" name="Oval 128"/>
              <p:cNvSpPr/>
              <p:nvPr/>
            </p:nvSpPr>
            <p:spPr>
              <a:xfrm>
                <a:off x="2692270" y="1330711"/>
                <a:ext cx="152358"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 name="Oval 129"/>
              <p:cNvSpPr/>
              <p:nvPr/>
            </p:nvSpPr>
            <p:spPr>
              <a:xfrm>
                <a:off x="3024430" y="1330711"/>
                <a:ext cx="152359"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 name="Rounded Rectangle 130"/>
              <p:cNvSpPr/>
              <p:nvPr/>
            </p:nvSpPr>
            <p:spPr>
              <a:xfrm>
                <a:off x="2733909" y="1371742"/>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3" name="Group 26"/>
            <p:cNvGrpSpPr>
              <a:grpSpLocks/>
            </p:cNvGrpSpPr>
            <p:nvPr/>
          </p:nvGrpSpPr>
          <p:grpSpPr bwMode="auto">
            <a:xfrm>
              <a:off x="391815" y="2048774"/>
              <a:ext cx="731060" cy="229957"/>
              <a:chOff x="2692557" y="1331025"/>
              <a:chExt cx="484497" cy="152400"/>
            </a:xfrm>
          </p:grpSpPr>
          <p:sp>
            <p:nvSpPr>
              <p:cNvPr id="126" name="Oval 125"/>
              <p:cNvSpPr/>
              <p:nvPr/>
            </p:nvSpPr>
            <p:spPr>
              <a:xfrm>
                <a:off x="2692270" y="1330657"/>
                <a:ext cx="152358"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 name="Oval 126"/>
              <p:cNvSpPr/>
              <p:nvPr/>
            </p:nvSpPr>
            <p:spPr>
              <a:xfrm>
                <a:off x="3024430" y="1330657"/>
                <a:ext cx="152359"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 name="Rounded Rectangle 127"/>
              <p:cNvSpPr/>
              <p:nvPr/>
            </p:nvSpPr>
            <p:spPr>
              <a:xfrm>
                <a:off x="2733909" y="1371688"/>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4" name="Group 30"/>
            <p:cNvGrpSpPr>
              <a:grpSpLocks/>
            </p:cNvGrpSpPr>
            <p:nvPr/>
          </p:nvGrpSpPr>
          <p:grpSpPr bwMode="auto">
            <a:xfrm>
              <a:off x="391815" y="2433031"/>
              <a:ext cx="731060" cy="229957"/>
              <a:chOff x="2692557" y="1331025"/>
              <a:chExt cx="484497" cy="152400"/>
            </a:xfrm>
          </p:grpSpPr>
          <p:sp>
            <p:nvSpPr>
              <p:cNvPr id="123" name="Oval 122"/>
              <p:cNvSpPr/>
              <p:nvPr/>
            </p:nvSpPr>
            <p:spPr>
              <a:xfrm>
                <a:off x="2692270" y="1330602"/>
                <a:ext cx="152358"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 name="Oval 123"/>
              <p:cNvSpPr/>
              <p:nvPr/>
            </p:nvSpPr>
            <p:spPr>
              <a:xfrm>
                <a:off x="3024430" y="1330602"/>
                <a:ext cx="152359"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 name="Rounded Rectangle 124"/>
              <p:cNvSpPr/>
              <p:nvPr/>
            </p:nvSpPr>
            <p:spPr>
              <a:xfrm>
                <a:off x="2733909" y="1371633"/>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5" name="Group 34"/>
            <p:cNvGrpSpPr>
              <a:grpSpLocks/>
            </p:cNvGrpSpPr>
            <p:nvPr/>
          </p:nvGrpSpPr>
          <p:grpSpPr bwMode="auto">
            <a:xfrm>
              <a:off x="391815" y="2817288"/>
              <a:ext cx="731060" cy="229957"/>
              <a:chOff x="2692557" y="1331025"/>
              <a:chExt cx="484497" cy="152400"/>
            </a:xfrm>
          </p:grpSpPr>
          <p:sp>
            <p:nvSpPr>
              <p:cNvPr id="120" name="Oval 119"/>
              <p:cNvSpPr/>
              <p:nvPr/>
            </p:nvSpPr>
            <p:spPr>
              <a:xfrm>
                <a:off x="2692270" y="1330548"/>
                <a:ext cx="152358"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1" name="Oval 120"/>
              <p:cNvSpPr/>
              <p:nvPr/>
            </p:nvSpPr>
            <p:spPr>
              <a:xfrm>
                <a:off x="3024430" y="1330548"/>
                <a:ext cx="152359" cy="152552"/>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2" name="Rounded Rectangle 121"/>
              <p:cNvSpPr/>
              <p:nvPr/>
            </p:nvSpPr>
            <p:spPr>
              <a:xfrm>
                <a:off x="2733909" y="1371579"/>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6" name="Group 38"/>
            <p:cNvGrpSpPr>
              <a:grpSpLocks/>
            </p:cNvGrpSpPr>
            <p:nvPr/>
          </p:nvGrpSpPr>
          <p:grpSpPr bwMode="auto">
            <a:xfrm>
              <a:off x="391815" y="3201545"/>
              <a:ext cx="731060" cy="229957"/>
              <a:chOff x="2692557" y="1331025"/>
              <a:chExt cx="484497" cy="152400"/>
            </a:xfrm>
          </p:grpSpPr>
          <p:sp>
            <p:nvSpPr>
              <p:cNvPr id="117" name="Oval 116"/>
              <p:cNvSpPr/>
              <p:nvPr/>
            </p:nvSpPr>
            <p:spPr>
              <a:xfrm>
                <a:off x="2692270" y="1331545"/>
                <a:ext cx="152358" cy="151501"/>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 name="Oval 117"/>
              <p:cNvSpPr/>
              <p:nvPr/>
            </p:nvSpPr>
            <p:spPr>
              <a:xfrm>
                <a:off x="3024430" y="1331545"/>
                <a:ext cx="152359" cy="151501"/>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 name="Rounded Rectangle 118"/>
              <p:cNvSpPr/>
              <p:nvPr/>
            </p:nvSpPr>
            <p:spPr>
              <a:xfrm>
                <a:off x="2733909" y="1371525"/>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7" name="Group 42"/>
            <p:cNvGrpSpPr>
              <a:grpSpLocks/>
            </p:cNvGrpSpPr>
            <p:nvPr/>
          </p:nvGrpSpPr>
          <p:grpSpPr bwMode="auto">
            <a:xfrm>
              <a:off x="391815" y="3585802"/>
              <a:ext cx="731060" cy="229957"/>
              <a:chOff x="2692557" y="1331025"/>
              <a:chExt cx="484497" cy="152400"/>
            </a:xfrm>
          </p:grpSpPr>
          <p:sp>
            <p:nvSpPr>
              <p:cNvPr id="114" name="Oval 113"/>
              <p:cNvSpPr/>
              <p:nvPr/>
            </p:nvSpPr>
            <p:spPr>
              <a:xfrm>
                <a:off x="2692270" y="1331491"/>
                <a:ext cx="152358" cy="151501"/>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Oval 114"/>
              <p:cNvSpPr/>
              <p:nvPr/>
            </p:nvSpPr>
            <p:spPr>
              <a:xfrm>
                <a:off x="3024430" y="1331491"/>
                <a:ext cx="152359" cy="151501"/>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 name="Rounded Rectangle 115"/>
              <p:cNvSpPr/>
              <p:nvPr/>
            </p:nvSpPr>
            <p:spPr>
              <a:xfrm>
                <a:off x="2733909" y="1371470"/>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8" name="Group 46"/>
            <p:cNvGrpSpPr>
              <a:grpSpLocks/>
            </p:cNvGrpSpPr>
            <p:nvPr/>
          </p:nvGrpSpPr>
          <p:grpSpPr bwMode="auto">
            <a:xfrm>
              <a:off x="391815" y="3970059"/>
              <a:ext cx="731060" cy="229957"/>
              <a:chOff x="2692557" y="1331025"/>
              <a:chExt cx="484497" cy="152400"/>
            </a:xfrm>
          </p:grpSpPr>
          <p:sp>
            <p:nvSpPr>
              <p:cNvPr id="111" name="Oval 110"/>
              <p:cNvSpPr/>
              <p:nvPr/>
            </p:nvSpPr>
            <p:spPr>
              <a:xfrm>
                <a:off x="2692270" y="1331437"/>
                <a:ext cx="152358" cy="151501"/>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 name="Oval 111"/>
              <p:cNvSpPr/>
              <p:nvPr/>
            </p:nvSpPr>
            <p:spPr>
              <a:xfrm>
                <a:off x="3024430" y="1331437"/>
                <a:ext cx="152359" cy="151501"/>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 name="Rounded Rectangle 112"/>
              <p:cNvSpPr/>
              <p:nvPr/>
            </p:nvSpPr>
            <p:spPr>
              <a:xfrm>
                <a:off x="2733909" y="1371416"/>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89" name="Group 50"/>
            <p:cNvGrpSpPr>
              <a:grpSpLocks/>
            </p:cNvGrpSpPr>
            <p:nvPr/>
          </p:nvGrpSpPr>
          <p:grpSpPr bwMode="auto">
            <a:xfrm>
              <a:off x="391815" y="4354316"/>
              <a:ext cx="731060" cy="229957"/>
              <a:chOff x="2692557" y="1331025"/>
              <a:chExt cx="484497" cy="152400"/>
            </a:xfrm>
          </p:grpSpPr>
          <p:sp>
            <p:nvSpPr>
              <p:cNvPr id="108" name="Oval 107"/>
              <p:cNvSpPr/>
              <p:nvPr/>
            </p:nvSpPr>
            <p:spPr>
              <a:xfrm>
                <a:off x="2692270" y="1331382"/>
                <a:ext cx="152358"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 name="Oval 108"/>
              <p:cNvSpPr/>
              <p:nvPr/>
            </p:nvSpPr>
            <p:spPr>
              <a:xfrm>
                <a:off x="3024430" y="1331382"/>
                <a:ext cx="152359"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 name="Rounded Rectangle 109"/>
              <p:cNvSpPr/>
              <p:nvPr/>
            </p:nvSpPr>
            <p:spPr>
              <a:xfrm>
                <a:off x="2733909" y="1372414"/>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90" name="Group 54"/>
            <p:cNvGrpSpPr>
              <a:grpSpLocks/>
            </p:cNvGrpSpPr>
            <p:nvPr/>
          </p:nvGrpSpPr>
          <p:grpSpPr bwMode="auto">
            <a:xfrm>
              <a:off x="391815" y="4738573"/>
              <a:ext cx="731060" cy="229957"/>
              <a:chOff x="2692557" y="1331025"/>
              <a:chExt cx="484497" cy="152400"/>
            </a:xfrm>
          </p:grpSpPr>
          <p:sp>
            <p:nvSpPr>
              <p:cNvPr id="105" name="Oval 104"/>
              <p:cNvSpPr/>
              <p:nvPr/>
            </p:nvSpPr>
            <p:spPr>
              <a:xfrm>
                <a:off x="2692270" y="1331328"/>
                <a:ext cx="152358"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 name="Oval 105"/>
              <p:cNvSpPr/>
              <p:nvPr/>
            </p:nvSpPr>
            <p:spPr>
              <a:xfrm>
                <a:off x="3024430" y="1331328"/>
                <a:ext cx="152359"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7" name="Rounded Rectangle 106"/>
              <p:cNvSpPr/>
              <p:nvPr/>
            </p:nvSpPr>
            <p:spPr>
              <a:xfrm>
                <a:off x="2733909" y="1372360"/>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91" name="Group 58"/>
            <p:cNvGrpSpPr>
              <a:grpSpLocks/>
            </p:cNvGrpSpPr>
            <p:nvPr/>
          </p:nvGrpSpPr>
          <p:grpSpPr bwMode="auto">
            <a:xfrm>
              <a:off x="391815" y="5122830"/>
              <a:ext cx="731060" cy="229957"/>
              <a:chOff x="2692557" y="1331025"/>
              <a:chExt cx="484497" cy="152400"/>
            </a:xfrm>
          </p:grpSpPr>
          <p:sp>
            <p:nvSpPr>
              <p:cNvPr id="102" name="Oval 101"/>
              <p:cNvSpPr/>
              <p:nvPr/>
            </p:nvSpPr>
            <p:spPr>
              <a:xfrm>
                <a:off x="2692270" y="1331274"/>
                <a:ext cx="152358"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 name="Oval 102"/>
              <p:cNvSpPr/>
              <p:nvPr/>
            </p:nvSpPr>
            <p:spPr>
              <a:xfrm>
                <a:off x="3024430" y="1331274"/>
                <a:ext cx="152359"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4" name="Rounded Rectangle 103"/>
              <p:cNvSpPr/>
              <p:nvPr/>
            </p:nvSpPr>
            <p:spPr>
              <a:xfrm>
                <a:off x="2733909" y="1372305"/>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92" name="Group 62"/>
            <p:cNvGrpSpPr>
              <a:grpSpLocks/>
            </p:cNvGrpSpPr>
            <p:nvPr/>
          </p:nvGrpSpPr>
          <p:grpSpPr bwMode="auto">
            <a:xfrm>
              <a:off x="391815" y="5507087"/>
              <a:ext cx="731060" cy="229957"/>
              <a:chOff x="2692557" y="1331025"/>
              <a:chExt cx="484497" cy="152400"/>
            </a:xfrm>
          </p:grpSpPr>
          <p:sp>
            <p:nvSpPr>
              <p:cNvPr id="99" name="Oval 98"/>
              <p:cNvSpPr/>
              <p:nvPr/>
            </p:nvSpPr>
            <p:spPr>
              <a:xfrm>
                <a:off x="2692270" y="1331219"/>
                <a:ext cx="152358"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 name="Oval 99"/>
              <p:cNvSpPr/>
              <p:nvPr/>
            </p:nvSpPr>
            <p:spPr>
              <a:xfrm>
                <a:off x="3024430" y="1331219"/>
                <a:ext cx="152359"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 name="Rounded Rectangle 100"/>
              <p:cNvSpPr/>
              <p:nvPr/>
            </p:nvSpPr>
            <p:spPr>
              <a:xfrm>
                <a:off x="2733909" y="1372251"/>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93" name="Group 66"/>
            <p:cNvGrpSpPr>
              <a:grpSpLocks/>
            </p:cNvGrpSpPr>
            <p:nvPr/>
          </p:nvGrpSpPr>
          <p:grpSpPr bwMode="auto">
            <a:xfrm>
              <a:off x="391815" y="5891344"/>
              <a:ext cx="731060" cy="229957"/>
              <a:chOff x="2692557" y="1331025"/>
              <a:chExt cx="484497" cy="152400"/>
            </a:xfrm>
          </p:grpSpPr>
          <p:sp>
            <p:nvSpPr>
              <p:cNvPr id="96" name="Oval 95"/>
              <p:cNvSpPr/>
              <p:nvPr/>
            </p:nvSpPr>
            <p:spPr>
              <a:xfrm>
                <a:off x="2692270" y="1331165"/>
                <a:ext cx="152358"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Oval 96"/>
              <p:cNvSpPr/>
              <p:nvPr/>
            </p:nvSpPr>
            <p:spPr>
              <a:xfrm>
                <a:off x="3024430" y="1331165"/>
                <a:ext cx="152359"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 name="Rounded Rectangle 97"/>
              <p:cNvSpPr/>
              <p:nvPr/>
            </p:nvSpPr>
            <p:spPr>
              <a:xfrm>
                <a:off x="2733909" y="1372197"/>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nvGrpSpPr>
            <p:cNvPr id="3094" name="Group 70"/>
            <p:cNvGrpSpPr>
              <a:grpSpLocks/>
            </p:cNvGrpSpPr>
            <p:nvPr/>
          </p:nvGrpSpPr>
          <p:grpSpPr bwMode="auto">
            <a:xfrm>
              <a:off x="391815" y="6275601"/>
              <a:ext cx="731060" cy="229957"/>
              <a:chOff x="2692557" y="1331025"/>
              <a:chExt cx="484497" cy="152400"/>
            </a:xfrm>
          </p:grpSpPr>
          <p:sp>
            <p:nvSpPr>
              <p:cNvPr id="93" name="Oval 92"/>
              <p:cNvSpPr/>
              <p:nvPr/>
            </p:nvSpPr>
            <p:spPr>
              <a:xfrm>
                <a:off x="2692270" y="1331110"/>
                <a:ext cx="152358"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 name="Oval 93"/>
              <p:cNvSpPr/>
              <p:nvPr/>
            </p:nvSpPr>
            <p:spPr>
              <a:xfrm>
                <a:off x="3024430" y="1331110"/>
                <a:ext cx="152359" cy="152553"/>
              </a:xfrm>
              <a:prstGeom prst="ellipse">
                <a:avLst/>
              </a:prstGeom>
              <a:solidFill>
                <a:schemeClr val="tx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Rounded Rectangle 94"/>
              <p:cNvSpPr/>
              <p:nvPr/>
            </p:nvSpPr>
            <p:spPr>
              <a:xfrm>
                <a:off x="2733909" y="1372142"/>
                <a:ext cx="389886" cy="75750"/>
              </a:xfrm>
              <a:prstGeom prst="roundRect">
                <a:avLst>
                  <a:gd name="adj" fmla="val 50000"/>
                </a:avLst>
              </a:prstGeom>
              <a:gradFill>
                <a:gsLst>
                  <a:gs pos="0">
                    <a:schemeClr val="dk1">
                      <a:tint val="50000"/>
                      <a:satMod val="300000"/>
                    </a:schemeClr>
                  </a:gs>
                  <a:gs pos="35000">
                    <a:schemeClr val="bg1"/>
                  </a:gs>
                  <a:gs pos="100000">
                    <a:schemeClr val="bg1">
                      <a:lumMod val="75000"/>
                    </a:schemeClr>
                  </a:gs>
                </a:gsLst>
              </a:gradFill>
              <a:ln>
                <a:solidFill>
                  <a:schemeClr val="accent3">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n-US"/>
              </a:p>
            </p:txBody>
          </p:sp>
        </p:grpSp>
      </p:grpSp>
      <p:sp>
        <p:nvSpPr>
          <p:cNvPr id="141" name="Rectangle 140"/>
          <p:cNvSpPr/>
          <p:nvPr/>
        </p:nvSpPr>
        <p:spPr>
          <a:xfrm>
            <a:off x="1214438" y="928688"/>
            <a:ext cx="7500937" cy="4204228"/>
          </a:xfrm>
          <a:prstGeom prst="rect">
            <a:avLst/>
          </a:prstGeom>
        </p:spPr>
        <p:txBody>
          <a:bodyPr>
            <a:spAutoFit/>
          </a:bodyPr>
          <a:lstStyle/>
          <a:p>
            <a:pPr marL="342900" indent="-342900">
              <a:spcBef>
                <a:spcPct val="20000"/>
              </a:spcBef>
              <a:buClr>
                <a:schemeClr val="hlink"/>
              </a:buClr>
              <a:defRPr/>
            </a:pPr>
            <a:r>
              <a:rPr lang="en-US" sz="3200" b="1" i="1" kern="0" dirty="0" err="1">
                <a:solidFill>
                  <a:srgbClr val="000000"/>
                </a:solidFill>
                <a:latin typeface="Times New Roman" pitchFamily="18" charset="0"/>
                <a:cs typeface="Times New Roman" pitchFamily="18" charset="0"/>
              </a:rPr>
              <a:t>Danh</a:t>
            </a:r>
            <a:r>
              <a:rPr lang="en-US" sz="3200" b="1" i="1" kern="0" dirty="0">
                <a:solidFill>
                  <a:srgbClr val="000000"/>
                </a:solidFill>
                <a:latin typeface="Times New Roman" pitchFamily="18" charset="0"/>
                <a:cs typeface="Times New Roman" pitchFamily="18" charset="0"/>
              </a:rPr>
              <a:t> </a:t>
            </a:r>
            <a:r>
              <a:rPr lang="en-US" sz="3200" b="1" i="1" kern="0" dirty="0" err="1">
                <a:solidFill>
                  <a:srgbClr val="000000"/>
                </a:solidFill>
                <a:latin typeface="Times New Roman" pitchFamily="18" charset="0"/>
                <a:cs typeface="Times New Roman" pitchFamily="18" charset="0"/>
              </a:rPr>
              <a:t>sách</a:t>
            </a:r>
            <a:r>
              <a:rPr lang="en-US" sz="3200" b="1" i="1" kern="0" dirty="0">
                <a:solidFill>
                  <a:srgbClr val="000000"/>
                </a:solidFill>
                <a:latin typeface="Times New Roman" pitchFamily="18" charset="0"/>
                <a:cs typeface="Times New Roman" pitchFamily="18" charset="0"/>
              </a:rPr>
              <a:t> </a:t>
            </a:r>
            <a:r>
              <a:rPr lang="en-US" sz="3200" b="1" i="1" kern="0" dirty="0" err="1">
                <a:solidFill>
                  <a:srgbClr val="000000"/>
                </a:solidFill>
                <a:latin typeface="Times New Roman" pitchFamily="18" charset="0"/>
                <a:cs typeface="Times New Roman" pitchFamily="18" charset="0"/>
              </a:rPr>
              <a:t>nhóm</a:t>
            </a:r>
            <a:r>
              <a:rPr lang="en-US" sz="3200" b="1" i="1" kern="0" dirty="0">
                <a:solidFill>
                  <a:srgbClr val="000000"/>
                </a:solidFill>
                <a:latin typeface="Times New Roman" pitchFamily="18" charset="0"/>
                <a:cs typeface="Times New Roman" pitchFamily="18" charset="0"/>
              </a:rPr>
              <a:t> 2</a:t>
            </a:r>
          </a:p>
          <a:p>
            <a:pPr marL="342900" indent="-342900">
              <a:spcBef>
                <a:spcPct val="20000"/>
              </a:spcBef>
              <a:buClr>
                <a:schemeClr val="hlink"/>
              </a:buClr>
              <a:defRPr/>
            </a:pPr>
            <a:endParaRPr lang="en-US" sz="2800" b="1" i="1" kern="0" dirty="0">
              <a:solidFill>
                <a:srgbClr val="000000"/>
              </a:solidFill>
              <a:latin typeface="Times New Roman" pitchFamily="18" charset="0"/>
              <a:cs typeface="Times New Roman" pitchFamily="18" charset="0"/>
            </a:endParaRPr>
          </a:p>
          <a:p>
            <a:pPr marL="342900" indent="-342900">
              <a:spcBef>
                <a:spcPct val="20000"/>
              </a:spcBef>
              <a:buClr>
                <a:schemeClr val="hlink"/>
              </a:buClr>
              <a:defRPr/>
            </a:pPr>
            <a:r>
              <a:rPr lang="en-US" sz="2800" kern="0" dirty="0">
                <a:solidFill>
                  <a:srgbClr val="000000"/>
                </a:solidFill>
                <a:latin typeface="Times New Roman" pitchFamily="18" charset="0"/>
                <a:cs typeface="Times New Roman" pitchFamily="18" charset="0"/>
              </a:rPr>
              <a:t>1. </a:t>
            </a:r>
            <a:r>
              <a:rPr lang="en-US" sz="2800" kern="0" dirty="0" err="1">
                <a:solidFill>
                  <a:srgbClr val="000000"/>
                </a:solidFill>
                <a:latin typeface="Times New Roman" pitchFamily="18" charset="0"/>
                <a:cs typeface="Times New Roman" pitchFamily="18" charset="0"/>
              </a:rPr>
              <a:t>Phạm</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Duy</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Linh</a:t>
            </a:r>
            <a:r>
              <a:rPr lang="en-US" sz="2800" kern="0" dirty="0">
                <a:solidFill>
                  <a:srgbClr val="000000"/>
                </a:solidFill>
                <a:latin typeface="Times New Roman" pitchFamily="18" charset="0"/>
                <a:cs typeface="Times New Roman" pitchFamily="18" charset="0"/>
              </a:rPr>
              <a:t>			12122166</a:t>
            </a:r>
          </a:p>
          <a:p>
            <a:pPr marL="342900" indent="-342900">
              <a:spcBef>
                <a:spcPct val="20000"/>
              </a:spcBef>
              <a:buClr>
                <a:schemeClr val="hlink"/>
              </a:buClr>
              <a:defRPr/>
            </a:pPr>
            <a:r>
              <a:rPr lang="en-US" sz="2800" kern="0" dirty="0">
                <a:solidFill>
                  <a:srgbClr val="000000"/>
                </a:solidFill>
                <a:latin typeface="Times New Roman" pitchFamily="18" charset="0"/>
                <a:cs typeface="Times New Roman" pitchFamily="18" charset="0"/>
              </a:rPr>
              <a:t>2. </a:t>
            </a:r>
            <a:r>
              <a:rPr lang="en-US" sz="2800" kern="0" dirty="0" err="1">
                <a:solidFill>
                  <a:srgbClr val="000000"/>
                </a:solidFill>
                <a:latin typeface="Times New Roman" pitchFamily="18" charset="0"/>
                <a:cs typeface="Times New Roman" pitchFamily="18" charset="0"/>
              </a:rPr>
              <a:t>Phan</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Thị</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Nhật</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Hải</a:t>
            </a:r>
            <a:r>
              <a:rPr lang="en-US" sz="2800" kern="0" dirty="0">
                <a:solidFill>
                  <a:srgbClr val="000000"/>
                </a:solidFill>
                <a:latin typeface="Times New Roman" pitchFamily="18" charset="0"/>
                <a:cs typeface="Times New Roman" pitchFamily="18" charset="0"/>
              </a:rPr>
              <a:t>		10135025</a:t>
            </a:r>
          </a:p>
          <a:p>
            <a:pPr marL="342900" indent="-342900">
              <a:spcBef>
                <a:spcPct val="20000"/>
              </a:spcBef>
              <a:buClr>
                <a:schemeClr val="hlink"/>
              </a:buClr>
              <a:defRPr/>
            </a:pPr>
            <a:r>
              <a:rPr lang="en-US" sz="2800" kern="0" dirty="0">
                <a:solidFill>
                  <a:srgbClr val="000000"/>
                </a:solidFill>
                <a:latin typeface="Times New Roman" pitchFamily="18" charset="0"/>
                <a:cs typeface="Times New Roman" pitchFamily="18" charset="0"/>
              </a:rPr>
              <a:t>3. </a:t>
            </a:r>
            <a:r>
              <a:rPr lang="en-US" sz="2800" kern="0" dirty="0" err="1">
                <a:solidFill>
                  <a:srgbClr val="000000"/>
                </a:solidFill>
                <a:latin typeface="Times New Roman" pitchFamily="18" charset="0"/>
                <a:cs typeface="Times New Roman" pitchFamily="18" charset="0"/>
              </a:rPr>
              <a:t>Dương</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Phú</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Đạt</a:t>
            </a:r>
            <a:r>
              <a:rPr lang="en-US" sz="2800" kern="0" dirty="0">
                <a:solidFill>
                  <a:srgbClr val="000000"/>
                </a:solidFill>
                <a:latin typeface="Times New Roman" pitchFamily="18" charset="0"/>
                <a:cs typeface="Times New Roman" pitchFamily="18" charset="0"/>
              </a:rPr>
              <a:t> 			12114146</a:t>
            </a:r>
          </a:p>
          <a:p>
            <a:pPr marL="342900" indent="-342900">
              <a:spcBef>
                <a:spcPct val="20000"/>
              </a:spcBef>
              <a:buClr>
                <a:schemeClr val="hlink"/>
              </a:buClr>
              <a:defRPr/>
            </a:pPr>
            <a:r>
              <a:rPr lang="en-US" sz="2800" kern="0" dirty="0">
                <a:solidFill>
                  <a:srgbClr val="000000"/>
                </a:solidFill>
                <a:latin typeface="Times New Roman" pitchFamily="18" charset="0"/>
                <a:cs typeface="Times New Roman" pitchFamily="18" charset="0"/>
              </a:rPr>
              <a:t>4. </a:t>
            </a:r>
            <a:r>
              <a:rPr lang="en-US" sz="2800" kern="0" dirty="0" err="1">
                <a:solidFill>
                  <a:srgbClr val="000000"/>
                </a:solidFill>
                <a:latin typeface="Times New Roman" pitchFamily="18" charset="0"/>
                <a:cs typeface="Times New Roman" pitchFamily="18" charset="0"/>
              </a:rPr>
              <a:t>Nguyễn</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Quốc</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Thái</a:t>
            </a:r>
            <a:r>
              <a:rPr lang="en-US" sz="2800" kern="0" dirty="0">
                <a:solidFill>
                  <a:srgbClr val="000000"/>
                </a:solidFill>
                <a:latin typeface="Times New Roman" pitchFamily="18" charset="0"/>
                <a:cs typeface="Times New Roman" pitchFamily="18" charset="0"/>
              </a:rPr>
              <a:t> 		12113261</a:t>
            </a:r>
          </a:p>
          <a:p>
            <a:pPr marL="342900" indent="-342900">
              <a:spcBef>
                <a:spcPct val="20000"/>
              </a:spcBef>
              <a:buClr>
                <a:schemeClr val="hlink"/>
              </a:buClr>
              <a:defRPr/>
            </a:pPr>
            <a:r>
              <a:rPr lang="en-US" sz="2800" kern="0" dirty="0">
                <a:solidFill>
                  <a:srgbClr val="000000"/>
                </a:solidFill>
                <a:latin typeface="Times New Roman" pitchFamily="18" charset="0"/>
                <a:cs typeface="Times New Roman" pitchFamily="18" charset="0"/>
              </a:rPr>
              <a:t>5. </a:t>
            </a:r>
            <a:r>
              <a:rPr lang="en-US" sz="2800" kern="0" dirty="0" err="1">
                <a:solidFill>
                  <a:srgbClr val="000000"/>
                </a:solidFill>
                <a:latin typeface="Times New Roman" pitchFamily="18" charset="0"/>
                <a:cs typeface="Times New Roman" pitchFamily="18" charset="0"/>
              </a:rPr>
              <a:t>Phùng</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Phạm</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Mỹ</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Hà</a:t>
            </a:r>
            <a:r>
              <a:rPr lang="en-US" sz="2800" kern="0" dirty="0">
                <a:solidFill>
                  <a:srgbClr val="000000"/>
                </a:solidFill>
                <a:latin typeface="Times New Roman" pitchFamily="18" charset="0"/>
                <a:cs typeface="Times New Roman" pitchFamily="18" charset="0"/>
              </a:rPr>
              <a:t>		12124166</a:t>
            </a:r>
          </a:p>
          <a:p>
            <a:pPr marL="342900" indent="-342900">
              <a:spcBef>
                <a:spcPct val="20000"/>
              </a:spcBef>
              <a:buClr>
                <a:schemeClr val="hlink"/>
              </a:buClr>
              <a:defRPr/>
            </a:pPr>
            <a:r>
              <a:rPr lang="en-US" sz="2800" kern="0" dirty="0">
                <a:solidFill>
                  <a:srgbClr val="000000"/>
                </a:solidFill>
                <a:latin typeface="Times New Roman" pitchFamily="18" charset="0"/>
                <a:cs typeface="Times New Roman" pitchFamily="18" charset="0"/>
              </a:rPr>
              <a:t>6. Vi </a:t>
            </a:r>
            <a:r>
              <a:rPr lang="en-US" sz="2800" kern="0" dirty="0" err="1">
                <a:solidFill>
                  <a:srgbClr val="000000"/>
                </a:solidFill>
                <a:latin typeface="Times New Roman" pitchFamily="18" charset="0"/>
                <a:cs typeface="Times New Roman" pitchFamily="18" charset="0"/>
              </a:rPr>
              <a:t>Thị</a:t>
            </a:r>
            <a:r>
              <a:rPr lang="en-US" sz="2800" kern="0" dirty="0">
                <a:solidFill>
                  <a:srgbClr val="000000"/>
                </a:solidFill>
                <a:latin typeface="Times New Roman" pitchFamily="18" charset="0"/>
                <a:cs typeface="Times New Roman" pitchFamily="18" charset="0"/>
              </a:rPr>
              <a:t> </a:t>
            </a:r>
            <a:r>
              <a:rPr lang="en-US" sz="2800" kern="0" dirty="0" err="1">
                <a:solidFill>
                  <a:srgbClr val="000000"/>
                </a:solidFill>
                <a:latin typeface="Times New Roman" pitchFamily="18" charset="0"/>
                <a:cs typeface="Times New Roman" pitchFamily="18" charset="0"/>
              </a:rPr>
              <a:t>Nga</a:t>
            </a:r>
            <a:r>
              <a:rPr lang="en-US" sz="2800" kern="0" dirty="0">
                <a:solidFill>
                  <a:srgbClr val="000000"/>
                </a:solidFill>
                <a:latin typeface="Times New Roman" pitchFamily="18" charset="0"/>
                <a:cs typeface="Times New Roman" pitchFamily="18" charset="0"/>
              </a:rPr>
              <a:t>			</a:t>
            </a:r>
            <a:r>
              <a:rPr lang="en-US" sz="2800" kern="0" dirty="0" smtClean="0">
                <a:solidFill>
                  <a:srgbClr val="000000"/>
                </a:solidFill>
                <a:latin typeface="Times New Roman" pitchFamily="18" charset="0"/>
                <a:cs typeface="Times New Roman" pitchFamily="18" charset="0"/>
              </a:rPr>
              <a:t>12139011</a:t>
            </a:r>
            <a:endParaRPr lang="en-US" sz="2800" kern="0"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219201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141"/>
                                        </p:tgtEl>
                                      </p:cBhvr>
                                    </p:animEffect>
                                    <p:anim calcmode="lin" valueType="num">
                                      <p:cBhvr>
                                        <p:cTn id="7" dur="2000"/>
                                        <p:tgtEl>
                                          <p:spTgt spid="14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141"/>
                                        </p:tgtEl>
                                        <p:attrNameLst>
                                          <p:attrName>ppt_h</p:attrName>
                                        </p:attrNameLst>
                                      </p:cBhvr>
                                      <p:tavLst>
                                        <p:tav tm="0">
                                          <p:val>
                                            <p:strVal val="ppt_h"/>
                                          </p:val>
                                        </p:tav>
                                        <p:tav tm="100000">
                                          <p:val>
                                            <p:strVal val="ppt_h"/>
                                          </p:val>
                                        </p:tav>
                                      </p:tavLst>
                                    </p:anim>
                                    <p:set>
                                      <p:cBhvr>
                                        <p:cTn id="9" dur="1" fill="hold">
                                          <p:stCondLst>
                                            <p:cond delay="1999"/>
                                          </p:stCondLst>
                                        </p:cTn>
                                        <p:tgtEl>
                                          <p:spTgt spid="1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3290315"/>
              </p:ext>
            </p:extLst>
          </p:nvPr>
        </p:nvGraphicFramePr>
        <p:xfrm>
          <a:off x="503238" y="530225"/>
          <a:ext cx="8183562" cy="4187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5239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13676931"/>
              </p:ext>
            </p:extLst>
          </p:nvPr>
        </p:nvGraphicFramePr>
        <p:xfrm>
          <a:off x="457200" y="533400"/>
          <a:ext cx="8229600" cy="76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ext uri="{D42A27DB-BD31-4B8C-83A1-F6EECF244321}">
                <p14:modId xmlns:p14="http://schemas.microsoft.com/office/powerpoint/2010/main" val="621109730"/>
              </p:ext>
            </p:extLst>
          </p:nvPr>
        </p:nvGraphicFramePr>
        <p:xfrm>
          <a:off x="990600" y="2438400"/>
          <a:ext cx="7239000" cy="1905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395236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028892297"/>
              </p:ext>
            </p:extLst>
          </p:nvPr>
        </p:nvGraphicFramePr>
        <p:xfrm>
          <a:off x="457200" y="533400"/>
          <a:ext cx="8229600" cy="76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533400" y="1524000"/>
            <a:ext cx="5334000" cy="7065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vi-VN" sz="2800" b="1" dirty="0"/>
              <a:t>L. Fon Bertalarffy </a:t>
            </a:r>
          </a:p>
          <a:p>
            <a:pPr algn="ctr"/>
            <a:endParaRPr lang="vi-VN" dirty="0"/>
          </a:p>
        </p:txBody>
      </p:sp>
      <p:graphicFrame>
        <p:nvGraphicFramePr>
          <p:cNvPr id="4" name="Diagram 3"/>
          <p:cNvGraphicFramePr/>
          <p:nvPr>
            <p:extLst>
              <p:ext uri="{D42A27DB-BD31-4B8C-83A1-F6EECF244321}">
                <p14:modId xmlns:p14="http://schemas.microsoft.com/office/powerpoint/2010/main" val="2919028910"/>
              </p:ext>
            </p:extLst>
          </p:nvPr>
        </p:nvGraphicFramePr>
        <p:xfrm>
          <a:off x="3200400" y="2743200"/>
          <a:ext cx="5486400" cy="323041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Box 4"/>
          <p:cNvSpPr txBox="1"/>
          <p:nvPr/>
        </p:nvSpPr>
        <p:spPr>
          <a:xfrm>
            <a:off x="762000" y="2819400"/>
            <a:ext cx="2286000" cy="1569660"/>
          </a:xfrm>
          <a:prstGeom prst="rect">
            <a:avLst/>
          </a:prstGeom>
          <a:noFill/>
        </p:spPr>
        <p:txBody>
          <a:bodyPr wrap="square" rtlCol="0">
            <a:spAutoFit/>
          </a:bodyPr>
          <a:lstStyle/>
          <a:p>
            <a:r>
              <a:rPr lang="vi-VN" sz="4800" dirty="0" smtClean="0"/>
              <a:t>Nhiệm vụ</a:t>
            </a:r>
            <a:endParaRPr lang="vi-VN" sz="4800" dirty="0"/>
          </a:p>
        </p:txBody>
      </p:sp>
    </p:spTree>
    <p:extLst>
      <p:ext uri="{BB962C8B-B14F-4D97-AF65-F5344CB8AC3E}">
        <p14:creationId xmlns:p14="http://schemas.microsoft.com/office/powerpoint/2010/main" val="37796661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4" grpId="0">
        <p:bldAsOne/>
      </p:bldGraphic>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345135938"/>
              </p:ext>
            </p:extLst>
          </p:nvPr>
        </p:nvGraphicFramePr>
        <p:xfrm>
          <a:off x="457200" y="533400"/>
          <a:ext cx="8229600" cy="76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533400" y="1524000"/>
            <a:ext cx="5334000" cy="7065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vi-VN" sz="2800" b="1" dirty="0"/>
              <a:t>L. Fon Bertalarffy </a:t>
            </a:r>
          </a:p>
          <a:p>
            <a:pPr algn="ctr"/>
            <a:endParaRPr lang="vi-VN" dirty="0"/>
          </a:p>
        </p:txBody>
      </p:sp>
      <p:sp>
        <p:nvSpPr>
          <p:cNvPr id="2" name="TextBox 1"/>
          <p:cNvSpPr txBox="1"/>
          <p:nvPr/>
        </p:nvSpPr>
        <p:spPr>
          <a:xfrm>
            <a:off x="668482" y="2819400"/>
            <a:ext cx="1905000" cy="2308324"/>
          </a:xfrm>
          <a:prstGeom prst="rect">
            <a:avLst/>
          </a:prstGeom>
          <a:noFill/>
        </p:spPr>
        <p:txBody>
          <a:bodyPr wrap="square" rtlCol="0">
            <a:spAutoFit/>
          </a:bodyPr>
          <a:lstStyle/>
          <a:p>
            <a:r>
              <a:rPr lang="vi-VN" sz="3600" dirty="0"/>
              <a:t>Quan điểm toàn thể</a:t>
            </a:r>
          </a:p>
        </p:txBody>
      </p:sp>
      <p:sp>
        <p:nvSpPr>
          <p:cNvPr id="8" name="TextBox 7"/>
          <p:cNvSpPr txBox="1"/>
          <p:nvPr/>
        </p:nvSpPr>
        <p:spPr>
          <a:xfrm>
            <a:off x="2438400" y="2362200"/>
            <a:ext cx="6172200" cy="4247317"/>
          </a:xfrm>
          <a:prstGeom prst="rect">
            <a:avLst/>
          </a:prstGeom>
          <a:noFill/>
        </p:spPr>
        <p:txBody>
          <a:bodyPr wrap="square" rtlCol="0">
            <a:spAutoFit/>
          </a:bodyPr>
          <a:lstStyle/>
          <a:p>
            <a:pPr marL="342900" indent="-342900">
              <a:buFont typeface="+mj-lt"/>
              <a:buAutoNum type="arabicPeriod"/>
            </a:pPr>
            <a:r>
              <a:rPr lang="vi-VN" dirty="0"/>
              <a:t>Khi nghiên cứu các sự vật và hiện tượng phải tôn trọng mối quan hệ biện chứng giữa vật chất và tinh thần: vật chất có trước tinh thần, tinh thần tác động trở lại vật </a:t>
            </a:r>
            <a:r>
              <a:rPr lang="vi-VN" dirty="0" smtClean="0"/>
              <a:t>chất</a:t>
            </a:r>
          </a:p>
          <a:p>
            <a:pPr marL="342900" indent="-342900">
              <a:buFont typeface="+mj-lt"/>
              <a:buAutoNum type="arabicPeriod"/>
            </a:pPr>
            <a:r>
              <a:rPr lang="vi-VN" dirty="0"/>
              <a:t>. Các sự vật, hiện tượng luôn tồn tại trong mối liên hệ qua lại với nhau, luôn có sự tác động qua lại và chi phối lẫn nhau. Sự tác động giữa các sự vật bao giờ cũng mang tính đối ngẫu, tính nhân quả</a:t>
            </a:r>
            <a:r>
              <a:rPr lang="vi-VN" dirty="0" smtClean="0"/>
              <a:t>.</a:t>
            </a:r>
            <a:endParaRPr lang="vi-VN" dirty="0"/>
          </a:p>
          <a:p>
            <a:pPr marL="342900" indent="-342900">
              <a:buFont typeface="+mj-lt"/>
              <a:buAutoNum type="arabicPeriod"/>
            </a:pPr>
            <a:r>
              <a:rPr lang="vi-VN" dirty="0"/>
              <a:t>Các sự vật luôn vận động, không ngừng biến đổi cũng như môi trường xung quanh nó</a:t>
            </a:r>
            <a:r>
              <a:rPr lang="vi-VN" dirty="0" smtClean="0"/>
              <a:t>.</a:t>
            </a:r>
          </a:p>
          <a:p>
            <a:pPr marL="342900" indent="-342900">
              <a:buFont typeface="+mj-lt"/>
              <a:buAutoNum type="arabicPeriod"/>
            </a:pPr>
            <a:r>
              <a:rPr lang="vi-VN" dirty="0"/>
              <a:t>Động lực chủ yếu quyết định sự phát triển của các hệ thống nằm bên trong hệ thống, do phần điều khiển của sự vật quyết định. </a:t>
            </a:r>
            <a:endParaRPr lang="vi-VN" dirty="0" smtClean="0"/>
          </a:p>
          <a:p>
            <a:pPr marL="342900" indent="-342900">
              <a:buFont typeface="+mj-lt"/>
              <a:buAutoNum type="arabicPeriod"/>
            </a:pPr>
            <a:endParaRPr lang="vi-VN" dirty="0"/>
          </a:p>
        </p:txBody>
      </p:sp>
    </p:spTree>
    <p:extLst>
      <p:ext uri="{BB962C8B-B14F-4D97-AF65-F5344CB8AC3E}">
        <p14:creationId xmlns:p14="http://schemas.microsoft.com/office/powerpoint/2010/main" val="15488581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124291798"/>
              </p:ext>
            </p:extLst>
          </p:nvPr>
        </p:nvGraphicFramePr>
        <p:xfrm>
          <a:off x="457200" y="533400"/>
          <a:ext cx="8229600" cy="76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381000" y="2667000"/>
            <a:ext cx="8382000" cy="357020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ĐƠN VỊ HỆ THỐNG XÃ HỘI</a:t>
            </a:r>
          </a:p>
          <a:p>
            <a:r>
              <a:rPr lang="en-US" dirty="0"/>
              <a:t>	</a:t>
            </a:r>
            <a:endParaRPr lang="en-US" dirty="0" smtClean="0"/>
          </a:p>
          <a:p>
            <a:endParaRPr lang="en-US" dirty="0"/>
          </a:p>
          <a:p>
            <a:r>
              <a:rPr lang="en-US" dirty="0" smtClean="0"/>
              <a:t>	</a:t>
            </a:r>
            <a:r>
              <a:rPr lang="en-US" sz="2800" dirty="0" err="1" smtClean="0"/>
              <a:t>Động</a:t>
            </a:r>
            <a:r>
              <a:rPr lang="en-US" sz="2800" dirty="0" smtClean="0"/>
              <a:t> </a:t>
            </a:r>
            <a:r>
              <a:rPr lang="en-US" sz="2800" dirty="0" err="1" smtClean="0"/>
              <a:t>tác</a:t>
            </a:r>
            <a:r>
              <a:rPr lang="en-US" sz="2800" dirty="0" smtClean="0"/>
              <a:t> </a:t>
            </a:r>
            <a:r>
              <a:rPr lang="en-US" sz="2800" dirty="0" err="1" smtClean="0"/>
              <a:t>xã</a:t>
            </a:r>
            <a:r>
              <a:rPr lang="en-US" sz="2800" dirty="0" smtClean="0"/>
              <a:t> </a:t>
            </a:r>
            <a:r>
              <a:rPr lang="en-US" sz="2800" dirty="0" err="1" smtClean="0"/>
              <a:t>hội</a:t>
            </a:r>
            <a:endParaRPr lang="en-US" sz="2800" dirty="0" smtClean="0"/>
          </a:p>
          <a:p>
            <a:r>
              <a:rPr lang="en-US" sz="2800" dirty="0"/>
              <a:t>	</a:t>
            </a:r>
            <a:r>
              <a:rPr lang="en-US" sz="2800" dirty="0" err="1" smtClean="0"/>
              <a:t>Vị</a:t>
            </a:r>
            <a:r>
              <a:rPr lang="en-US" sz="2800" dirty="0"/>
              <a:t> </a:t>
            </a:r>
            <a:r>
              <a:rPr lang="en-US" sz="2800" dirty="0" err="1" smtClean="0"/>
              <a:t>thế</a:t>
            </a:r>
            <a:r>
              <a:rPr lang="en-US" sz="2800" dirty="0" smtClean="0"/>
              <a:t> </a:t>
            </a:r>
            <a:r>
              <a:rPr lang="en-US" sz="2800" dirty="0" err="1" smtClean="0"/>
              <a:t>vai</a:t>
            </a:r>
            <a:r>
              <a:rPr lang="en-US" sz="2800" dirty="0" smtClean="0"/>
              <a:t> </a:t>
            </a:r>
            <a:r>
              <a:rPr lang="en-US" sz="2800" dirty="0" err="1" smtClean="0"/>
              <a:t>trò</a:t>
            </a:r>
            <a:r>
              <a:rPr lang="en-US" sz="2800" dirty="0" smtClean="0"/>
              <a:t> </a:t>
            </a:r>
            <a:r>
              <a:rPr lang="en-US" sz="2800" dirty="0" err="1" smtClean="0"/>
              <a:t>với</a:t>
            </a:r>
            <a:r>
              <a:rPr lang="en-US" sz="2800" dirty="0" smtClean="0"/>
              <a:t> </a:t>
            </a:r>
            <a:r>
              <a:rPr lang="en-US" sz="2800" dirty="0" err="1" smtClean="0"/>
              <a:t>tính</a:t>
            </a:r>
            <a:r>
              <a:rPr lang="en-US" sz="2800" dirty="0" smtClean="0"/>
              <a:t> </a:t>
            </a:r>
            <a:r>
              <a:rPr lang="en-US" sz="2800" dirty="0" err="1" smtClean="0"/>
              <a:t>cách</a:t>
            </a:r>
            <a:endParaRPr lang="en-US" sz="2800" dirty="0" smtClean="0"/>
          </a:p>
          <a:p>
            <a:r>
              <a:rPr lang="en-US" sz="2800" dirty="0"/>
              <a:t>	</a:t>
            </a:r>
            <a:r>
              <a:rPr lang="en-US" sz="2800" dirty="0" err="1" smtClean="0"/>
              <a:t>Bản</a:t>
            </a:r>
            <a:r>
              <a:rPr lang="en-US" sz="2800" dirty="0" smtClean="0"/>
              <a:t> </a:t>
            </a:r>
            <a:r>
              <a:rPr lang="en-US" sz="2800" dirty="0" err="1" smtClean="0"/>
              <a:t>thân</a:t>
            </a:r>
            <a:r>
              <a:rPr lang="en-US" sz="2800" dirty="0" smtClean="0"/>
              <a:t> </a:t>
            </a:r>
            <a:r>
              <a:rPr lang="en-US" sz="2800" dirty="0" err="1" smtClean="0"/>
              <a:t>tác</a:t>
            </a:r>
            <a:r>
              <a:rPr lang="en-US" sz="2800" dirty="0" smtClean="0"/>
              <a:t> </a:t>
            </a:r>
            <a:r>
              <a:rPr lang="en-US" sz="2800" dirty="0" err="1" smtClean="0"/>
              <a:t>nhân</a:t>
            </a:r>
            <a:endParaRPr lang="en-US" sz="2800" dirty="0" smtClean="0"/>
          </a:p>
          <a:p>
            <a:r>
              <a:rPr lang="en-US" sz="2800" dirty="0"/>
              <a:t>	</a:t>
            </a:r>
            <a:r>
              <a:rPr lang="en-US" sz="2800" dirty="0" err="1" smtClean="0"/>
              <a:t>Đơn</a:t>
            </a:r>
            <a:r>
              <a:rPr lang="en-US" sz="2800" dirty="0" smtClean="0"/>
              <a:t> </a:t>
            </a:r>
            <a:r>
              <a:rPr lang="en-US" sz="2800" dirty="0" err="1" smtClean="0"/>
              <a:t>vị</a:t>
            </a:r>
            <a:r>
              <a:rPr lang="en-US" sz="2800" dirty="0" smtClean="0"/>
              <a:t> </a:t>
            </a:r>
            <a:r>
              <a:rPr lang="en-US" sz="2800" dirty="0" err="1" smtClean="0"/>
              <a:t>tổng</a:t>
            </a:r>
            <a:r>
              <a:rPr lang="en-US" sz="2800" dirty="0" smtClean="0"/>
              <a:t> </a:t>
            </a:r>
            <a:r>
              <a:rPr lang="en-US" sz="2800" dirty="0" err="1" smtClean="0"/>
              <a:t>hợp</a:t>
            </a:r>
            <a:endParaRPr lang="en-US" sz="2800" dirty="0" smtClean="0"/>
          </a:p>
          <a:p>
            <a:r>
              <a:rPr lang="en-US" sz="2800" dirty="0"/>
              <a:t>	</a:t>
            </a:r>
            <a:r>
              <a:rPr lang="en-US" sz="2800" dirty="0" smtClean="0"/>
              <a:t>		</a:t>
            </a:r>
            <a:r>
              <a:rPr lang="en-US" dirty="0" smtClean="0"/>
              <a:t>	  </a:t>
            </a:r>
          </a:p>
          <a:p>
            <a:r>
              <a:rPr lang="en-US" dirty="0" smtClean="0"/>
              <a:t>		  </a:t>
            </a:r>
          </a:p>
        </p:txBody>
      </p:sp>
      <p:sp>
        <p:nvSpPr>
          <p:cNvPr id="3" name="Rounded Rectangle 2"/>
          <p:cNvSpPr/>
          <p:nvPr/>
        </p:nvSpPr>
        <p:spPr>
          <a:xfrm>
            <a:off x="533400" y="1524000"/>
            <a:ext cx="5334000" cy="7065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vi-VN" sz="2800" b="1" dirty="0"/>
              <a:t>Talcott </a:t>
            </a:r>
            <a:r>
              <a:rPr lang="vi-VN" sz="2800" b="1" dirty="0" smtClean="0"/>
              <a:t>Parsons</a:t>
            </a:r>
            <a:endParaRPr lang="vi-VN" sz="2800" dirty="0"/>
          </a:p>
        </p:txBody>
      </p:sp>
    </p:spTree>
    <p:extLst>
      <p:ext uri="{BB962C8B-B14F-4D97-AF65-F5344CB8AC3E}">
        <p14:creationId xmlns:p14="http://schemas.microsoft.com/office/powerpoint/2010/main" val="3760838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circle(in)">
                                      <p:cBhvr>
                                        <p:cTn id="17" dur="20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down)">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down)">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wipe(down)">
                                      <p:cBhvr>
                                        <p:cTn id="3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528168079"/>
              </p:ext>
            </p:extLst>
          </p:nvPr>
        </p:nvGraphicFramePr>
        <p:xfrm>
          <a:off x="457200" y="533400"/>
          <a:ext cx="8229600" cy="76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533400" y="1524000"/>
            <a:ext cx="5334000" cy="7065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vi-VN" sz="2800" b="1" dirty="0"/>
              <a:t>Talcott </a:t>
            </a:r>
            <a:r>
              <a:rPr lang="vi-VN" sz="2800" b="1" dirty="0" smtClean="0"/>
              <a:t>Parsons</a:t>
            </a:r>
            <a:endParaRPr lang="vi-VN" sz="2800" dirty="0"/>
          </a:p>
        </p:txBody>
      </p:sp>
      <p:sp>
        <p:nvSpPr>
          <p:cNvPr id="2" name="TextBox 1"/>
          <p:cNvSpPr txBox="1"/>
          <p:nvPr/>
        </p:nvSpPr>
        <p:spPr>
          <a:xfrm>
            <a:off x="518885" y="2347686"/>
            <a:ext cx="8001000" cy="2339102"/>
          </a:xfrm>
          <a:prstGeom prst="rect">
            <a:avLst/>
          </a:prstGeom>
          <a:noFill/>
        </p:spPr>
        <p:txBody>
          <a:bodyPr wrap="square" rtlCol="0">
            <a:spAutoFit/>
          </a:bodyPr>
          <a:lstStyle/>
          <a:p>
            <a: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YÊU CẦU CHỨC NĂNG</a:t>
            </a:r>
          </a:p>
          <a:p>
            <a:endPar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VnBodoniH" pitchFamily="34" charset="0"/>
            </a:endParaRPr>
          </a:p>
          <a:p>
            <a:r>
              <a:rPr lang="en-US" dirty="0">
                <a:latin typeface=".VnBodoniH" pitchFamily="34" charset="0"/>
              </a:rPr>
              <a:t>	</a:t>
            </a:r>
            <a:endParaRPr lang="en-US" dirty="0" smtClean="0">
              <a:latin typeface=".VnBodoniH" pitchFamily="34" charset="0"/>
            </a:endParaRPr>
          </a:p>
          <a:p>
            <a:endParaRPr lang="en-US" dirty="0">
              <a:latin typeface=".VnBodoniH" pitchFamily="34" charset="0"/>
            </a:endParaRPr>
          </a:p>
          <a:p>
            <a:r>
              <a:rPr lang="en-US" dirty="0" smtClean="0">
                <a:latin typeface=".VnBodoniH" pitchFamily="34" charset="0"/>
              </a:rPr>
              <a:t>	</a:t>
            </a:r>
            <a:r>
              <a:rPr lang="en-US" sz="2800" dirty="0">
                <a:latin typeface=".VnBodoniH" pitchFamily="34" charset="0"/>
              </a:rPr>
              <a:t>	</a:t>
            </a:r>
            <a:r>
              <a:rPr lang="en-US" sz="2800" dirty="0" smtClean="0">
                <a:latin typeface=".VnBodoniH" pitchFamily="34" charset="0"/>
              </a:rPr>
              <a:t>		</a:t>
            </a:r>
            <a:r>
              <a:rPr lang="en-US" dirty="0" smtClean="0">
                <a:latin typeface=".VnBodoniH" pitchFamily="34" charset="0"/>
              </a:rPr>
              <a:t>	  </a:t>
            </a:r>
          </a:p>
          <a:p>
            <a:r>
              <a:rPr lang="en-US" dirty="0" smtClean="0">
                <a:latin typeface=".VnBodoniH" pitchFamily="34" charset="0"/>
              </a:rPr>
              <a:t>		  </a:t>
            </a:r>
          </a:p>
        </p:txBody>
      </p:sp>
      <p:graphicFrame>
        <p:nvGraphicFramePr>
          <p:cNvPr id="4" name="Diagram 3"/>
          <p:cNvGraphicFramePr/>
          <p:nvPr>
            <p:extLst>
              <p:ext uri="{D42A27DB-BD31-4B8C-83A1-F6EECF244321}">
                <p14:modId xmlns:p14="http://schemas.microsoft.com/office/powerpoint/2010/main" val="851115443"/>
              </p:ext>
            </p:extLst>
          </p:nvPr>
        </p:nvGraphicFramePr>
        <p:xfrm>
          <a:off x="1409700" y="3200400"/>
          <a:ext cx="6248400" cy="2336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Content Placeholder 3"/>
          <p:cNvGraphicFramePr>
            <a:graphicFrameLocks/>
          </p:cNvGraphicFramePr>
          <p:nvPr>
            <p:extLst>
              <p:ext uri="{D42A27DB-BD31-4B8C-83A1-F6EECF244321}">
                <p14:modId xmlns:p14="http://schemas.microsoft.com/office/powerpoint/2010/main" val="3949243163"/>
              </p:ext>
            </p:extLst>
          </p:nvPr>
        </p:nvGraphicFramePr>
        <p:xfrm>
          <a:off x="1447800" y="5638800"/>
          <a:ext cx="6248400" cy="73750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6432646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8"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455</TotalTime>
  <Words>762</Words>
  <Application>Microsoft Office PowerPoint</Application>
  <PresentationFormat>On-screen Show (4:3)</PresentationFormat>
  <Paragraphs>121</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Aspect</vt:lpstr>
      <vt:lpstr>CHÀO MỪNG THẦY VÀ CÁC BẠN ĐẾN VỚI BÀI THUYẾT TRÌNH NHÓM NUNBER TWO</vt:lpstr>
      <vt:lpstr> Trường ĐH Nông Lâm TP.HCM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THẦY VÀ CÁC BẠN ĐẾN VỚI BÀI THUYẾT TRÌNH NHÓM NUNBER TWO</dc:title>
  <dc:creator>LINHPHAM</dc:creator>
  <cp:lastModifiedBy>LINHPHAM</cp:lastModifiedBy>
  <cp:revision>32</cp:revision>
  <dcterms:created xsi:type="dcterms:W3CDTF">2006-08-16T00:00:00Z</dcterms:created>
  <dcterms:modified xsi:type="dcterms:W3CDTF">2013-09-30T02:44:24Z</dcterms:modified>
</cp:coreProperties>
</file>