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8" r:id="rId3"/>
    <p:sldId id="259" r:id="rId4"/>
    <p:sldId id="260" r:id="rId5"/>
    <p:sldId id="261" r:id="rId6"/>
    <p:sldId id="262" r:id="rId7"/>
    <p:sldId id="263" r:id="rId8"/>
    <p:sldId id="264" r:id="rId9"/>
    <p:sldId id="322" r:id="rId10"/>
    <p:sldId id="323" r:id="rId11"/>
    <p:sldId id="325" r:id="rId12"/>
    <p:sldId id="333" r:id="rId13"/>
    <p:sldId id="324" r:id="rId14"/>
    <p:sldId id="326" r:id="rId15"/>
    <p:sldId id="265" r:id="rId16"/>
    <p:sldId id="328" r:id="rId17"/>
    <p:sldId id="329" r:id="rId18"/>
    <p:sldId id="330" r:id="rId19"/>
    <p:sldId id="266" r:id="rId20"/>
    <p:sldId id="339" r:id="rId21"/>
    <p:sldId id="331" r:id="rId22"/>
    <p:sldId id="267" r:id="rId23"/>
    <p:sldId id="274" r:id="rId24"/>
    <p:sldId id="275" r:id="rId25"/>
    <p:sldId id="276" r:id="rId26"/>
    <p:sldId id="277" r:id="rId27"/>
    <p:sldId id="278" r:id="rId28"/>
    <p:sldId id="279" r:id="rId29"/>
    <p:sldId id="280" r:id="rId30"/>
    <p:sldId id="281" r:id="rId31"/>
    <p:sldId id="283" r:id="rId32"/>
    <p:sldId id="338" r:id="rId33"/>
    <p:sldId id="284" r:id="rId34"/>
    <p:sldId id="285" r:id="rId35"/>
    <p:sldId id="286" r:id="rId36"/>
    <p:sldId id="287" r:id="rId37"/>
    <p:sldId id="288" r:id="rId38"/>
    <p:sldId id="289" r:id="rId39"/>
    <p:sldId id="290" r:id="rId40"/>
    <p:sldId id="291" r:id="rId41"/>
    <p:sldId id="292" r:id="rId42"/>
    <p:sldId id="335" r:id="rId43"/>
    <p:sldId id="336" r:id="rId44"/>
    <p:sldId id="337"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97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14ACB4-4B25-4A63-A016-33AD77B5291F}" type="doc">
      <dgm:prSet loTypeId="urn:microsoft.com/office/officeart/2005/8/layout/equation2" loCatId="process" qsTypeId="urn:microsoft.com/office/officeart/2005/8/quickstyle/simple1" qsCatId="simple" csTypeId="urn:microsoft.com/office/officeart/2005/8/colors/accent1_2" csCatId="accent1" phldr="1"/>
      <dgm:spPr/>
    </dgm:pt>
    <dgm:pt modelId="{8FA24CD7-729A-47F2-8A89-F1B0DD6BC616}">
      <dgm:prSet phldrT="[Text]" custT="1"/>
      <dgm:spPr/>
      <dgm:t>
        <a:bodyPr/>
        <a:lstStyle/>
        <a:p>
          <a:r>
            <a:rPr lang="en-US" sz="3600" dirty="0" err="1" smtClean="0">
              <a:latin typeface="Times New Roman" pitchFamily="18" charset="0"/>
              <a:cs typeface="Times New Roman" pitchFamily="18" charset="0"/>
            </a:rPr>
            <a:t>Quan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sát</a:t>
          </a:r>
          <a:endParaRPr lang="en-US" sz="3600" dirty="0">
            <a:latin typeface="Times New Roman" pitchFamily="18" charset="0"/>
            <a:cs typeface="Times New Roman" pitchFamily="18" charset="0"/>
          </a:endParaRPr>
        </a:p>
      </dgm:t>
    </dgm:pt>
    <dgm:pt modelId="{536235D8-9720-449F-9F62-574FB82D42E4}" type="parTrans" cxnId="{4C60CFBA-38E5-462F-BBEC-38686EAB688A}">
      <dgm:prSet/>
      <dgm:spPr/>
      <dgm:t>
        <a:bodyPr/>
        <a:lstStyle/>
        <a:p>
          <a:endParaRPr lang="en-US"/>
        </a:p>
      </dgm:t>
    </dgm:pt>
    <dgm:pt modelId="{E8DB86D2-4DFD-4BFB-A39D-E98AEBF3E188}" type="sibTrans" cxnId="{4C60CFBA-38E5-462F-BBEC-38686EAB688A}">
      <dgm:prSet/>
      <dgm:spPr/>
      <dgm:t>
        <a:bodyPr/>
        <a:lstStyle/>
        <a:p>
          <a:endParaRPr lang="en-US"/>
        </a:p>
      </dgm:t>
    </dgm:pt>
    <dgm:pt modelId="{D0C6B433-80A3-4F10-B4E1-FED3064D4597}">
      <dgm:prSet phldrT="[Text]" custT="1"/>
      <dgm:spPr/>
      <dgm:t>
        <a:bodyPr/>
        <a:lstStyle/>
        <a:p>
          <a:r>
            <a:rPr lang="en-US" sz="3600" dirty="0" err="1" smtClean="0">
              <a:latin typeface="Times New Roman" pitchFamily="18" charset="0"/>
              <a:cs typeface="Times New Roman" pitchFamily="18" charset="0"/>
            </a:rPr>
            <a:t>Dự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đoán</a:t>
          </a:r>
          <a:endParaRPr lang="en-US" sz="3600" dirty="0">
            <a:latin typeface="Times New Roman" pitchFamily="18" charset="0"/>
            <a:cs typeface="Times New Roman" pitchFamily="18" charset="0"/>
          </a:endParaRPr>
        </a:p>
      </dgm:t>
    </dgm:pt>
    <dgm:pt modelId="{3A0BECFA-56C1-46C9-B5F7-8B889315EF53}" type="parTrans" cxnId="{E5B7AAE9-9ED3-405E-BE0F-902EC7486987}">
      <dgm:prSet/>
      <dgm:spPr/>
      <dgm:t>
        <a:bodyPr/>
        <a:lstStyle/>
        <a:p>
          <a:endParaRPr lang="en-US"/>
        </a:p>
      </dgm:t>
    </dgm:pt>
    <dgm:pt modelId="{88CAB8EA-9D39-4985-9004-412C284220E3}" type="sibTrans" cxnId="{E5B7AAE9-9ED3-405E-BE0F-902EC7486987}">
      <dgm:prSet/>
      <dgm:spPr/>
      <dgm:t>
        <a:bodyPr/>
        <a:lstStyle/>
        <a:p>
          <a:endParaRPr lang="en-US"/>
        </a:p>
      </dgm:t>
    </dgm:pt>
    <dgm:pt modelId="{821D3797-FBCE-4206-9248-C5C978FCB636}">
      <dgm:prSet phldrT="[Text]" custT="1"/>
      <dgm:spPr/>
      <dgm:t>
        <a:bodyPr/>
        <a:lstStyle/>
        <a:p>
          <a:r>
            <a:rPr lang="en-US" sz="3600" dirty="0" err="1" smtClean="0">
              <a:latin typeface="Times New Roman" pitchFamily="18" charset="0"/>
              <a:cs typeface="Times New Roman" pitchFamily="18" charset="0"/>
            </a:rPr>
            <a:t>Lý</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thuyết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vai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trò</a:t>
          </a:r>
          <a:endParaRPr lang="en-US" sz="3600" dirty="0">
            <a:latin typeface="Times New Roman" pitchFamily="18" charset="0"/>
            <a:cs typeface="Times New Roman" pitchFamily="18" charset="0"/>
          </a:endParaRPr>
        </a:p>
      </dgm:t>
    </dgm:pt>
    <dgm:pt modelId="{3A87EEDC-8159-4F34-A7C1-61E6E0699C8B}" type="parTrans" cxnId="{C5FD7542-7150-4D25-8B26-4F27B44E339E}">
      <dgm:prSet/>
      <dgm:spPr/>
      <dgm:t>
        <a:bodyPr/>
        <a:lstStyle/>
        <a:p>
          <a:endParaRPr lang="en-US"/>
        </a:p>
      </dgm:t>
    </dgm:pt>
    <dgm:pt modelId="{F5F1BEF1-B33D-406B-BC0F-2250BB267BD3}" type="sibTrans" cxnId="{C5FD7542-7150-4D25-8B26-4F27B44E339E}">
      <dgm:prSet/>
      <dgm:spPr/>
      <dgm:t>
        <a:bodyPr/>
        <a:lstStyle/>
        <a:p>
          <a:endParaRPr lang="en-US"/>
        </a:p>
      </dgm:t>
    </dgm:pt>
    <dgm:pt modelId="{B44EDCB3-CB19-4EEA-AA38-E884A886E69A}" type="pres">
      <dgm:prSet presAssocID="{6514ACB4-4B25-4A63-A016-33AD77B5291F}" presName="Name0" presStyleCnt="0">
        <dgm:presLayoutVars>
          <dgm:dir/>
          <dgm:resizeHandles val="exact"/>
        </dgm:presLayoutVars>
      </dgm:prSet>
      <dgm:spPr/>
    </dgm:pt>
    <dgm:pt modelId="{F358D0A0-AEE1-45AB-92AF-D716F92981C9}" type="pres">
      <dgm:prSet presAssocID="{6514ACB4-4B25-4A63-A016-33AD77B5291F}" presName="vNodes" presStyleCnt="0"/>
      <dgm:spPr/>
    </dgm:pt>
    <dgm:pt modelId="{F02E36A6-FF01-4788-A5BB-C3C7AEAC1831}" type="pres">
      <dgm:prSet presAssocID="{8FA24CD7-729A-47F2-8A89-F1B0DD6BC616}" presName="node" presStyleLbl="node1" presStyleIdx="0" presStyleCnt="3" custScaleX="473786" custScaleY="143815" custLinFactNeighborY="98279">
        <dgm:presLayoutVars>
          <dgm:bulletEnabled val="1"/>
        </dgm:presLayoutVars>
      </dgm:prSet>
      <dgm:spPr/>
      <dgm:t>
        <a:bodyPr/>
        <a:lstStyle/>
        <a:p>
          <a:endParaRPr lang="en-US"/>
        </a:p>
      </dgm:t>
    </dgm:pt>
    <dgm:pt modelId="{06298530-E578-42D1-9D62-2047A0823C96}" type="pres">
      <dgm:prSet presAssocID="{E8DB86D2-4DFD-4BFB-A39D-E98AEBF3E188}" presName="spacerT" presStyleCnt="0"/>
      <dgm:spPr/>
    </dgm:pt>
    <dgm:pt modelId="{F570DACD-7C95-453C-B609-D63A403ACBB5}" type="pres">
      <dgm:prSet presAssocID="{E8DB86D2-4DFD-4BFB-A39D-E98AEBF3E188}" presName="sibTrans" presStyleLbl="sibTrans2D1" presStyleIdx="0" presStyleCnt="2"/>
      <dgm:spPr/>
      <dgm:t>
        <a:bodyPr/>
        <a:lstStyle/>
        <a:p>
          <a:endParaRPr lang="en-US"/>
        </a:p>
      </dgm:t>
    </dgm:pt>
    <dgm:pt modelId="{04FE755E-2DC6-4383-B1B7-679517ACF184}" type="pres">
      <dgm:prSet presAssocID="{E8DB86D2-4DFD-4BFB-A39D-E98AEBF3E188}" presName="spacerB" presStyleCnt="0"/>
      <dgm:spPr/>
    </dgm:pt>
    <dgm:pt modelId="{A6D039A1-C4CE-48AA-A6FC-B16FA2C13227}" type="pres">
      <dgm:prSet presAssocID="{D0C6B433-80A3-4F10-B4E1-FED3064D4597}" presName="node" presStyleLbl="node1" presStyleIdx="1" presStyleCnt="3" custScaleX="453412" custScaleY="136197" custLinFactNeighborX="-21128" custLinFactNeighborY="-38053">
        <dgm:presLayoutVars>
          <dgm:bulletEnabled val="1"/>
        </dgm:presLayoutVars>
      </dgm:prSet>
      <dgm:spPr/>
      <dgm:t>
        <a:bodyPr/>
        <a:lstStyle/>
        <a:p>
          <a:endParaRPr lang="en-US"/>
        </a:p>
      </dgm:t>
    </dgm:pt>
    <dgm:pt modelId="{DA3CC290-B137-48F1-B6DF-9788799A51E6}" type="pres">
      <dgm:prSet presAssocID="{6514ACB4-4B25-4A63-A016-33AD77B5291F}" presName="sibTransLast" presStyleLbl="sibTrans2D1" presStyleIdx="1" presStyleCnt="2"/>
      <dgm:spPr/>
      <dgm:t>
        <a:bodyPr/>
        <a:lstStyle/>
        <a:p>
          <a:endParaRPr lang="en-US"/>
        </a:p>
      </dgm:t>
    </dgm:pt>
    <dgm:pt modelId="{E6B4D3F3-3B12-4EA2-8475-25D4A4BD12E5}" type="pres">
      <dgm:prSet presAssocID="{6514ACB4-4B25-4A63-A016-33AD77B5291F}" presName="connectorText" presStyleLbl="sibTrans2D1" presStyleIdx="1" presStyleCnt="2"/>
      <dgm:spPr/>
      <dgm:t>
        <a:bodyPr/>
        <a:lstStyle/>
        <a:p>
          <a:endParaRPr lang="en-US"/>
        </a:p>
      </dgm:t>
    </dgm:pt>
    <dgm:pt modelId="{BBCF3DCF-6C32-4431-8C30-9CB4016CC58D}" type="pres">
      <dgm:prSet presAssocID="{6514ACB4-4B25-4A63-A016-33AD77B5291F}" presName="lastNode" presStyleLbl="node1" presStyleIdx="2" presStyleCnt="3" custScaleX="298851" custScaleY="177259">
        <dgm:presLayoutVars>
          <dgm:bulletEnabled val="1"/>
        </dgm:presLayoutVars>
      </dgm:prSet>
      <dgm:spPr/>
      <dgm:t>
        <a:bodyPr/>
        <a:lstStyle/>
        <a:p>
          <a:endParaRPr lang="en-US"/>
        </a:p>
      </dgm:t>
    </dgm:pt>
  </dgm:ptLst>
  <dgm:cxnLst>
    <dgm:cxn modelId="{F47C5C16-EED7-4DEE-A769-ECB48B032411}" type="presOf" srcId="{D0C6B433-80A3-4F10-B4E1-FED3064D4597}" destId="{A6D039A1-C4CE-48AA-A6FC-B16FA2C13227}" srcOrd="0" destOrd="0" presId="urn:microsoft.com/office/officeart/2005/8/layout/equation2"/>
    <dgm:cxn modelId="{C5FD7542-7150-4D25-8B26-4F27B44E339E}" srcId="{6514ACB4-4B25-4A63-A016-33AD77B5291F}" destId="{821D3797-FBCE-4206-9248-C5C978FCB636}" srcOrd="2" destOrd="0" parTransId="{3A87EEDC-8159-4F34-A7C1-61E6E0699C8B}" sibTransId="{F5F1BEF1-B33D-406B-BC0F-2250BB267BD3}"/>
    <dgm:cxn modelId="{30F0C454-E098-47E7-8E52-419145E4BD4E}" type="presOf" srcId="{E8DB86D2-4DFD-4BFB-A39D-E98AEBF3E188}" destId="{F570DACD-7C95-453C-B609-D63A403ACBB5}" srcOrd="0" destOrd="0" presId="urn:microsoft.com/office/officeart/2005/8/layout/equation2"/>
    <dgm:cxn modelId="{9E288756-941A-48CE-BD3E-9731285C123A}" type="presOf" srcId="{821D3797-FBCE-4206-9248-C5C978FCB636}" destId="{BBCF3DCF-6C32-4431-8C30-9CB4016CC58D}" srcOrd="0" destOrd="0" presId="urn:microsoft.com/office/officeart/2005/8/layout/equation2"/>
    <dgm:cxn modelId="{E8FECAB5-695B-47A9-B78A-F81D6E55F6D7}" type="presOf" srcId="{88CAB8EA-9D39-4985-9004-412C284220E3}" destId="{E6B4D3F3-3B12-4EA2-8475-25D4A4BD12E5}" srcOrd="1" destOrd="0" presId="urn:microsoft.com/office/officeart/2005/8/layout/equation2"/>
    <dgm:cxn modelId="{E5B7AAE9-9ED3-405E-BE0F-902EC7486987}" srcId="{6514ACB4-4B25-4A63-A016-33AD77B5291F}" destId="{D0C6B433-80A3-4F10-B4E1-FED3064D4597}" srcOrd="1" destOrd="0" parTransId="{3A0BECFA-56C1-46C9-B5F7-8B889315EF53}" sibTransId="{88CAB8EA-9D39-4985-9004-412C284220E3}"/>
    <dgm:cxn modelId="{39EB493D-FC24-433C-93F0-5EAFF9360DE6}" type="presOf" srcId="{88CAB8EA-9D39-4985-9004-412C284220E3}" destId="{DA3CC290-B137-48F1-B6DF-9788799A51E6}" srcOrd="0" destOrd="0" presId="urn:microsoft.com/office/officeart/2005/8/layout/equation2"/>
    <dgm:cxn modelId="{2C20E88A-8F02-4F90-A9D5-B3D984A8D198}" type="presOf" srcId="{8FA24CD7-729A-47F2-8A89-F1B0DD6BC616}" destId="{F02E36A6-FF01-4788-A5BB-C3C7AEAC1831}" srcOrd="0" destOrd="0" presId="urn:microsoft.com/office/officeart/2005/8/layout/equation2"/>
    <dgm:cxn modelId="{4C92799A-31F0-4AFA-9E3B-CFA4F2300490}" type="presOf" srcId="{6514ACB4-4B25-4A63-A016-33AD77B5291F}" destId="{B44EDCB3-CB19-4EEA-AA38-E884A886E69A}" srcOrd="0" destOrd="0" presId="urn:microsoft.com/office/officeart/2005/8/layout/equation2"/>
    <dgm:cxn modelId="{4C60CFBA-38E5-462F-BBEC-38686EAB688A}" srcId="{6514ACB4-4B25-4A63-A016-33AD77B5291F}" destId="{8FA24CD7-729A-47F2-8A89-F1B0DD6BC616}" srcOrd="0" destOrd="0" parTransId="{536235D8-9720-449F-9F62-574FB82D42E4}" sibTransId="{E8DB86D2-4DFD-4BFB-A39D-E98AEBF3E188}"/>
    <dgm:cxn modelId="{67CF5166-DEA2-4DC3-BA6B-C48986734474}" type="presParOf" srcId="{B44EDCB3-CB19-4EEA-AA38-E884A886E69A}" destId="{F358D0A0-AEE1-45AB-92AF-D716F92981C9}" srcOrd="0" destOrd="0" presId="urn:microsoft.com/office/officeart/2005/8/layout/equation2"/>
    <dgm:cxn modelId="{4C6A0056-A237-4A3D-9A6B-F8A986E34BBA}" type="presParOf" srcId="{F358D0A0-AEE1-45AB-92AF-D716F92981C9}" destId="{F02E36A6-FF01-4788-A5BB-C3C7AEAC1831}" srcOrd="0" destOrd="0" presId="urn:microsoft.com/office/officeart/2005/8/layout/equation2"/>
    <dgm:cxn modelId="{92AB687C-10D3-40AC-8C29-8852530382FE}" type="presParOf" srcId="{F358D0A0-AEE1-45AB-92AF-D716F92981C9}" destId="{06298530-E578-42D1-9D62-2047A0823C96}" srcOrd="1" destOrd="0" presId="urn:microsoft.com/office/officeart/2005/8/layout/equation2"/>
    <dgm:cxn modelId="{21BA1518-115F-4A0B-BF8B-986126ED4C47}" type="presParOf" srcId="{F358D0A0-AEE1-45AB-92AF-D716F92981C9}" destId="{F570DACD-7C95-453C-B609-D63A403ACBB5}" srcOrd="2" destOrd="0" presId="urn:microsoft.com/office/officeart/2005/8/layout/equation2"/>
    <dgm:cxn modelId="{7C47B98C-608B-4715-B886-E3806C7F409B}" type="presParOf" srcId="{F358D0A0-AEE1-45AB-92AF-D716F92981C9}" destId="{04FE755E-2DC6-4383-B1B7-679517ACF184}" srcOrd="3" destOrd="0" presId="urn:microsoft.com/office/officeart/2005/8/layout/equation2"/>
    <dgm:cxn modelId="{D391A1F7-5CC7-42CA-9567-0CE7A05A71FE}" type="presParOf" srcId="{F358D0A0-AEE1-45AB-92AF-D716F92981C9}" destId="{A6D039A1-C4CE-48AA-A6FC-B16FA2C13227}" srcOrd="4" destOrd="0" presId="urn:microsoft.com/office/officeart/2005/8/layout/equation2"/>
    <dgm:cxn modelId="{C6974902-66F5-45EF-ABBE-C7C5D8DC3956}" type="presParOf" srcId="{B44EDCB3-CB19-4EEA-AA38-E884A886E69A}" destId="{DA3CC290-B137-48F1-B6DF-9788799A51E6}" srcOrd="1" destOrd="0" presId="urn:microsoft.com/office/officeart/2005/8/layout/equation2"/>
    <dgm:cxn modelId="{1B70BA2B-3EEF-495C-9EDE-C7BEAA147128}" type="presParOf" srcId="{DA3CC290-B137-48F1-B6DF-9788799A51E6}" destId="{E6B4D3F3-3B12-4EA2-8475-25D4A4BD12E5}" srcOrd="0" destOrd="0" presId="urn:microsoft.com/office/officeart/2005/8/layout/equation2"/>
    <dgm:cxn modelId="{E7D9CDEF-6476-4D39-B073-511B9441CE01}" type="presParOf" srcId="{B44EDCB3-CB19-4EEA-AA38-E884A886E69A}" destId="{BBCF3DCF-6C32-4431-8C30-9CB4016CC58D}"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B3DBD6-2274-480B-B2C5-66AFDE46251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D8D21CA5-8BB9-43E9-86A4-3C0E37A5A13A}">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3200" dirty="0" err="1" smtClean="0">
              <a:latin typeface="Times New Roman" pitchFamily="18" charset="0"/>
              <a:cs typeface="Times New Roman" pitchFamily="18" charset="0"/>
            </a:rPr>
            <a:t>Hoạt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hệ</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endParaRPr lang="en-US" sz="3200" dirty="0">
            <a:latin typeface="Times New Roman" pitchFamily="18" charset="0"/>
            <a:cs typeface="Times New Roman" pitchFamily="18" charset="0"/>
          </a:endParaRPr>
        </a:p>
      </dgm:t>
    </dgm:pt>
    <dgm:pt modelId="{C13D5837-1DE2-492F-A615-9DCC4EA2F0F5}" type="parTrans" cxnId="{3843AFCE-DFC3-4296-9C87-8084E0262646}">
      <dgm:prSet/>
      <dgm:spPr/>
      <dgm:t>
        <a:bodyPr/>
        <a:lstStyle/>
        <a:p>
          <a:endParaRPr lang="en-US"/>
        </a:p>
      </dgm:t>
    </dgm:pt>
    <dgm:pt modelId="{D05D95E4-9BDE-4778-A595-454277DA6CC4}" type="sibTrans" cxnId="{3843AFCE-DFC3-4296-9C87-8084E0262646}">
      <dgm:prSet/>
      <dgm:spPr/>
      <dgm:t>
        <a:bodyPr/>
        <a:lstStyle/>
        <a:p>
          <a:endParaRPr lang="en-US"/>
        </a:p>
      </dgm:t>
    </dgm:pt>
    <dgm:pt modelId="{86E8B18D-D1AC-43B4-8680-6EEC7E0E3330}">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pha</a:t>
          </a:r>
          <a:endParaRPr lang="en-US" sz="3200" dirty="0">
            <a:latin typeface="Times New Roman" pitchFamily="18" charset="0"/>
            <a:cs typeface="Times New Roman" pitchFamily="18" charset="0"/>
          </a:endParaRPr>
        </a:p>
      </dgm:t>
    </dgm:pt>
    <dgm:pt modelId="{8447EAE9-C8E0-470D-AA64-05DE3963DD3C}" type="parTrans" cxnId="{9F0CB430-A64B-401A-BB7B-378C58165A95}">
      <dgm:prSet/>
      <dgm:spPr/>
      <dgm:t>
        <a:bodyPr/>
        <a:lstStyle/>
        <a:p>
          <a:endParaRPr lang="en-US"/>
        </a:p>
      </dgm:t>
    </dgm:pt>
    <dgm:pt modelId="{E1B6EE5F-60DE-4C88-858C-14162F234A8D}" type="sibTrans" cxnId="{9F0CB430-A64B-401A-BB7B-378C58165A95}">
      <dgm:prSet/>
      <dgm:spPr/>
      <dgm:t>
        <a:bodyPr/>
        <a:lstStyle/>
        <a:p>
          <a:endParaRPr lang="en-US" dirty="0"/>
        </a:p>
      </dgm:t>
    </dgm:pt>
    <dgm:pt modelId="{47F679F0-A2C3-4318-96D7-DE359B52C901}">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đồng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bộ</a:t>
          </a:r>
          <a:endParaRPr lang="en-US" sz="3200" dirty="0">
            <a:latin typeface="Times New Roman" pitchFamily="18" charset="0"/>
            <a:cs typeface="Times New Roman" pitchFamily="18" charset="0"/>
          </a:endParaRPr>
        </a:p>
      </dgm:t>
    </dgm:pt>
    <dgm:pt modelId="{1D6AF155-A206-47C0-8211-364DF20BCF24}" type="parTrans" cxnId="{78FEFC9D-4D3E-44A8-BA9E-132317E539FD}">
      <dgm:prSet/>
      <dgm:spPr/>
      <dgm:t>
        <a:bodyPr/>
        <a:lstStyle/>
        <a:p>
          <a:endParaRPr lang="en-US"/>
        </a:p>
      </dgm:t>
    </dgm:pt>
    <dgm:pt modelId="{E3A197D5-9004-4337-B026-AC4FD229F158}" type="sibTrans" cxnId="{78FEFC9D-4D3E-44A8-BA9E-132317E539FD}">
      <dgm:prSet/>
      <dgm:spPr/>
      <dgm:t>
        <a:bodyPr/>
        <a:lstStyle/>
        <a:p>
          <a:endParaRPr lang="en-US"/>
        </a:p>
      </dgm:t>
    </dgm:pt>
    <dgm:pt modelId="{BB6D37C4-4847-4359-8B71-6644F9934503}" type="pres">
      <dgm:prSet presAssocID="{38B3DBD6-2274-480B-B2C5-66AFDE462514}" presName="Name0" presStyleCnt="0">
        <dgm:presLayoutVars>
          <dgm:dir/>
          <dgm:resizeHandles val="exact"/>
        </dgm:presLayoutVars>
      </dgm:prSet>
      <dgm:spPr/>
      <dgm:t>
        <a:bodyPr/>
        <a:lstStyle/>
        <a:p>
          <a:endParaRPr lang="en-US"/>
        </a:p>
      </dgm:t>
    </dgm:pt>
    <dgm:pt modelId="{9F156DCF-F315-4AD0-886F-F812F337C841}" type="pres">
      <dgm:prSet presAssocID="{D8D21CA5-8BB9-43E9-86A4-3C0E37A5A13A}" presName="node" presStyleLbl="node1" presStyleIdx="0" presStyleCnt="3" custScaleX="221959" custScaleY="142441" custRadScaleRad="90382" custRadScaleInc="5582">
        <dgm:presLayoutVars>
          <dgm:bulletEnabled val="1"/>
        </dgm:presLayoutVars>
      </dgm:prSet>
      <dgm:spPr/>
      <dgm:t>
        <a:bodyPr/>
        <a:lstStyle/>
        <a:p>
          <a:endParaRPr lang="en-US"/>
        </a:p>
      </dgm:t>
    </dgm:pt>
    <dgm:pt modelId="{F547BF37-AEA4-4F14-96F3-5BCD709AA81F}" type="pres">
      <dgm:prSet presAssocID="{D05D95E4-9BDE-4778-A595-454277DA6CC4}" presName="sibTrans" presStyleLbl="sibTrans2D1" presStyleIdx="0" presStyleCnt="3"/>
      <dgm:spPr/>
      <dgm:t>
        <a:bodyPr/>
        <a:lstStyle/>
        <a:p>
          <a:endParaRPr lang="en-US"/>
        </a:p>
      </dgm:t>
    </dgm:pt>
    <dgm:pt modelId="{E2A11D54-9ECC-462B-B201-03D7BDC8BF06}" type="pres">
      <dgm:prSet presAssocID="{D05D95E4-9BDE-4778-A595-454277DA6CC4}" presName="connectorText" presStyleLbl="sibTrans2D1" presStyleIdx="0" presStyleCnt="3"/>
      <dgm:spPr/>
      <dgm:t>
        <a:bodyPr/>
        <a:lstStyle/>
        <a:p>
          <a:endParaRPr lang="en-US"/>
        </a:p>
      </dgm:t>
    </dgm:pt>
    <dgm:pt modelId="{06FDD2DA-748D-44D3-96EC-11E90F9A0696}" type="pres">
      <dgm:prSet presAssocID="{86E8B18D-D1AC-43B4-8680-6EEC7E0E3330}" presName="node" presStyleLbl="node1" presStyleIdx="1" presStyleCnt="3" custScaleX="160153" custScaleY="132852" custRadScaleRad="125120" custRadScaleInc="-25784">
        <dgm:presLayoutVars>
          <dgm:bulletEnabled val="1"/>
        </dgm:presLayoutVars>
      </dgm:prSet>
      <dgm:spPr/>
      <dgm:t>
        <a:bodyPr/>
        <a:lstStyle/>
        <a:p>
          <a:endParaRPr lang="en-US"/>
        </a:p>
      </dgm:t>
    </dgm:pt>
    <dgm:pt modelId="{C8EBEEDC-6388-4185-99FE-2FD8B6F8E590}" type="pres">
      <dgm:prSet presAssocID="{E1B6EE5F-60DE-4C88-858C-14162F234A8D}" presName="sibTrans" presStyleLbl="sibTrans2D1" presStyleIdx="1" presStyleCnt="3" custAng="18775863" custLinFactX="-46931" custLinFactY="-116261" custLinFactNeighborX="-100000" custLinFactNeighborY="-200000"/>
      <dgm:spPr/>
      <dgm:t>
        <a:bodyPr/>
        <a:lstStyle/>
        <a:p>
          <a:endParaRPr lang="en-US"/>
        </a:p>
      </dgm:t>
    </dgm:pt>
    <dgm:pt modelId="{251F250B-4729-4DEC-A2AC-01FC08C25192}" type="pres">
      <dgm:prSet presAssocID="{E1B6EE5F-60DE-4C88-858C-14162F234A8D}" presName="connectorText" presStyleLbl="sibTrans2D1" presStyleIdx="1" presStyleCnt="3"/>
      <dgm:spPr/>
      <dgm:t>
        <a:bodyPr/>
        <a:lstStyle/>
        <a:p>
          <a:endParaRPr lang="en-US"/>
        </a:p>
      </dgm:t>
    </dgm:pt>
    <dgm:pt modelId="{6AA2E294-85F1-49EB-A634-CE342DEE44D0}" type="pres">
      <dgm:prSet presAssocID="{47F679F0-A2C3-4318-96D7-DE359B52C901}" presName="node" presStyleLbl="node1" presStyleIdx="2" presStyleCnt="3" custScaleX="168936" custScaleY="127980" custRadScaleRad="129788" custRadScaleInc="27639">
        <dgm:presLayoutVars>
          <dgm:bulletEnabled val="1"/>
        </dgm:presLayoutVars>
      </dgm:prSet>
      <dgm:spPr/>
      <dgm:t>
        <a:bodyPr/>
        <a:lstStyle/>
        <a:p>
          <a:endParaRPr lang="en-US"/>
        </a:p>
      </dgm:t>
    </dgm:pt>
    <dgm:pt modelId="{6A07E911-4915-44C4-AA1A-77582A2D5AC9}" type="pres">
      <dgm:prSet presAssocID="{E3A197D5-9004-4337-B026-AC4FD229F158}" presName="sibTrans" presStyleLbl="sibTrans2D1" presStyleIdx="2" presStyleCnt="3" custAng="15798935" custFlipVert="0" custScaleX="70181" custScaleY="16168" custLinFactX="100000" custLinFactNeighborX="139843" custLinFactNeighborY="17639"/>
      <dgm:spPr/>
      <dgm:t>
        <a:bodyPr/>
        <a:lstStyle/>
        <a:p>
          <a:endParaRPr lang="en-US"/>
        </a:p>
      </dgm:t>
    </dgm:pt>
    <dgm:pt modelId="{B6CDDE78-B761-46F0-9002-C0545A3E183D}" type="pres">
      <dgm:prSet presAssocID="{E3A197D5-9004-4337-B026-AC4FD229F158}" presName="connectorText" presStyleLbl="sibTrans2D1" presStyleIdx="2" presStyleCnt="3"/>
      <dgm:spPr/>
      <dgm:t>
        <a:bodyPr/>
        <a:lstStyle/>
        <a:p>
          <a:endParaRPr lang="en-US"/>
        </a:p>
      </dgm:t>
    </dgm:pt>
  </dgm:ptLst>
  <dgm:cxnLst>
    <dgm:cxn modelId="{8CB9506E-3607-4FD5-8FB7-F6F75AE7802E}" type="presOf" srcId="{86E8B18D-D1AC-43B4-8680-6EEC7E0E3330}" destId="{06FDD2DA-748D-44D3-96EC-11E90F9A0696}" srcOrd="0" destOrd="0" presId="urn:microsoft.com/office/officeart/2005/8/layout/cycle7"/>
    <dgm:cxn modelId="{CBB8E107-DAF9-4D7C-B73F-BC3655D2A88D}" type="presOf" srcId="{47F679F0-A2C3-4318-96D7-DE359B52C901}" destId="{6AA2E294-85F1-49EB-A634-CE342DEE44D0}" srcOrd="0" destOrd="0" presId="urn:microsoft.com/office/officeart/2005/8/layout/cycle7"/>
    <dgm:cxn modelId="{0B6EC5B4-680B-4B25-9088-272F7EDE9103}" type="presOf" srcId="{D8D21CA5-8BB9-43E9-86A4-3C0E37A5A13A}" destId="{9F156DCF-F315-4AD0-886F-F812F337C841}" srcOrd="0" destOrd="0" presId="urn:microsoft.com/office/officeart/2005/8/layout/cycle7"/>
    <dgm:cxn modelId="{78FEFC9D-4D3E-44A8-BA9E-132317E539FD}" srcId="{38B3DBD6-2274-480B-B2C5-66AFDE462514}" destId="{47F679F0-A2C3-4318-96D7-DE359B52C901}" srcOrd="2" destOrd="0" parTransId="{1D6AF155-A206-47C0-8211-364DF20BCF24}" sibTransId="{E3A197D5-9004-4337-B026-AC4FD229F158}"/>
    <dgm:cxn modelId="{9F0CB430-A64B-401A-BB7B-378C58165A95}" srcId="{38B3DBD6-2274-480B-B2C5-66AFDE462514}" destId="{86E8B18D-D1AC-43B4-8680-6EEC7E0E3330}" srcOrd="1" destOrd="0" parTransId="{8447EAE9-C8E0-470D-AA64-05DE3963DD3C}" sibTransId="{E1B6EE5F-60DE-4C88-858C-14162F234A8D}"/>
    <dgm:cxn modelId="{0410A93E-44AC-4B56-AF1F-EE9C8567F6A8}" type="presOf" srcId="{E1B6EE5F-60DE-4C88-858C-14162F234A8D}" destId="{251F250B-4729-4DEC-A2AC-01FC08C25192}" srcOrd="1" destOrd="0" presId="urn:microsoft.com/office/officeart/2005/8/layout/cycle7"/>
    <dgm:cxn modelId="{2E0E513F-00DF-4DD3-AA3B-EEAE1A066270}" type="presOf" srcId="{E1B6EE5F-60DE-4C88-858C-14162F234A8D}" destId="{C8EBEEDC-6388-4185-99FE-2FD8B6F8E590}" srcOrd="0" destOrd="0" presId="urn:microsoft.com/office/officeart/2005/8/layout/cycle7"/>
    <dgm:cxn modelId="{2E83D096-B3BD-4E52-B55B-21DFDF2DE0DD}" type="presOf" srcId="{D05D95E4-9BDE-4778-A595-454277DA6CC4}" destId="{F547BF37-AEA4-4F14-96F3-5BCD709AA81F}" srcOrd="0" destOrd="0" presId="urn:microsoft.com/office/officeart/2005/8/layout/cycle7"/>
    <dgm:cxn modelId="{3843AFCE-DFC3-4296-9C87-8084E0262646}" srcId="{38B3DBD6-2274-480B-B2C5-66AFDE462514}" destId="{D8D21CA5-8BB9-43E9-86A4-3C0E37A5A13A}" srcOrd="0" destOrd="0" parTransId="{C13D5837-1DE2-492F-A615-9DCC4EA2F0F5}" sibTransId="{D05D95E4-9BDE-4778-A595-454277DA6CC4}"/>
    <dgm:cxn modelId="{AA3B194E-F6D4-4FEB-8806-A843C13989E5}" type="presOf" srcId="{38B3DBD6-2274-480B-B2C5-66AFDE462514}" destId="{BB6D37C4-4847-4359-8B71-6644F9934503}" srcOrd="0" destOrd="0" presId="urn:microsoft.com/office/officeart/2005/8/layout/cycle7"/>
    <dgm:cxn modelId="{8E009E0E-6CFA-4E59-B149-C3436019E64F}" type="presOf" srcId="{D05D95E4-9BDE-4778-A595-454277DA6CC4}" destId="{E2A11D54-9ECC-462B-B201-03D7BDC8BF06}" srcOrd="1" destOrd="0" presId="urn:microsoft.com/office/officeart/2005/8/layout/cycle7"/>
    <dgm:cxn modelId="{2E28DCD2-ED3E-4AE5-8673-9F7678C569BE}" type="presOf" srcId="{E3A197D5-9004-4337-B026-AC4FD229F158}" destId="{6A07E911-4915-44C4-AA1A-77582A2D5AC9}" srcOrd="0" destOrd="0" presId="urn:microsoft.com/office/officeart/2005/8/layout/cycle7"/>
    <dgm:cxn modelId="{36E82834-48E7-4FB4-86D8-A92576BD558F}" type="presOf" srcId="{E3A197D5-9004-4337-B026-AC4FD229F158}" destId="{B6CDDE78-B761-46F0-9002-C0545A3E183D}" srcOrd="1" destOrd="0" presId="urn:microsoft.com/office/officeart/2005/8/layout/cycle7"/>
    <dgm:cxn modelId="{F5DD8F93-1FE6-419F-97FD-8BA2D231BC25}" type="presParOf" srcId="{BB6D37C4-4847-4359-8B71-6644F9934503}" destId="{9F156DCF-F315-4AD0-886F-F812F337C841}" srcOrd="0" destOrd="0" presId="urn:microsoft.com/office/officeart/2005/8/layout/cycle7"/>
    <dgm:cxn modelId="{C5EB62F1-DA99-45FB-9226-29F072EA81CE}" type="presParOf" srcId="{BB6D37C4-4847-4359-8B71-6644F9934503}" destId="{F547BF37-AEA4-4F14-96F3-5BCD709AA81F}" srcOrd="1" destOrd="0" presId="urn:microsoft.com/office/officeart/2005/8/layout/cycle7"/>
    <dgm:cxn modelId="{C7DBBBD5-5BDD-4E8F-B77B-934635E63A4D}" type="presParOf" srcId="{F547BF37-AEA4-4F14-96F3-5BCD709AA81F}" destId="{E2A11D54-9ECC-462B-B201-03D7BDC8BF06}" srcOrd="0" destOrd="0" presId="urn:microsoft.com/office/officeart/2005/8/layout/cycle7"/>
    <dgm:cxn modelId="{BF5AE73B-F6B3-4854-B7EB-F9AF192B1ABC}" type="presParOf" srcId="{BB6D37C4-4847-4359-8B71-6644F9934503}" destId="{06FDD2DA-748D-44D3-96EC-11E90F9A0696}" srcOrd="2" destOrd="0" presId="urn:microsoft.com/office/officeart/2005/8/layout/cycle7"/>
    <dgm:cxn modelId="{98C49D70-DFA2-47EC-8D70-9A7C72FAE8CF}" type="presParOf" srcId="{BB6D37C4-4847-4359-8B71-6644F9934503}" destId="{C8EBEEDC-6388-4185-99FE-2FD8B6F8E590}" srcOrd="3" destOrd="0" presId="urn:microsoft.com/office/officeart/2005/8/layout/cycle7"/>
    <dgm:cxn modelId="{4D059AF0-F5F0-4E15-8F21-C028EA718AD8}" type="presParOf" srcId="{C8EBEEDC-6388-4185-99FE-2FD8B6F8E590}" destId="{251F250B-4729-4DEC-A2AC-01FC08C25192}" srcOrd="0" destOrd="0" presId="urn:microsoft.com/office/officeart/2005/8/layout/cycle7"/>
    <dgm:cxn modelId="{B9278003-00B2-4AA7-9A82-27224BB8450A}" type="presParOf" srcId="{BB6D37C4-4847-4359-8B71-6644F9934503}" destId="{6AA2E294-85F1-49EB-A634-CE342DEE44D0}" srcOrd="4" destOrd="0" presId="urn:microsoft.com/office/officeart/2005/8/layout/cycle7"/>
    <dgm:cxn modelId="{B36A3540-F1AD-4108-B019-E891DB31A5DA}" type="presParOf" srcId="{BB6D37C4-4847-4359-8B71-6644F9934503}" destId="{6A07E911-4915-44C4-AA1A-77582A2D5AC9}" srcOrd="5" destOrd="0" presId="urn:microsoft.com/office/officeart/2005/8/layout/cycle7"/>
    <dgm:cxn modelId="{A00D3F5C-F54A-4037-8A94-7D70FC4DCF14}" type="presParOf" srcId="{6A07E911-4915-44C4-AA1A-77582A2D5AC9}" destId="{B6CDDE78-B761-46F0-9002-C0545A3E183D}"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4F0186-9B87-4D83-96B4-B8AE3FF40AA7}" type="doc">
      <dgm:prSet loTypeId="urn:microsoft.com/office/officeart/2005/8/layout/equation2" loCatId="process" qsTypeId="urn:microsoft.com/office/officeart/2005/8/quickstyle/simple1" qsCatId="simple" csTypeId="urn:microsoft.com/office/officeart/2005/8/colors/accent1_2" csCatId="accent1" phldr="1"/>
      <dgm:spPr/>
    </dgm:pt>
    <dgm:pt modelId="{045FF665-FC52-4351-AB9D-44A479963809}">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err="1" smtClean="0">
              <a:latin typeface="Times New Roman" pitchFamily="18" charset="0"/>
              <a:cs typeface="Times New Roman" pitchFamily="18" charset="0"/>
            </a:rPr>
            <a:t>Mâu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endParaRPr lang="en-US" dirty="0">
            <a:latin typeface="Times New Roman" pitchFamily="18" charset="0"/>
            <a:cs typeface="Times New Roman" pitchFamily="18" charset="0"/>
          </a:endParaRPr>
        </a:p>
      </dgm:t>
    </dgm:pt>
    <dgm:pt modelId="{E80637F3-DD6D-4568-90DB-E10B23D44DAA}" type="parTrans" cxnId="{A6F31D16-6AE4-4778-A639-E6FF3F3A2981}">
      <dgm:prSet/>
      <dgm:spPr/>
      <dgm:t>
        <a:bodyPr/>
        <a:lstStyle/>
        <a:p>
          <a:endParaRPr lang="en-US"/>
        </a:p>
      </dgm:t>
    </dgm:pt>
    <dgm:pt modelId="{49B257E6-3E6D-492D-8C34-392CF58D303C}" type="sibTrans" cxnId="{A6F31D16-6AE4-4778-A639-E6FF3F3A2981}">
      <dgm:prSet/>
      <dgm:spPr/>
      <dgm:t>
        <a:bodyPr/>
        <a:lstStyle/>
        <a:p>
          <a:endParaRPr lang="en-US"/>
        </a:p>
      </dgm:t>
    </dgm:pt>
    <dgm:pt modelId="{B960EB8A-F80F-4B2C-A165-85D007DD605B}">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err="1" smtClean="0">
              <a:latin typeface="Times New Roman" pitchFamily="18" charset="0"/>
              <a:cs typeface="Times New Roman" pitchFamily="18" charset="0"/>
            </a:rPr>
            <a:t>Mâu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endParaRPr lang="en-US" dirty="0">
            <a:latin typeface="Times New Roman" pitchFamily="18" charset="0"/>
            <a:cs typeface="Times New Roman" pitchFamily="18" charset="0"/>
          </a:endParaRPr>
        </a:p>
      </dgm:t>
    </dgm:pt>
    <dgm:pt modelId="{DFEEBAC6-4DEB-4800-95B3-42FDCBEC7DCC}" type="parTrans" cxnId="{F96F826D-4BB9-4251-9E2C-5E5807C81A5D}">
      <dgm:prSet/>
      <dgm:spPr/>
      <dgm:t>
        <a:bodyPr/>
        <a:lstStyle/>
        <a:p>
          <a:endParaRPr lang="en-US"/>
        </a:p>
      </dgm:t>
    </dgm:pt>
    <dgm:pt modelId="{D163606A-662C-4692-8484-7FD18C10EF06}" type="sibTrans" cxnId="{F96F826D-4BB9-4251-9E2C-5E5807C81A5D}">
      <dgm:prSet/>
      <dgm:spPr/>
      <dgm:t>
        <a:bodyPr/>
        <a:lstStyle/>
        <a:p>
          <a:endParaRPr lang="en-US"/>
        </a:p>
      </dgm:t>
    </dgm:pt>
    <dgm:pt modelId="{5DA3EEFF-AC33-45DB-B760-DC31FB02C2B0}">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3200" dirty="0" err="1" smtClean="0">
              <a:latin typeface="Times New Roman" pitchFamily="18" charset="0"/>
              <a:cs typeface="Times New Roman" pitchFamily="18" charset="0"/>
            </a:rPr>
            <a:t>Xung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đột</a:t>
          </a:r>
          <a:endParaRPr lang="en-US" sz="3200" dirty="0">
            <a:latin typeface="Times New Roman" pitchFamily="18" charset="0"/>
            <a:cs typeface="Times New Roman" pitchFamily="18" charset="0"/>
          </a:endParaRPr>
        </a:p>
      </dgm:t>
    </dgm:pt>
    <dgm:pt modelId="{5302E0EF-6AE1-4C4E-956B-8D278142B81B}" type="parTrans" cxnId="{D95C0BDB-41C8-4F04-B5C7-D8F40760AB0B}">
      <dgm:prSet/>
      <dgm:spPr/>
      <dgm:t>
        <a:bodyPr/>
        <a:lstStyle/>
        <a:p>
          <a:endParaRPr lang="en-US"/>
        </a:p>
      </dgm:t>
    </dgm:pt>
    <dgm:pt modelId="{7B69CF7D-7C6D-4ECE-989C-C12128E0F15E}" type="sibTrans" cxnId="{D95C0BDB-41C8-4F04-B5C7-D8F40760AB0B}">
      <dgm:prSet/>
      <dgm:spPr/>
      <dgm:t>
        <a:bodyPr/>
        <a:lstStyle/>
        <a:p>
          <a:endParaRPr lang="en-US"/>
        </a:p>
      </dgm:t>
    </dgm:pt>
    <dgm:pt modelId="{2BB55E59-DB67-4308-A1D9-1DC769463652}" type="pres">
      <dgm:prSet presAssocID="{7A4F0186-9B87-4D83-96B4-B8AE3FF40AA7}" presName="Name0" presStyleCnt="0">
        <dgm:presLayoutVars>
          <dgm:dir/>
          <dgm:resizeHandles val="exact"/>
        </dgm:presLayoutVars>
      </dgm:prSet>
      <dgm:spPr/>
    </dgm:pt>
    <dgm:pt modelId="{2F1C96FD-B78D-4581-9876-CA36EFDC9BF7}" type="pres">
      <dgm:prSet presAssocID="{7A4F0186-9B87-4D83-96B4-B8AE3FF40AA7}" presName="vNodes" presStyleCnt="0"/>
      <dgm:spPr/>
    </dgm:pt>
    <dgm:pt modelId="{A6F3124D-28BA-4052-8E2E-B271A19415B1}" type="pres">
      <dgm:prSet presAssocID="{045FF665-FC52-4351-AB9D-44A479963809}" presName="node" presStyleLbl="node1" presStyleIdx="0" presStyleCnt="3" custScaleX="168107">
        <dgm:presLayoutVars>
          <dgm:bulletEnabled val="1"/>
        </dgm:presLayoutVars>
      </dgm:prSet>
      <dgm:spPr/>
      <dgm:t>
        <a:bodyPr/>
        <a:lstStyle/>
        <a:p>
          <a:endParaRPr lang="en-US"/>
        </a:p>
      </dgm:t>
    </dgm:pt>
    <dgm:pt modelId="{92BA0D82-AEA3-4320-B9A4-A96C68467F45}" type="pres">
      <dgm:prSet presAssocID="{49B257E6-3E6D-492D-8C34-392CF58D303C}" presName="spacerT" presStyleCnt="0"/>
      <dgm:spPr/>
    </dgm:pt>
    <dgm:pt modelId="{6E1C7963-2648-43A8-B675-99E78F2E79F4}" type="pres">
      <dgm:prSet presAssocID="{49B257E6-3E6D-492D-8C34-392CF58D303C}" presName="sibTrans" presStyleLbl="sibTrans2D1" presStyleIdx="0" presStyleCnt="2" custLinFactY="-7734" custLinFactNeighborX="13689" custLinFactNeighborY="-100000"/>
      <dgm:spPr/>
      <dgm:t>
        <a:bodyPr/>
        <a:lstStyle/>
        <a:p>
          <a:endParaRPr lang="en-US"/>
        </a:p>
      </dgm:t>
    </dgm:pt>
    <dgm:pt modelId="{0CC44859-EB0F-4937-A572-AEB890AC4C39}" type="pres">
      <dgm:prSet presAssocID="{49B257E6-3E6D-492D-8C34-392CF58D303C}" presName="spacerB" presStyleCnt="0"/>
      <dgm:spPr/>
    </dgm:pt>
    <dgm:pt modelId="{32CF57BD-735D-4D1D-B9A9-A0CEA34ADD0F}" type="pres">
      <dgm:prSet presAssocID="{B960EB8A-F80F-4B2C-A165-85D007DD605B}" presName="node" presStyleLbl="node1" presStyleIdx="1" presStyleCnt="3" custScaleX="174872" custLinFactY="-15721" custLinFactNeighborX="0" custLinFactNeighborY="-100000">
        <dgm:presLayoutVars>
          <dgm:bulletEnabled val="1"/>
        </dgm:presLayoutVars>
      </dgm:prSet>
      <dgm:spPr/>
      <dgm:t>
        <a:bodyPr/>
        <a:lstStyle/>
        <a:p>
          <a:endParaRPr lang="en-US"/>
        </a:p>
      </dgm:t>
    </dgm:pt>
    <dgm:pt modelId="{0AFC92AC-4CF2-43BB-9EDA-936345DA1B65}" type="pres">
      <dgm:prSet presAssocID="{7A4F0186-9B87-4D83-96B4-B8AE3FF40AA7}" presName="sibTransLast" presStyleLbl="sibTrans2D1" presStyleIdx="1" presStyleCnt="2"/>
      <dgm:spPr/>
      <dgm:t>
        <a:bodyPr/>
        <a:lstStyle/>
        <a:p>
          <a:endParaRPr lang="en-US"/>
        </a:p>
      </dgm:t>
    </dgm:pt>
    <dgm:pt modelId="{1EAD8AE0-C1A4-4368-B603-FE493FF38FAA}" type="pres">
      <dgm:prSet presAssocID="{7A4F0186-9B87-4D83-96B4-B8AE3FF40AA7}" presName="connectorText" presStyleLbl="sibTrans2D1" presStyleIdx="1" presStyleCnt="2"/>
      <dgm:spPr/>
      <dgm:t>
        <a:bodyPr/>
        <a:lstStyle/>
        <a:p>
          <a:endParaRPr lang="en-US"/>
        </a:p>
      </dgm:t>
    </dgm:pt>
    <dgm:pt modelId="{A55C3803-4963-4654-AB20-78C77F9297A2}" type="pres">
      <dgm:prSet presAssocID="{7A4F0186-9B87-4D83-96B4-B8AE3FF40AA7}" presName="lastNode" presStyleLbl="node1" presStyleIdx="2" presStyleCnt="3" custLinFactNeighborX="13648" custLinFactNeighborY="-5106">
        <dgm:presLayoutVars>
          <dgm:bulletEnabled val="1"/>
        </dgm:presLayoutVars>
      </dgm:prSet>
      <dgm:spPr/>
      <dgm:t>
        <a:bodyPr/>
        <a:lstStyle/>
        <a:p>
          <a:endParaRPr lang="en-US"/>
        </a:p>
      </dgm:t>
    </dgm:pt>
  </dgm:ptLst>
  <dgm:cxnLst>
    <dgm:cxn modelId="{C282F7C7-FE6B-4118-98B2-D41A9B63BBAE}" type="presOf" srcId="{B960EB8A-F80F-4B2C-A165-85D007DD605B}" destId="{32CF57BD-735D-4D1D-B9A9-A0CEA34ADD0F}" srcOrd="0" destOrd="0" presId="urn:microsoft.com/office/officeart/2005/8/layout/equation2"/>
    <dgm:cxn modelId="{39F8C1CE-88CE-41B3-867E-E1CA13709EB1}" type="presOf" srcId="{5DA3EEFF-AC33-45DB-B760-DC31FB02C2B0}" destId="{A55C3803-4963-4654-AB20-78C77F9297A2}" srcOrd="0" destOrd="0" presId="urn:microsoft.com/office/officeart/2005/8/layout/equation2"/>
    <dgm:cxn modelId="{73D9803F-6E0E-4F9B-BCC0-F049C99A6B3A}" type="presOf" srcId="{49B257E6-3E6D-492D-8C34-392CF58D303C}" destId="{6E1C7963-2648-43A8-B675-99E78F2E79F4}" srcOrd="0" destOrd="0" presId="urn:microsoft.com/office/officeart/2005/8/layout/equation2"/>
    <dgm:cxn modelId="{F96F826D-4BB9-4251-9E2C-5E5807C81A5D}" srcId="{7A4F0186-9B87-4D83-96B4-B8AE3FF40AA7}" destId="{B960EB8A-F80F-4B2C-A165-85D007DD605B}" srcOrd="1" destOrd="0" parTransId="{DFEEBAC6-4DEB-4800-95B3-42FDCBEC7DCC}" sibTransId="{D163606A-662C-4692-8484-7FD18C10EF06}"/>
    <dgm:cxn modelId="{D1E2D7BC-1C5B-4670-B32A-60F0B049AEF9}" type="presOf" srcId="{045FF665-FC52-4351-AB9D-44A479963809}" destId="{A6F3124D-28BA-4052-8E2E-B271A19415B1}" srcOrd="0" destOrd="0" presId="urn:microsoft.com/office/officeart/2005/8/layout/equation2"/>
    <dgm:cxn modelId="{8A8610C7-3206-4962-BC4A-78FB7DBEDBDE}" type="presOf" srcId="{D163606A-662C-4692-8484-7FD18C10EF06}" destId="{1EAD8AE0-C1A4-4368-B603-FE493FF38FAA}" srcOrd="1" destOrd="0" presId="urn:microsoft.com/office/officeart/2005/8/layout/equation2"/>
    <dgm:cxn modelId="{D95C0BDB-41C8-4F04-B5C7-D8F40760AB0B}" srcId="{7A4F0186-9B87-4D83-96B4-B8AE3FF40AA7}" destId="{5DA3EEFF-AC33-45DB-B760-DC31FB02C2B0}" srcOrd="2" destOrd="0" parTransId="{5302E0EF-6AE1-4C4E-956B-8D278142B81B}" sibTransId="{7B69CF7D-7C6D-4ECE-989C-C12128E0F15E}"/>
    <dgm:cxn modelId="{8F4808B2-E3AD-492E-A96E-A77CCAB0B4FB}" type="presOf" srcId="{7A4F0186-9B87-4D83-96B4-B8AE3FF40AA7}" destId="{2BB55E59-DB67-4308-A1D9-1DC769463652}" srcOrd="0" destOrd="0" presId="urn:microsoft.com/office/officeart/2005/8/layout/equation2"/>
    <dgm:cxn modelId="{A6F31D16-6AE4-4778-A639-E6FF3F3A2981}" srcId="{7A4F0186-9B87-4D83-96B4-B8AE3FF40AA7}" destId="{045FF665-FC52-4351-AB9D-44A479963809}" srcOrd="0" destOrd="0" parTransId="{E80637F3-DD6D-4568-90DB-E10B23D44DAA}" sibTransId="{49B257E6-3E6D-492D-8C34-392CF58D303C}"/>
    <dgm:cxn modelId="{1ECDC51B-401C-471F-AC37-83969FC22BDC}" type="presOf" srcId="{D163606A-662C-4692-8484-7FD18C10EF06}" destId="{0AFC92AC-4CF2-43BB-9EDA-936345DA1B65}" srcOrd="0" destOrd="0" presId="urn:microsoft.com/office/officeart/2005/8/layout/equation2"/>
    <dgm:cxn modelId="{8159F8CF-BE1C-4194-9732-0CC29F7B9F72}" type="presParOf" srcId="{2BB55E59-DB67-4308-A1D9-1DC769463652}" destId="{2F1C96FD-B78D-4581-9876-CA36EFDC9BF7}" srcOrd="0" destOrd="0" presId="urn:microsoft.com/office/officeart/2005/8/layout/equation2"/>
    <dgm:cxn modelId="{E4397EEE-3B90-4F95-AE3A-446BBE50CB18}" type="presParOf" srcId="{2F1C96FD-B78D-4581-9876-CA36EFDC9BF7}" destId="{A6F3124D-28BA-4052-8E2E-B271A19415B1}" srcOrd="0" destOrd="0" presId="urn:microsoft.com/office/officeart/2005/8/layout/equation2"/>
    <dgm:cxn modelId="{BF5C0971-2640-4EFE-B918-63187C92E080}" type="presParOf" srcId="{2F1C96FD-B78D-4581-9876-CA36EFDC9BF7}" destId="{92BA0D82-AEA3-4320-B9A4-A96C68467F45}" srcOrd="1" destOrd="0" presId="urn:microsoft.com/office/officeart/2005/8/layout/equation2"/>
    <dgm:cxn modelId="{4257A4E1-535B-459F-93E0-87C3B673FE07}" type="presParOf" srcId="{2F1C96FD-B78D-4581-9876-CA36EFDC9BF7}" destId="{6E1C7963-2648-43A8-B675-99E78F2E79F4}" srcOrd="2" destOrd="0" presId="urn:microsoft.com/office/officeart/2005/8/layout/equation2"/>
    <dgm:cxn modelId="{D2190FB8-DE96-4080-B17F-A8E4CE683D99}" type="presParOf" srcId="{2F1C96FD-B78D-4581-9876-CA36EFDC9BF7}" destId="{0CC44859-EB0F-4937-A572-AEB890AC4C39}" srcOrd="3" destOrd="0" presId="urn:microsoft.com/office/officeart/2005/8/layout/equation2"/>
    <dgm:cxn modelId="{B90CEF3C-6CC4-44CF-BC9D-FD43CC3FD932}" type="presParOf" srcId="{2F1C96FD-B78D-4581-9876-CA36EFDC9BF7}" destId="{32CF57BD-735D-4D1D-B9A9-A0CEA34ADD0F}" srcOrd="4" destOrd="0" presId="urn:microsoft.com/office/officeart/2005/8/layout/equation2"/>
    <dgm:cxn modelId="{D88C864D-84AF-4384-8274-EFC65582C137}" type="presParOf" srcId="{2BB55E59-DB67-4308-A1D9-1DC769463652}" destId="{0AFC92AC-4CF2-43BB-9EDA-936345DA1B65}" srcOrd="1" destOrd="0" presId="urn:microsoft.com/office/officeart/2005/8/layout/equation2"/>
    <dgm:cxn modelId="{E0684E77-818E-4F2B-B770-A4B9D5C0B3F3}" type="presParOf" srcId="{0AFC92AC-4CF2-43BB-9EDA-936345DA1B65}" destId="{1EAD8AE0-C1A4-4368-B603-FE493FF38FAA}" srcOrd="0" destOrd="0" presId="urn:microsoft.com/office/officeart/2005/8/layout/equation2"/>
    <dgm:cxn modelId="{C3F71D1F-27D8-4F90-BC34-FE39B25952E3}" type="presParOf" srcId="{2BB55E59-DB67-4308-A1D9-1DC769463652}" destId="{A55C3803-4963-4654-AB20-78C77F9297A2}"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2E36A6-FF01-4788-A5BB-C3C7AEAC1831}">
      <dsp:nvSpPr>
        <dsp:cNvPr id="0" name=""/>
        <dsp:cNvSpPr/>
      </dsp:nvSpPr>
      <dsp:spPr>
        <a:xfrm>
          <a:off x="1168270" y="49155"/>
          <a:ext cx="2850475" cy="86524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err="1" smtClean="0">
              <a:latin typeface="Times New Roman" pitchFamily="18" charset="0"/>
              <a:cs typeface="Times New Roman" pitchFamily="18" charset="0"/>
            </a:rPr>
            <a:t>Quan</a:t>
          </a:r>
          <a:r>
            <a:rPr lang="en-US" sz="3600" kern="1200" dirty="0" smtClean="0">
              <a:latin typeface="Times New Roman" pitchFamily="18" charset="0"/>
              <a:cs typeface="Times New Roman" pitchFamily="18" charset="0"/>
            </a:rPr>
            <a:t> </a:t>
          </a:r>
          <a:r>
            <a:rPr lang="en-US" sz="3600" kern="1200" dirty="0" err="1" smtClean="0">
              <a:latin typeface="Times New Roman" pitchFamily="18" charset="0"/>
              <a:cs typeface="Times New Roman" pitchFamily="18" charset="0"/>
            </a:rPr>
            <a:t>sát</a:t>
          </a:r>
          <a:endParaRPr lang="en-US" sz="3600" kern="1200" dirty="0">
            <a:latin typeface="Times New Roman" pitchFamily="18" charset="0"/>
            <a:cs typeface="Times New Roman" pitchFamily="18" charset="0"/>
          </a:endParaRPr>
        </a:p>
      </dsp:txBody>
      <dsp:txXfrm>
        <a:off x="1585712" y="175867"/>
        <a:ext cx="2015591" cy="611821"/>
      </dsp:txXfrm>
    </dsp:sp>
    <dsp:sp modelId="{F570DACD-7C95-453C-B609-D63A403ACBB5}">
      <dsp:nvSpPr>
        <dsp:cNvPr id="0" name=""/>
        <dsp:cNvSpPr/>
      </dsp:nvSpPr>
      <dsp:spPr>
        <a:xfrm>
          <a:off x="2419033" y="915241"/>
          <a:ext cx="348949" cy="348949"/>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a:off x="2465286" y="1048679"/>
        <a:ext cx="256443" cy="82073"/>
      </dsp:txXfrm>
    </dsp:sp>
    <dsp:sp modelId="{A6D039A1-C4CE-48AA-A6FC-B16FA2C13227}">
      <dsp:nvSpPr>
        <dsp:cNvPr id="0" name=""/>
        <dsp:cNvSpPr/>
      </dsp:nvSpPr>
      <dsp:spPr>
        <a:xfrm>
          <a:off x="1102445" y="1294454"/>
          <a:ext cx="2727897" cy="8194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err="1" smtClean="0">
              <a:latin typeface="Times New Roman" pitchFamily="18" charset="0"/>
              <a:cs typeface="Times New Roman" pitchFamily="18" charset="0"/>
            </a:rPr>
            <a:t>Dự</a:t>
          </a:r>
          <a:r>
            <a:rPr lang="en-US" sz="3600" kern="1200" dirty="0" smtClean="0">
              <a:latin typeface="Times New Roman" pitchFamily="18" charset="0"/>
              <a:cs typeface="Times New Roman" pitchFamily="18" charset="0"/>
            </a:rPr>
            <a:t> </a:t>
          </a:r>
          <a:r>
            <a:rPr lang="en-US" sz="3600" kern="1200" dirty="0" err="1" smtClean="0">
              <a:latin typeface="Times New Roman" pitchFamily="18" charset="0"/>
              <a:cs typeface="Times New Roman" pitchFamily="18" charset="0"/>
            </a:rPr>
            <a:t>đoán</a:t>
          </a:r>
          <a:endParaRPr lang="en-US" sz="3600" kern="1200" dirty="0">
            <a:latin typeface="Times New Roman" pitchFamily="18" charset="0"/>
            <a:cs typeface="Times New Roman" pitchFamily="18" charset="0"/>
          </a:endParaRPr>
        </a:p>
      </dsp:txBody>
      <dsp:txXfrm>
        <a:off x="1501936" y="1414454"/>
        <a:ext cx="1928915" cy="579412"/>
      </dsp:txXfrm>
    </dsp:sp>
    <dsp:sp modelId="{DA3CC290-B137-48F1-B6DF-9788799A51E6}">
      <dsp:nvSpPr>
        <dsp:cNvPr id="0" name=""/>
        <dsp:cNvSpPr/>
      </dsp:nvSpPr>
      <dsp:spPr>
        <a:xfrm rot="21586019">
          <a:off x="4109001" y="962919"/>
          <a:ext cx="191344" cy="2238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4109001" y="1007798"/>
        <a:ext cx="133941" cy="134285"/>
      </dsp:txXfrm>
    </dsp:sp>
    <dsp:sp modelId="{BBCF3DCF-6C32-4431-8C30-9CB4016CC58D}">
      <dsp:nvSpPr>
        <dsp:cNvPr id="0" name=""/>
        <dsp:cNvSpPr/>
      </dsp:nvSpPr>
      <dsp:spPr>
        <a:xfrm>
          <a:off x="4379728" y="343"/>
          <a:ext cx="3596000" cy="2132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err="1" smtClean="0">
              <a:latin typeface="Times New Roman" pitchFamily="18" charset="0"/>
              <a:cs typeface="Times New Roman" pitchFamily="18" charset="0"/>
            </a:rPr>
            <a:t>Lý</a:t>
          </a:r>
          <a:r>
            <a:rPr lang="en-US" sz="3600" kern="1200" dirty="0" smtClean="0">
              <a:latin typeface="Times New Roman" pitchFamily="18" charset="0"/>
              <a:cs typeface="Times New Roman" pitchFamily="18" charset="0"/>
            </a:rPr>
            <a:t> </a:t>
          </a:r>
          <a:r>
            <a:rPr lang="en-US" sz="3600" kern="1200" dirty="0" err="1" smtClean="0">
              <a:latin typeface="Times New Roman" pitchFamily="18" charset="0"/>
              <a:cs typeface="Times New Roman" pitchFamily="18" charset="0"/>
            </a:rPr>
            <a:t>thuyết</a:t>
          </a:r>
          <a:r>
            <a:rPr lang="en-US" sz="3600" kern="1200" dirty="0" smtClean="0">
              <a:latin typeface="Times New Roman" pitchFamily="18" charset="0"/>
              <a:cs typeface="Times New Roman" pitchFamily="18" charset="0"/>
            </a:rPr>
            <a:t> </a:t>
          </a:r>
          <a:r>
            <a:rPr lang="en-US" sz="3600" kern="1200" dirty="0" err="1" smtClean="0">
              <a:latin typeface="Times New Roman" pitchFamily="18" charset="0"/>
              <a:cs typeface="Times New Roman" pitchFamily="18" charset="0"/>
            </a:rPr>
            <a:t>vai</a:t>
          </a:r>
          <a:r>
            <a:rPr lang="en-US" sz="3600" kern="1200" dirty="0" smtClean="0">
              <a:latin typeface="Times New Roman" pitchFamily="18" charset="0"/>
              <a:cs typeface="Times New Roman" pitchFamily="18" charset="0"/>
            </a:rPr>
            <a:t> </a:t>
          </a:r>
          <a:r>
            <a:rPr lang="en-US" sz="3600" kern="1200" dirty="0" err="1" smtClean="0">
              <a:latin typeface="Times New Roman" pitchFamily="18" charset="0"/>
              <a:cs typeface="Times New Roman" pitchFamily="18" charset="0"/>
            </a:rPr>
            <a:t>trò</a:t>
          </a:r>
          <a:endParaRPr lang="en-US" sz="3600" kern="1200" dirty="0">
            <a:latin typeface="Times New Roman" pitchFamily="18" charset="0"/>
            <a:cs typeface="Times New Roman" pitchFamily="18" charset="0"/>
          </a:endParaRPr>
        </a:p>
      </dsp:txBody>
      <dsp:txXfrm>
        <a:off x="4906350" y="312701"/>
        <a:ext cx="2542756" cy="15081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156DCF-F315-4AD0-886F-F812F337C841}">
      <dsp:nvSpPr>
        <dsp:cNvPr id="0" name=""/>
        <dsp:cNvSpPr/>
      </dsp:nvSpPr>
      <dsp:spPr>
        <a:xfrm>
          <a:off x="1600202" y="-3"/>
          <a:ext cx="3586638" cy="1150853"/>
        </a:xfrm>
        <a:prstGeom prst="roundRect">
          <a:avLst>
            <a:gd name="adj" fmla="val 1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err="1" smtClean="0">
              <a:latin typeface="Times New Roman" pitchFamily="18" charset="0"/>
              <a:cs typeface="Times New Roman" pitchFamily="18" charset="0"/>
            </a:rPr>
            <a:t>Hoạt</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động</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của</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hệ</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thống</a:t>
          </a:r>
          <a:endParaRPr lang="en-US" sz="3200" kern="1200" dirty="0">
            <a:latin typeface="Times New Roman" pitchFamily="18" charset="0"/>
            <a:cs typeface="Times New Roman" pitchFamily="18" charset="0"/>
          </a:endParaRPr>
        </a:p>
      </dsp:txBody>
      <dsp:txXfrm>
        <a:off x="1633909" y="33704"/>
        <a:ext cx="3519224" cy="1083439"/>
      </dsp:txXfrm>
    </dsp:sp>
    <dsp:sp modelId="{F547BF37-AEA4-4F14-96F3-5BCD709AA81F}">
      <dsp:nvSpPr>
        <dsp:cNvPr id="0" name=""/>
        <dsp:cNvSpPr/>
      </dsp:nvSpPr>
      <dsp:spPr>
        <a:xfrm rot="2783656">
          <a:off x="3883434" y="1391292"/>
          <a:ext cx="843712" cy="282782"/>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3968269" y="1447848"/>
        <a:ext cx="674042" cy="169670"/>
      </dsp:txXfrm>
    </dsp:sp>
    <dsp:sp modelId="{06FDD2DA-748D-44D3-96EC-11E90F9A0696}">
      <dsp:nvSpPr>
        <dsp:cNvPr id="0" name=""/>
        <dsp:cNvSpPr/>
      </dsp:nvSpPr>
      <dsp:spPr>
        <a:xfrm>
          <a:off x="3886207" y="1914518"/>
          <a:ext cx="2587914" cy="1073378"/>
        </a:xfrm>
        <a:prstGeom prst="roundRect">
          <a:avLst>
            <a:gd name="adj" fmla="val 10000"/>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err="1" smtClean="0">
              <a:latin typeface="Times New Roman" pitchFamily="18" charset="0"/>
              <a:cs typeface="Times New Roman" pitchFamily="18" charset="0"/>
            </a:rPr>
            <a:t>Sự</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lệch</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pha</a:t>
          </a:r>
          <a:endParaRPr lang="en-US" sz="3200" kern="1200" dirty="0">
            <a:latin typeface="Times New Roman" pitchFamily="18" charset="0"/>
            <a:cs typeface="Times New Roman" pitchFamily="18" charset="0"/>
          </a:endParaRPr>
        </a:p>
      </dsp:txBody>
      <dsp:txXfrm>
        <a:off x="3917645" y="1945956"/>
        <a:ext cx="2525038" cy="1010502"/>
      </dsp:txXfrm>
    </dsp:sp>
    <dsp:sp modelId="{C8EBEEDC-6388-4185-99FE-2FD8B6F8E590}">
      <dsp:nvSpPr>
        <dsp:cNvPr id="0" name=""/>
        <dsp:cNvSpPr/>
      </dsp:nvSpPr>
      <dsp:spPr>
        <a:xfrm rot="7993588">
          <a:off x="1646490" y="1405831"/>
          <a:ext cx="843712" cy="282782"/>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p>
      </dsp:txBody>
      <dsp:txXfrm rot="10800000">
        <a:off x="1731325" y="1462387"/>
        <a:ext cx="674042" cy="169670"/>
      </dsp:txXfrm>
    </dsp:sp>
    <dsp:sp modelId="{6AA2E294-85F1-49EB-A634-CE342DEE44D0}">
      <dsp:nvSpPr>
        <dsp:cNvPr id="0" name=""/>
        <dsp:cNvSpPr/>
      </dsp:nvSpPr>
      <dsp:spPr>
        <a:xfrm>
          <a:off x="0" y="1914528"/>
          <a:ext cx="2729839" cy="1034015"/>
        </a:xfrm>
        <a:prstGeom prst="roundRect">
          <a:avLst>
            <a:gd name="adj" fmla="val 10000"/>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err="1" smtClean="0">
              <a:latin typeface="Times New Roman" pitchFamily="18" charset="0"/>
              <a:cs typeface="Times New Roman" pitchFamily="18" charset="0"/>
            </a:rPr>
            <a:t>Sự</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đồng</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bộ</a:t>
          </a:r>
          <a:endParaRPr lang="en-US" sz="3200" kern="1200" dirty="0">
            <a:latin typeface="Times New Roman" pitchFamily="18" charset="0"/>
            <a:cs typeface="Times New Roman" pitchFamily="18" charset="0"/>
          </a:endParaRPr>
        </a:p>
      </dsp:txBody>
      <dsp:txXfrm>
        <a:off x="30285" y="1944813"/>
        <a:ext cx="2669269" cy="973445"/>
      </dsp:txXfrm>
    </dsp:sp>
    <dsp:sp modelId="{6A07E911-4915-44C4-AA1A-77582A2D5AC9}">
      <dsp:nvSpPr>
        <dsp:cNvPr id="0" name=""/>
        <dsp:cNvSpPr/>
      </dsp:nvSpPr>
      <dsp:spPr>
        <a:xfrm rot="13251478">
          <a:off x="4074819" y="1559708"/>
          <a:ext cx="592126" cy="4572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a:off x="4088535" y="1568852"/>
        <a:ext cx="564694" cy="274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F3124D-28BA-4052-8E2E-B271A19415B1}">
      <dsp:nvSpPr>
        <dsp:cNvPr id="0" name=""/>
        <dsp:cNvSpPr/>
      </dsp:nvSpPr>
      <dsp:spPr>
        <a:xfrm>
          <a:off x="183124" y="1236"/>
          <a:ext cx="3405300" cy="2025674"/>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52070" tIns="52070" rIns="52070" bIns="52070" numCol="1" spcCol="1270" anchor="ctr" anchorCtr="0">
          <a:noAutofit/>
        </a:bodyPr>
        <a:lstStyle/>
        <a:p>
          <a:pPr lvl="0" algn="ctr" defTabSz="1822450">
            <a:lnSpc>
              <a:spcPct val="90000"/>
            </a:lnSpc>
            <a:spcBef>
              <a:spcPct val="0"/>
            </a:spcBef>
            <a:spcAft>
              <a:spcPct val="35000"/>
            </a:spcAft>
          </a:pPr>
          <a:r>
            <a:rPr lang="en-US" sz="4100" kern="1200" dirty="0" err="1" smtClean="0">
              <a:latin typeface="Times New Roman" pitchFamily="18" charset="0"/>
              <a:cs typeface="Times New Roman" pitchFamily="18" charset="0"/>
            </a:rPr>
            <a:t>Mâu</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thuẫn</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chủ</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quan</a:t>
          </a:r>
          <a:endParaRPr lang="en-US" sz="4100" kern="1200" dirty="0">
            <a:latin typeface="Times New Roman" pitchFamily="18" charset="0"/>
            <a:cs typeface="Times New Roman" pitchFamily="18" charset="0"/>
          </a:endParaRPr>
        </a:p>
      </dsp:txBody>
      <dsp:txXfrm>
        <a:off x="681819" y="297889"/>
        <a:ext cx="2407910" cy="1432368"/>
      </dsp:txXfrm>
    </dsp:sp>
    <dsp:sp modelId="{6E1C7963-2648-43A8-B675-99E78F2E79F4}">
      <dsp:nvSpPr>
        <dsp:cNvPr id="0" name=""/>
        <dsp:cNvSpPr/>
      </dsp:nvSpPr>
      <dsp:spPr>
        <a:xfrm>
          <a:off x="1459160" y="1936045"/>
          <a:ext cx="1174891" cy="1174891"/>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a:off x="1614892" y="2385323"/>
        <a:ext cx="863427" cy="276335"/>
      </dsp:txXfrm>
    </dsp:sp>
    <dsp:sp modelId="{32CF57BD-735D-4D1D-B9A9-A0CEA34ADD0F}">
      <dsp:nvSpPr>
        <dsp:cNvPr id="0" name=""/>
        <dsp:cNvSpPr/>
      </dsp:nvSpPr>
      <dsp:spPr>
        <a:xfrm>
          <a:off x="114606" y="3047830"/>
          <a:ext cx="3542337" cy="2025674"/>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52070" tIns="52070" rIns="52070" bIns="52070" numCol="1" spcCol="1270" anchor="ctr" anchorCtr="0">
          <a:noAutofit/>
        </a:bodyPr>
        <a:lstStyle/>
        <a:p>
          <a:pPr lvl="0" algn="ctr" defTabSz="1822450">
            <a:lnSpc>
              <a:spcPct val="90000"/>
            </a:lnSpc>
            <a:spcBef>
              <a:spcPct val="0"/>
            </a:spcBef>
            <a:spcAft>
              <a:spcPct val="35000"/>
            </a:spcAft>
          </a:pPr>
          <a:r>
            <a:rPr lang="en-US" sz="4100" kern="1200" dirty="0" err="1" smtClean="0">
              <a:latin typeface="Times New Roman" pitchFamily="18" charset="0"/>
              <a:cs typeface="Times New Roman" pitchFamily="18" charset="0"/>
            </a:rPr>
            <a:t>Mâu</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thuẫn</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khách</a:t>
          </a:r>
          <a:r>
            <a:rPr lang="en-US" sz="4100" kern="1200" dirty="0" smtClean="0">
              <a:latin typeface="Times New Roman" pitchFamily="18" charset="0"/>
              <a:cs typeface="Times New Roman" pitchFamily="18" charset="0"/>
            </a:rPr>
            <a:t> </a:t>
          </a:r>
          <a:r>
            <a:rPr lang="en-US" sz="4100" kern="1200" dirty="0" err="1" smtClean="0">
              <a:latin typeface="Times New Roman" pitchFamily="18" charset="0"/>
              <a:cs typeface="Times New Roman" pitchFamily="18" charset="0"/>
            </a:rPr>
            <a:t>quan</a:t>
          </a:r>
          <a:endParaRPr lang="en-US" sz="4100" kern="1200" dirty="0">
            <a:latin typeface="Times New Roman" pitchFamily="18" charset="0"/>
            <a:cs typeface="Times New Roman" pitchFamily="18" charset="0"/>
          </a:endParaRPr>
        </a:p>
      </dsp:txBody>
      <dsp:txXfrm>
        <a:off x="633369" y="3344483"/>
        <a:ext cx="2504811" cy="1432368"/>
      </dsp:txXfrm>
    </dsp:sp>
    <dsp:sp modelId="{0AFC92AC-4CF2-43BB-9EDA-936345DA1B65}">
      <dsp:nvSpPr>
        <dsp:cNvPr id="0" name=""/>
        <dsp:cNvSpPr/>
      </dsp:nvSpPr>
      <dsp:spPr>
        <a:xfrm rot="23206">
          <a:off x="3989450" y="2177175"/>
          <a:ext cx="704946" cy="75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kern="1200"/>
        </a:p>
      </dsp:txBody>
      <dsp:txXfrm>
        <a:off x="3989452" y="2327171"/>
        <a:ext cx="493462" cy="452130"/>
      </dsp:txXfrm>
    </dsp:sp>
    <dsp:sp modelId="{A55C3803-4963-4654-AB20-78C77F9297A2}">
      <dsp:nvSpPr>
        <dsp:cNvPr id="0" name=""/>
        <dsp:cNvSpPr/>
      </dsp:nvSpPr>
      <dsp:spPr>
        <a:xfrm>
          <a:off x="4986954" y="546305"/>
          <a:ext cx="4051349" cy="4051349"/>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err="1" smtClean="0">
              <a:latin typeface="Times New Roman" pitchFamily="18" charset="0"/>
              <a:cs typeface="Times New Roman" pitchFamily="18" charset="0"/>
            </a:rPr>
            <a:t>Xung</a:t>
          </a:r>
          <a:r>
            <a:rPr lang="en-US" sz="3200" kern="1200" dirty="0" smtClean="0">
              <a:latin typeface="Times New Roman" pitchFamily="18" charset="0"/>
              <a:cs typeface="Times New Roman" pitchFamily="18" charset="0"/>
            </a:rPr>
            <a:t> </a:t>
          </a:r>
          <a:r>
            <a:rPr lang="en-US" sz="3200" kern="1200" dirty="0" err="1" smtClean="0">
              <a:latin typeface="Times New Roman" pitchFamily="18" charset="0"/>
              <a:cs typeface="Times New Roman" pitchFamily="18" charset="0"/>
            </a:rPr>
            <a:t>đột</a:t>
          </a:r>
          <a:endParaRPr lang="en-US" sz="3200" kern="1200" dirty="0">
            <a:latin typeface="Times New Roman" pitchFamily="18" charset="0"/>
            <a:cs typeface="Times New Roman" pitchFamily="18" charset="0"/>
          </a:endParaRPr>
        </a:p>
      </dsp:txBody>
      <dsp:txXfrm>
        <a:off x="5580260" y="1139611"/>
        <a:ext cx="2864737" cy="2864737"/>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C9137D-33D5-47DA-8929-50FB9EC1AEC1}" type="datetimeFigureOut">
              <a:rPr lang="en-US" smtClean="0"/>
              <a:t>22-07-2014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1F5B5A-7712-4526-9CD2-88A71E44DE77}" type="slidenum">
              <a:rPr lang="en-US" smtClean="0"/>
              <a:t>‹#›</a:t>
            </a:fld>
            <a:endParaRPr lang="en-US"/>
          </a:p>
        </p:txBody>
      </p:sp>
    </p:spTree>
    <p:extLst>
      <p:ext uri="{BB962C8B-B14F-4D97-AF65-F5344CB8AC3E}">
        <p14:creationId xmlns:p14="http://schemas.microsoft.com/office/powerpoint/2010/main" val="1533447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1F5B5A-7712-4526-9CD2-88A71E44DE77}" type="slidenum">
              <a:rPr lang="en-US" smtClean="0"/>
              <a:t>6</a:t>
            </a:fld>
            <a:endParaRPr lang="en-US"/>
          </a:p>
        </p:txBody>
      </p:sp>
    </p:spTree>
    <p:extLst>
      <p:ext uri="{BB962C8B-B14F-4D97-AF65-F5344CB8AC3E}">
        <p14:creationId xmlns:p14="http://schemas.microsoft.com/office/powerpoint/2010/main" val="1885483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1F5B5A-7712-4526-9CD2-88A71E44DE77}" type="slidenum">
              <a:rPr lang="en-US" smtClean="0"/>
              <a:t>8</a:t>
            </a:fld>
            <a:endParaRPr lang="en-US"/>
          </a:p>
        </p:txBody>
      </p:sp>
    </p:spTree>
    <p:extLst>
      <p:ext uri="{BB962C8B-B14F-4D97-AF65-F5344CB8AC3E}">
        <p14:creationId xmlns:p14="http://schemas.microsoft.com/office/powerpoint/2010/main" val="3792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1F5B5A-7712-4526-9CD2-88A71E44DE77}" type="slidenum">
              <a:rPr lang="en-US" smtClean="0"/>
              <a:t>19</a:t>
            </a:fld>
            <a:endParaRPr lang="en-US"/>
          </a:p>
        </p:txBody>
      </p:sp>
    </p:spTree>
    <p:extLst>
      <p:ext uri="{BB962C8B-B14F-4D97-AF65-F5344CB8AC3E}">
        <p14:creationId xmlns:p14="http://schemas.microsoft.com/office/powerpoint/2010/main" val="3493761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1F5B5A-7712-4526-9CD2-88A71E44DE77}" type="slidenum">
              <a:rPr lang="en-US" smtClean="0"/>
              <a:t>32</a:t>
            </a:fld>
            <a:endParaRPr lang="en-US"/>
          </a:p>
        </p:txBody>
      </p:sp>
    </p:spTree>
    <p:extLst>
      <p:ext uri="{BB962C8B-B14F-4D97-AF65-F5344CB8AC3E}">
        <p14:creationId xmlns:p14="http://schemas.microsoft.com/office/powerpoint/2010/main" val="1050982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B8120B-A79A-4AA6-AB84-CD49FC7EF846}" type="datetimeFigureOut">
              <a:rPr lang="en-US" smtClean="0"/>
              <a:t>22-07-2014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421835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8120B-A79A-4AA6-AB84-CD49FC7EF846}" type="datetimeFigureOut">
              <a:rPr lang="en-US" smtClean="0"/>
              <a:t>22-07-2014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1699260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8120B-A79A-4AA6-AB84-CD49FC7EF846}" type="datetimeFigureOut">
              <a:rPr lang="en-US" smtClean="0"/>
              <a:t>22-07-2014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2932265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8120B-A79A-4AA6-AB84-CD49FC7EF846}" type="datetimeFigureOut">
              <a:rPr lang="en-US" smtClean="0"/>
              <a:t>22-07-2014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447109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B8120B-A79A-4AA6-AB84-CD49FC7EF846}" type="datetimeFigureOut">
              <a:rPr lang="en-US" smtClean="0"/>
              <a:t>22-07-2014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508553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B8120B-A79A-4AA6-AB84-CD49FC7EF846}" type="datetimeFigureOut">
              <a:rPr lang="en-US" smtClean="0"/>
              <a:t>22-07-2014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600292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B8120B-A79A-4AA6-AB84-CD49FC7EF846}" type="datetimeFigureOut">
              <a:rPr lang="en-US" smtClean="0"/>
              <a:t>22-07-2014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4240575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B8120B-A79A-4AA6-AB84-CD49FC7EF846}" type="datetimeFigureOut">
              <a:rPr lang="en-US" smtClean="0"/>
              <a:t>22-07-2014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50463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B8120B-A79A-4AA6-AB84-CD49FC7EF846}" type="datetimeFigureOut">
              <a:rPr lang="en-US" smtClean="0"/>
              <a:t>22-07-2014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995385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8120B-A79A-4AA6-AB84-CD49FC7EF846}" type="datetimeFigureOut">
              <a:rPr lang="en-US" smtClean="0"/>
              <a:t>22-07-2014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3450778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8120B-A79A-4AA6-AB84-CD49FC7EF846}" type="datetimeFigureOut">
              <a:rPr lang="en-US" smtClean="0"/>
              <a:t>22-07-2014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6310-D018-4300-8887-95CB7FA1E2C7}" type="slidenum">
              <a:rPr lang="en-US" smtClean="0"/>
              <a:t>‹#›</a:t>
            </a:fld>
            <a:endParaRPr lang="en-US"/>
          </a:p>
        </p:txBody>
      </p:sp>
    </p:spTree>
    <p:extLst>
      <p:ext uri="{BB962C8B-B14F-4D97-AF65-F5344CB8AC3E}">
        <p14:creationId xmlns:p14="http://schemas.microsoft.com/office/powerpoint/2010/main" val="1500184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B8120B-A79A-4AA6-AB84-CD49FC7EF846}" type="datetimeFigureOut">
              <a:rPr lang="en-US" smtClean="0"/>
              <a:t>22-07-2014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D16310-D018-4300-8887-95CB7FA1E2C7}" type="slidenum">
              <a:rPr lang="en-US" smtClean="0"/>
              <a:t>‹#›</a:t>
            </a:fld>
            <a:endParaRPr lang="en-US"/>
          </a:p>
        </p:txBody>
      </p:sp>
    </p:spTree>
    <p:extLst>
      <p:ext uri="{BB962C8B-B14F-4D97-AF65-F5344CB8AC3E}">
        <p14:creationId xmlns:p14="http://schemas.microsoft.com/office/powerpoint/2010/main" val="188982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9600"/>
            <a:ext cx="9144000" cy="746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81000" y="152400"/>
            <a:ext cx="7772400" cy="1317625"/>
          </a:xfrm>
        </p:spPr>
        <p:txBody>
          <a:bodyPr>
            <a:normAutofit/>
          </a:bodyPr>
          <a:lstStyle/>
          <a:p>
            <a:r>
              <a:rPr lang="en-US" sz="4000" dirty="0" smtClean="0">
                <a:latin typeface="Times New Roman" pitchFamily="18" charset="0"/>
                <a:cs typeface="Times New Roman" pitchFamily="18" charset="0"/>
              </a:rPr>
              <a:t>TRƯỜNG ĐẠI HỌC NÔNG LÂM</a:t>
            </a:r>
            <a:endParaRPr lang="en-US" sz="4000" dirty="0">
              <a:latin typeface="Times New Roman" pitchFamily="18" charset="0"/>
              <a:cs typeface="Times New Roman" pitchFamily="18" charset="0"/>
            </a:endParaRPr>
          </a:p>
        </p:txBody>
      </p:sp>
      <p:sp>
        <p:nvSpPr>
          <p:cNvPr id="3" name="Subtitle 2"/>
          <p:cNvSpPr>
            <a:spLocks noGrp="1"/>
          </p:cNvSpPr>
          <p:nvPr>
            <p:ph type="subTitle" idx="1"/>
          </p:nvPr>
        </p:nvSpPr>
        <p:spPr>
          <a:xfrm>
            <a:off x="0" y="2286000"/>
            <a:ext cx="9144000" cy="4572000"/>
          </a:xfrm>
        </p:spPr>
        <p:style>
          <a:lnRef idx="1">
            <a:schemeClr val="accent3"/>
          </a:lnRef>
          <a:fillRef idx="2">
            <a:schemeClr val="accent3"/>
          </a:fillRef>
          <a:effectRef idx="1">
            <a:schemeClr val="accent3"/>
          </a:effectRef>
          <a:fontRef idx="minor">
            <a:schemeClr val="dk1"/>
          </a:fontRef>
        </p:style>
        <p:txBody>
          <a:bodyPr>
            <a:normAutofit/>
          </a:bodyPr>
          <a:lstStyle/>
          <a:p>
            <a:r>
              <a:rPr lang="en-US" sz="4400" dirty="0" smtClean="0">
                <a:solidFill>
                  <a:srgbClr val="FF0000"/>
                </a:solidFill>
                <a:latin typeface="Times New Roman" pitchFamily="18" charset="0"/>
                <a:cs typeface="Times New Roman" pitchFamily="18" charset="0"/>
              </a:rPr>
              <a:t>XÃ HỘI HỌC ĐẠI CƯƠNG</a:t>
            </a:r>
          </a:p>
          <a:p>
            <a:endParaRPr lang="en-US" dirty="0" smtClean="0">
              <a:latin typeface="Times New Roman" pitchFamily="18" charset="0"/>
              <a:cs typeface="Times New Roman" pitchFamily="18" charset="0"/>
            </a:endParaRPr>
          </a:p>
          <a:p>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CÁC LÝ THUYẾT </a:t>
            </a:r>
          </a:p>
          <a:p>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XÃ HỘI HỌC</a:t>
            </a: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b="1" dirty="0" smtClean="0">
                <a:solidFill>
                  <a:schemeClr val="tx1"/>
                </a:solidFill>
                <a:latin typeface="Times New Roman" pitchFamily="18" charset="0"/>
                <a:cs typeface="Times New Roman" pitchFamily="18" charset="0"/>
              </a:rPr>
              <a:t>GVHD: NGUYỄN ĐỨC THÀNH</a:t>
            </a:r>
            <a:endParaRPr lang="en-US" sz="2400" b="1" dirty="0">
              <a:solidFill>
                <a:schemeClr val="tx1"/>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1143000"/>
            <a:ext cx="1295399"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www.noivuqnam.gov.vn/Portals/3/Icon/PHAN%20BIEN%20XA%20HO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9144000"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5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circle(in)">
                                      <p:cBhvr>
                                        <p:cTn id="7"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0948"/>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p:cNvSpPr>
            <a:spLocks noGrp="1"/>
          </p:cNvSpPr>
          <p:nvPr>
            <p:ph sz="half" idx="1"/>
          </p:nvPr>
        </p:nvSpPr>
        <p:spPr>
          <a:xfrm>
            <a:off x="0" y="1600200"/>
            <a:ext cx="4876800" cy="4525963"/>
          </a:xfrm>
        </p:spPr>
        <p:txBody>
          <a:bodyPr/>
          <a:lstStyle/>
          <a:p>
            <a:pPr marL="514350" indent="-514350">
              <a:buFont typeface="+mj-lt"/>
              <a:buAutoNum type="arabicPeriod"/>
            </a:pPr>
            <a:endParaRPr lang="en-US" b="1" i="1" u="sng" dirty="0" smtClean="0">
              <a:solidFill>
                <a:srgbClr val="FF0000"/>
              </a:solidFill>
              <a:latin typeface="Times New Roman" pitchFamily="18" charset="0"/>
              <a:cs typeface="Times New Roman" pitchFamily="18" charset="0"/>
            </a:endParaRPr>
          </a:p>
          <a:p>
            <a:pPr marL="514350" indent="-514350">
              <a:buFont typeface="+mj-lt"/>
              <a:buAutoNum type="arabicPeriod"/>
            </a:pPr>
            <a:r>
              <a:rPr lang="en-US" b="1" i="1" u="sng" dirty="0" err="1" smtClean="0">
                <a:solidFill>
                  <a:srgbClr val="FF0000"/>
                </a:solidFill>
                <a:latin typeface="Times New Roman" pitchFamily="18" charset="0"/>
                <a:cs typeface="Times New Roman" pitchFamily="18" charset="0"/>
              </a:rPr>
              <a:t>Thăng</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bằng</a:t>
            </a:r>
            <a:r>
              <a:rPr lang="en-US" b="1" i="1" u="sng" dirty="0" smtClean="0">
                <a:solidFill>
                  <a:srgbClr val="FF0000"/>
                </a:solidFill>
                <a:latin typeface="Times New Roman" pitchFamily="18" charset="0"/>
                <a:cs typeface="Times New Roman" pitchFamily="18" charset="0"/>
              </a:rPr>
              <a:t> hay </a:t>
            </a:r>
            <a:r>
              <a:rPr lang="en-US" b="1" i="1" u="sng" dirty="0" err="1" smtClean="0">
                <a:solidFill>
                  <a:srgbClr val="FF0000"/>
                </a:solidFill>
                <a:latin typeface="Times New Roman" pitchFamily="18" charset="0"/>
                <a:cs typeface="Times New Roman" pitchFamily="18" charset="0"/>
              </a:rPr>
              <a:t>ổn</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định</a:t>
            </a:r>
            <a:r>
              <a:rPr lang="en-US" b="1" i="1" u="sng" dirty="0" smtClean="0">
                <a:solidFill>
                  <a:srgbClr val="FF0000"/>
                </a:solidFill>
                <a:latin typeface="Times New Roman" pitchFamily="18" charset="0"/>
                <a:cs typeface="Times New Roman" pitchFamily="18" charset="0"/>
              </a:rPr>
              <a:t>:</a:t>
            </a:r>
          </a:p>
          <a:p>
            <a:pPr marL="514350" indent="-514350">
              <a:buFont typeface="+mj-lt"/>
              <a:buAutoNum type="arabicPeriod"/>
            </a:pPr>
            <a:endParaRPr lang="en-US" b="1" i="1" u="sng" dirty="0">
              <a:solidFill>
                <a:srgbClr val="FF0000"/>
              </a:solidFill>
              <a:latin typeface="Times New Roman" pitchFamily="18" charset="0"/>
              <a:cs typeface="Times New Roman" pitchFamily="18" charset="0"/>
            </a:endParaRPr>
          </a:p>
        </p:txBody>
      </p:sp>
      <p:sp>
        <p:nvSpPr>
          <p:cNvPr id="4" name="Content Placeholder 3"/>
          <p:cNvSpPr>
            <a:spLocks noGrp="1"/>
          </p:cNvSpPr>
          <p:nvPr>
            <p:ph sz="half" idx="2"/>
          </p:nvPr>
        </p:nvSpPr>
        <p:spPr/>
        <p:txBody>
          <a:bodyPr/>
          <a:lstStyle/>
          <a:p>
            <a:endParaRPr lang="en-US"/>
          </a:p>
        </p:txBody>
      </p:sp>
      <p:sp>
        <p:nvSpPr>
          <p:cNvPr id="13" name="Title 3"/>
          <p:cNvSpPr txBox="1">
            <a:spLocks/>
          </p:cNvSpPr>
          <p:nvPr/>
        </p:nvSpPr>
        <p:spPr>
          <a:xfrm>
            <a:off x="776749" y="1130710"/>
            <a:ext cx="7620000" cy="731838"/>
          </a:xfrm>
          <a:prstGeom prst="rect">
            <a:avLst/>
          </a:prstGeom>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just"/>
            <a:r>
              <a:rPr lang="en-US" sz="3400" b="1" i="1" dirty="0" err="1">
                <a:solidFill>
                  <a:srgbClr val="0070C0"/>
                </a:solidFill>
                <a:latin typeface="Times New Roman" pitchFamily="18" charset="0"/>
                <a:cs typeface="Times New Roman" pitchFamily="18" charset="0"/>
              </a:rPr>
              <a:t>Trình</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tự</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phận</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tích</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hệ</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thống</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xã</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hội</a:t>
            </a:r>
            <a:r>
              <a:rPr lang="en-US" sz="3400" b="1" i="1" dirty="0">
                <a:solidFill>
                  <a:srgbClr val="0070C0"/>
                </a:solidFill>
                <a:latin typeface="Times New Roman" pitchFamily="18" charset="0"/>
                <a:cs typeface="Times New Roman" pitchFamily="18" charset="0"/>
              </a:rPr>
              <a:t> </a:t>
            </a:r>
            <a:r>
              <a:rPr lang="en-US" sz="3400" b="1" i="1" dirty="0" err="1">
                <a:solidFill>
                  <a:srgbClr val="0070C0"/>
                </a:solidFill>
                <a:latin typeface="Times New Roman" pitchFamily="18" charset="0"/>
                <a:cs typeface="Times New Roman" pitchFamily="18" charset="0"/>
              </a:rPr>
              <a:t>học</a:t>
            </a:r>
            <a:r>
              <a:rPr lang="en-US" sz="3400" b="1" i="1" dirty="0">
                <a:solidFill>
                  <a:srgbClr val="0070C0"/>
                </a:solidFill>
                <a:latin typeface="Times New Roman" pitchFamily="18" charset="0"/>
                <a:cs typeface="Times New Roman" pitchFamily="18" charset="0"/>
              </a:rPr>
              <a:t>:</a:t>
            </a:r>
          </a:p>
        </p:txBody>
      </p:sp>
      <p:sp>
        <p:nvSpPr>
          <p:cNvPr id="11" name="Title 3"/>
          <p:cNvSpPr>
            <a:spLocks noGrp="1"/>
          </p:cNvSpPr>
          <p:nvPr>
            <p:ph type="title"/>
          </p:nvPr>
        </p:nvSpPr>
        <p:spPr>
          <a:xfrm>
            <a:off x="0" y="3810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grpSp>
        <p:nvGrpSpPr>
          <p:cNvPr id="8" name="Group 7"/>
          <p:cNvGrpSpPr/>
          <p:nvPr/>
        </p:nvGrpSpPr>
        <p:grpSpPr>
          <a:xfrm>
            <a:off x="115836" y="2647950"/>
            <a:ext cx="8912328" cy="3600450"/>
            <a:chOff x="0" y="2590800"/>
            <a:chExt cx="8912328" cy="360045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078" y="2590800"/>
              <a:ext cx="42862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xmedia.nguoiduatin.vn/159/2014/5/28/chu-quyen-bien-dao-viet-nam-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90801"/>
              <a:ext cx="4626078" cy="359845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p:cNvSpPr txBox="1"/>
          <p:nvPr/>
        </p:nvSpPr>
        <p:spPr>
          <a:xfrm>
            <a:off x="609600" y="6191250"/>
            <a:ext cx="350520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b="1" dirty="0" err="1" smtClean="0">
                <a:solidFill>
                  <a:srgbClr val="00B050"/>
                </a:solidFill>
                <a:latin typeface="Times New Roman" pitchFamily="18" charset="0"/>
                <a:cs typeface="Times New Roman" pitchFamily="18" charset="0"/>
              </a:rPr>
              <a:t>Ổn</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định</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động</a:t>
            </a:r>
            <a:endParaRPr lang="en-US" sz="3600" b="1" dirty="0">
              <a:solidFill>
                <a:srgbClr val="00B050"/>
              </a:solidFill>
              <a:latin typeface="Times New Roman" pitchFamily="18" charset="0"/>
              <a:cs typeface="Times New Roman" pitchFamily="18" charset="0"/>
            </a:endParaRPr>
          </a:p>
        </p:txBody>
      </p:sp>
      <p:sp>
        <p:nvSpPr>
          <p:cNvPr id="12" name="TextBox 11"/>
          <p:cNvSpPr txBox="1"/>
          <p:nvPr/>
        </p:nvSpPr>
        <p:spPr>
          <a:xfrm>
            <a:off x="5791200" y="6191250"/>
            <a:ext cx="312112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b="1" dirty="0" err="1" smtClean="0">
                <a:solidFill>
                  <a:srgbClr val="00B050"/>
                </a:solidFill>
                <a:latin typeface="Times New Roman" pitchFamily="18" charset="0"/>
                <a:cs typeface="Times New Roman" pitchFamily="18" charset="0"/>
              </a:rPr>
              <a:t>Ổn</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định</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tĩnh</a:t>
            </a:r>
            <a:endParaRPr lang="en-US" sz="3600" b="1" dirty="0">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3182316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84" y="-104195"/>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1143000"/>
            <a:ext cx="9144000" cy="5715000"/>
          </a:xfrm>
        </p:spPr>
        <p:txBody>
          <a:bodyPr>
            <a:normAutofit/>
          </a:bodyPr>
          <a:lstStyle/>
          <a:p>
            <a:pPr marL="514350" indent="-514350">
              <a:buFont typeface="+mj-lt"/>
              <a:buAutoNum type="arabicPeriod" startAt="2"/>
            </a:pPr>
            <a:r>
              <a:rPr lang="en-US" sz="2800" b="1" i="1" u="sng" dirty="0" err="1" smtClean="0">
                <a:solidFill>
                  <a:srgbClr val="FF0000"/>
                </a:solidFill>
                <a:latin typeface="Times New Roman" pitchFamily="18" charset="0"/>
                <a:cs typeface="Times New Roman" pitchFamily="18" charset="0"/>
              </a:rPr>
              <a:t>Mất</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ổn</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định</a:t>
            </a:r>
            <a:r>
              <a:rPr lang="en-US" sz="2800" b="1" i="1" u="sng" dirty="0" smtClean="0">
                <a:solidFill>
                  <a:srgbClr val="FF0000"/>
                </a:solidFill>
                <a:latin typeface="Times New Roman" pitchFamily="18" charset="0"/>
                <a:cs typeface="Times New Roman" pitchFamily="18" charset="0"/>
              </a:rPr>
              <a:t>:</a:t>
            </a:r>
          </a:p>
          <a:p>
            <a:pPr marL="514350" indent="-514350">
              <a:buFont typeface="+mj-lt"/>
              <a:buAutoNum type="arabicPeriod" startAt="2"/>
            </a:pPr>
            <a:endParaRPr lang="en-US" sz="2800" b="1" i="1" u="sng" dirty="0">
              <a:solidFill>
                <a:srgbClr val="FF0000"/>
              </a:solidFill>
              <a:latin typeface="Times New Roman" pitchFamily="18" charset="0"/>
              <a:cs typeface="Times New Roman" pitchFamily="18" charset="0"/>
            </a:endParaRPr>
          </a:p>
        </p:txBody>
      </p:sp>
      <p:sp>
        <p:nvSpPr>
          <p:cNvPr id="5" name="Title 3"/>
          <p:cNvSpPr>
            <a:spLocks noGrp="1"/>
          </p:cNvSpPr>
          <p:nvPr>
            <p:ph type="title"/>
          </p:nvPr>
        </p:nvSpPr>
        <p:spPr>
          <a:xfrm>
            <a:off x="0" y="3810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grpSp>
        <p:nvGrpSpPr>
          <p:cNvPr id="7" name="Group 6"/>
          <p:cNvGrpSpPr/>
          <p:nvPr/>
        </p:nvGrpSpPr>
        <p:grpSpPr>
          <a:xfrm>
            <a:off x="95250" y="1688842"/>
            <a:ext cx="8977466" cy="5016758"/>
            <a:chOff x="95250" y="1688842"/>
            <a:chExt cx="8977466" cy="5016758"/>
          </a:xfrm>
        </p:grpSpPr>
        <p:grpSp>
          <p:nvGrpSpPr>
            <p:cNvPr id="4" name="Group 3"/>
            <p:cNvGrpSpPr/>
            <p:nvPr/>
          </p:nvGrpSpPr>
          <p:grpSpPr>
            <a:xfrm>
              <a:off x="95250" y="1688842"/>
              <a:ext cx="4476750" cy="5016758"/>
              <a:chOff x="95250" y="1600201"/>
              <a:chExt cx="4476750" cy="5105399"/>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1600201"/>
                <a:ext cx="4476750" cy="251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khampha.vn/upload/3-2012/images/2012-09-20/1348124443-nghich-ly-cung-cau-nha-ch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4114800"/>
                <a:ext cx="4476750" cy="259080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4572000" y="1688842"/>
              <a:ext cx="4500716" cy="501675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457200" indent="-339725" algn="just">
                <a:buFont typeface="Arial" pitchFamily="34" charset="0"/>
                <a:buChar char="•"/>
              </a:pPr>
              <a:r>
                <a:rPr lang="en-US" sz="4000" dirty="0">
                  <a:solidFill>
                    <a:srgbClr val="C00000"/>
                  </a:solidFill>
                  <a:latin typeface="Times New Roman" pitchFamily="18" charset="0"/>
                  <a:cs typeface="Times New Roman" pitchFamily="18" charset="0"/>
                </a:rPr>
                <a:t> </a:t>
              </a:r>
              <a:r>
                <a:rPr lang="en-US" sz="4000" b="1" i="1" u="sng" dirty="0" err="1" smtClean="0">
                  <a:solidFill>
                    <a:srgbClr val="00B050"/>
                  </a:solidFill>
                  <a:latin typeface="Times New Roman" pitchFamily="18" charset="0"/>
                  <a:cs typeface="Times New Roman" pitchFamily="18" charset="0"/>
                </a:rPr>
                <a:t>Tích</a:t>
              </a:r>
              <a:r>
                <a:rPr lang="en-US" sz="4000" b="1" i="1" u="sng" dirty="0" smtClean="0">
                  <a:solidFill>
                    <a:srgbClr val="00B050"/>
                  </a:solidFill>
                  <a:latin typeface="Times New Roman" pitchFamily="18" charset="0"/>
                  <a:cs typeface="Times New Roman" pitchFamily="18" charset="0"/>
                </a:rPr>
                <a:t> </a:t>
              </a:r>
              <a:r>
                <a:rPr lang="en-US" sz="4000" b="1" i="1" u="sng" dirty="0" err="1" smtClean="0">
                  <a:solidFill>
                    <a:srgbClr val="00B050"/>
                  </a:solidFill>
                  <a:latin typeface="Times New Roman" pitchFamily="18" charset="0"/>
                  <a:cs typeface="Times New Roman" pitchFamily="18" charset="0"/>
                </a:rPr>
                <a:t>cực</a:t>
              </a:r>
              <a:r>
                <a:rPr lang="en-US" sz="4000" b="1" i="1" u="sng" dirty="0" smtClean="0">
                  <a:solidFill>
                    <a:srgbClr val="00B050"/>
                  </a:solidFill>
                  <a:latin typeface="Times New Roman" pitchFamily="18" charset="0"/>
                  <a:cs typeface="Times New Roman" pitchFamily="18" charset="0"/>
                </a:rPr>
                <a:t>: </a:t>
              </a:r>
              <a:r>
                <a:rPr lang="en-US" sz="4000" dirty="0" err="1" smtClean="0">
                  <a:solidFill>
                    <a:srgbClr val="0070C0"/>
                  </a:solidFill>
                  <a:latin typeface="Times New Roman" pitchFamily="18" charset="0"/>
                  <a:cs typeface="Times New Roman" pitchFamily="18" charset="0"/>
                </a:rPr>
                <a:t>dẫn</a:t>
              </a:r>
              <a:r>
                <a:rPr lang="en-US" sz="4000" dirty="0" smtClean="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đến</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thay</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đổi</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hệ</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thống</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bằng</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một</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hệ</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thống</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mới</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tốt</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đẹp</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hơn</a:t>
              </a:r>
              <a:r>
                <a:rPr lang="en-US" sz="4000" dirty="0" smtClean="0">
                  <a:solidFill>
                    <a:srgbClr val="0070C0"/>
                  </a:solidFill>
                  <a:latin typeface="Times New Roman" pitchFamily="18" charset="0"/>
                  <a:cs typeface="Times New Roman" pitchFamily="18" charset="0"/>
                </a:rPr>
                <a:t>.</a:t>
              </a:r>
            </a:p>
            <a:p>
              <a:pPr marL="457200" indent="-339725" algn="just">
                <a:buFont typeface="Arial" pitchFamily="34" charset="0"/>
                <a:buChar char="•"/>
              </a:pPr>
              <a:endParaRPr lang="en-US" sz="4000" dirty="0">
                <a:solidFill>
                  <a:srgbClr val="C00000"/>
                </a:solidFill>
                <a:latin typeface="Times New Roman" pitchFamily="18" charset="0"/>
                <a:cs typeface="Times New Roman" pitchFamily="18" charset="0"/>
              </a:endParaRPr>
            </a:p>
            <a:p>
              <a:pPr marL="457200" indent="-457200" algn="just">
                <a:buFont typeface="Arial" pitchFamily="34" charset="0"/>
                <a:buChar char="•"/>
              </a:pPr>
              <a:r>
                <a:rPr lang="en-US" sz="4000" dirty="0">
                  <a:solidFill>
                    <a:srgbClr val="C00000"/>
                  </a:solidFill>
                  <a:latin typeface="Times New Roman" pitchFamily="18" charset="0"/>
                  <a:cs typeface="Times New Roman" pitchFamily="18" charset="0"/>
                </a:rPr>
                <a:t> </a:t>
              </a:r>
              <a:r>
                <a:rPr lang="en-US" sz="4000" b="1" i="1" u="sng" dirty="0" err="1" smtClean="0">
                  <a:solidFill>
                    <a:srgbClr val="00B050"/>
                  </a:solidFill>
                  <a:latin typeface="Times New Roman" pitchFamily="18" charset="0"/>
                  <a:cs typeface="Times New Roman" pitchFamily="18" charset="0"/>
                </a:rPr>
                <a:t>Tiêu</a:t>
              </a:r>
              <a:r>
                <a:rPr lang="en-US" sz="4000" b="1" i="1" u="sng" dirty="0" smtClean="0">
                  <a:solidFill>
                    <a:srgbClr val="00B050"/>
                  </a:solidFill>
                  <a:latin typeface="Times New Roman" pitchFamily="18" charset="0"/>
                  <a:cs typeface="Times New Roman" pitchFamily="18" charset="0"/>
                </a:rPr>
                <a:t> </a:t>
              </a:r>
              <a:r>
                <a:rPr lang="en-US" sz="4000" b="1" i="1" u="sng" dirty="0" err="1" smtClean="0">
                  <a:solidFill>
                    <a:srgbClr val="00B050"/>
                  </a:solidFill>
                  <a:latin typeface="Times New Roman" pitchFamily="18" charset="0"/>
                  <a:cs typeface="Times New Roman" pitchFamily="18" charset="0"/>
                </a:rPr>
                <a:t>cực</a:t>
              </a:r>
              <a:r>
                <a:rPr lang="en-US" sz="4000" b="1" i="1" u="sng" dirty="0" smtClean="0">
                  <a:solidFill>
                    <a:srgbClr val="00B050"/>
                  </a:solidFill>
                  <a:latin typeface="Times New Roman" pitchFamily="18" charset="0"/>
                  <a:cs typeface="Times New Roman" pitchFamily="18" charset="0"/>
                </a:rPr>
                <a:t>: </a:t>
              </a:r>
              <a:r>
                <a:rPr lang="en-US" sz="4000" dirty="0" err="1" smtClean="0">
                  <a:solidFill>
                    <a:srgbClr val="0070C0"/>
                  </a:solidFill>
                  <a:latin typeface="Times New Roman" pitchFamily="18" charset="0"/>
                  <a:cs typeface="Times New Roman" pitchFamily="18" charset="0"/>
                </a:rPr>
                <a:t>dẫn</a:t>
              </a:r>
              <a:r>
                <a:rPr lang="en-US" sz="4000" dirty="0" smtClean="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đến</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suy</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yếu</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và</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đổ</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vỡ</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hệ</a:t>
              </a:r>
              <a:r>
                <a:rPr lang="en-US" sz="4000" dirty="0">
                  <a:solidFill>
                    <a:srgbClr val="0070C0"/>
                  </a:solidFill>
                  <a:latin typeface="Times New Roman" pitchFamily="18" charset="0"/>
                  <a:cs typeface="Times New Roman" pitchFamily="18" charset="0"/>
                </a:rPr>
                <a:t> </a:t>
              </a:r>
              <a:r>
                <a:rPr lang="en-US" sz="4000" dirty="0" err="1">
                  <a:solidFill>
                    <a:srgbClr val="0070C0"/>
                  </a:solidFill>
                  <a:latin typeface="Times New Roman" pitchFamily="18" charset="0"/>
                  <a:cs typeface="Times New Roman" pitchFamily="18" charset="0"/>
                </a:rPr>
                <a:t>thống</a:t>
              </a:r>
              <a:r>
                <a:rPr lang="en-US" sz="4000" dirty="0">
                  <a:solidFill>
                    <a:srgbClr val="0070C0"/>
                  </a:solidFill>
                  <a:latin typeface="Times New Roman" pitchFamily="18" charset="0"/>
                  <a:cs typeface="Times New Roman" pitchFamily="18" charset="0"/>
                </a:rPr>
                <a:t>.</a:t>
              </a:r>
              <a:endParaRPr lang="en-US" sz="4000" dirty="0">
                <a:solidFill>
                  <a:srgbClr val="0070C0"/>
                </a:solidFill>
              </a:endParaRPr>
            </a:p>
          </p:txBody>
        </p:sp>
      </p:grpSp>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1537" y="6167386"/>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6544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3"/>
          <p:cNvSpPr>
            <a:spLocks noGrp="1"/>
          </p:cNvSpPr>
          <p:nvPr>
            <p:ph type="title"/>
          </p:nvPr>
        </p:nvSpPr>
        <p:spPr>
          <a:xfrm>
            <a:off x="0" y="3810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pic>
        <p:nvPicPr>
          <p:cNvPr id="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295400"/>
            <a:ext cx="7772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295400"/>
            <a:ext cx="79248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295400"/>
            <a:ext cx="80772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280160"/>
            <a:ext cx="7924800" cy="542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692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Content Placeholder 3"/>
          <p:cNvGraphicFramePr>
            <a:graphicFrameLocks noGrp="1"/>
          </p:cNvGraphicFramePr>
          <p:nvPr>
            <p:ph idx="1"/>
            <p:extLst>
              <p:ext uri="{D42A27DB-BD31-4B8C-83A1-F6EECF244321}">
                <p14:modId xmlns:p14="http://schemas.microsoft.com/office/powerpoint/2010/main" val="4225381946"/>
              </p:ext>
            </p:extLst>
          </p:nvPr>
        </p:nvGraphicFramePr>
        <p:xfrm>
          <a:off x="381000" y="1219200"/>
          <a:ext cx="65532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3"/>
          <p:cNvSpPr>
            <a:spLocks noGrp="1"/>
          </p:cNvSpPr>
          <p:nvPr>
            <p:ph type="title"/>
          </p:nvPr>
        </p:nvSpPr>
        <p:spPr>
          <a:xfrm>
            <a:off x="36871" y="3810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sp>
        <p:nvSpPr>
          <p:cNvPr id="6" name="TextBox 5"/>
          <p:cNvSpPr txBox="1"/>
          <p:nvPr/>
        </p:nvSpPr>
        <p:spPr>
          <a:xfrm>
            <a:off x="304800" y="4495800"/>
            <a:ext cx="8686800" cy="193899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b="1" u="sng" dirty="0" err="1" smtClean="0">
                <a:solidFill>
                  <a:srgbClr val="FF0000"/>
                </a:solidFill>
                <a:latin typeface="Times New Roman" pitchFamily="18" charset="0"/>
                <a:cs typeface="Times New Roman" pitchFamily="18" charset="0"/>
              </a:rPr>
              <a:t>Vd</a:t>
            </a:r>
            <a:r>
              <a:rPr lang="en-US" sz="2400" b="1" u="sng" dirty="0" smtClean="0">
                <a:solidFill>
                  <a:srgbClr val="FF000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Thị</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trường</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bất</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động</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sản</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của</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nước</a:t>
            </a:r>
            <a:r>
              <a:rPr lang="en-US" sz="2400" b="1" u="sng" dirty="0" smtClean="0">
                <a:solidFill>
                  <a:srgbClr val="002060"/>
                </a:solidFill>
                <a:latin typeface="Times New Roman" pitchFamily="18" charset="0"/>
                <a:cs typeface="Times New Roman" pitchFamily="18" charset="0"/>
              </a:rPr>
              <a:t> ta:</a:t>
            </a:r>
          </a:p>
          <a:p>
            <a:pPr marL="342900" indent="-342900">
              <a:buFont typeface="Arial" pitchFamily="34" charset="0"/>
              <a:buChar char="•"/>
            </a:pPr>
            <a:r>
              <a:rPr lang="en-US" sz="2400" dirty="0" err="1" smtClean="0">
                <a:latin typeface="Times New Roman" pitchFamily="18" charset="0"/>
                <a:cs typeface="Times New Roman" pitchFamily="18" charset="0"/>
              </a:rPr>
              <a:t>Nhu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=&gt;</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a:t>
            </a:r>
          </a:p>
          <a:p>
            <a:pPr marL="342900" indent="-342900">
              <a:buFont typeface="Wingdings" pitchFamily="2" charset="2"/>
              <a:buChar char="§"/>
            </a:pPr>
            <a:r>
              <a:rPr lang="en-US" sz="2400" dirty="0">
                <a:latin typeface="Times New Roman" pitchFamily="18" charset="0"/>
                <a:cs typeface="Times New Roman" pitchFamily="18" charset="0"/>
              </a:rPr>
              <a:t>C</a:t>
            </a:r>
            <a:r>
              <a:rPr lang="vi-VN" sz="2400" dirty="0" smtClean="0">
                <a:latin typeface="Times New Roman" pitchFamily="18" charset="0"/>
                <a:cs typeface="Times New Roman" pitchFamily="18" charset="0"/>
              </a:rPr>
              <a:t>ơ </a:t>
            </a:r>
            <a:r>
              <a:rPr lang="vi-VN" sz="2400" dirty="0">
                <a:latin typeface="Times New Roman" pitchFamily="18" charset="0"/>
                <a:cs typeface="Times New Roman" pitchFamily="18" charset="0"/>
              </a:rPr>
              <a:t>cấu hàng hóa BĐS, nhất là nhà ở, chưa phù hợp với nhu cầu của thị trường. Đây là nguyên nhân chính dẫn đến lệch pha cung - cầu.</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7184744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1295400"/>
            <a:ext cx="9144000" cy="5562600"/>
          </a:xfrm>
        </p:spPr>
        <p:txBody>
          <a:bodyPr>
            <a:normAutofit/>
          </a:bodyPr>
          <a:lstStyle/>
          <a:p>
            <a:pPr marL="514350" indent="-514350">
              <a:buFont typeface="+mj-lt"/>
              <a:buAutoNum type="arabicPeriod" startAt="3"/>
            </a:pPr>
            <a:r>
              <a:rPr lang="en-US" sz="2800" b="1" i="1" u="sng" dirty="0" err="1" smtClean="0">
                <a:solidFill>
                  <a:srgbClr val="FF0000"/>
                </a:solidFill>
                <a:latin typeface="Times New Roman" pitchFamily="18" charset="0"/>
                <a:cs typeface="Times New Roman" pitchFamily="18" charset="0"/>
              </a:rPr>
              <a:t>Tích</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hợp</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intergration</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và</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thích</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nghi</a:t>
            </a:r>
            <a:r>
              <a:rPr lang="en-US" sz="2800" b="1" i="1" u="sng" dirty="0" smtClean="0">
                <a:solidFill>
                  <a:srgbClr val="FF0000"/>
                </a:solidFill>
                <a:latin typeface="Times New Roman" pitchFamily="18" charset="0"/>
                <a:cs typeface="Times New Roman" pitchFamily="18" charset="0"/>
              </a:rPr>
              <a:t>( adaptation):</a:t>
            </a:r>
          </a:p>
          <a:p>
            <a:pPr>
              <a:buFont typeface="Wingdings" pitchFamily="2" charset="2"/>
              <a:buChar char="§"/>
            </a:pPr>
            <a:r>
              <a:rPr lang="vi-VN" b="1" u="sng" dirty="0">
                <a:latin typeface="Times New Roman" pitchFamily="18" charset="0"/>
                <a:cs typeface="Times New Roman" pitchFamily="18" charset="0"/>
              </a:rPr>
              <a:t>Tích hợp hệ </a:t>
            </a:r>
            <a:r>
              <a:rPr lang="vi-VN" b="1" u="sng" dirty="0" smtClean="0">
                <a:latin typeface="Times New Roman" pitchFamily="18" charset="0"/>
                <a:cs typeface="Times New Roman" pitchFamily="18" charset="0"/>
              </a:rPr>
              <a:t>thống</a:t>
            </a:r>
            <a:r>
              <a:rPr lang="en-US" b="1" u="sng" dirty="0" smtClean="0">
                <a:latin typeface="Times New Roman" pitchFamily="18" charset="0"/>
                <a:cs typeface="Times New Roman" pitchFamily="18" charset="0"/>
              </a:rPr>
              <a:t>:</a:t>
            </a:r>
            <a:r>
              <a:rPr lang="vi-VN" dirty="0">
                <a:latin typeface="Times New Roman" pitchFamily="18" charset="0"/>
                <a:cs typeface="Times New Roman" pitchFamily="18" charset="0"/>
              </a:rPr>
              <a:t> là sự kết hợp các thành phần đơn lẻ thành một hệ thống thuần </a:t>
            </a:r>
            <a:r>
              <a:rPr lang="vi-VN" dirty="0"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a:t>
            </a:r>
          </a:p>
          <a:p>
            <a:pPr marL="0" indent="0">
              <a:buNone/>
            </a:pPr>
            <a:r>
              <a:rPr lang="en-US" dirty="0" err="1" smtClean="0">
                <a:latin typeface="Times New Roman" pitchFamily="18" charset="0"/>
                <a:cs typeface="Times New Roman" pitchFamily="18" charset="0"/>
              </a:rPr>
              <a:t>Vd</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a:t>
            </a:r>
            <a:r>
              <a:rPr lang="en-US" dirty="0" err="1" smtClean="0">
                <a:latin typeface="Times New Roman" pitchFamily="18" charset="0"/>
                <a:cs typeface="Times New Roman" pitchFamily="18" charset="0"/>
              </a:rPr>
              <a:t>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a:t>
            </a:r>
            <a:r>
              <a:rPr lang="en-US" dirty="0" smtClean="0">
                <a:latin typeface="Times New Roman" pitchFamily="18" charset="0"/>
                <a:cs typeface="Times New Roman" pitchFamily="18" charset="0"/>
              </a:rPr>
              <a:t>……</a:t>
            </a:r>
            <a:endParaRPr lang="en-US" b="1" dirty="0" smtClean="0">
              <a:latin typeface="Times New Roman" pitchFamily="18" charset="0"/>
              <a:cs typeface="Times New Roman" pitchFamily="18" charset="0"/>
            </a:endParaRPr>
          </a:p>
          <a:p>
            <a:r>
              <a:rPr lang="en-US" b="1" u="sng" dirty="0" err="1" smtClean="0">
                <a:latin typeface="Times New Roman" pitchFamily="18" charset="0"/>
                <a:cs typeface="Times New Roman" pitchFamily="18" charset="0"/>
              </a:rPr>
              <a:t>Thích</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nghi</a:t>
            </a:r>
            <a:r>
              <a:rPr lang="en-US" b="1" u="sng"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sự</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thích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ứng</a:t>
            </a:r>
            <a:r>
              <a:rPr lang="en-US" b="1" dirty="0" smtClean="0">
                <a:latin typeface="Times New Roman" pitchFamily="18" charset="0"/>
                <a:cs typeface="Times New Roman" pitchFamily="18" charset="0"/>
              </a:rPr>
              <a:t> </a:t>
            </a:r>
          </a:p>
          <a:p>
            <a:pPr marL="0" indent="0">
              <a:buNone/>
            </a:pPr>
            <a:r>
              <a:rPr lang="en-US" b="1" dirty="0" err="1" smtClean="0">
                <a:latin typeface="Times New Roman" pitchFamily="18" charset="0"/>
                <a:cs typeface="Times New Roman" pitchFamily="18" charset="0"/>
              </a:rPr>
              <a:t>giữa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hệ</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thống</a:t>
            </a:r>
            <a:r>
              <a:rPr lang="en-US" b="1" dirty="0" smtClean="0">
                <a:latin typeface="Times New Roman" pitchFamily="18" charset="0"/>
                <a:cs typeface="Times New Roman" pitchFamily="18" charset="0"/>
              </a:rPr>
              <a:t>:</a:t>
            </a:r>
          </a:p>
          <a:p>
            <a:pPr marL="0" indent="0">
              <a:buNone/>
            </a:pPr>
            <a:r>
              <a:rPr lang="en-US" dirty="0" err="1" smtClean="0">
                <a:latin typeface="Times New Roman" pitchFamily="18" charset="0"/>
                <a:cs typeface="Times New Roman" pitchFamily="18" charset="0"/>
              </a:rPr>
              <a:t>Vd</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Title 3"/>
          <p:cNvSpPr>
            <a:spLocks noGrp="1"/>
          </p:cNvSpPr>
          <p:nvPr>
            <p:ph type="title"/>
          </p:nvPr>
        </p:nvSpPr>
        <p:spPr>
          <a:xfrm>
            <a:off x="-7374" y="4572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5337" y="6167385"/>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3874" y="3006212"/>
            <a:ext cx="2857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45185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39"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3"/>
          <p:cNvSpPr>
            <a:spLocks noGrp="1"/>
          </p:cNvSpPr>
          <p:nvPr>
            <p:ph type="title"/>
          </p:nvPr>
        </p:nvSpPr>
        <p:spPr>
          <a:xfrm>
            <a:off x="-46704" y="381000"/>
            <a:ext cx="82296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marL="857250" indent="-857250" algn="l">
              <a:buFont typeface="+mj-lt"/>
              <a:buAutoNum type="romanUcPeriod" startAt="3"/>
            </a:pPr>
            <a:r>
              <a:rPr lang="en-US" sz="4200" b="1" dirty="0" err="1" smtClean="0">
                <a:solidFill>
                  <a:srgbClr val="FF0000"/>
                </a:solidFill>
                <a:latin typeface="Times New Roman" pitchFamily="18" charset="0"/>
                <a:cs typeface="Times New Roman" pitchFamily="18" charset="0"/>
              </a:rPr>
              <a:t>Các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đổi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xã</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hội</a:t>
            </a:r>
            <a:r>
              <a:rPr lang="en-US" sz="4200" b="1" dirty="0" smtClean="0">
                <a:solidFill>
                  <a:srgbClr val="FF0000"/>
                </a:solidFill>
                <a:latin typeface="Times New Roman" pitchFamily="18" charset="0"/>
                <a:cs typeface="Times New Roman" pitchFamily="18" charset="0"/>
              </a:rPr>
              <a:t> </a:t>
            </a:r>
            <a:endParaRPr lang="en-US" sz="4200" b="1" dirty="0">
              <a:solidFill>
                <a:srgbClr val="FF0000"/>
              </a:solidFill>
              <a:latin typeface="Times New Roman" pitchFamily="18" charset="0"/>
              <a:cs typeface="Times New Roman" pitchFamily="18" charset="0"/>
            </a:endParaRPr>
          </a:p>
        </p:txBody>
      </p:sp>
      <p:sp>
        <p:nvSpPr>
          <p:cNvPr id="3" name="Content Placeholder 2"/>
          <p:cNvSpPr>
            <a:spLocks noGrp="1"/>
          </p:cNvSpPr>
          <p:nvPr>
            <p:ph sz="half" idx="1"/>
          </p:nvPr>
        </p:nvSpPr>
        <p:spPr/>
        <p:txBody>
          <a:bodyPr/>
          <a:lstStyle/>
          <a:p>
            <a:pPr marL="0" indent="0">
              <a:buNone/>
            </a:pPr>
            <a:endParaRPr lang="en-US" smtClean="0"/>
          </a:p>
          <a:p>
            <a:endParaRPr lang="en-US" dirty="0"/>
          </a:p>
        </p:txBody>
      </p:sp>
      <p:pic>
        <p:nvPicPr>
          <p:cNvPr id="15" name="Content Placeholder 14" descr="images.jpg"/>
          <p:cNvPicPr>
            <a:picLocks noGrp="1" noChangeAspect="1"/>
          </p:cNvPicPr>
          <p:nvPr>
            <p:ph sz="half" idx="2"/>
          </p:nvPr>
        </p:nvPicPr>
        <p:blipFill>
          <a:blip r:embed="rId3"/>
          <a:stretch>
            <a:fillRect/>
          </a:stretch>
        </p:blipFill>
        <p:spPr>
          <a:xfrm>
            <a:off x="5748337" y="1143000"/>
            <a:ext cx="3395663" cy="4267200"/>
          </a:xfrm>
          <a:prstGeom prst="rect">
            <a:avLst/>
          </a:prstGeom>
        </p:spPr>
      </p:pic>
      <p:sp>
        <p:nvSpPr>
          <p:cNvPr id="16" name="TextBox 15"/>
          <p:cNvSpPr txBox="1"/>
          <p:nvPr/>
        </p:nvSpPr>
        <p:spPr>
          <a:xfrm>
            <a:off x="6096000" y="5562600"/>
            <a:ext cx="2829301" cy="6463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vi-VN" dirty="0">
                <a:latin typeface="+mj-lt"/>
              </a:rPr>
              <a:t>Talcott </a:t>
            </a:r>
            <a:r>
              <a:rPr lang="vi-VN" dirty="0" smtClean="0">
                <a:latin typeface="+mj-lt"/>
              </a:rPr>
              <a:t>Parsons</a:t>
            </a:r>
            <a:r>
              <a:rPr lang="en-US" dirty="0" smtClean="0">
                <a:latin typeface="+mj-lt"/>
              </a:rPr>
              <a:t>(</a:t>
            </a:r>
            <a:r>
              <a:rPr lang="en-US" dirty="0" smtClean="0">
                <a:latin typeface="+mj-lt"/>
                <a:cs typeface="Times New Roman" pitchFamily="18" charset="0"/>
              </a:rPr>
              <a:t>1902-1979</a:t>
            </a:r>
            <a:r>
              <a:rPr lang="en-US" dirty="0" smtClean="0">
                <a:latin typeface="+mj-lt"/>
              </a:rPr>
              <a:t>)</a:t>
            </a:r>
            <a:endParaRPr lang="vi-VN" dirty="0">
              <a:latin typeface="+mj-lt"/>
            </a:endParaRPr>
          </a:p>
          <a:p>
            <a:endParaRPr lang="en-US" dirty="0">
              <a:latin typeface="+mj-lt"/>
            </a:endParaRPr>
          </a:p>
        </p:txBody>
      </p:sp>
      <p:sp>
        <p:nvSpPr>
          <p:cNvPr id="13" name="TextBox 12"/>
          <p:cNvSpPr txBox="1"/>
          <p:nvPr/>
        </p:nvSpPr>
        <p:spPr>
          <a:xfrm>
            <a:off x="-46704" y="1143000"/>
            <a:ext cx="5761704" cy="4998291"/>
          </a:xfrm>
          <a:prstGeom prst="rect">
            <a:avLst/>
          </a:prstGeom>
          <a:noFill/>
        </p:spPr>
        <p:txBody>
          <a:bodyPr wrap="square" rtlCol="0">
            <a:spAutoFit/>
          </a:bodyPr>
          <a:lstStyle/>
          <a:p>
            <a:pPr lvl="0" algn="just">
              <a:lnSpc>
                <a:spcPct val="90000"/>
              </a:lnSpc>
              <a:spcBef>
                <a:spcPct val="20000"/>
              </a:spcBef>
              <a:defRPr/>
            </a:pPr>
            <a:r>
              <a:rPr lang="en-US" sz="3200" dirty="0">
                <a:latin typeface="Times New Roman" pitchFamily="18" charset="0"/>
              </a:rPr>
              <a:t>Parsons </a:t>
            </a:r>
            <a:r>
              <a:rPr lang="en-US" sz="3200" dirty="0" err="1">
                <a:latin typeface="Times New Roman" pitchFamily="18" charset="0"/>
              </a:rPr>
              <a:t>phát</a:t>
            </a:r>
            <a:r>
              <a:rPr lang="en-US" sz="3200" dirty="0">
                <a:latin typeface="Times New Roman" pitchFamily="18" charset="0"/>
              </a:rPr>
              <a:t> </a:t>
            </a:r>
            <a:r>
              <a:rPr lang="en-US" sz="3200" dirty="0" err="1">
                <a:latin typeface="Times New Roman" pitchFamily="18" charset="0"/>
              </a:rPr>
              <a:t>triển</a:t>
            </a:r>
            <a:r>
              <a:rPr lang="en-US" sz="3200" dirty="0">
                <a:latin typeface="Times New Roman" pitchFamily="18" charset="0"/>
              </a:rPr>
              <a:t> </a:t>
            </a:r>
            <a:r>
              <a:rPr lang="en-US" sz="3200" dirty="0" err="1">
                <a:latin typeface="Times New Roman" pitchFamily="18" charset="0"/>
              </a:rPr>
              <a:t>cái</a:t>
            </a:r>
            <a:r>
              <a:rPr lang="en-US" sz="3200" dirty="0">
                <a:latin typeface="Times New Roman" pitchFamily="18" charset="0"/>
              </a:rPr>
              <a:t> </a:t>
            </a:r>
            <a:r>
              <a:rPr lang="en-US" sz="3200" dirty="0" err="1">
                <a:latin typeface="Times New Roman" pitchFamily="18" charset="0"/>
              </a:rPr>
              <a:t>mà</a:t>
            </a:r>
            <a:r>
              <a:rPr lang="en-US" sz="3200" dirty="0">
                <a:latin typeface="Times New Roman" pitchFamily="18" charset="0"/>
              </a:rPr>
              <a:t> </a:t>
            </a:r>
            <a:r>
              <a:rPr lang="en-US" sz="3200" dirty="0" err="1">
                <a:latin typeface="Times New Roman" pitchFamily="18" charset="0"/>
              </a:rPr>
              <a:t>ông</a:t>
            </a:r>
            <a:r>
              <a:rPr lang="en-US" sz="3200" dirty="0">
                <a:latin typeface="Times New Roman" pitchFamily="18" charset="0"/>
              </a:rPr>
              <a:t> </a:t>
            </a:r>
            <a:r>
              <a:rPr lang="en-US" sz="3200" dirty="0" err="1">
                <a:latin typeface="Times New Roman" pitchFamily="18" charset="0"/>
              </a:rPr>
              <a:t>gọi</a:t>
            </a:r>
            <a:r>
              <a:rPr lang="en-US" sz="3200" dirty="0">
                <a:latin typeface="Times New Roman" pitchFamily="18" charset="0"/>
              </a:rPr>
              <a:t> </a:t>
            </a:r>
            <a:r>
              <a:rPr lang="en-US" sz="3200" dirty="0" err="1">
                <a:latin typeface="Times New Roman" pitchFamily="18" charset="0"/>
              </a:rPr>
              <a:t>là</a:t>
            </a:r>
            <a:r>
              <a:rPr lang="en-US" sz="3200" dirty="0">
                <a:latin typeface="Times New Roman" pitchFamily="18" charset="0"/>
              </a:rPr>
              <a:t> </a:t>
            </a:r>
            <a:r>
              <a:rPr lang="en-US" sz="3200" b="1" i="1" dirty="0">
                <a:solidFill>
                  <a:srgbClr val="FF0000"/>
                </a:solidFill>
                <a:latin typeface="Times New Roman" pitchFamily="18" charset="0"/>
              </a:rPr>
              <a:t>“</a:t>
            </a:r>
            <a:r>
              <a:rPr lang="en-US" sz="3200" b="1" i="1" dirty="0" err="1">
                <a:solidFill>
                  <a:srgbClr val="FF0000"/>
                </a:solidFill>
                <a:latin typeface="Times New Roman" pitchFamily="18" charset="0"/>
              </a:rPr>
              <a:t>một</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mô</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hình</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của</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sự</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biến</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đổi</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tiến</a:t>
            </a:r>
            <a:r>
              <a:rPr lang="en-US" sz="3200" b="1" i="1" dirty="0">
                <a:solidFill>
                  <a:srgbClr val="FF0000"/>
                </a:solidFill>
                <a:latin typeface="Times New Roman" pitchFamily="18" charset="0"/>
              </a:rPr>
              <a:t> </a:t>
            </a:r>
            <a:r>
              <a:rPr lang="en-US" sz="3200" b="1" i="1" dirty="0" err="1">
                <a:solidFill>
                  <a:srgbClr val="FF0000"/>
                </a:solidFill>
                <a:latin typeface="Times New Roman" pitchFamily="18" charset="0"/>
              </a:rPr>
              <a:t>hóa</a:t>
            </a:r>
            <a:r>
              <a:rPr lang="en-US" sz="3200" b="1" i="1" dirty="0" smtClean="0">
                <a:solidFill>
                  <a:srgbClr val="FF0000"/>
                </a:solidFill>
                <a:latin typeface="Times New Roman" pitchFamily="18" charset="0"/>
              </a:rPr>
              <a:t>”</a:t>
            </a:r>
            <a:r>
              <a:rPr lang="en-US" sz="3200" dirty="0" smtClean="0">
                <a:solidFill>
                  <a:srgbClr val="FF0000"/>
                </a:solidFill>
                <a:latin typeface="Times New Roman" pitchFamily="18" charset="0"/>
              </a:rPr>
              <a:t>.</a:t>
            </a:r>
          </a:p>
          <a:p>
            <a:pPr lvl="0" algn="just">
              <a:lnSpc>
                <a:spcPct val="90000"/>
              </a:lnSpc>
              <a:spcBef>
                <a:spcPct val="20000"/>
              </a:spcBef>
              <a:defRPr/>
            </a:pPr>
            <a:r>
              <a:rPr lang="en-US" sz="3200" dirty="0" smtClean="0">
                <a:latin typeface="Times New Roman" pitchFamily="18" charset="0"/>
                <a:sym typeface="Wingdings 2"/>
              </a:rPr>
              <a:t>    </a:t>
            </a:r>
            <a:r>
              <a:rPr lang="en-US" sz="3200" dirty="0" err="1">
                <a:latin typeface="Times New Roman" pitchFamily="18" charset="0"/>
              </a:rPr>
              <a:t>Đây</a:t>
            </a:r>
            <a:r>
              <a:rPr lang="en-US" sz="3200" dirty="0">
                <a:latin typeface="Times New Roman" pitchFamily="18" charset="0"/>
              </a:rPr>
              <a:t> </a:t>
            </a:r>
            <a:r>
              <a:rPr lang="en-US" sz="3200" dirty="0" err="1">
                <a:latin typeface="Times New Roman" pitchFamily="18" charset="0"/>
              </a:rPr>
              <a:t>là</a:t>
            </a:r>
            <a:r>
              <a:rPr lang="en-US" sz="3200" dirty="0">
                <a:latin typeface="Times New Roman" pitchFamily="18" charset="0"/>
              </a:rPr>
              <a:t> </a:t>
            </a:r>
            <a:r>
              <a:rPr lang="en-US" sz="3200" dirty="0" err="1">
                <a:latin typeface="Times New Roman" pitchFamily="18" charset="0"/>
              </a:rPr>
              <a:t>một</a:t>
            </a:r>
            <a:r>
              <a:rPr lang="en-US" sz="3200" dirty="0">
                <a:latin typeface="Times New Roman" pitchFamily="18" charset="0"/>
              </a:rPr>
              <a:t> </a:t>
            </a:r>
            <a:r>
              <a:rPr lang="en-US" sz="3200" dirty="0" err="1">
                <a:latin typeface="Times New Roman" pitchFamily="18" charset="0"/>
              </a:rPr>
              <a:t>kiểu</a:t>
            </a:r>
            <a:r>
              <a:rPr lang="en-US" sz="3200" dirty="0">
                <a:latin typeface="Times New Roman" pitchFamily="18" charset="0"/>
              </a:rPr>
              <a:t> </a:t>
            </a:r>
            <a:r>
              <a:rPr lang="en-US" sz="3200" dirty="0" err="1">
                <a:latin typeface="Times New Roman" pitchFamily="18" charset="0"/>
              </a:rPr>
              <a:t>mẫu,mang</a:t>
            </a:r>
            <a:r>
              <a:rPr lang="en-US" sz="3200" dirty="0">
                <a:latin typeface="Times New Roman" pitchFamily="18" charset="0"/>
              </a:rPr>
              <a:t> </a:t>
            </a:r>
            <a:r>
              <a:rPr lang="en-US" sz="3200" dirty="0" err="1">
                <a:latin typeface="Times New Roman" pitchFamily="18" charset="0"/>
              </a:rPr>
              <a:t>tính</a:t>
            </a:r>
            <a:r>
              <a:rPr lang="en-US" sz="3200" dirty="0">
                <a:latin typeface="Times New Roman" pitchFamily="18" charset="0"/>
              </a:rPr>
              <a:t> </a:t>
            </a:r>
            <a:r>
              <a:rPr lang="en-US" sz="3200" dirty="0" err="1">
                <a:latin typeface="Times New Roman" pitchFamily="18" charset="0"/>
              </a:rPr>
              <a:t>chất</a:t>
            </a:r>
            <a:r>
              <a:rPr lang="en-US" sz="3200" dirty="0">
                <a:latin typeface="Times New Roman" pitchFamily="18" charset="0"/>
              </a:rPr>
              <a:t> </a:t>
            </a:r>
            <a:r>
              <a:rPr lang="en-US" sz="3200" u="sng" dirty="0" err="1">
                <a:solidFill>
                  <a:srgbClr val="00B050"/>
                </a:solidFill>
                <a:latin typeface="Times New Roman" pitchFamily="18" charset="0"/>
              </a:rPr>
              <a:t>thực</a:t>
            </a:r>
            <a:r>
              <a:rPr lang="en-US" sz="3200" u="sng" dirty="0">
                <a:solidFill>
                  <a:srgbClr val="00B050"/>
                </a:solidFill>
                <a:latin typeface="Times New Roman" pitchFamily="18" charset="0"/>
              </a:rPr>
              <a:t> </a:t>
            </a:r>
            <a:r>
              <a:rPr lang="en-US" sz="3200" u="sng" dirty="0" err="1">
                <a:solidFill>
                  <a:srgbClr val="00B050"/>
                </a:solidFill>
                <a:latin typeface="Times New Roman" pitchFamily="18" charset="0"/>
              </a:rPr>
              <a:t>chứng</a:t>
            </a:r>
            <a:r>
              <a:rPr lang="en-US" sz="3200" u="sng" dirty="0">
                <a:solidFill>
                  <a:srgbClr val="00B050"/>
                </a:solidFill>
                <a:latin typeface="Times New Roman" pitchFamily="18" charset="0"/>
              </a:rPr>
              <a:t> </a:t>
            </a:r>
            <a:r>
              <a:rPr lang="en-US" sz="3200" u="sng" dirty="0" err="1">
                <a:solidFill>
                  <a:srgbClr val="00B050"/>
                </a:solidFill>
                <a:latin typeface="Times New Roman" pitchFamily="18" charset="0"/>
              </a:rPr>
              <a:t>cao</a:t>
            </a:r>
            <a:r>
              <a:rPr lang="en-US" sz="3200" u="sng" dirty="0">
                <a:solidFill>
                  <a:srgbClr val="00B050"/>
                </a:solidFill>
                <a:latin typeface="Times New Roman" pitchFamily="18" charset="0"/>
              </a:rPr>
              <a:t> </a:t>
            </a:r>
            <a:r>
              <a:rPr lang="en-US" sz="3200" u="sng" dirty="0" err="1">
                <a:solidFill>
                  <a:srgbClr val="00B050"/>
                </a:solidFill>
                <a:latin typeface="Times New Roman" pitchFamily="18" charset="0"/>
              </a:rPr>
              <a:t>độ</a:t>
            </a:r>
            <a:r>
              <a:rPr lang="en-US" sz="3200" dirty="0">
                <a:latin typeface="Times New Roman" pitchFamily="18" charset="0"/>
              </a:rPr>
              <a:t> </a:t>
            </a:r>
            <a:r>
              <a:rPr lang="en-US" sz="3200" dirty="0" err="1">
                <a:latin typeface="Times New Roman" pitchFamily="18" charset="0"/>
              </a:rPr>
              <a:t>của</a:t>
            </a:r>
            <a:r>
              <a:rPr lang="en-US" sz="3200" dirty="0">
                <a:latin typeface="Times New Roman" pitchFamily="18" charset="0"/>
              </a:rPr>
              <a:t> </a:t>
            </a:r>
            <a:r>
              <a:rPr lang="en-US" sz="3200" dirty="0" err="1">
                <a:latin typeface="Times New Roman" pitchFamily="18" charset="0"/>
              </a:rPr>
              <a:t>biến</a:t>
            </a:r>
            <a:r>
              <a:rPr lang="en-US" sz="3200" dirty="0">
                <a:latin typeface="Times New Roman" pitchFamily="18" charset="0"/>
              </a:rPr>
              <a:t> </a:t>
            </a:r>
            <a:r>
              <a:rPr lang="en-US" sz="3200" dirty="0" err="1">
                <a:latin typeface="Times New Roman" pitchFamily="18" charset="0"/>
              </a:rPr>
              <a:t>đổi</a:t>
            </a:r>
            <a:r>
              <a:rPr lang="en-US" sz="3200" dirty="0">
                <a:latin typeface="Times New Roman" pitchFamily="18" charset="0"/>
              </a:rPr>
              <a:t> </a:t>
            </a:r>
            <a:r>
              <a:rPr lang="en-US" sz="3200" dirty="0" err="1">
                <a:latin typeface="Times New Roman" pitchFamily="18" charset="0"/>
              </a:rPr>
              <a:t>xã</a:t>
            </a:r>
            <a:r>
              <a:rPr lang="en-US" sz="3200" dirty="0">
                <a:latin typeface="Times New Roman" pitchFamily="18" charset="0"/>
              </a:rPr>
              <a:t> </a:t>
            </a:r>
            <a:r>
              <a:rPr lang="en-US" sz="3200" dirty="0" err="1">
                <a:latin typeface="Times New Roman" pitchFamily="18" charset="0"/>
              </a:rPr>
              <a:t>hội</a:t>
            </a:r>
            <a:r>
              <a:rPr lang="en-US" sz="3200" dirty="0">
                <a:latin typeface="Times New Roman" pitchFamily="18" charset="0"/>
              </a:rPr>
              <a:t>. </a:t>
            </a:r>
            <a:endParaRPr lang="en-US" sz="3200" dirty="0" smtClean="0">
              <a:latin typeface="Times New Roman" pitchFamily="18" charset="0"/>
            </a:endParaRPr>
          </a:p>
          <a:p>
            <a:pPr lvl="0" algn="just">
              <a:lnSpc>
                <a:spcPct val="90000"/>
              </a:lnSpc>
              <a:spcBef>
                <a:spcPct val="20000"/>
              </a:spcBef>
              <a:defRPr/>
            </a:pPr>
            <a:r>
              <a:rPr lang="en-US" sz="3200" dirty="0" err="1" smtClean="0">
                <a:latin typeface="Times New Roman" pitchFamily="18" charset="0"/>
              </a:rPr>
              <a:t>Nó</a:t>
            </a:r>
            <a:r>
              <a:rPr lang="en-US" sz="3200" dirty="0" smtClean="0">
                <a:latin typeface="Times New Roman" pitchFamily="18" charset="0"/>
              </a:rPr>
              <a:t> </a:t>
            </a:r>
            <a:r>
              <a:rPr lang="en-US" sz="3200" dirty="0" err="1">
                <a:latin typeface="Times New Roman" pitchFamily="18" charset="0"/>
              </a:rPr>
              <a:t>giả</a:t>
            </a:r>
            <a:r>
              <a:rPr lang="en-US" sz="3200" dirty="0">
                <a:latin typeface="Times New Roman" pitchFamily="18" charset="0"/>
              </a:rPr>
              <a:t> </a:t>
            </a:r>
            <a:r>
              <a:rPr lang="en-US" sz="3200" dirty="0" err="1">
                <a:latin typeface="Times New Roman" pitchFamily="18" charset="0"/>
              </a:rPr>
              <a:t>thiết</a:t>
            </a:r>
            <a:r>
              <a:rPr lang="en-US" sz="3200" dirty="0">
                <a:latin typeface="Times New Roman" pitchFamily="18" charset="0"/>
              </a:rPr>
              <a:t> </a:t>
            </a:r>
            <a:r>
              <a:rPr lang="en-US" sz="3200" dirty="0" err="1">
                <a:latin typeface="Times New Roman" pitchFamily="18" charset="0"/>
              </a:rPr>
              <a:t>rằng</a:t>
            </a:r>
            <a:r>
              <a:rPr lang="en-US" sz="3200" dirty="0">
                <a:latin typeface="Times New Roman" pitchFamily="18" charset="0"/>
              </a:rPr>
              <a:t>, </a:t>
            </a:r>
            <a:r>
              <a:rPr lang="en-US" sz="3200" dirty="0" err="1">
                <a:latin typeface="Times New Roman" pitchFamily="18" charset="0"/>
              </a:rPr>
              <a:t>khi</a:t>
            </a:r>
            <a:r>
              <a:rPr lang="en-US" sz="3200" dirty="0">
                <a:latin typeface="Times New Roman" pitchFamily="18" charset="0"/>
              </a:rPr>
              <a:t> </a:t>
            </a:r>
            <a:r>
              <a:rPr lang="en-US" sz="3200" dirty="0" err="1">
                <a:latin typeface="Times New Roman" pitchFamily="18" charset="0"/>
              </a:rPr>
              <a:t>xã</a:t>
            </a:r>
            <a:r>
              <a:rPr lang="en-US" sz="3200" dirty="0">
                <a:latin typeface="Times New Roman" pitchFamily="18" charset="0"/>
              </a:rPr>
              <a:t> </a:t>
            </a:r>
            <a:r>
              <a:rPr lang="en-US" sz="3200" dirty="0" err="1">
                <a:latin typeface="Times New Roman" pitchFamily="18" charset="0"/>
              </a:rPr>
              <a:t>hội</a:t>
            </a:r>
            <a:r>
              <a:rPr lang="en-US" sz="3200" dirty="0">
                <a:latin typeface="Times New Roman" pitchFamily="18" charset="0"/>
              </a:rPr>
              <a:t> </a:t>
            </a:r>
            <a:r>
              <a:rPr lang="en-US" sz="3200" dirty="0" err="1">
                <a:latin typeface="Times New Roman" pitchFamily="18" charset="0"/>
              </a:rPr>
              <a:t>tiến</a:t>
            </a:r>
            <a:r>
              <a:rPr lang="en-US" sz="3200" dirty="0">
                <a:latin typeface="Times New Roman" pitchFamily="18" charset="0"/>
              </a:rPr>
              <a:t> </a:t>
            </a:r>
            <a:r>
              <a:rPr lang="en-US" sz="3200" dirty="0" err="1">
                <a:latin typeface="Times New Roman" pitchFamily="18" charset="0"/>
              </a:rPr>
              <a:t>hóa</a:t>
            </a:r>
            <a:r>
              <a:rPr lang="en-US" sz="3200" dirty="0">
                <a:latin typeface="Times New Roman" pitchFamily="18" charset="0"/>
              </a:rPr>
              <a:t>, </a:t>
            </a:r>
            <a:r>
              <a:rPr lang="en-US" sz="3200" dirty="0" err="1">
                <a:latin typeface="Times New Roman" pitchFamily="18" charset="0"/>
              </a:rPr>
              <a:t>nhìn</a:t>
            </a:r>
            <a:r>
              <a:rPr lang="en-US" sz="3200" dirty="0">
                <a:latin typeface="Times New Roman" pitchFamily="18" charset="0"/>
              </a:rPr>
              <a:t> </a:t>
            </a:r>
            <a:r>
              <a:rPr lang="en-US" sz="3200" dirty="0" err="1">
                <a:latin typeface="Times New Roman" pitchFamily="18" charset="0"/>
              </a:rPr>
              <a:t>chung</a:t>
            </a:r>
            <a:r>
              <a:rPr lang="en-US" sz="3200" dirty="0">
                <a:latin typeface="Times New Roman" pitchFamily="18" charset="0"/>
              </a:rPr>
              <a:t> </a:t>
            </a:r>
            <a:r>
              <a:rPr lang="en-US" sz="3200" dirty="0" err="1">
                <a:latin typeface="Times New Roman" pitchFamily="18" charset="0"/>
              </a:rPr>
              <a:t>nó</a:t>
            </a:r>
            <a:r>
              <a:rPr lang="en-US" sz="3200" dirty="0">
                <a:latin typeface="Times New Roman" pitchFamily="18" charset="0"/>
              </a:rPr>
              <a:t> </a:t>
            </a:r>
            <a:r>
              <a:rPr lang="en-US" sz="3200" dirty="0" err="1">
                <a:latin typeface="Times New Roman" pitchFamily="18" charset="0"/>
              </a:rPr>
              <a:t>trở</a:t>
            </a:r>
            <a:r>
              <a:rPr lang="en-US" sz="3200" dirty="0">
                <a:latin typeface="Times New Roman" pitchFamily="18" charset="0"/>
              </a:rPr>
              <a:t> </a:t>
            </a:r>
            <a:r>
              <a:rPr lang="en-US" sz="3200" dirty="0" err="1">
                <a:latin typeface="Times New Roman" pitchFamily="18" charset="0"/>
              </a:rPr>
              <a:t>nên</a:t>
            </a:r>
            <a:r>
              <a:rPr lang="en-US" sz="3200" dirty="0">
                <a:latin typeface="Times New Roman" pitchFamily="18" charset="0"/>
              </a:rPr>
              <a:t> </a:t>
            </a:r>
            <a:r>
              <a:rPr lang="en-US" sz="3200" dirty="0" err="1">
                <a:latin typeface="Times New Roman" pitchFamily="18" charset="0"/>
              </a:rPr>
              <a:t>có</a:t>
            </a:r>
            <a:r>
              <a:rPr lang="en-US" sz="3200" dirty="0">
                <a:latin typeface="Times New Roman" pitchFamily="18" charset="0"/>
              </a:rPr>
              <a:t> </a:t>
            </a:r>
            <a:r>
              <a:rPr lang="en-US" sz="3200" dirty="0" err="1">
                <a:latin typeface="Times New Roman" pitchFamily="18" charset="0"/>
              </a:rPr>
              <a:t>khả</a:t>
            </a:r>
            <a:r>
              <a:rPr lang="en-US" sz="3200" dirty="0">
                <a:latin typeface="Times New Roman" pitchFamily="18" charset="0"/>
              </a:rPr>
              <a:t> </a:t>
            </a:r>
            <a:r>
              <a:rPr lang="en-US" sz="3200" dirty="0" err="1">
                <a:latin typeface="Times New Roman" pitchFamily="18" charset="0"/>
              </a:rPr>
              <a:t>năng</a:t>
            </a:r>
            <a:r>
              <a:rPr lang="en-US" sz="3200" dirty="0">
                <a:latin typeface="Times New Roman" pitchFamily="18" charset="0"/>
              </a:rPr>
              <a:t> </a:t>
            </a:r>
            <a:r>
              <a:rPr lang="en-US" sz="3200" dirty="0" err="1">
                <a:latin typeface="Times New Roman" pitchFamily="18" charset="0"/>
              </a:rPr>
              <a:t>tốt</a:t>
            </a:r>
            <a:r>
              <a:rPr lang="en-US" sz="3200" dirty="0">
                <a:latin typeface="Times New Roman" pitchFamily="18" charset="0"/>
              </a:rPr>
              <a:t> </a:t>
            </a:r>
            <a:r>
              <a:rPr lang="en-US" sz="3200" dirty="0" err="1">
                <a:latin typeface="Times New Roman" pitchFamily="18" charset="0"/>
              </a:rPr>
              <a:t>hơn</a:t>
            </a:r>
            <a:r>
              <a:rPr lang="en-US" sz="3200" dirty="0">
                <a:latin typeface="Times New Roman" pitchFamily="18" charset="0"/>
              </a:rPr>
              <a:t> </a:t>
            </a:r>
            <a:r>
              <a:rPr lang="en-US" sz="3200" dirty="0" err="1">
                <a:latin typeface="Times New Roman" pitchFamily="18" charset="0"/>
              </a:rPr>
              <a:t>để</a:t>
            </a:r>
            <a:r>
              <a:rPr lang="en-US" sz="3200" dirty="0">
                <a:latin typeface="Times New Roman" pitchFamily="18" charset="0"/>
              </a:rPr>
              <a:t> </a:t>
            </a:r>
            <a:r>
              <a:rPr lang="en-US" sz="3200" dirty="0" err="1">
                <a:latin typeface="Times New Roman" pitchFamily="18" charset="0"/>
              </a:rPr>
              <a:t>đối</a:t>
            </a:r>
            <a:r>
              <a:rPr lang="en-US" sz="3200" dirty="0">
                <a:latin typeface="Times New Roman" pitchFamily="18" charset="0"/>
              </a:rPr>
              <a:t> </a:t>
            </a:r>
            <a:r>
              <a:rPr lang="en-US" sz="3200" dirty="0" err="1">
                <a:latin typeface="Times New Roman" pitchFamily="18" charset="0"/>
              </a:rPr>
              <a:t>đầu</a:t>
            </a:r>
            <a:r>
              <a:rPr lang="en-US" sz="3200" dirty="0">
                <a:latin typeface="Times New Roman" pitchFamily="18" charset="0"/>
              </a:rPr>
              <a:t> </a:t>
            </a:r>
            <a:r>
              <a:rPr lang="en-US" sz="3200" dirty="0" err="1">
                <a:latin typeface="Times New Roman" pitchFamily="18" charset="0"/>
              </a:rPr>
              <a:t>với</a:t>
            </a:r>
            <a:r>
              <a:rPr lang="en-US" sz="3200" dirty="0">
                <a:latin typeface="Times New Roman" pitchFamily="18" charset="0"/>
              </a:rPr>
              <a:t> </a:t>
            </a:r>
            <a:r>
              <a:rPr lang="en-US" sz="3200" dirty="0" err="1">
                <a:latin typeface="Times New Roman" pitchFamily="18" charset="0"/>
              </a:rPr>
              <a:t>các</a:t>
            </a:r>
            <a:r>
              <a:rPr lang="en-US" sz="3200" dirty="0">
                <a:latin typeface="Times New Roman" pitchFamily="18" charset="0"/>
              </a:rPr>
              <a:t> </a:t>
            </a:r>
            <a:r>
              <a:rPr lang="en-US" sz="3200" dirty="0" err="1">
                <a:latin typeface="Times New Roman" pitchFamily="18" charset="0"/>
              </a:rPr>
              <a:t>vấn</a:t>
            </a:r>
            <a:r>
              <a:rPr lang="en-US" sz="3200" dirty="0">
                <a:latin typeface="Times New Roman" pitchFamily="18" charset="0"/>
              </a:rPr>
              <a:t> </a:t>
            </a:r>
            <a:r>
              <a:rPr lang="en-US" sz="3200" dirty="0" err="1">
                <a:latin typeface="Times New Roman" pitchFamily="18" charset="0"/>
              </a:rPr>
              <a:t>đề</a:t>
            </a:r>
            <a:r>
              <a:rPr lang="en-US" sz="3200" dirty="0">
                <a:latin typeface="Times New Roman" pitchFamily="18" charset="0"/>
              </a:rPr>
              <a:t> </a:t>
            </a:r>
            <a:r>
              <a:rPr lang="en-US" sz="3200" dirty="0" err="1">
                <a:latin typeface="Times New Roman" pitchFamily="18" charset="0"/>
              </a:rPr>
              <a:t>của</a:t>
            </a:r>
            <a:r>
              <a:rPr lang="en-US" sz="3200" dirty="0">
                <a:latin typeface="Times New Roman" pitchFamily="18" charset="0"/>
              </a:rPr>
              <a:t> </a:t>
            </a:r>
            <a:r>
              <a:rPr lang="en-US" sz="3200" dirty="0" err="1">
                <a:latin typeface="Times New Roman" pitchFamily="18" charset="0"/>
              </a:rPr>
              <a:t>nó</a:t>
            </a:r>
            <a:r>
              <a:rPr lang="en-US" sz="3200" dirty="0">
                <a:latin typeface="Times New Roman" pitchFamily="18" charset="0"/>
              </a:rPr>
              <a:t>.</a:t>
            </a:r>
          </a:p>
          <a:p>
            <a:endParaRPr lang="en-US" dirty="0"/>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9832" y="990600"/>
            <a:ext cx="9153832" cy="5867400"/>
          </a:xfrm>
        </p:spPr>
        <p:style>
          <a:lnRef idx="1">
            <a:schemeClr val="accent3"/>
          </a:lnRef>
          <a:fillRef idx="2">
            <a:schemeClr val="accent3"/>
          </a:fillRef>
          <a:effectRef idx="1">
            <a:schemeClr val="accent3"/>
          </a:effectRef>
          <a:fontRef idx="minor">
            <a:schemeClr val="dk1"/>
          </a:fontRef>
        </p:style>
        <p:txBody>
          <a:bodyPr/>
          <a:lstStyle/>
          <a:p>
            <a:endParaRPr lang="en-US" dirty="0" smtClean="0">
              <a:latin typeface="Times New Roman" pitchFamily="18" charset="0"/>
              <a:cs typeface="Times New Roman" pitchFamily="18" charset="0"/>
            </a:endParaRPr>
          </a:p>
          <a:p>
            <a:r>
              <a:rPr lang="en-US" b="1" u="sng" dirty="0" smtClean="0">
                <a:solidFill>
                  <a:srgbClr val="0070C0"/>
                </a:solidFill>
                <a:latin typeface="Times New Roman" pitchFamily="18" charset="0"/>
                <a:cs typeface="Times New Roman" pitchFamily="18" charset="0"/>
              </a:rPr>
              <a:t>Parsons </a:t>
            </a:r>
            <a:r>
              <a:rPr lang="en-US" b="1" u="sng" dirty="0" err="1">
                <a:solidFill>
                  <a:srgbClr val="0070C0"/>
                </a:solidFill>
                <a:latin typeface="Times New Roman" pitchFamily="18" charset="0"/>
                <a:cs typeface="Times New Roman" pitchFamily="18" charset="0"/>
              </a:rPr>
              <a:t>phân</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biệt</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ba</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giai</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đoạn</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tiến</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hóa</a:t>
            </a:r>
            <a:r>
              <a:rPr lang="en-US" b="1" u="sng" dirty="0">
                <a:solidFill>
                  <a:srgbClr val="0070C0"/>
                </a:solidFill>
                <a:latin typeface="Times New Roman" pitchFamily="18" charset="0"/>
                <a:cs typeface="Times New Roman" pitchFamily="18" charset="0"/>
              </a:rPr>
              <a:t> </a:t>
            </a:r>
            <a:r>
              <a:rPr lang="en-US" b="1" u="sng" dirty="0" err="1">
                <a:solidFill>
                  <a:srgbClr val="0070C0"/>
                </a:solidFill>
                <a:latin typeface="Times New Roman" pitchFamily="18" charset="0"/>
                <a:cs typeface="Times New Roman" pitchFamily="18" charset="0"/>
              </a:rPr>
              <a:t>lớn</a:t>
            </a:r>
            <a:r>
              <a:rPr lang="en-US" b="1" u="sng" dirty="0" smtClean="0">
                <a:solidFill>
                  <a:srgbClr val="0070C0"/>
                </a:solidFill>
                <a:latin typeface="Times New Roman" pitchFamily="18" charset="0"/>
                <a:cs typeface="Times New Roman" pitchFamily="18" charset="0"/>
              </a:rPr>
              <a:t>: </a:t>
            </a:r>
          </a:p>
          <a:p>
            <a:pPr marL="514350" indent="-514350">
              <a:buFont typeface="+mj-lt"/>
              <a:buAutoNum type="arabicPeriod"/>
            </a:pPr>
            <a:r>
              <a:rPr lang="en-US" dirty="0" err="1">
                <a:latin typeface="Times New Roman" pitchFamily="18" charset="0"/>
                <a:cs typeface="Times New Roman" pitchFamily="18" charset="0"/>
              </a:rPr>
              <a:t>N</a:t>
            </a:r>
            <a:r>
              <a:rPr lang="en-US" dirty="0" err="1" smtClean="0">
                <a:latin typeface="Times New Roman" pitchFamily="18" charset="0"/>
                <a:cs typeface="Times New Roman" pitchFamily="18" charset="0"/>
              </a:rPr>
              <a:t>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thủy</a:t>
            </a:r>
            <a:endParaRPr lang="en-US" dirty="0" smtClean="0">
              <a:latin typeface="Times New Roman" pitchFamily="18" charset="0"/>
              <a:cs typeface="Times New Roman" pitchFamily="18" charset="0"/>
            </a:endParaRPr>
          </a:p>
          <a:p>
            <a:pPr marL="514350" indent="-514350">
              <a:buFont typeface="+mj-lt"/>
              <a:buAutoNum type="arabicPeriod"/>
            </a:pPr>
            <a:r>
              <a:rPr lang="en-US" dirty="0" err="1">
                <a:latin typeface="Times New Roman" pitchFamily="18" charset="0"/>
                <a:cs typeface="Times New Roman" pitchFamily="18" charset="0"/>
              </a:rPr>
              <a:t>T</a:t>
            </a:r>
            <a:r>
              <a:rPr lang="en-US" dirty="0" err="1" smtClean="0">
                <a:latin typeface="Times New Roman" pitchFamily="18" charset="0"/>
                <a:cs typeface="Times New Roman" pitchFamily="18" charset="0"/>
              </a:rPr>
              <a:t>rung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cổ</a:t>
            </a:r>
            <a:r>
              <a:rPr lang="en-US" dirty="0" smtClean="0">
                <a:latin typeface="Times New Roman" pitchFamily="18" charset="0"/>
                <a:cs typeface="Times New Roman" pitchFamily="18" charset="0"/>
              </a:rPr>
              <a:t> </a:t>
            </a:r>
          </a:p>
          <a:p>
            <a:pPr marL="514350" indent="-514350">
              <a:buFont typeface="+mj-lt"/>
              <a:buAutoNum type="arabicPeriod"/>
            </a:pPr>
            <a:r>
              <a:rPr lang="en-US" dirty="0" err="1">
                <a:latin typeface="Times New Roman" pitchFamily="18" charset="0"/>
                <a:cs typeface="Times New Roman" pitchFamily="18" charset="0"/>
              </a:rPr>
              <a:t>H</a:t>
            </a:r>
            <a:r>
              <a:rPr lang="en-US" dirty="0" err="1" smtClean="0">
                <a:latin typeface="Times New Roman" pitchFamily="18" charset="0"/>
                <a:cs typeface="Times New Roman" pitchFamily="18" charset="0"/>
              </a:rPr>
              <a:t>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đại</a:t>
            </a: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lvl="0"/>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biệt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đoạn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dựa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a:t>
            </a:r>
          </a:p>
          <a:p>
            <a:endParaRPr lang="en-US" dirty="0"/>
          </a:p>
        </p:txBody>
      </p:sp>
      <p:sp>
        <p:nvSpPr>
          <p:cNvPr id="6" name="Title 3"/>
          <p:cNvSpPr>
            <a:spLocks noGrp="1"/>
          </p:cNvSpPr>
          <p:nvPr>
            <p:ph type="title"/>
          </p:nvPr>
        </p:nvSpPr>
        <p:spPr>
          <a:xfrm>
            <a:off x="-46704" y="381000"/>
            <a:ext cx="82296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marL="857250" indent="-857250" algn="l">
              <a:buFont typeface="+mj-lt"/>
              <a:buAutoNum type="romanUcPeriod" startAt="3"/>
            </a:pPr>
            <a:r>
              <a:rPr lang="en-US" sz="4200" b="1" dirty="0" err="1" smtClean="0">
                <a:solidFill>
                  <a:srgbClr val="FF0000"/>
                </a:solidFill>
                <a:latin typeface="Times New Roman" pitchFamily="18" charset="0"/>
                <a:cs typeface="Times New Roman" pitchFamily="18" charset="0"/>
              </a:rPr>
              <a:t>Các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đổi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xã</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hội</a:t>
            </a:r>
            <a:r>
              <a:rPr lang="en-US" sz="4200" b="1" dirty="0" smtClean="0">
                <a:solidFill>
                  <a:srgbClr val="FF0000"/>
                </a:solidFill>
                <a:latin typeface="Times New Roman" pitchFamily="18" charset="0"/>
                <a:cs typeface="Times New Roman" pitchFamily="18" charset="0"/>
              </a:rPr>
              <a:t> </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7308285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3"/>
          <p:cNvSpPr>
            <a:spLocks noGrp="1"/>
          </p:cNvSpPr>
          <p:nvPr>
            <p:ph type="title"/>
          </p:nvPr>
        </p:nvSpPr>
        <p:spPr>
          <a:xfrm>
            <a:off x="-46704" y="381000"/>
            <a:ext cx="7133304"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marL="857250" indent="-857250" algn="l">
              <a:buFont typeface="+mj-lt"/>
              <a:buAutoNum type="romanUcPeriod" startAt="3"/>
            </a:pPr>
            <a:r>
              <a:rPr lang="en-US" sz="4200" b="1" dirty="0" err="1" smtClean="0">
                <a:solidFill>
                  <a:srgbClr val="FF0000"/>
                </a:solidFill>
                <a:latin typeface="Times New Roman" pitchFamily="18" charset="0"/>
                <a:cs typeface="Times New Roman" pitchFamily="18" charset="0"/>
              </a:rPr>
              <a:t>Các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đổi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xã</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hội</a:t>
            </a:r>
            <a:r>
              <a:rPr lang="en-US" sz="4200" b="1" dirty="0" smtClean="0">
                <a:solidFill>
                  <a:srgbClr val="FF0000"/>
                </a:solidFill>
                <a:latin typeface="Times New Roman" pitchFamily="18" charset="0"/>
                <a:cs typeface="Times New Roman" pitchFamily="18" charset="0"/>
              </a:rPr>
              <a:t> </a:t>
            </a:r>
            <a:endParaRPr lang="en-US" sz="4200" b="1" dirty="0">
              <a:solidFill>
                <a:srgbClr val="FF0000"/>
              </a:solidFill>
              <a:latin typeface="Times New Roman" pitchFamily="18" charset="0"/>
              <a:cs typeface="Times New Roman" pitchFamily="18" charset="0"/>
            </a:endParaRPr>
          </a:p>
        </p:txBody>
      </p:sp>
      <p:pic>
        <p:nvPicPr>
          <p:cNvPr id="5122" name="Picture 2" descr="http://k14.vcmedia.vn/k:thumb_w/600/A3YmnWqkHeph7OwGyu6TwbX57tgTw/Image/2013/05/05A/tien-hoa-kp-kenh14-09b-32c85/can-canh-chan-dung-nguoi-me-thoi-tien-su.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9158" y="1219201"/>
            <a:ext cx="43053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44.servimg.com/u/f44/12/24/00/54/nguoi_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130710"/>
            <a:ext cx="3200400" cy="2260190"/>
          </a:xfrm>
          <a:prstGeom prst="rect">
            <a:avLst/>
          </a:prstGeom>
          <a:noFill/>
          <a:extLst>
            <a:ext uri="{909E8E84-426E-40DD-AFC4-6F175D3DCCD1}">
              <a14:hiddenFill xmlns:a14="http://schemas.microsoft.com/office/drawing/2010/main">
                <a:solidFill>
                  <a:srgbClr val="FFFFFF"/>
                </a:solidFill>
              </a14:hiddenFill>
            </a:ext>
          </a:extLst>
        </p:spPr>
      </p:pic>
      <p:sp>
        <p:nvSpPr>
          <p:cNvPr id="4" name="Notched Right Arrow 3"/>
          <p:cNvSpPr/>
          <p:nvPr/>
        </p:nvSpPr>
        <p:spPr>
          <a:xfrm>
            <a:off x="4572000" y="2667000"/>
            <a:ext cx="762000" cy="533400"/>
          </a:xfrm>
          <a:prstGeom prst="notch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pic>
        <p:nvPicPr>
          <p:cNvPr id="5126" name="Picture 6" descr="http://www.khoahoc.com.vn/photos/image/102011/26/hienvat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6280" y="3390900"/>
            <a:ext cx="4457700" cy="3314700"/>
          </a:xfrm>
          <a:prstGeom prst="rect">
            <a:avLst/>
          </a:prstGeom>
          <a:noFill/>
          <a:extLst>
            <a:ext uri="{909E8E84-426E-40DD-AFC4-6F175D3DCCD1}">
              <a14:hiddenFill xmlns:a14="http://schemas.microsoft.com/office/drawing/2010/main">
                <a:solidFill>
                  <a:srgbClr val="FFFFFF"/>
                </a:solidFill>
              </a14:hiddenFill>
            </a:ext>
          </a:extLst>
        </p:spPr>
      </p:pic>
      <p:sp>
        <p:nvSpPr>
          <p:cNvPr id="7" name="Curved Left Arrow 6"/>
          <p:cNvSpPr/>
          <p:nvPr/>
        </p:nvSpPr>
        <p:spPr>
          <a:xfrm>
            <a:off x="7505700" y="3886200"/>
            <a:ext cx="838200" cy="2362200"/>
          </a:xfrm>
          <a:prstGeom prst="curved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474843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1066800"/>
            <a:ext cx="9144000" cy="5059363"/>
          </a:xfrm>
        </p:spPr>
        <p:txBody>
          <a:bodyPr/>
          <a:lstStyle/>
          <a:p>
            <a:endParaRPr lang="en-US" dirty="0"/>
          </a:p>
        </p:txBody>
      </p:sp>
      <p:sp>
        <p:nvSpPr>
          <p:cNvPr id="4" name="Title 3"/>
          <p:cNvSpPr>
            <a:spLocks noGrp="1"/>
          </p:cNvSpPr>
          <p:nvPr>
            <p:ph type="title"/>
          </p:nvPr>
        </p:nvSpPr>
        <p:spPr>
          <a:xfrm>
            <a:off x="-46704" y="381000"/>
            <a:ext cx="7133304"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marL="857250" indent="-857250" algn="l">
              <a:buFont typeface="+mj-lt"/>
              <a:buAutoNum type="romanUcPeriod" startAt="3"/>
            </a:pPr>
            <a:r>
              <a:rPr lang="en-US" sz="4200" b="1" dirty="0" err="1" smtClean="0">
                <a:solidFill>
                  <a:srgbClr val="FF0000"/>
                </a:solidFill>
                <a:latin typeface="Times New Roman" pitchFamily="18" charset="0"/>
                <a:cs typeface="Times New Roman" pitchFamily="18" charset="0"/>
              </a:rPr>
              <a:t>Các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đổi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xã</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hội</a:t>
            </a:r>
            <a:r>
              <a:rPr lang="en-US" sz="4200" b="1" dirty="0" smtClean="0">
                <a:solidFill>
                  <a:srgbClr val="FF0000"/>
                </a:solidFill>
                <a:latin typeface="Times New Roman" pitchFamily="18" charset="0"/>
                <a:cs typeface="Times New Roman" pitchFamily="18" charset="0"/>
              </a:rPr>
              <a:t> </a:t>
            </a:r>
            <a:endParaRPr lang="en-US" sz="4200" b="1" dirty="0">
              <a:solidFill>
                <a:srgbClr val="FF0000"/>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8755"/>
            <a:ext cx="35052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descr="http://media.lamsao.com/Resources/Data/News/Auto/huongptp/201212/huongptp2012122074628856_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0371" y="1066800"/>
            <a:ext cx="342900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www.thanhnien.com.vn/Pictures201207/CongDong/050812/Davita-Bon-lam-viec-VP-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3820753"/>
            <a:ext cx="4762500" cy="2808647"/>
          </a:xfrm>
          <a:prstGeom prst="rect">
            <a:avLst/>
          </a:prstGeom>
          <a:noFill/>
          <a:extLst>
            <a:ext uri="{909E8E84-426E-40DD-AFC4-6F175D3DCCD1}">
              <a14:hiddenFill xmlns:a14="http://schemas.microsoft.com/office/drawing/2010/main">
                <a:solidFill>
                  <a:srgbClr val="FFFFFF"/>
                </a:solidFill>
              </a14:hiddenFill>
            </a:ext>
          </a:extLst>
        </p:spPr>
      </p:pic>
      <p:sp>
        <p:nvSpPr>
          <p:cNvPr id="5" name="Chevron 4"/>
          <p:cNvSpPr/>
          <p:nvPr/>
        </p:nvSpPr>
        <p:spPr>
          <a:xfrm>
            <a:off x="3924914" y="2278626"/>
            <a:ext cx="836971" cy="838200"/>
          </a:xfrm>
          <a:prstGeom prst="chevr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solidFill>
                <a:schemeClr val="tx1"/>
              </a:solidFill>
            </a:endParaRPr>
          </a:p>
        </p:txBody>
      </p:sp>
      <p:sp>
        <p:nvSpPr>
          <p:cNvPr id="6" name="Curved Left Arrow 5"/>
          <p:cNvSpPr/>
          <p:nvPr/>
        </p:nvSpPr>
        <p:spPr>
          <a:xfrm>
            <a:off x="7772400" y="4038600"/>
            <a:ext cx="1143000" cy="1981200"/>
          </a:xfrm>
          <a:prstGeom prst="curvedLef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38650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1"/>
          </p:nvPr>
        </p:nvSpPr>
        <p:spPr>
          <a:xfrm>
            <a:off x="0" y="990600"/>
            <a:ext cx="6629400" cy="5867400"/>
          </a:xfrm>
        </p:spPr>
        <p:txBody>
          <a:bodyPr>
            <a:noAutofit/>
          </a:bodyPr>
          <a:lstStyle/>
          <a:p>
            <a:pPr algn="just">
              <a:buFont typeface="Wingdings" pitchFamily="2" charset="2"/>
              <a:buChar char="§"/>
            </a:pP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trúc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ban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nhằm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a:t>
            </a:r>
          </a:p>
          <a:p>
            <a:pPr algn="just">
              <a:buFont typeface="Wingdings" pitchFamily="2" charset="2"/>
              <a:buChar char="§"/>
            </a:pP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ổn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gắn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a:t>
            </a:r>
          </a:p>
          <a:p>
            <a:pPr marL="0" indent="0">
              <a:buNone/>
            </a:pPr>
            <a:r>
              <a:rPr lang="en-US" i="1" u="sng" dirty="0" err="1" smtClean="0">
                <a:solidFill>
                  <a:srgbClr val="FF0000"/>
                </a:solidFill>
                <a:latin typeface="Times New Roman" pitchFamily="18" charset="0"/>
                <a:cs typeface="Times New Roman" pitchFamily="18" charset="0"/>
              </a:rPr>
              <a:t>Vd</a:t>
            </a:r>
            <a:r>
              <a:rPr lang="en-US" i="1" u="sng" dirty="0" smtClean="0">
                <a:solidFill>
                  <a:srgbClr val="FF0000"/>
                </a:solidFill>
                <a:latin typeface="Times New Roman" pitchFamily="18" charset="0"/>
                <a:cs typeface="Times New Roman" pitchFamily="18" charset="0"/>
              </a:rPr>
              <a:t>: </a:t>
            </a:r>
          </a:p>
          <a:p>
            <a:pPr algn="just">
              <a:buFont typeface="Wingdings" pitchFamily="2" charset="2"/>
              <a:buChar char="§"/>
            </a:pP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đổi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kéo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theo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đổi</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a:t>
            </a:r>
          </a:p>
          <a:p>
            <a:pPr algn="just">
              <a:buFont typeface="Wingdings" pitchFamily="2" charset="2"/>
              <a:buChar char="§"/>
            </a:pPr>
            <a:r>
              <a:rPr lang="en-US" dirty="0" smtClean="0">
                <a:latin typeface="Times New Roman" pitchFamily="18" charset="0"/>
                <a:cs typeface="Times New Roman" pitchFamily="18" charset="0"/>
              </a:rPr>
              <a:t>Ý </a:t>
            </a:r>
            <a:r>
              <a:rPr lang="en-US" dirty="0" err="1">
                <a:latin typeface="Times New Roman" pitchFamily="18" charset="0"/>
                <a:cs typeface="Times New Roman" pitchFamily="18" charset="0"/>
              </a:rPr>
              <a:t>nghĩ</a:t>
            </a:r>
            <a:r>
              <a:rPr lang="en-US" dirty="0">
                <a:latin typeface="Times New Roman" pitchFamily="18" charset="0"/>
                <a:cs typeface="Times New Roman" pitchFamily="18" charset="0"/>
              </a:rPr>
              <a:t> ban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nguồn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ý </a:t>
            </a:r>
            <a:r>
              <a:rPr lang="en-US" dirty="0" err="1">
                <a:latin typeface="Times New Roman" pitchFamily="18" charset="0"/>
                <a:cs typeface="Times New Roman" pitchFamily="18" charset="0"/>
              </a:rPr>
              <a:t>tưởng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E.Durkheim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tâm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ổn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tồn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theo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gian</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7" name="Content Placeholder 6" descr="Untitled.png"/>
          <p:cNvPicPr>
            <a:picLocks noGrp="1" noChangeAspect="1"/>
          </p:cNvPicPr>
          <p:nvPr>
            <p:ph sz="half" idx="2"/>
          </p:nvPr>
        </p:nvPicPr>
        <p:blipFill>
          <a:blip r:embed="rId4"/>
          <a:stretch>
            <a:fillRect/>
          </a:stretch>
        </p:blipFill>
        <p:spPr>
          <a:xfrm>
            <a:off x="6629400" y="1524000"/>
            <a:ext cx="2514600" cy="4800600"/>
          </a:xfrm>
          <a:prstGeom prst="rect">
            <a:avLst/>
          </a:prstGeom>
        </p:spPr>
      </p:pic>
      <p:sp>
        <p:nvSpPr>
          <p:cNvPr id="10" name="Title 3"/>
          <p:cNvSpPr>
            <a:spLocks noGrp="1"/>
          </p:cNvSpPr>
          <p:nvPr>
            <p:ph type="title"/>
          </p:nvPr>
        </p:nvSpPr>
        <p:spPr>
          <a:xfrm>
            <a:off x="-46704" y="381000"/>
            <a:ext cx="7133304"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990600"/>
            <a:ext cx="8229600" cy="990600"/>
          </a:xfrm>
        </p:spPr>
        <p:style>
          <a:lnRef idx="2">
            <a:schemeClr val="accent3"/>
          </a:lnRef>
          <a:fillRef idx="1">
            <a:schemeClr val="lt1"/>
          </a:fillRef>
          <a:effectRef idx="0">
            <a:schemeClr val="accent3"/>
          </a:effectRef>
          <a:fontRef idx="minor">
            <a:schemeClr val="dk1"/>
          </a:fontRef>
        </p:style>
        <p:txBody>
          <a:bodyPr>
            <a:prstTxWarp prst="textChevron">
              <a:avLst/>
            </a:prstTxWarp>
            <a:normAutofit/>
          </a:bodyPr>
          <a:lstStyle/>
          <a:p>
            <a:r>
              <a:rPr lang="en-US" sz="3600" dirty="0" smtClean="0">
                <a:solidFill>
                  <a:schemeClr val="tx2">
                    <a:lumMod val="75000"/>
                  </a:schemeClr>
                </a:solidFill>
                <a:latin typeface="Times New Roman" pitchFamily="18" charset="0"/>
                <a:cs typeface="Times New Roman" pitchFamily="18" charset="0"/>
              </a:rPr>
              <a:t>THÀNH VIÊN TRONG NHÓM</a:t>
            </a:r>
            <a:endParaRPr lang="en-US" sz="3600" dirty="0">
              <a:solidFill>
                <a:schemeClr val="tx2">
                  <a:lumMod val="75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2332037"/>
            <a:ext cx="8991600" cy="4373563"/>
          </a:xfrm>
        </p:spPr>
        <p:style>
          <a:lnRef idx="1">
            <a:schemeClr val="accent3"/>
          </a:lnRef>
          <a:fillRef idx="2">
            <a:schemeClr val="accent3"/>
          </a:fillRef>
          <a:effectRef idx="1">
            <a:schemeClr val="accent3"/>
          </a:effectRef>
          <a:fontRef idx="minor">
            <a:schemeClr val="dk1"/>
          </a:fontRef>
        </p:style>
        <p:txBody>
          <a:bodyPr/>
          <a:lstStyle/>
          <a:p>
            <a:pPr marL="514350" indent="-514350">
              <a:buFont typeface="+mj-lt"/>
              <a:buAutoNum type="arabicPeriod"/>
            </a:pPr>
            <a:endParaRPr lang="en-US" dirty="0" smtClean="0">
              <a:solidFill>
                <a:schemeClr val="tx2">
                  <a:lumMod val="75000"/>
                </a:schemeClr>
              </a:solidFill>
              <a:latin typeface="Times New Roman" pitchFamily="18" charset="0"/>
              <a:cs typeface="Times New Roman" pitchFamily="18" charset="0"/>
            </a:endParaRPr>
          </a:p>
          <a:p>
            <a:pPr marL="514350" indent="-514350">
              <a:buFont typeface="+mj-lt"/>
              <a:buAutoNum type="arabicPeriod"/>
            </a:pPr>
            <a:r>
              <a:rPr lang="en-US" sz="4400" dirty="0" smtClean="0">
                <a:solidFill>
                  <a:srgbClr val="C00000"/>
                </a:solidFill>
                <a:latin typeface="Times New Roman" pitchFamily="18" charset="0"/>
                <a:cs typeface="Times New Roman" pitchFamily="18" charset="0"/>
              </a:rPr>
              <a:t>NGUYỄN THỊ KIM HOA</a:t>
            </a:r>
          </a:p>
          <a:p>
            <a:pPr marL="514350" indent="-514350">
              <a:buFont typeface="+mj-lt"/>
              <a:buAutoNum type="arabicPeriod"/>
            </a:pPr>
            <a:r>
              <a:rPr lang="en-US" sz="4400" dirty="0" smtClean="0">
                <a:solidFill>
                  <a:srgbClr val="C00000"/>
                </a:solidFill>
                <a:latin typeface="Times New Roman" pitchFamily="18" charset="0"/>
                <a:cs typeface="Times New Roman" pitchFamily="18" charset="0"/>
              </a:rPr>
              <a:t>NGUYỄN PHƯƠNG QUYÊN </a:t>
            </a:r>
          </a:p>
          <a:p>
            <a:pPr marL="514350" indent="-514350">
              <a:buFont typeface="+mj-lt"/>
              <a:buAutoNum type="arabicPeriod"/>
            </a:pPr>
            <a:r>
              <a:rPr lang="en-US" sz="4400" dirty="0" smtClean="0">
                <a:solidFill>
                  <a:srgbClr val="C00000"/>
                </a:solidFill>
                <a:latin typeface="Times New Roman" pitchFamily="18" charset="0"/>
                <a:cs typeface="Times New Roman" pitchFamily="18" charset="0"/>
              </a:rPr>
              <a:t>PHẠM THỊ HÀ TRANG</a:t>
            </a:r>
          </a:p>
          <a:p>
            <a:pPr marL="742950" indent="-742950">
              <a:buFont typeface="+mj-lt"/>
              <a:buAutoNum type="arabicPeriod"/>
            </a:pPr>
            <a:r>
              <a:rPr lang="en-US" sz="4400" dirty="0" smtClean="0">
                <a:solidFill>
                  <a:srgbClr val="C00000"/>
                </a:solidFill>
                <a:latin typeface="Times New Roman" pitchFamily="18" charset="0"/>
                <a:cs typeface="Times New Roman" pitchFamily="18" charset="0"/>
              </a:rPr>
              <a:t>TRẦN THỊ NGỌC </a:t>
            </a:r>
            <a:r>
              <a:rPr lang="en-US" sz="4400" dirty="0">
                <a:solidFill>
                  <a:srgbClr val="C00000"/>
                </a:solidFill>
                <a:latin typeface="Times New Roman" pitchFamily="18" charset="0"/>
                <a:cs typeface="Times New Roman" pitchFamily="18" charset="0"/>
              </a:rPr>
              <a:t>A</a:t>
            </a:r>
            <a:r>
              <a:rPr lang="en-US" sz="4400" dirty="0" smtClean="0">
                <a:solidFill>
                  <a:srgbClr val="C00000"/>
                </a:solidFill>
                <a:latin typeface="Times New Roman" pitchFamily="18" charset="0"/>
                <a:cs typeface="Times New Roman" pitchFamily="18" charset="0"/>
              </a:rPr>
              <a:t>NH</a:t>
            </a:r>
          </a:p>
          <a:p>
            <a:pPr marL="514350" indent="-514350">
              <a:buFont typeface="+mj-lt"/>
              <a:buAutoNum type="arabicPeriod"/>
            </a:pPr>
            <a:endParaRPr lang="en-US" dirty="0">
              <a:solidFill>
                <a:schemeClr val="tx2">
                  <a:lumMod val="75000"/>
                </a:schemeClr>
              </a:solidFill>
            </a:endParaRPr>
          </a:p>
        </p:txBody>
      </p:sp>
    </p:spTree>
    <p:extLst>
      <p:ext uri="{BB962C8B-B14F-4D97-AF65-F5344CB8AC3E}">
        <p14:creationId xmlns:p14="http://schemas.microsoft.com/office/powerpoint/2010/main" val="19354039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smtClean="0">
                <a:solidFill>
                  <a:srgbClr val="FF0000"/>
                </a:solidFill>
                <a:latin typeface="Times New Roman" pitchFamily="18" charset="0"/>
                <a:cs typeface="Times New Roman" pitchFamily="18" charset="0"/>
              </a:rPr>
              <a:t>Lý thuyết chức năng</a:t>
            </a:r>
            <a:endParaRPr lang="en-US" sz="4200" b="1" dirty="0">
              <a:solidFill>
                <a:srgbClr val="FF0000"/>
              </a:solidFill>
              <a:latin typeface="Times New Roman" pitchFamily="18" charset="0"/>
              <a:cs typeface="Times New Roman" pitchFamily="18" charset="0"/>
            </a:endParaRPr>
          </a:p>
        </p:txBody>
      </p:sp>
      <p:sp>
        <p:nvSpPr>
          <p:cNvPr id="7" name="Rectangle 6"/>
          <p:cNvSpPr/>
          <p:nvPr/>
        </p:nvSpPr>
        <p:spPr>
          <a:xfrm>
            <a:off x="228600" y="1447800"/>
            <a:ext cx="8915400" cy="3785652"/>
          </a:xfrm>
          <a:prstGeom prst="rect">
            <a:avLst/>
          </a:prstGeom>
        </p:spPr>
        <p:txBody>
          <a:bodyPr wrap="square">
            <a:spAutoFit/>
          </a:bodyPr>
          <a:lstStyle/>
          <a:p>
            <a:pPr>
              <a:buFont typeface="Wingdings" pitchFamily="2" charset="2"/>
              <a:buChar char="Ø"/>
            </a:pPr>
            <a:r>
              <a:rPr lang="en-US" sz="4000" b="1" i="1" u="sng" dirty="0" err="1">
                <a:solidFill>
                  <a:srgbClr val="002060"/>
                </a:solidFill>
                <a:latin typeface="Times New Roman" pitchFamily="18" charset="0"/>
                <a:cs typeface="Times New Roman" pitchFamily="18" charset="0"/>
              </a:rPr>
              <a:t>Xã</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hội</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nguyên</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thuỷ</a:t>
            </a:r>
            <a:r>
              <a:rPr lang="en-US" sz="4000" b="1" i="1" u="sng" dirty="0">
                <a:solidFill>
                  <a:srgbClr val="002060"/>
                </a:solidFill>
                <a:latin typeface="Times New Roman" pitchFamily="18" charset="0"/>
                <a:cs typeface="Times New Roman" pitchFamily="18" charset="0"/>
              </a:rPr>
              <a:t>: </a:t>
            </a:r>
            <a:r>
              <a:rPr lang="en-US" sz="4000" dirty="0" err="1">
                <a:latin typeface="Times New Roman" pitchFamily="18" charset="0"/>
                <a:cs typeface="Times New Roman" pitchFamily="18" charset="0"/>
              </a:rPr>
              <a:t>mọi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người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làm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việc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tương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tự</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nhau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để</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gắn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kết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xã</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hội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lại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với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nhau</a:t>
            </a:r>
            <a:endParaRPr lang="en-US" sz="4000" dirty="0">
              <a:latin typeface="Times New Roman" pitchFamily="18" charset="0"/>
              <a:cs typeface="Times New Roman" pitchFamily="18" charset="0"/>
            </a:endParaRPr>
          </a:p>
          <a:p>
            <a:pPr>
              <a:buFont typeface="Wingdings" pitchFamily="2" charset="2"/>
              <a:buChar char="Ø"/>
            </a:pPr>
            <a:r>
              <a:rPr lang="en-US" sz="4000" b="1" i="1" u="sng" dirty="0" err="1">
                <a:solidFill>
                  <a:srgbClr val="002060"/>
                </a:solidFill>
                <a:latin typeface="Times New Roman" pitchFamily="18" charset="0"/>
                <a:cs typeface="Times New Roman" pitchFamily="18" charset="0"/>
              </a:rPr>
              <a:t>Xã</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hội</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hiện</a:t>
            </a:r>
            <a:r>
              <a:rPr lang="en-US" sz="4000" b="1" i="1" u="sng" dirty="0">
                <a:solidFill>
                  <a:srgbClr val="002060"/>
                </a:solidFill>
                <a:latin typeface="Times New Roman" pitchFamily="18" charset="0"/>
                <a:cs typeface="Times New Roman" pitchFamily="18" charset="0"/>
              </a:rPr>
              <a:t> </a:t>
            </a:r>
            <a:r>
              <a:rPr lang="en-US" sz="4000" b="1" i="1" u="sng" dirty="0" err="1">
                <a:solidFill>
                  <a:srgbClr val="002060"/>
                </a:solidFill>
                <a:latin typeface="Times New Roman" pitchFamily="18" charset="0"/>
                <a:cs typeface="Times New Roman" pitchFamily="18" charset="0"/>
              </a:rPr>
              <a:t>đại</a:t>
            </a:r>
            <a:r>
              <a:rPr lang="en-US" sz="4000" b="1" i="1" u="sng" dirty="0">
                <a:solidFill>
                  <a:srgbClr val="002060"/>
                </a:solidFill>
                <a:latin typeface="Times New Roman" pitchFamily="18" charset="0"/>
                <a:cs typeface="Times New Roman" pitchFamily="18" charset="0"/>
              </a:rPr>
              <a:t>: </a:t>
            </a:r>
            <a:r>
              <a:rPr lang="en-US" sz="4000" dirty="0" err="1">
                <a:latin typeface="Times New Roman" pitchFamily="18" charset="0"/>
                <a:cs typeface="Times New Roman" pitchFamily="18" charset="0"/>
              </a:rPr>
              <a:t>mõi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người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thực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hiện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nhiều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công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việc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khác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nhau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tạo</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ra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được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một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mối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quan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hệ</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phụ</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thuộc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lẫn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nhau</a:t>
            </a:r>
            <a:r>
              <a:rPr lang="en-US" sz="4000" dirty="0">
                <a:latin typeface="Times New Roman" pitchFamily="18" charset="0"/>
                <a:cs typeface="Times New Roman" pitchFamily="18" charset="0"/>
              </a:rPr>
              <a:t>.</a:t>
            </a:r>
          </a:p>
        </p:txBody>
      </p:sp>
    </p:spTree>
    <p:extLst>
      <p:ext uri="{BB962C8B-B14F-4D97-AF65-F5344CB8AC3E}">
        <p14:creationId xmlns:p14="http://schemas.microsoft.com/office/powerpoint/2010/main" val="25522868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990600"/>
            <a:ext cx="9144000" cy="5867400"/>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err="1" smtClean="0">
                <a:latin typeface="Times New Roman" pitchFamily="18" charset="0"/>
                <a:cs typeface="Times New Roman" pitchFamily="18" charset="0"/>
              </a:rPr>
              <a:t>Mối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rõ</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liềm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r>
              <a:rPr lang="en-US" dirty="0" err="1" smtClean="0">
                <a:latin typeface="Times New Roman" pitchFamily="18" charset="0"/>
                <a:cs typeface="Times New Roman" pitchFamily="18" charset="0"/>
              </a:rPr>
              <a:t>Vd</a:t>
            </a:r>
            <a:r>
              <a:rPr lang="en-US" dirty="0" smtClean="0">
                <a:latin typeface="Times New Roman" pitchFamily="18" charset="0"/>
                <a:cs typeface="Times New Roman" pitchFamily="18" charset="0"/>
              </a:rPr>
              <a:t>: c</a:t>
            </a:r>
            <a:r>
              <a:rPr lang="vi-VN" dirty="0" smtClean="0">
                <a:latin typeface="Times New Roman" pitchFamily="18" charset="0"/>
                <a:cs typeface="Times New Roman" pitchFamily="18" charset="0"/>
              </a:rPr>
              <a:t>hính </a:t>
            </a:r>
            <a:r>
              <a:rPr lang="vi-VN" dirty="0">
                <a:latin typeface="Times New Roman" pitchFamily="18" charset="0"/>
                <a:cs typeface="Times New Roman" pitchFamily="18" charset="0"/>
              </a:rPr>
              <a:t>sách phát triển đất nước phải </a:t>
            </a:r>
            <a:r>
              <a:rPr lang="vi-VN" dirty="0" smtClean="0">
                <a:latin typeface="Times New Roman" pitchFamily="18" charset="0"/>
                <a:cs typeface="Times New Roman" pitchFamily="18" charset="0"/>
              </a:rPr>
              <a:t>chính </a:t>
            </a:r>
            <a:r>
              <a:rPr lang="vi-VN" dirty="0">
                <a:latin typeface="Times New Roman" pitchFamily="18" charset="0"/>
                <a:cs typeface="Times New Roman" pitchFamily="18" charset="0"/>
              </a:rPr>
              <a:t>sách vi </a:t>
            </a:r>
            <a:r>
              <a:rPr lang="vi-VN" dirty="0" smtClean="0">
                <a:latin typeface="Times New Roman" pitchFamily="18" charset="0"/>
                <a:cs typeface="Times New Roman" pitchFamily="18" charset="0"/>
              </a:rPr>
              <a:t>mô </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phải </a:t>
            </a:r>
            <a:r>
              <a:rPr lang="vi-VN" dirty="0">
                <a:latin typeface="Times New Roman" pitchFamily="18" charset="0"/>
                <a:cs typeface="Times New Roman" pitchFamily="18" charset="0"/>
              </a:rPr>
              <a:t>sát thực </a:t>
            </a:r>
            <a:r>
              <a:rPr lang="vi-VN" dirty="0" smtClean="0">
                <a:latin typeface="Times New Roman" pitchFamily="18" charset="0"/>
                <a:cs typeface="Times New Roman" pitchFamily="18" charset="0"/>
              </a:rPr>
              <a:t>tế</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r>
              <a:rPr lang="vi-VN" dirty="0">
                <a:latin typeface="Times New Roman" pitchFamily="18" charset="0"/>
                <a:cs typeface="Times New Roman" pitchFamily="18" charset="0"/>
              </a:rPr>
              <a:t>làm sao cho con người được tự do phát triển về năng lực tư duy (theo chế độ XHCN), tự chủ, tự tin hơn.</a:t>
            </a:r>
            <a:endParaRPr lang="en-US" dirty="0">
              <a:latin typeface="Times New Roman" pitchFamily="18" charset="0"/>
              <a:cs typeface="Times New Roman" pitchFamily="18" charset="0"/>
            </a:endParaRPr>
          </a:p>
        </p:txBody>
      </p:sp>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6566060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10"/>
          <p:cNvSpPr>
            <a:spLocks noGrp="1"/>
          </p:cNvSpPr>
          <p:nvPr>
            <p:ph idx="1"/>
          </p:nvPr>
        </p:nvSpPr>
        <p:spPr>
          <a:xfrm>
            <a:off x="-51620" y="1695369"/>
            <a:ext cx="9195620" cy="5162631"/>
          </a:xfrm>
        </p:spPr>
        <p:style>
          <a:lnRef idx="1">
            <a:schemeClr val="accent3"/>
          </a:lnRef>
          <a:fillRef idx="2">
            <a:schemeClr val="accent3"/>
          </a:fillRef>
          <a:effectRef idx="1">
            <a:schemeClr val="accent3"/>
          </a:effectRef>
          <a:fontRef idx="minor">
            <a:schemeClr val="dk1"/>
          </a:fontRef>
        </p:style>
        <p:txBody>
          <a:bodyPr/>
          <a:lstStyle/>
          <a:p>
            <a:pPr marL="0" lvl="0" indent="0">
              <a:buNone/>
            </a:pPr>
            <a:r>
              <a:rPr lang="en-US" dirty="0">
                <a:latin typeface="Times New Roman" pitchFamily="18" charset="0"/>
                <a:ea typeface="Calibri" pitchFamily="34" charset="0"/>
                <a:cs typeface="Times New Roman" pitchFamily="18" charset="0"/>
              </a:rPr>
              <a:t>Theo Kingsley Davis </a:t>
            </a:r>
            <a:r>
              <a:rPr lang="en-US" dirty="0" err="1">
                <a:latin typeface="Times New Roman" pitchFamily="18" charset="0"/>
                <a:ea typeface="Calibri" pitchFamily="34" charset="0"/>
                <a:cs typeface="Times New Roman" pitchFamily="18" charset="0"/>
              </a:rPr>
              <a:t>và</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Wibert</a:t>
            </a:r>
            <a:r>
              <a:rPr lang="en-US" dirty="0">
                <a:latin typeface="Times New Roman" pitchFamily="18" charset="0"/>
                <a:ea typeface="Calibri" pitchFamily="34" charset="0"/>
                <a:cs typeface="Times New Roman" pitchFamily="18" charset="0"/>
              </a:rPr>
              <a:t> Moore, </a:t>
            </a:r>
            <a:r>
              <a:rPr lang="en-US" dirty="0" err="1" smtClean="0">
                <a:latin typeface="Times New Roman" pitchFamily="18" charset="0"/>
                <a:ea typeface="Calibri" pitchFamily="34" charset="0"/>
                <a:cs typeface="Times New Roman" pitchFamily="18" charset="0"/>
              </a:rPr>
              <a:t>phân</a:t>
            </a:r>
            <a:r>
              <a:rPr lang="en-US" dirty="0" smtClean="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tầng</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xã</a:t>
            </a:r>
            <a:r>
              <a:rPr lang="en-US" dirty="0">
                <a:latin typeface="Times New Roman" pitchFamily="18" charset="0"/>
                <a:ea typeface="Calibri" pitchFamily="34" charset="0"/>
                <a:cs typeface="Times New Roman" pitchFamily="18" charset="0"/>
              </a:rPr>
              <a:t> </a:t>
            </a:r>
            <a:r>
              <a:rPr lang="en-US" dirty="0" err="1" smtClean="0">
                <a:latin typeface="Times New Roman" pitchFamily="18" charset="0"/>
                <a:ea typeface="Calibri" pitchFamily="34" charset="0"/>
                <a:cs typeface="Times New Roman" pitchFamily="18" charset="0"/>
              </a:rPr>
              <a:t>hội</a:t>
            </a:r>
            <a:r>
              <a:rPr lang="en-US" dirty="0" smtClean="0">
                <a:latin typeface="Times New Roman" pitchFamily="18" charset="0"/>
                <a:ea typeface="Calibri" pitchFamily="34" charset="0"/>
                <a:cs typeface="Times New Roman" pitchFamily="18" charset="0"/>
              </a:rPr>
              <a:t>:</a:t>
            </a:r>
          </a:p>
          <a:p>
            <a:r>
              <a:rPr lang="en-US" dirty="0" err="1">
                <a:latin typeface="Times New Roman" pitchFamily="18" charset="0"/>
                <a:ea typeface="Calibri" pitchFamily="34" charset="0"/>
                <a:cs typeface="Times New Roman" pitchFamily="18" charset="0"/>
              </a:rPr>
              <a:t>C</a:t>
            </a:r>
            <a:r>
              <a:rPr lang="en-US" dirty="0" err="1" smtClean="0">
                <a:latin typeface="Times New Roman" pitchFamily="18" charset="0"/>
                <a:ea typeface="Calibri" pitchFamily="34" charset="0"/>
                <a:cs typeface="Times New Roman" pitchFamily="18" charset="0"/>
              </a:rPr>
              <a:t>ó</a:t>
            </a:r>
            <a:r>
              <a:rPr lang="en-US" dirty="0" smtClean="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tính</a:t>
            </a:r>
            <a:r>
              <a:rPr lang="en-US" dirty="0">
                <a:latin typeface="Times New Roman" pitchFamily="18" charset="0"/>
                <a:ea typeface="Calibri" pitchFamily="34" charset="0"/>
                <a:cs typeface="Times New Roman" pitchFamily="18" charset="0"/>
              </a:rPr>
              <a:t> </a:t>
            </a:r>
            <a:r>
              <a:rPr lang="en-US" dirty="0" err="1" smtClean="0">
                <a:latin typeface="Times New Roman" pitchFamily="18" charset="0"/>
                <a:ea typeface="Calibri" pitchFamily="34" charset="0"/>
                <a:cs typeface="Times New Roman" pitchFamily="18" charset="0"/>
              </a:rPr>
              <a:t>chung</a:t>
            </a:r>
            <a:r>
              <a:rPr lang="en-US" dirty="0" smtClean="0">
                <a:latin typeface="Times New Roman" pitchFamily="18" charset="0"/>
                <a:ea typeface="Calibri" pitchFamily="34" charset="0"/>
                <a:cs typeface="Times New Roman" pitchFamily="18" charset="0"/>
              </a:rPr>
              <a:t> </a:t>
            </a:r>
          </a:p>
          <a:p>
            <a:r>
              <a:rPr lang="en-US" dirty="0" err="1" smtClean="0">
                <a:latin typeface="Times New Roman" pitchFamily="18" charset="0"/>
                <a:ea typeface="Calibri" pitchFamily="34" charset="0"/>
                <a:cs typeface="Times New Roman" pitchFamily="18" charset="0"/>
              </a:rPr>
              <a:t>Có</a:t>
            </a:r>
            <a:r>
              <a:rPr lang="en-US" dirty="0" smtClean="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tính</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tất</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yếu</a:t>
            </a:r>
            <a:r>
              <a:rPr lang="en-US" dirty="0">
                <a:latin typeface="Times New Roman" pitchFamily="18" charset="0"/>
                <a:ea typeface="Calibri" pitchFamily="34" charset="0"/>
                <a:cs typeface="Times New Roman" pitchFamily="18" charset="0"/>
              </a:rPr>
              <a:t> </a:t>
            </a:r>
            <a:endParaRPr lang="en-US" dirty="0" smtClean="0">
              <a:latin typeface="Times New Roman" pitchFamily="18" charset="0"/>
              <a:ea typeface="Calibri" pitchFamily="34" charset="0"/>
              <a:cs typeface="Times New Roman" pitchFamily="18" charset="0"/>
            </a:endParaRPr>
          </a:p>
          <a:p>
            <a:r>
              <a:rPr lang="en-US" dirty="0" err="1" smtClean="0">
                <a:latin typeface="Times New Roman" pitchFamily="18" charset="0"/>
                <a:ea typeface="Calibri" pitchFamily="34" charset="0"/>
                <a:cs typeface="Times New Roman" pitchFamily="18" charset="0"/>
              </a:rPr>
              <a:t>Chưa</a:t>
            </a:r>
            <a:r>
              <a:rPr lang="en-US" dirty="0" smtClean="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hề</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có</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xã</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hội</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không</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phân</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tầng</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hoặc</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là</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hoàn</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toàn</a:t>
            </a:r>
            <a:r>
              <a:rPr lang="en-US" dirty="0">
                <a:latin typeface="Times New Roman" pitchFamily="18" charset="0"/>
                <a:ea typeface="Calibri" pitchFamily="34" charset="0"/>
                <a:cs typeface="Times New Roman" pitchFamily="18" charset="0"/>
              </a:rPr>
              <a:t> phi </a:t>
            </a:r>
            <a:r>
              <a:rPr lang="en-US" dirty="0" err="1">
                <a:latin typeface="Times New Roman" pitchFamily="18" charset="0"/>
                <a:ea typeface="Calibri" pitchFamily="34" charset="0"/>
                <a:cs typeface="Times New Roman" pitchFamily="18" charset="0"/>
              </a:rPr>
              <a:t>giai</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cấp</a:t>
            </a:r>
            <a:r>
              <a:rPr lang="en-US" dirty="0">
                <a:latin typeface="Times New Roman" pitchFamily="18" charset="0"/>
                <a:ea typeface="Calibri" pitchFamily="34" charset="0"/>
                <a:cs typeface="Times New Roman" pitchFamily="18" charset="0"/>
              </a:rPr>
              <a:t>.</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Davis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Moore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đổ</a:t>
            </a:r>
            <a:r>
              <a:rPr lang="en-US" dirty="0">
                <a:latin typeface="Times New Roman" pitchFamily="18" charset="0"/>
                <a:cs typeface="Times New Roman" pitchFamily="18" charset="0"/>
              </a:rPr>
              <a:t>.</a:t>
            </a:r>
          </a:p>
          <a:p>
            <a:endParaRPr lang="en-US" dirty="0"/>
          </a:p>
          <a:p>
            <a:pPr marL="0" indent="0">
              <a:buNone/>
            </a:pPr>
            <a:endParaRPr lang="en-US" dirty="0"/>
          </a:p>
        </p:txBody>
      </p:sp>
      <p:sp>
        <p:nvSpPr>
          <p:cNvPr id="6"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
        <p:nvSpPr>
          <p:cNvPr id="9" name="TextBox 8"/>
          <p:cNvSpPr txBox="1"/>
          <p:nvPr/>
        </p:nvSpPr>
        <p:spPr>
          <a:xfrm>
            <a:off x="152400" y="1143000"/>
            <a:ext cx="66294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14350" indent="-514350">
              <a:buFont typeface="+mj-lt"/>
              <a:buAutoNum type="arabicParenR"/>
            </a:pPr>
            <a:r>
              <a:rPr lang="en-US" sz="2800" b="1" i="1" dirty="0" err="1" smtClean="0">
                <a:solidFill>
                  <a:srgbClr val="00B050"/>
                </a:solidFill>
                <a:latin typeface="Times New Roman" pitchFamily="18" charset="0"/>
                <a:cs typeface="Times New Roman" pitchFamily="18" charset="0"/>
              </a:rPr>
              <a:t>Lý</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thuyết</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chức</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năng</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về</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sự</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phân</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tầng</a:t>
            </a:r>
            <a:endParaRPr lang="en-US" sz="2800" b="1" i="1" dirty="0">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6704" y="990600"/>
            <a:ext cx="9190704" cy="5867400"/>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err="1" smtClean="0">
                <a:latin typeface="Times New Roman" pitchFamily="18" charset="0"/>
                <a:cs typeface="Times New Roman" pitchFamily="18" charset="0"/>
              </a:rPr>
              <a:t>Sắp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pPr marL="514350" indent="-514350">
              <a:buFont typeface="+mj-lt"/>
              <a:buAutoNum type="arabicPeriod"/>
            </a:pP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chiếm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514350" indent="-514350">
              <a:buFont typeface="+mj-lt"/>
              <a:buAutoNum type="arabicPeriod" startAt="2"/>
            </a:pP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endParaRPr lang="en-US" dirty="0" smtClean="0">
              <a:latin typeface="Times New Roman" pitchFamily="18" charset="0"/>
              <a:cs typeface="Times New Roman" pitchFamily="18" charset="0"/>
            </a:endParaRPr>
          </a:p>
          <a:p>
            <a:pPr marL="514350" indent="-514350">
              <a:buFont typeface="+mj-lt"/>
              <a:buAutoNum type="arabicPeriod" startAt="2"/>
            </a:pPr>
            <a:endParaRPr lang="en-US" dirty="0" smtClean="0">
              <a:latin typeface="Times New Roman" pitchFamily="18" charset="0"/>
              <a:cs typeface="Times New Roman" pitchFamily="18" charset="0"/>
            </a:endParaRPr>
          </a:p>
          <a:p>
            <a:pPr marL="514350" indent="-514350">
              <a:buFont typeface="+mj-lt"/>
              <a:buAutoNum type="arabicPeriod" startAt="2"/>
            </a:pP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2222676"/>
            <a:ext cx="9144000" cy="4635324"/>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lvl="0" fontAlgn="base">
              <a:spcBef>
                <a:spcPct val="0"/>
              </a:spcBef>
              <a:spcAft>
                <a:spcPct val="0"/>
              </a:spcAft>
              <a:buFont typeface="Wingdings" pitchFamily="2" charset="2"/>
              <a:buChar char="§"/>
            </a:pPr>
            <a:endParaRPr lang="en-US" dirty="0" smtClean="0">
              <a:latin typeface="Times New Roman" pitchFamily="18" charset="0"/>
              <a:ea typeface="Calibri" pitchFamily="34" charset="0"/>
              <a:cs typeface="Times New Roman" pitchFamily="18" charset="0"/>
            </a:endParaRPr>
          </a:p>
          <a:p>
            <a:pPr lvl="0" fontAlgn="base">
              <a:spcBef>
                <a:spcPct val="0"/>
              </a:spcBef>
              <a:spcAft>
                <a:spcPct val="0"/>
              </a:spcAft>
              <a:buFont typeface="Wingdings" pitchFamily="2" charset="2"/>
              <a:buChar char="§"/>
            </a:pPr>
            <a:r>
              <a:rPr lang="en-US" dirty="0" err="1" smtClean="0">
                <a:latin typeface="Times New Roman" pitchFamily="18" charset="0"/>
                <a:ea typeface="Calibri" pitchFamily="34" charset="0"/>
                <a:cs typeface="Times New Roman" pitchFamily="18" charset="0"/>
              </a:rPr>
              <a:t>Tuyệt</a:t>
            </a:r>
            <a:r>
              <a:rPr lang="en-US" dirty="0" smtClean="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đối</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hoá</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sự</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phân</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tầng</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của</a:t>
            </a:r>
            <a:r>
              <a:rPr lang="en-US" dirty="0">
                <a:latin typeface="Times New Roman" pitchFamily="18" charset="0"/>
                <a:ea typeface="Calibri" pitchFamily="34" charset="0"/>
                <a:cs typeface="Times New Roman" pitchFamily="18" charset="0"/>
              </a:rPr>
              <a:t> </a:t>
            </a:r>
            <a:r>
              <a:rPr lang="en-US" dirty="0" err="1">
                <a:latin typeface="Times New Roman" pitchFamily="18" charset="0"/>
                <a:ea typeface="Calibri" pitchFamily="34" charset="0"/>
                <a:cs typeface="Times New Roman" pitchFamily="18" charset="0"/>
              </a:rPr>
              <a:t>xã</a:t>
            </a:r>
            <a:r>
              <a:rPr lang="en-US" dirty="0">
                <a:latin typeface="Times New Roman" pitchFamily="18" charset="0"/>
                <a:ea typeface="Calibri" pitchFamily="34" charset="0"/>
                <a:cs typeface="Times New Roman" pitchFamily="18" charset="0"/>
              </a:rPr>
              <a:t> </a:t>
            </a:r>
            <a:r>
              <a:rPr lang="en-US" dirty="0" err="1" smtClean="0">
                <a:latin typeface="Times New Roman" pitchFamily="18" charset="0"/>
                <a:ea typeface="Calibri" pitchFamily="34" charset="0"/>
                <a:cs typeface="Times New Roman" pitchFamily="18" charset="0"/>
              </a:rPr>
              <a:t>hội</a:t>
            </a:r>
            <a:endParaRPr lang="en-US" dirty="0" smtClean="0">
              <a:latin typeface="Times New Roman" pitchFamily="18" charset="0"/>
              <a:ea typeface="Calibri" pitchFamily="34" charset="0"/>
              <a:cs typeface="Times New Roman" pitchFamily="18" charset="0"/>
            </a:endParaRPr>
          </a:p>
          <a:p>
            <a:pPr marL="0" lvl="0" indent="0" fontAlgn="base">
              <a:spcBef>
                <a:spcPct val="0"/>
              </a:spcBef>
              <a:spcAft>
                <a:spcPct val="0"/>
              </a:spcAft>
              <a:buNone/>
            </a:pPr>
            <a:endParaRPr lang="en-US" dirty="0">
              <a:latin typeface="Times New Roman" pitchFamily="18" charset="0"/>
              <a:ea typeface="Calibri" pitchFamily="34" charset="0"/>
              <a:cs typeface="Times New Roman" pitchFamily="18" charset="0"/>
            </a:endParaRPr>
          </a:p>
          <a:p>
            <a:pPr lvl="0" fontAlgn="base">
              <a:spcBef>
                <a:spcPct val="0"/>
              </a:spcBef>
              <a:spcAft>
                <a:spcPct val="0"/>
              </a:spcAft>
              <a:buFont typeface="Wingdings" pitchFamily="2" charset="2"/>
              <a:buChar char="§"/>
            </a:pPr>
            <a:r>
              <a:rPr lang="en-US" dirty="0" err="1">
                <a:latin typeface="Times New Roman" pitchFamily="18" charset="0"/>
                <a:cs typeface="Times New Roman" pitchFamily="18" charset="0"/>
              </a:rPr>
              <a:t>Phê</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sẵn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ưu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a:p>
            <a:r>
              <a:rPr lang="en-US" dirty="0" err="1" smtClean="0">
                <a:latin typeface="Times New Roman" pitchFamily="18" charset="0"/>
                <a:cs typeface="Times New Roman" pitchFamily="18" charset="0"/>
              </a:rPr>
              <a:t>Vd</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“con </a:t>
            </a:r>
            <a:r>
              <a:rPr lang="en-US" dirty="0" err="1">
                <a:latin typeface="Times New Roman" pitchFamily="18" charset="0"/>
                <a:cs typeface="Times New Roman" pitchFamily="18" charset="0"/>
              </a:rPr>
              <a:t>vua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vua</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cha </a:t>
            </a:r>
            <a:r>
              <a:rPr lang="en-US" dirty="0" err="1">
                <a:latin typeface="Times New Roman" pitchFamily="18" charset="0"/>
                <a:cs typeface="Times New Roman" pitchFamily="18" charset="0"/>
              </a:rPr>
              <a:t>truyền</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nối</a:t>
            </a:r>
            <a:r>
              <a:rPr lang="en-US" dirty="0">
                <a:latin typeface="Times New Roman" pitchFamily="18" charset="0"/>
                <a:cs typeface="Times New Roman" pitchFamily="18" charset="0"/>
              </a:rPr>
              <a:t>. </a:t>
            </a:r>
          </a:p>
          <a:p>
            <a:endParaRPr lang="en-US" dirty="0"/>
          </a:p>
        </p:txBody>
      </p:sp>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
        <p:nvSpPr>
          <p:cNvPr id="4" name="TextBox 3"/>
          <p:cNvSpPr txBox="1"/>
          <p:nvPr/>
        </p:nvSpPr>
        <p:spPr>
          <a:xfrm>
            <a:off x="0" y="1143000"/>
            <a:ext cx="8915400" cy="1077218"/>
          </a:xfrm>
          <a:prstGeom prst="rect">
            <a:avLst/>
          </a:prstGeom>
          <a:noFill/>
        </p:spPr>
        <p:txBody>
          <a:bodyPr wrap="square" rtlCol="0">
            <a:spAutoFit/>
          </a:bodyPr>
          <a:lstStyle/>
          <a:p>
            <a:r>
              <a:rPr lang="en-US" sz="3200" b="1" u="sng" dirty="0" err="1" smtClean="0">
                <a:solidFill>
                  <a:srgbClr val="002060"/>
                </a:solidFill>
                <a:latin typeface="Times New Roman" pitchFamily="18" charset="0"/>
                <a:cs typeface="Times New Roman" pitchFamily="18" charset="0"/>
              </a:rPr>
              <a:t>Lý</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thuyết</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cấu</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trúc</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chức</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năng</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phân</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tầng</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chịu</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nhiều</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phê</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phán</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khi</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nó</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được</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công</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bố</a:t>
            </a:r>
            <a:r>
              <a:rPr lang="en-US" sz="3200" b="1" u="sng" dirty="0" smtClean="0">
                <a:solidFill>
                  <a:srgbClr val="002060"/>
                </a:solidFill>
                <a:latin typeface="Times New Roman" pitchFamily="18" charset="0"/>
                <a:cs typeface="Times New Roman" pitchFamily="18" charset="0"/>
              </a:rPr>
              <a:t> </a:t>
            </a:r>
            <a:r>
              <a:rPr lang="en-US" sz="3200" b="1" u="sng" dirty="0" err="1" smtClean="0">
                <a:solidFill>
                  <a:srgbClr val="002060"/>
                </a:solidFill>
                <a:latin typeface="Times New Roman" pitchFamily="18" charset="0"/>
                <a:cs typeface="Times New Roman" pitchFamily="18" charset="0"/>
              </a:rPr>
              <a:t>năm</a:t>
            </a:r>
            <a:r>
              <a:rPr lang="en-US" sz="3200" b="1" u="sng" dirty="0" smtClean="0">
                <a:solidFill>
                  <a:srgbClr val="002060"/>
                </a:solidFill>
                <a:latin typeface="Times New Roman" pitchFamily="18" charset="0"/>
                <a:cs typeface="Times New Roman" pitchFamily="18" charset="0"/>
              </a:rPr>
              <a:t> 1945:</a:t>
            </a:r>
            <a:endParaRPr lang="en-US" sz="3200" b="1" u="sng"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9498" y="1513820"/>
            <a:ext cx="9173497" cy="5344180"/>
          </a:xfrm>
        </p:spPr>
        <p:style>
          <a:lnRef idx="1">
            <a:schemeClr val="accent3"/>
          </a:lnRef>
          <a:fillRef idx="2">
            <a:schemeClr val="accent3"/>
          </a:fillRef>
          <a:effectRef idx="1">
            <a:schemeClr val="accent3"/>
          </a:effectRef>
          <a:fontRef idx="minor">
            <a:schemeClr val="dk1"/>
          </a:fontRef>
        </p:style>
        <p:txBody>
          <a:bodyPr/>
          <a:lstStyle/>
          <a:p>
            <a:r>
              <a:rPr lang="en-US" dirty="0" err="1" smtClean="0">
                <a:latin typeface="Times New Roman" pitchFamily="18" charset="0"/>
                <a:cs typeface="Times New Roman" pitchFamily="18" charset="0"/>
              </a:rPr>
              <a:t>AGIL:là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AGIL </a:t>
            </a:r>
            <a:r>
              <a:rPr lang="en-US" dirty="0" err="1" smtClean="0">
                <a:latin typeface="Times New Roman" pitchFamily="18" charset="0"/>
                <a:cs typeface="Times New Roman" pitchFamily="18" charset="0"/>
              </a:rPr>
              <a:t>gồm</a:t>
            </a:r>
            <a:r>
              <a:rPr lang="en-US" dirty="0" smtClean="0">
                <a:latin typeface="Times New Roman" pitchFamily="18" charset="0"/>
                <a:cs typeface="Times New Roman" pitchFamily="18" charset="0"/>
              </a:rPr>
              <a:t> 4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a:t>
            </a:r>
          </a:p>
          <a:p>
            <a:pPr>
              <a:buFont typeface="Wingdings" pitchFamily="2" charset="2"/>
              <a:buChar char="ü"/>
            </a:pP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adaptation)</a:t>
            </a:r>
          </a:p>
          <a:p>
            <a:pPr>
              <a:buFont typeface="Wingdings" pitchFamily="2" charset="2"/>
              <a:buChar char="ü"/>
            </a:pP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(Goal attainment)</a:t>
            </a:r>
          </a:p>
          <a:p>
            <a:pPr>
              <a:buFont typeface="Wingdings" pitchFamily="2" charset="2"/>
              <a:buChar char="ü"/>
            </a:pPr>
            <a:r>
              <a:rPr lang="en-US" dirty="0" err="1" smtClean="0">
                <a:latin typeface="Times New Roman" pitchFamily="18" charset="0"/>
                <a:cs typeface="Times New Roman" pitchFamily="18" charset="0"/>
              </a:rPr>
              <a:t>Hoà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(integration)</a:t>
            </a:r>
          </a:p>
          <a:p>
            <a:pPr>
              <a:buFont typeface="Wingdings" pitchFamily="2" charset="2"/>
              <a:buChar char="ü"/>
            </a:pP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tiềm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tàng</a:t>
            </a:r>
            <a:r>
              <a:rPr lang="en-US" dirty="0" smtClean="0">
                <a:latin typeface="Times New Roman" pitchFamily="18" charset="0"/>
                <a:cs typeface="Times New Roman" pitchFamily="18" charset="0"/>
              </a:rPr>
              <a:t>( latency)</a:t>
            </a:r>
          </a:p>
          <a:p>
            <a:endParaRPr lang="en-US" dirty="0">
              <a:latin typeface="Times New Roman" pitchFamily="18" charset="0"/>
              <a:cs typeface="Times New Roman" pitchFamily="18" charset="0"/>
            </a:endParaRPr>
          </a:p>
        </p:txBody>
      </p:sp>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
        <p:nvSpPr>
          <p:cNvPr id="6" name="TextBox 5"/>
          <p:cNvSpPr txBox="1"/>
          <p:nvPr/>
        </p:nvSpPr>
        <p:spPr>
          <a:xfrm>
            <a:off x="49162" y="990600"/>
            <a:ext cx="6373761"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14350" indent="-514350">
              <a:buFont typeface="+mj-lt"/>
              <a:buAutoNum type="arabicParenR"/>
            </a:pPr>
            <a:r>
              <a:rPr lang="en-US" sz="2800" b="1" i="1" dirty="0" err="1" smtClean="0">
                <a:solidFill>
                  <a:srgbClr val="00B050"/>
                </a:solidFill>
                <a:latin typeface="Times New Roman" pitchFamily="18" charset="0"/>
                <a:cs typeface="Times New Roman" pitchFamily="18" charset="0"/>
              </a:rPr>
              <a:t>Lý</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thuyết</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chức</a:t>
            </a:r>
            <a:r>
              <a:rPr lang="en-US" sz="2800" b="1" i="1" dirty="0" smtClean="0">
                <a:solidFill>
                  <a:srgbClr val="00B050"/>
                </a:solidFill>
                <a:latin typeface="Times New Roman" pitchFamily="18" charset="0"/>
                <a:cs typeface="Times New Roman" pitchFamily="18" charset="0"/>
              </a:rPr>
              <a:t> </a:t>
            </a:r>
            <a:r>
              <a:rPr lang="en-US" sz="2800" b="1" i="1" dirty="0" err="1" smtClean="0">
                <a:solidFill>
                  <a:srgbClr val="00B050"/>
                </a:solidFill>
                <a:latin typeface="Times New Roman" pitchFamily="18" charset="0"/>
                <a:cs typeface="Times New Roman" pitchFamily="18" charset="0"/>
              </a:rPr>
              <a:t>năng</a:t>
            </a:r>
            <a:r>
              <a:rPr lang="en-US" sz="2800" b="1" i="1" dirty="0" smtClean="0">
                <a:solidFill>
                  <a:srgbClr val="00B05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Talcott </a:t>
            </a:r>
            <a:r>
              <a:rPr lang="en-US" sz="2800" dirty="0">
                <a:latin typeface="Times New Roman" pitchFamily="18" charset="0"/>
                <a:cs typeface="Times New Roman" pitchFamily="18" charset="0"/>
              </a:rPr>
              <a:t>Parsons</a:t>
            </a:r>
            <a:endParaRPr lang="en-US" sz="2800" b="1" i="1" dirty="0">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6704" y="1452266"/>
            <a:ext cx="9190704" cy="5405734"/>
          </a:xfrm>
        </p:spPr>
        <p:style>
          <a:lnRef idx="1">
            <a:schemeClr val="accent3"/>
          </a:lnRef>
          <a:fillRef idx="2">
            <a:schemeClr val="accent3"/>
          </a:fillRef>
          <a:effectRef idx="1">
            <a:schemeClr val="accent3"/>
          </a:effectRef>
          <a:fontRef idx="minor">
            <a:schemeClr val="dk1"/>
          </a:fontRef>
        </p:style>
        <p:txBody>
          <a:bodyPr/>
          <a:lstStyle/>
          <a:p>
            <a:pPr lvl="0" algn="just">
              <a:buFont typeface="Wingdings" pitchFamily="2" charset="2"/>
              <a:buChar char="Ø"/>
              <a:defRPr/>
            </a:pP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hiệu</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quả</a:t>
            </a:r>
            <a:endParaRPr lang="en-US" dirty="0">
              <a:latin typeface="Times New Roman" pitchFamily="18" charset="0"/>
              <a:cs typeface="Times New Roman" pitchFamily="18" charset="0"/>
            </a:endParaRPr>
          </a:p>
          <a:p>
            <a:pPr lvl="0" algn="just">
              <a:buFont typeface="Wingdings" pitchFamily="2" charset="2"/>
              <a:buChar char="Ø"/>
              <a:defRPr/>
            </a:pP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nói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biến</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đổi,có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a:t>
            </a:r>
          </a:p>
          <a:p>
            <a:pPr lvl="0" algn="just">
              <a:buFont typeface="Wingdings" pitchFamily="2" charset="2"/>
              <a:buChar char="Ø"/>
              <a:defRPr/>
            </a:pP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đột</a:t>
            </a:r>
            <a:r>
              <a:rPr lang="en-US" dirty="0">
                <a:latin typeface="Times New Roman" pitchFamily="18" charset="0"/>
                <a:cs typeface="Times New Roman" pitchFamily="18" charset="0"/>
              </a:rPr>
              <a:t>.</a:t>
            </a:r>
          </a:p>
          <a:p>
            <a:pPr lvl="0" algn="just">
              <a:buFont typeface="Wingdings" pitchFamily="2" charset="2"/>
              <a:buChar char="Ø"/>
              <a:defRPr/>
            </a:pP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lịch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xứng</a:t>
            </a:r>
            <a:r>
              <a:rPr lang="en-US" dirty="0" smtClean="0">
                <a:latin typeface="Times New Roman" pitchFamily="18" charset="0"/>
                <a:cs typeface="Times New Roman" pitchFamily="18" charset="0"/>
              </a:rPr>
              <a:t>.</a:t>
            </a:r>
          </a:p>
          <a:p>
            <a:pPr lvl="0" algn="just">
              <a:buFont typeface="Wingdings" pitchFamily="2" charset="2"/>
              <a:buChar char="Ø"/>
              <a:defRPr/>
            </a:pPr>
            <a:r>
              <a:rPr lang="en-US" dirty="0" err="1" smtClean="0">
                <a:latin typeface="Times New Roman" pitchFamily="18" charset="0"/>
                <a:cs typeface="Times New Roman" pitchFamily="18" charset="0"/>
              </a:rPr>
              <a:t>Mơ</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hồ</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rõ</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ràng</a:t>
            </a:r>
            <a:r>
              <a:rPr lang="en-US" dirty="0" smtClean="0">
                <a:latin typeface="Times New Roman" pitchFamily="18" charset="0"/>
                <a:cs typeface="Times New Roman" pitchFamily="18" charset="0"/>
              </a:rPr>
              <a:t>.</a:t>
            </a:r>
          </a:p>
          <a:p>
            <a:pPr lvl="0" algn="just">
              <a:buFont typeface="Wingdings" pitchFamily="2" charset="2"/>
              <a:buChar char="Ø"/>
              <a:defRPr/>
            </a:pP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riêng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suốt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lịch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p>
        </p:txBody>
      </p:sp>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4"/>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chức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năng</a:t>
            </a:r>
            <a:endParaRPr lang="en-US" sz="4200" b="1" dirty="0">
              <a:solidFill>
                <a:srgbClr val="FF0000"/>
              </a:solidFill>
              <a:latin typeface="Times New Roman" pitchFamily="18" charset="0"/>
              <a:cs typeface="Times New Roman" pitchFamily="18" charset="0"/>
            </a:endParaRPr>
          </a:p>
        </p:txBody>
      </p:sp>
      <p:sp>
        <p:nvSpPr>
          <p:cNvPr id="4" name="TextBox 3"/>
          <p:cNvSpPr txBox="1"/>
          <p:nvPr/>
        </p:nvSpPr>
        <p:spPr>
          <a:xfrm>
            <a:off x="-17206" y="990600"/>
            <a:ext cx="8018206"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b="1" u="sng" dirty="0" err="1" smtClean="0">
                <a:solidFill>
                  <a:srgbClr val="002060"/>
                </a:solidFill>
                <a:latin typeface="Times New Roman" pitchFamily="18" charset="0"/>
                <a:cs typeface="Times New Roman" pitchFamily="18" charset="0"/>
              </a:rPr>
              <a:t>Các</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phê</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phán</a:t>
            </a:r>
            <a:r>
              <a:rPr lang="en-US" sz="2400" b="1" u="sng" dirty="0" smtClean="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lý</a:t>
            </a:r>
            <a:r>
              <a:rPr lang="en-US" sz="2400" b="1" u="sng" dirty="0" smtClean="0">
                <a:solidFill>
                  <a:srgbClr val="002060"/>
                </a:solidFill>
                <a:latin typeface="Times New Roman" pitchFamily="18" charset="0"/>
                <a:cs typeface="Times New Roman" pitchFamily="18" charset="0"/>
              </a:rPr>
              <a:t> </a:t>
            </a:r>
            <a:r>
              <a:rPr lang="en-US" sz="2400" b="1" u="sng" dirty="0" err="1">
                <a:solidFill>
                  <a:srgbClr val="002060"/>
                </a:solidFill>
                <a:latin typeface="Times New Roman" pitchFamily="18" charset="0"/>
                <a:cs typeface="Times New Roman" pitchFamily="18" charset="0"/>
              </a:rPr>
              <a:t>thuyết</a:t>
            </a:r>
            <a:r>
              <a:rPr lang="en-US" sz="2400" b="1" u="sng" dirty="0">
                <a:solidFill>
                  <a:srgbClr val="002060"/>
                </a:solidFill>
                <a:latin typeface="Times New Roman" pitchFamily="18" charset="0"/>
                <a:cs typeface="Times New Roman" pitchFamily="18" charset="0"/>
              </a:rPr>
              <a:t> </a:t>
            </a:r>
            <a:r>
              <a:rPr lang="en-US" sz="2400" b="1" u="sng" dirty="0" err="1">
                <a:solidFill>
                  <a:srgbClr val="002060"/>
                </a:solidFill>
                <a:latin typeface="Times New Roman" pitchFamily="18" charset="0"/>
                <a:cs typeface="Times New Roman" pitchFamily="18" charset="0"/>
              </a:rPr>
              <a:t>cấu</a:t>
            </a:r>
            <a:r>
              <a:rPr lang="en-US" sz="2400" b="1" u="sng" dirty="0">
                <a:solidFill>
                  <a:srgbClr val="002060"/>
                </a:solidFill>
                <a:latin typeface="Times New Roman" pitchFamily="18" charset="0"/>
                <a:cs typeface="Times New Roman" pitchFamily="18" charset="0"/>
              </a:rPr>
              <a:t> </a:t>
            </a:r>
            <a:r>
              <a:rPr lang="en-US" sz="2400" b="1" u="sng" dirty="0" err="1">
                <a:solidFill>
                  <a:srgbClr val="002060"/>
                </a:solidFill>
                <a:latin typeface="Times New Roman" pitchFamily="18" charset="0"/>
                <a:cs typeface="Times New Roman" pitchFamily="18" charset="0"/>
              </a:rPr>
              <a:t>trúc</a:t>
            </a:r>
            <a:r>
              <a:rPr lang="en-US" sz="2400" b="1" u="sng" dirty="0">
                <a:solidFill>
                  <a:srgbClr val="002060"/>
                </a:solidFill>
                <a:latin typeface="Times New Roman" pitchFamily="18" charset="0"/>
                <a:cs typeface="Times New Roman" pitchFamily="18" charset="0"/>
              </a:rPr>
              <a:t> </a:t>
            </a:r>
            <a:r>
              <a:rPr lang="en-US" sz="2400" b="1" u="sng" dirty="0" err="1">
                <a:solidFill>
                  <a:srgbClr val="002060"/>
                </a:solidFill>
                <a:latin typeface="Times New Roman" pitchFamily="18" charset="0"/>
                <a:cs typeface="Times New Roman" pitchFamily="18" charset="0"/>
              </a:rPr>
              <a:t>chức</a:t>
            </a:r>
            <a:r>
              <a:rPr lang="en-US" sz="2400" b="1" u="sng" dirty="0">
                <a:solidFill>
                  <a:srgbClr val="002060"/>
                </a:solidFill>
                <a:latin typeface="Times New Roman" pitchFamily="18" charset="0"/>
                <a:cs typeface="Times New Roman" pitchFamily="18" charset="0"/>
              </a:rPr>
              <a:t> </a:t>
            </a:r>
            <a:r>
              <a:rPr lang="en-US" sz="2400" b="1" u="sng" dirty="0" err="1" smtClean="0">
                <a:solidFill>
                  <a:srgbClr val="002060"/>
                </a:solidFill>
                <a:latin typeface="Times New Roman" pitchFamily="18" charset="0"/>
                <a:cs typeface="Times New Roman" pitchFamily="18" charset="0"/>
              </a:rPr>
              <a:t>năng</a:t>
            </a:r>
            <a:r>
              <a:rPr lang="en-US" sz="2400" b="1" u="sng" dirty="0" smtClean="0">
                <a:solidFill>
                  <a:srgbClr val="002060"/>
                </a:solidFill>
                <a:latin typeface="Times New Roman" pitchFamily="18" charset="0"/>
                <a:cs typeface="Times New Roman" pitchFamily="18" charset="0"/>
              </a:rPr>
              <a:t>- Talcott </a:t>
            </a:r>
            <a:r>
              <a:rPr lang="en-US" sz="2400" b="1" u="sng" dirty="0" err="1" smtClean="0">
                <a:solidFill>
                  <a:srgbClr val="002060"/>
                </a:solidFill>
                <a:latin typeface="Times New Roman" pitchFamily="18" charset="0"/>
                <a:cs typeface="Times New Roman" pitchFamily="18" charset="0"/>
              </a:rPr>
              <a:t>Pasons</a:t>
            </a:r>
            <a:endParaRPr lang="en-US" sz="2400" b="1" u="sng"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8" name="Rectangle 7"/>
          <p:cNvSpPr/>
          <p:nvPr/>
        </p:nvSpPr>
        <p:spPr>
          <a:xfrm>
            <a:off x="152400" y="1143000"/>
            <a:ext cx="9134168" cy="1077218"/>
          </a:xfrm>
          <a:prstGeom prst="rect">
            <a:avLst/>
          </a:prstGeom>
        </p:spPr>
        <p:txBody>
          <a:bodyPr wrap="square">
            <a:spAutoFit/>
          </a:bodyPr>
          <a:lstStyle/>
          <a:p>
            <a:pPr algn="just"/>
            <a:r>
              <a:rPr lang="en-US" sz="32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Khái</a:t>
            </a:r>
            <a:r>
              <a:rPr lang="en-US" sz="32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niệm</a:t>
            </a:r>
            <a:r>
              <a:rPr lang="en-US" sz="32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3200" dirty="0" err="1">
                <a:latin typeface="Times New Roman" pitchFamily="18" charset="0"/>
                <a:cs typeface="Times New Roman" pitchFamily="18" charset="0"/>
              </a:rPr>
              <a:t>Xung</a:t>
            </a:r>
            <a:r>
              <a:rPr lang="en-US" sz="3200" dirty="0">
                <a:latin typeface="Times New Roman" pitchFamily="18" charset="0"/>
                <a:cs typeface="Times New Roman" pitchFamily="18" charset="0"/>
              </a:rPr>
              <a:t> </a:t>
            </a:r>
            <a:r>
              <a:rPr lang="vi-VN" sz="3200" dirty="0">
                <a:latin typeface="Times New Roman" pitchFamily="18" charset="0"/>
                <a:cs typeface="Times New Roman" pitchFamily="18" charset="0"/>
              </a:rPr>
              <a:t>độ</a:t>
            </a:r>
            <a:r>
              <a:rPr lang="en-US" sz="3200" dirty="0">
                <a:latin typeface="Times New Roman" pitchFamily="18" charset="0"/>
                <a:cs typeface="Times New Roman" pitchFamily="18" charset="0"/>
              </a:rPr>
              <a:t>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nghĩa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mâu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thuẫn</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giữa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ý </a:t>
            </a:r>
            <a:r>
              <a:rPr lang="en-US" sz="3200" dirty="0" err="1">
                <a:latin typeface="Times New Roman" pitchFamily="18" charset="0"/>
                <a:cs typeface="Times New Roman" pitchFamily="18" charset="0"/>
              </a:rPr>
              <a:t>kiến</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lực</a:t>
            </a:r>
            <a:r>
              <a:rPr lang="en-US" sz="3200" dirty="0">
                <a:latin typeface="Times New Roman" pitchFamily="18" charset="0"/>
                <a:cs typeface="Times New Roman" pitchFamily="18" charset="0"/>
              </a:rPr>
              <a:t>).</a:t>
            </a:r>
          </a:p>
        </p:txBody>
      </p:sp>
      <p:pic>
        <p:nvPicPr>
          <p:cNvPr id="13" name="Content Placeholder 12" descr="images (2).jpg"/>
          <p:cNvPicPr>
            <a:picLocks noGrp="1" noChangeAspect="1"/>
          </p:cNvPicPr>
          <p:nvPr>
            <p:ph sz="half" idx="2"/>
          </p:nvPr>
        </p:nvPicPr>
        <p:blipFill>
          <a:blip r:embed="rId3" cstate="print"/>
          <a:stretch>
            <a:fillRect/>
          </a:stretch>
        </p:blipFill>
        <p:spPr>
          <a:xfrm>
            <a:off x="6691773" y="2514600"/>
            <a:ext cx="2466975" cy="3518694"/>
          </a:xfrm>
          <a:prstGeom prst="rect">
            <a:avLst/>
          </a:prstGeom>
        </p:spPr>
      </p:pic>
      <p:sp>
        <p:nvSpPr>
          <p:cNvPr id="12" name="Rectangle 11"/>
          <p:cNvSpPr/>
          <p:nvPr/>
        </p:nvSpPr>
        <p:spPr>
          <a:xfrm>
            <a:off x="147484" y="2552824"/>
            <a:ext cx="6177116" cy="2862322"/>
          </a:xfrm>
          <a:prstGeom prst="rect">
            <a:avLst/>
          </a:prstGeom>
        </p:spPr>
        <p:txBody>
          <a:bodyPr wrap="square">
            <a:spAutoFit/>
          </a:bodyPr>
          <a:lstStyle/>
          <a:p>
            <a:pPr algn="just"/>
            <a:r>
              <a:rPr lang="en-US" sz="3600" b="1" dirty="0" err="1">
                <a:effectLst>
                  <a:outerShdw blurRad="38100" dist="38100" dir="2700000" algn="tl">
                    <a:srgbClr val="000000">
                      <a:alpha val="43137"/>
                    </a:srgbClr>
                  </a:outerShdw>
                </a:effectLst>
                <a:latin typeface="Times New Roman" pitchFamily="18" charset="0"/>
                <a:cs typeface="Times New Roman" pitchFamily="18" charset="0"/>
              </a:rPr>
              <a:t>Nguyên</a:t>
            </a:r>
            <a:r>
              <a:rPr lang="en-US" sz="36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3600" b="1" dirty="0" err="1">
                <a:effectLst>
                  <a:outerShdw blurRad="38100" dist="38100" dir="2700000" algn="tl">
                    <a:srgbClr val="000000">
                      <a:alpha val="43137"/>
                    </a:srgbClr>
                  </a:outerShdw>
                </a:effectLst>
                <a:latin typeface="Times New Roman" pitchFamily="18" charset="0"/>
                <a:cs typeface="Times New Roman" pitchFamily="18" charset="0"/>
              </a:rPr>
              <a:t>nhân</a:t>
            </a:r>
            <a:r>
              <a:rPr lang="en-US" sz="36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3600" dirty="0" err="1">
                <a:latin typeface="Times New Roman" pitchFamily="18" charset="0"/>
                <a:cs typeface="Times New Roman" pitchFamily="18" charset="0"/>
              </a:rPr>
              <a:t>Xuất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từ</a:t>
            </a:r>
            <a:r>
              <a:rPr lang="en-US" sz="3600" dirty="0">
                <a:latin typeface="Times New Roman" pitchFamily="18" charset="0"/>
                <a:cs typeface="Times New Roman" pitchFamily="18" charset="0"/>
              </a:rPr>
              <a:t> </a:t>
            </a:r>
            <a:r>
              <a:rPr lang="vi-VN" sz="3600" dirty="0">
                <a:latin typeface="Times New Roman" pitchFamily="18" charset="0"/>
                <a:cs typeface="Times New Roman" pitchFamily="18" charset="0"/>
              </a:rPr>
              <a:t>đời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sống</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chúng</a:t>
            </a:r>
            <a:r>
              <a:rPr lang="en-US" sz="3600" dirty="0" smtClean="0">
                <a:latin typeface="Times New Roman" pitchFamily="18" charset="0"/>
                <a:cs typeface="Times New Roman" pitchFamily="18" charset="0"/>
              </a:rPr>
              <a:t> ta,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quan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hệ</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xã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hội</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xung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đột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chức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vụ</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quyền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nhu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cầu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giá</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trị</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những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nhân</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Content Placeholder 5"/>
          <p:cNvGraphicFramePr>
            <a:graphicFrameLocks noGrp="1"/>
          </p:cNvGraphicFramePr>
          <p:nvPr>
            <p:ph idx="1"/>
            <p:extLst>
              <p:ext uri="{D42A27DB-BD31-4B8C-83A1-F6EECF244321}">
                <p14:modId xmlns:p14="http://schemas.microsoft.com/office/powerpoint/2010/main" val="2038650561"/>
              </p:ext>
            </p:extLst>
          </p:nvPr>
        </p:nvGraphicFramePr>
        <p:xfrm>
          <a:off x="-46704" y="995517"/>
          <a:ext cx="9038304" cy="5557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3"/>
          <p:cNvSpPr txBox="1">
            <a:spLocks/>
          </p:cNvSpPr>
          <p:nvPr/>
        </p:nvSpPr>
        <p:spPr>
          <a:xfrm>
            <a:off x="-46704"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28600" y="1603449"/>
            <a:ext cx="8686800" cy="5029200"/>
          </a:xfrm>
        </p:spPr>
        <p:txBody>
          <a:bodyPr/>
          <a:lstStyle/>
          <a:p>
            <a:pPr algn="just"/>
            <a:r>
              <a:rPr lang="en-US" dirty="0">
                <a:latin typeface="Times New Roman" pitchFamily="18" charset="0"/>
                <a:cs typeface="Times New Roman" pitchFamily="18" charset="0"/>
                <a:sym typeface="Wingdings 2"/>
              </a:rPr>
              <a:t> </a:t>
            </a:r>
            <a:r>
              <a:rPr lang="vi-VN" dirty="0">
                <a:latin typeface="Times New Roman" pitchFamily="18" charset="0"/>
                <a:cs typeface="Times New Roman" pitchFamily="18" charset="0"/>
              </a:rPr>
              <a:t>Chủ thể đó là </a:t>
            </a:r>
            <a:r>
              <a:rPr lang="vi-VN" b="1" i="1" dirty="0">
                <a:latin typeface="Times New Roman" pitchFamily="18" charset="0"/>
                <a:cs typeface="Times New Roman" pitchFamily="18" charset="0"/>
              </a:rPr>
              <a:t>“bên tích cực” </a:t>
            </a:r>
            <a:r>
              <a:rPr lang="vi-VN" dirty="0">
                <a:latin typeface="Times New Roman" pitchFamily="18" charset="0"/>
                <a:cs typeface="Times New Roman" pitchFamily="18" charset="0"/>
              </a:rPr>
              <a:t>có năng lực tạo ra tình thế xung đột và ảnh hưởng đến tiến trình xung đột phù hợp với lợi ích của mình.</a:t>
            </a: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sym typeface="Wingdings 2"/>
              </a:rPr>
              <a:t>    </a:t>
            </a:r>
            <a:r>
              <a:rPr lang="vi-VN" dirty="0">
                <a:latin typeface="Times New Roman" pitchFamily="18" charset="0"/>
                <a:cs typeface="Times New Roman" pitchFamily="18" charset="0"/>
              </a:rPr>
              <a:t>Người tham gia xung đột có thể tự giác và không hoàn toàn ý thức được mục đích và nhiệm vụ đối kháng tham gia vào xung đột và cũng có thể ngẫu nhiên hoặc bất chấp ý chí của nó ( người tham gia) bị cuốn hút vào xung đột.</a:t>
            </a:r>
            <a:endParaRPr lang="en-US" dirty="0"/>
          </a:p>
        </p:txBody>
      </p:sp>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4" name="TextBox 3"/>
          <p:cNvSpPr txBox="1"/>
          <p:nvPr/>
        </p:nvSpPr>
        <p:spPr>
          <a:xfrm>
            <a:off x="204019" y="990599"/>
            <a:ext cx="7924800" cy="1200329"/>
          </a:xfrm>
          <a:prstGeom prst="rect">
            <a:avLst/>
          </a:prstGeom>
          <a:noFill/>
        </p:spPr>
        <p:txBody>
          <a:bodyPr wrap="square" rtlCol="0">
            <a:spAutoFit/>
          </a:bodyPr>
          <a:lstStyle/>
          <a:p>
            <a:r>
              <a:rPr lang="en-US" sz="3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1. </a:t>
            </a:r>
            <a:r>
              <a:rPr lang="vi-VN" sz="3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Các chủ thể tham gia xung đột:</a:t>
            </a:r>
            <a:endParaRPr lang="en-US" sz="3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endParaRPr lang="en-US" sz="3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b="1" dirty="0" smtClean="0">
                <a:solidFill>
                  <a:srgbClr val="FF0000"/>
                </a:solidFill>
                <a:latin typeface="Times New Roman" pitchFamily="18" charset="0"/>
                <a:cs typeface="Times New Roman" pitchFamily="18" charset="0"/>
              </a:rPr>
              <a:t>NỘI DUNG</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56518"/>
            <a:ext cx="8839200" cy="5501482"/>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I.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Lý</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thuyết</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vai</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trò</a:t>
            </a:r>
            <a:endPar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II.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Tiếp</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cận</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hệ</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thống</a:t>
            </a:r>
            <a:endPar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lý</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thuyết</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về</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biến</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đổi</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xã</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hội</a:t>
            </a:r>
            <a:endPar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IV.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Lý</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thuyết</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chức</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năng-cấu</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trúc</a:t>
            </a:r>
            <a:r>
              <a:rPr 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marL="400050" indent="-400050"/>
            <a:r>
              <a:rPr lang="en-US" sz="2400" dirty="0" smtClean="0">
                <a:latin typeface="Times New Roman" pitchFamily="18" charset="0"/>
                <a:cs typeface="Times New Roman" pitchFamily="18" charset="0"/>
              </a:rPr>
              <a:t>	</a:t>
            </a:r>
            <a:r>
              <a:rPr lang="en-US" sz="2400" b="1" dirty="0" smtClean="0">
                <a:solidFill>
                  <a:schemeClr val="tx2">
                    <a:lumMod val="75000"/>
                  </a:schemeClr>
                </a:solidFill>
                <a:latin typeface="Times New Roman" pitchFamily="18" charset="0"/>
                <a:cs typeface="Times New Roman" pitchFamily="18" charset="0"/>
              </a:rPr>
              <a:t>1.Lý </a:t>
            </a:r>
            <a:r>
              <a:rPr lang="en-US" sz="2400" b="1" dirty="0" err="1" smtClean="0">
                <a:solidFill>
                  <a:schemeClr val="tx2">
                    <a:lumMod val="75000"/>
                  </a:schemeClr>
                </a:solidFill>
                <a:latin typeface="Times New Roman" pitchFamily="18" charset="0"/>
                <a:cs typeface="Times New Roman" pitchFamily="18" charset="0"/>
              </a:rPr>
              <a:t>thuyết</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chức</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năng</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về</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sự</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phân</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tầng</a:t>
            </a:r>
            <a:endParaRPr lang="en-US" sz="2400" b="1" dirty="0" smtClean="0">
              <a:solidFill>
                <a:schemeClr val="tx2">
                  <a:lumMod val="75000"/>
                </a:schemeClr>
              </a:solidFill>
              <a:latin typeface="Times New Roman" pitchFamily="18" charset="0"/>
              <a:cs typeface="Times New Roman" pitchFamily="18" charset="0"/>
            </a:endParaRPr>
          </a:p>
          <a:p>
            <a:pPr marL="400050" indent="-400050"/>
            <a:r>
              <a:rPr lang="en-US" sz="2400" b="1" dirty="0" smtClean="0">
                <a:solidFill>
                  <a:schemeClr val="tx2">
                    <a:lumMod val="75000"/>
                  </a:schemeClr>
                </a:solidFill>
                <a:latin typeface="Times New Roman" pitchFamily="18" charset="0"/>
                <a:cs typeface="Times New Roman" pitchFamily="18" charset="0"/>
              </a:rPr>
              <a:t>	2.Lý </a:t>
            </a:r>
            <a:r>
              <a:rPr lang="en-US" sz="2400" b="1" dirty="0" err="1" smtClean="0">
                <a:solidFill>
                  <a:schemeClr val="tx2">
                    <a:lumMod val="75000"/>
                  </a:schemeClr>
                </a:solidFill>
                <a:latin typeface="Times New Roman" pitchFamily="18" charset="0"/>
                <a:cs typeface="Times New Roman" pitchFamily="18" charset="0"/>
              </a:rPr>
              <a:t>thuyết</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chức</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năng-cấu</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trúc</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của</a:t>
            </a:r>
            <a:r>
              <a:rPr lang="en-US" sz="2400" b="1" dirty="0" smtClean="0">
                <a:solidFill>
                  <a:schemeClr val="tx2">
                    <a:lumMod val="75000"/>
                  </a:schemeClr>
                </a:solidFill>
                <a:latin typeface="Times New Roman" pitchFamily="18" charset="0"/>
                <a:cs typeface="Times New Roman" pitchFamily="18" charset="0"/>
              </a:rPr>
              <a:t> Talcott Parsons</a:t>
            </a:r>
          </a:p>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V.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Lý</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thuyết</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xung</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đột</a:t>
            </a:r>
            <a:r>
              <a:rPr 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marL="400050" indent="-400050"/>
            <a:r>
              <a:rPr lang="en-US" sz="2400" dirty="0" smtClean="0">
                <a:latin typeface="Times New Roman" pitchFamily="18" charset="0"/>
                <a:cs typeface="Times New Roman" pitchFamily="18" charset="0"/>
              </a:rPr>
              <a:t>	</a:t>
            </a:r>
            <a:r>
              <a:rPr lang="en-US" sz="2400" b="1" dirty="0" smtClean="0">
                <a:solidFill>
                  <a:schemeClr val="tx2">
                    <a:lumMod val="75000"/>
                  </a:schemeClr>
                </a:solidFill>
                <a:latin typeface="Times New Roman" pitchFamily="18" charset="0"/>
                <a:cs typeface="Times New Roman" pitchFamily="18" charset="0"/>
              </a:rPr>
              <a:t>1.Các </a:t>
            </a:r>
            <a:r>
              <a:rPr lang="en-US" sz="2400" b="1" dirty="0" err="1" smtClean="0">
                <a:solidFill>
                  <a:schemeClr val="tx2">
                    <a:lumMod val="75000"/>
                  </a:schemeClr>
                </a:solidFill>
                <a:latin typeface="Times New Roman" pitchFamily="18" charset="0"/>
                <a:cs typeface="Times New Roman" pitchFamily="18" charset="0"/>
              </a:rPr>
              <a:t>chủ</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thể</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xung</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đột</a:t>
            </a:r>
            <a:endParaRPr lang="en-US" sz="2400" b="1" dirty="0" smtClean="0">
              <a:solidFill>
                <a:schemeClr val="tx2">
                  <a:lumMod val="75000"/>
                </a:schemeClr>
              </a:solidFill>
              <a:latin typeface="Times New Roman" pitchFamily="18" charset="0"/>
              <a:cs typeface="Times New Roman" pitchFamily="18" charset="0"/>
            </a:endParaRPr>
          </a:p>
          <a:p>
            <a:pPr marL="400050" indent="-400050"/>
            <a:r>
              <a:rPr lang="en-US" sz="2400" b="1" dirty="0" smtClean="0">
                <a:solidFill>
                  <a:schemeClr val="tx2">
                    <a:lumMod val="75000"/>
                  </a:schemeClr>
                </a:solidFill>
                <a:latin typeface="Times New Roman" pitchFamily="18" charset="0"/>
                <a:cs typeface="Times New Roman" pitchFamily="18" charset="0"/>
              </a:rPr>
              <a:t>	2.Khách </a:t>
            </a:r>
            <a:r>
              <a:rPr lang="en-US" sz="2400" b="1" dirty="0" err="1" smtClean="0">
                <a:solidFill>
                  <a:schemeClr val="tx2">
                    <a:lumMod val="75000"/>
                  </a:schemeClr>
                </a:solidFill>
                <a:latin typeface="Times New Roman" pitchFamily="18" charset="0"/>
                <a:cs typeface="Times New Roman" pitchFamily="18" charset="0"/>
              </a:rPr>
              <a:t>thể</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xung</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đột</a:t>
            </a:r>
            <a:endParaRPr lang="en-US" sz="2400" b="1" dirty="0" smtClean="0">
              <a:solidFill>
                <a:schemeClr val="tx2">
                  <a:lumMod val="75000"/>
                </a:schemeClr>
              </a:solidFill>
              <a:latin typeface="Times New Roman" pitchFamily="18" charset="0"/>
              <a:cs typeface="Times New Roman" pitchFamily="18" charset="0"/>
            </a:endParaRPr>
          </a:p>
          <a:p>
            <a:pPr marL="400050" indent="-400050"/>
            <a:r>
              <a:rPr lang="en-US" sz="2400" b="1" dirty="0" smtClean="0">
                <a:solidFill>
                  <a:schemeClr val="tx2">
                    <a:lumMod val="75000"/>
                  </a:schemeClr>
                </a:solidFill>
                <a:latin typeface="Times New Roman" pitchFamily="18" charset="0"/>
                <a:cs typeface="Times New Roman" pitchFamily="18" charset="0"/>
              </a:rPr>
              <a:t>	3.Các </a:t>
            </a:r>
            <a:r>
              <a:rPr lang="en-US" sz="2400" b="1" dirty="0" err="1" smtClean="0">
                <a:solidFill>
                  <a:schemeClr val="tx2">
                    <a:lumMod val="75000"/>
                  </a:schemeClr>
                </a:solidFill>
                <a:latin typeface="Times New Roman" pitchFamily="18" charset="0"/>
                <a:cs typeface="Times New Roman" pitchFamily="18" charset="0"/>
              </a:rPr>
              <a:t>hình</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thức</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xung</a:t>
            </a:r>
            <a:r>
              <a:rPr lang="en-US" sz="2400" b="1" dirty="0" smtClean="0">
                <a:solidFill>
                  <a:schemeClr val="tx2">
                    <a:lumMod val="75000"/>
                  </a:schemeClr>
                </a:solidFill>
                <a:latin typeface="Times New Roman" pitchFamily="18" charset="0"/>
                <a:cs typeface="Times New Roman" pitchFamily="18" charset="0"/>
              </a:rPr>
              <a:t> </a:t>
            </a:r>
            <a:r>
              <a:rPr lang="en-US" sz="2400" b="1" dirty="0" err="1" smtClean="0">
                <a:solidFill>
                  <a:schemeClr val="tx2">
                    <a:lumMod val="75000"/>
                  </a:schemeClr>
                </a:solidFill>
                <a:latin typeface="Times New Roman" pitchFamily="18" charset="0"/>
                <a:cs typeface="Times New Roman" pitchFamily="18" charset="0"/>
              </a:rPr>
              <a:t>đột</a:t>
            </a:r>
            <a:endParaRPr lang="en-US" sz="2400" b="1" dirty="0" smtClean="0">
              <a:solidFill>
                <a:schemeClr val="tx2">
                  <a:lumMod val="75000"/>
                </a:schemeClr>
              </a:solidFill>
              <a:latin typeface="Times New Roman" pitchFamily="18" charset="0"/>
              <a:cs typeface="Times New Roman" pitchFamily="18" charset="0"/>
            </a:endParaRPr>
          </a:p>
          <a:p>
            <a:pPr marL="400050" indent="-400050"/>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VI.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Lý</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thuyết</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tương</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tác</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biểu</a:t>
            </a:r>
            <a:r>
              <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trưng</a:t>
            </a:r>
            <a:r>
              <a:rPr 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marL="400050" indent="-400050"/>
            <a:endParaRPr lang="en-US"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990600"/>
            <a:ext cx="9144000" cy="5867400"/>
          </a:xfrm>
        </p:spPr>
        <p:txBody>
          <a:bodyPr/>
          <a:lstStyle/>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Khách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đột</a:t>
            </a:r>
            <a:r>
              <a:rPr lang="en-US" dirty="0" smtClean="0">
                <a:latin typeface="Times New Roman" pitchFamily="18" charset="0"/>
                <a:cs typeface="Times New Roman" pitchFamily="18" charset="0"/>
              </a:rPr>
              <a:t>.</a:t>
            </a:r>
          </a:p>
          <a:p>
            <a:pPr lvl="0"/>
            <a:r>
              <a:rPr lang="vi-VN" dirty="0">
                <a:latin typeface="Times New Roman" pitchFamily="18" charset="0"/>
                <a:cs typeface="Times New Roman" pitchFamily="18" charset="0"/>
              </a:rPr>
              <a:t>Muốn xác định khách thể trong mỗi cuộc xung đột hoàn toàn không đơn giản. Việc xác định cá thể căn bản là điều kiện cần phải có để giải quyết đạt được bất kỳ xung đột nào. Ngược lại xung đột sẽ không được giải quyết về nguyên tắc, hoặc sẽ được giả quyết không trọn vẹn và trong sự tương tác giữa các chủ thể vẫn còn đọng lại những gốc âm ỉ chờ đợi những xung đột mới.</a:t>
            </a:r>
            <a:endParaRPr lang="en-US" dirty="0">
              <a:latin typeface="Times New Roman" pitchFamily="18" charset="0"/>
              <a:cs typeface="Times New Roman" pitchFamily="18" charset="0"/>
            </a:endParaRPr>
          </a:p>
          <a:p>
            <a:endParaRPr lang="en-US" dirty="0"/>
          </a:p>
        </p:txBody>
      </p:sp>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4" name="TextBox 3"/>
          <p:cNvSpPr txBox="1"/>
          <p:nvPr/>
        </p:nvSpPr>
        <p:spPr>
          <a:xfrm>
            <a:off x="304800" y="990600"/>
            <a:ext cx="5638800" cy="1200329"/>
          </a:xfrm>
          <a:prstGeom prst="rect">
            <a:avLst/>
          </a:prstGeom>
          <a:noFill/>
        </p:spPr>
        <p:txBody>
          <a:bodyPr wrap="square" rtlCol="0">
            <a:spAutoFit/>
          </a:bodyPr>
          <a:lstStyle/>
          <a:p>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2. </a:t>
            </a:r>
            <a:r>
              <a:rPr lang="en-US"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Khách</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thể</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của</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xung</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đột</a:t>
            </a:r>
            <a:endPar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endPar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extLst/>
        </p:spPr>
        <p:style>
          <a:lnRef idx="1">
            <a:schemeClr val="accent3"/>
          </a:lnRef>
          <a:fillRef idx="2">
            <a:schemeClr val="accent3"/>
          </a:fillRef>
          <a:effectRef idx="1">
            <a:schemeClr val="accent3"/>
          </a:effectRef>
          <a:fontRef idx="minor">
            <a:schemeClr val="dk1"/>
          </a:fontRef>
        </p:style>
      </p:pic>
      <p:sp>
        <p:nvSpPr>
          <p:cNvPr id="5" name="Rectangle 4"/>
          <p:cNvSpPr/>
          <p:nvPr/>
        </p:nvSpPr>
        <p:spPr>
          <a:xfrm>
            <a:off x="381000" y="1752600"/>
            <a:ext cx="1447800" cy="4343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b="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3200" b="1" dirty="0" smtClean="0">
                <a:effectLst>
                  <a:outerShdw blurRad="38100" dist="38100" dir="2700000" algn="tl">
                    <a:srgbClr val="000000">
                      <a:alpha val="43137"/>
                    </a:srgbClr>
                  </a:outerShdw>
                </a:effectLst>
                <a:latin typeface="Times New Roman" pitchFamily="18" charset="0"/>
                <a:cs typeface="Times New Roman" pitchFamily="18" charset="0"/>
              </a:rPr>
              <a:t> dang </a:t>
            </a:r>
            <a:r>
              <a:rPr lang="en-US" sz="3200" b="1" dirty="0" err="1" smtClean="0">
                <a:effectLst>
                  <a:outerShdw blurRad="38100" dist="38100" dir="2700000" algn="tl">
                    <a:srgbClr val="000000">
                      <a:alpha val="43137"/>
                    </a:srgbClr>
                  </a:outerShdw>
                </a:effectLst>
                <a:latin typeface="Times New Roman" pitchFamily="18" charset="0"/>
                <a:cs typeface="Times New Roman" pitchFamily="18" charset="0"/>
              </a:rPr>
              <a:t>của</a:t>
            </a:r>
            <a:r>
              <a:rPr lang="en-US" sz="32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smtClean="0">
                <a:effectLst>
                  <a:outerShdw blurRad="38100" dist="38100" dir="2700000" algn="tl">
                    <a:srgbClr val="000000">
                      <a:alpha val="43137"/>
                    </a:srgbClr>
                  </a:outerShdw>
                </a:effectLst>
                <a:latin typeface="Times New Roman" pitchFamily="18" charset="0"/>
                <a:cs typeface="Times New Roman" pitchFamily="18" charset="0"/>
              </a:rPr>
              <a:t>khách</a:t>
            </a:r>
            <a:r>
              <a:rPr lang="en-US" sz="32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smtClean="0">
                <a:effectLst>
                  <a:outerShdw blurRad="38100" dist="38100" dir="2700000" algn="tl">
                    <a:srgbClr val="000000">
                      <a:alpha val="43137"/>
                    </a:srgbClr>
                  </a:outerShdw>
                </a:effectLst>
                <a:latin typeface="Times New Roman" pitchFamily="18" charset="0"/>
                <a:cs typeface="Times New Roman" pitchFamily="18" charset="0"/>
              </a:rPr>
              <a:t>thể</a:t>
            </a:r>
            <a:endParaRPr lang="en-US"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cxnSp>
        <p:nvCxnSpPr>
          <p:cNvPr id="6" name="Straight Arrow Connector 5"/>
          <p:cNvCxnSpPr/>
          <p:nvPr/>
        </p:nvCxnSpPr>
        <p:spPr>
          <a:xfrm flipV="1">
            <a:off x="1828800" y="2209800"/>
            <a:ext cx="1295400" cy="1295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905000" y="3886200"/>
            <a:ext cx="12192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828800" y="4267200"/>
            <a:ext cx="1371600" cy="1295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3276600" y="1447800"/>
            <a:ext cx="5562600" cy="130232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ngự</a:t>
            </a:r>
            <a:endParaRPr lang="en-US" sz="2800" dirty="0">
              <a:latin typeface="Times New Roman" pitchFamily="18" charset="0"/>
              <a:cs typeface="Times New Roman" pitchFamily="18" charset="0"/>
            </a:endParaRPr>
          </a:p>
        </p:txBody>
      </p:sp>
      <p:sp>
        <p:nvSpPr>
          <p:cNvPr id="10" name="Rounded Rectangle 9"/>
          <p:cNvSpPr/>
          <p:nvPr/>
        </p:nvSpPr>
        <p:spPr>
          <a:xfrm>
            <a:off x="3352800" y="3276600"/>
            <a:ext cx="5486400" cy="1323109"/>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endParaRPr lang="en-US" sz="2800" dirty="0">
              <a:latin typeface="Times New Roman" pitchFamily="18" charset="0"/>
              <a:cs typeface="Times New Roman" pitchFamily="18" charset="0"/>
            </a:endParaRPr>
          </a:p>
        </p:txBody>
      </p:sp>
      <p:sp>
        <p:nvSpPr>
          <p:cNvPr id="11" name="Rounded Rectangle 10"/>
          <p:cNvSpPr/>
          <p:nvPr/>
        </p:nvSpPr>
        <p:spPr>
          <a:xfrm>
            <a:off x="3352800" y="5105400"/>
            <a:ext cx="5486400" cy="122958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endParaRPr lang="en-US" sz="2800" dirty="0">
              <a:latin typeface="Times New Roman" pitchFamily="18" charset="0"/>
              <a:cs typeface="Times New Roman" pitchFamily="18" charset="0"/>
            </a:endParaRPr>
          </a:p>
        </p:txBody>
      </p:sp>
      <p:sp>
        <p:nvSpPr>
          <p:cNvPr id="12"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Win7\Desktop\ky-nang-giao-tiep1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259758"/>
            <a:ext cx="8382000" cy="5334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2" name="Explosion 2 1"/>
          <p:cNvSpPr/>
          <p:nvPr/>
        </p:nvSpPr>
        <p:spPr>
          <a:xfrm>
            <a:off x="0" y="1512940"/>
            <a:ext cx="2971800" cy="2438400"/>
          </a:xfrm>
          <a:prstGeom prst="irregularSeal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000" b="1" dirty="0" err="1" smtClean="0">
                <a:solidFill>
                  <a:srgbClr val="0070C0"/>
                </a:solidFill>
                <a:latin typeface="Times New Roman" pitchFamily="18" charset="0"/>
                <a:cs typeface="Times New Roman" pitchFamily="18" charset="0"/>
              </a:rPr>
              <a:t>Sếp</a:t>
            </a:r>
            <a:endParaRPr lang="en-US" sz="4000" b="1" dirty="0">
              <a:solidFill>
                <a:srgbClr val="0070C0"/>
              </a:solidFill>
              <a:latin typeface="Times New Roman" pitchFamily="18" charset="0"/>
              <a:cs typeface="Times New Roman" pitchFamily="18" charset="0"/>
            </a:endParaRPr>
          </a:p>
        </p:txBody>
      </p:sp>
      <p:sp>
        <p:nvSpPr>
          <p:cNvPr id="3" name="10-Point Star 2"/>
          <p:cNvSpPr/>
          <p:nvPr/>
        </p:nvSpPr>
        <p:spPr>
          <a:xfrm>
            <a:off x="5759245" y="3342969"/>
            <a:ext cx="2819400" cy="2133600"/>
          </a:xfrm>
          <a:prstGeom prst="star1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800" b="1" dirty="0" err="1" smtClean="0">
                <a:solidFill>
                  <a:schemeClr val="accent6">
                    <a:lumMod val="50000"/>
                  </a:schemeClr>
                </a:solidFill>
                <a:latin typeface="Times New Roman" pitchFamily="18" charset="0"/>
                <a:cs typeface="Times New Roman" pitchFamily="18" charset="0"/>
              </a:rPr>
              <a:t>Nhân</a:t>
            </a:r>
            <a:r>
              <a:rPr lang="en-US" sz="4800" b="1" dirty="0" smtClean="0">
                <a:solidFill>
                  <a:schemeClr val="accent6">
                    <a:lumMod val="50000"/>
                  </a:schemeClr>
                </a:solidFill>
                <a:latin typeface="Times New Roman" pitchFamily="18" charset="0"/>
                <a:cs typeface="Times New Roman" pitchFamily="18" charset="0"/>
              </a:rPr>
              <a:t> </a:t>
            </a:r>
            <a:r>
              <a:rPr lang="en-US" sz="4800" b="1" dirty="0" err="1" smtClean="0">
                <a:solidFill>
                  <a:schemeClr val="accent6">
                    <a:lumMod val="50000"/>
                  </a:schemeClr>
                </a:solidFill>
                <a:latin typeface="Times New Roman" pitchFamily="18" charset="0"/>
                <a:cs typeface="Times New Roman" pitchFamily="18" charset="0"/>
              </a:rPr>
              <a:t>viên</a:t>
            </a:r>
            <a:endParaRPr lang="en-US" sz="4800" b="1" dirty="0">
              <a:solidFill>
                <a:schemeClr val="accent6">
                  <a:lumMod val="50000"/>
                </a:schemeClr>
              </a:solidFill>
              <a:latin typeface="Times New Roman" pitchFamily="18" charset="0"/>
              <a:cs typeface="Times New Roman" pitchFamily="18" charset="0"/>
            </a:endParaRPr>
          </a:p>
        </p:txBody>
      </p:sp>
      <p:sp>
        <p:nvSpPr>
          <p:cNvPr id="4" name="Left-Right Arrow 3"/>
          <p:cNvSpPr/>
          <p:nvPr/>
        </p:nvSpPr>
        <p:spPr>
          <a:xfrm>
            <a:off x="2286000" y="4953000"/>
            <a:ext cx="4038600" cy="1524000"/>
          </a:xfrm>
          <a:prstGeom prst="lef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4800" b="1" dirty="0" err="1" smtClean="0">
                <a:solidFill>
                  <a:srgbClr val="FF0000"/>
                </a:solidFill>
                <a:latin typeface="Times New Roman" pitchFamily="18" charset="0"/>
                <a:cs typeface="Times New Roman" pitchFamily="18" charset="0"/>
              </a:rPr>
              <a:t>Chủ</a:t>
            </a:r>
            <a:r>
              <a:rPr lang="en-US" sz="4800" b="1" dirty="0" smtClean="0">
                <a:solidFill>
                  <a:srgbClr val="FF0000"/>
                </a:solidFill>
                <a:latin typeface="Times New Roman" pitchFamily="18" charset="0"/>
                <a:cs typeface="Times New Roman" pitchFamily="18" charset="0"/>
              </a:rPr>
              <a:t> </a:t>
            </a:r>
            <a:r>
              <a:rPr lang="en-US" sz="4800" b="1" dirty="0" err="1" smtClean="0">
                <a:solidFill>
                  <a:srgbClr val="FF0000"/>
                </a:solidFill>
                <a:latin typeface="Times New Roman" pitchFamily="18" charset="0"/>
                <a:cs typeface="Times New Roman" pitchFamily="18" charset="0"/>
              </a:rPr>
              <a:t>thể</a:t>
            </a:r>
            <a:endParaRPr lang="en-US" sz="4800" b="1" dirty="0">
              <a:solidFill>
                <a:srgbClr val="FF0000"/>
              </a:solidFill>
              <a:latin typeface="Times New Roman" pitchFamily="18" charset="0"/>
              <a:cs typeface="Times New Roman" pitchFamily="18" charset="0"/>
            </a:endParaRPr>
          </a:p>
        </p:txBody>
      </p:sp>
      <p:sp>
        <p:nvSpPr>
          <p:cNvPr id="7" name="Cloud Callout 6"/>
          <p:cNvSpPr/>
          <p:nvPr/>
        </p:nvSpPr>
        <p:spPr>
          <a:xfrm>
            <a:off x="5638800" y="3200400"/>
            <a:ext cx="3581400" cy="2667000"/>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err="1" smtClean="0">
                <a:solidFill>
                  <a:srgbClr val="FF0000"/>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muốn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tăng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lương</a:t>
            </a:r>
            <a:endParaRPr lang="en-US" sz="3600" b="1" dirty="0">
              <a:solidFill>
                <a:srgbClr val="FF0000"/>
              </a:solidFill>
              <a:latin typeface="Times New Roman" pitchFamily="18" charset="0"/>
              <a:cs typeface="Times New Roman" pitchFamily="18" charset="0"/>
            </a:endParaRPr>
          </a:p>
        </p:txBody>
      </p:sp>
      <p:sp>
        <p:nvSpPr>
          <p:cNvPr id="8" name="Oval Callout 7"/>
          <p:cNvSpPr/>
          <p:nvPr/>
        </p:nvSpPr>
        <p:spPr>
          <a:xfrm>
            <a:off x="0" y="1259758"/>
            <a:ext cx="3543300" cy="3287660"/>
          </a:xfrm>
          <a:prstGeom prst="wedgeEllipse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600" b="1" dirty="0" err="1" smtClean="0">
                <a:solidFill>
                  <a:srgbClr val="00B050"/>
                </a:solidFill>
                <a:latin typeface="Times New Roman" pitchFamily="18" charset="0"/>
                <a:cs typeface="Times New Roman" pitchFamily="18" charset="0"/>
              </a:rPr>
              <a:t>Tôi</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sẽ</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tăng</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lương</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nếu</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anh</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làm</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tốt</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công</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việc</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của</a:t>
            </a:r>
            <a:r>
              <a:rPr lang="en-US" sz="3600" b="1" dirty="0" smtClean="0">
                <a:solidFill>
                  <a:srgbClr val="00B050"/>
                </a:solidFill>
                <a:latin typeface="Times New Roman" pitchFamily="18" charset="0"/>
                <a:cs typeface="Times New Roman" pitchFamily="18" charset="0"/>
              </a:rPr>
              <a:t> </a:t>
            </a:r>
            <a:r>
              <a:rPr lang="en-US" sz="3600" b="1" dirty="0" err="1" smtClean="0">
                <a:solidFill>
                  <a:srgbClr val="00B050"/>
                </a:solidFill>
                <a:latin typeface="Times New Roman" pitchFamily="18" charset="0"/>
                <a:cs typeface="Times New Roman" pitchFamily="18" charset="0"/>
              </a:rPr>
              <a:t>mình</a:t>
            </a:r>
            <a:endParaRPr lang="en-US" sz="3600" b="1" dirty="0">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311908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008258"/>
            <a:ext cx="9144000" cy="1384995"/>
          </a:xfrm>
          <a:prstGeom prst="rect">
            <a:avLst/>
          </a:prstGeom>
        </p:spPr>
        <p:txBody>
          <a:bodyPr wrap="square">
            <a:spAutoFit/>
          </a:bodyPr>
          <a:lstStyle/>
          <a:p>
            <a:pPr lvl="0" algn="just">
              <a:spcBef>
                <a:spcPct val="0"/>
              </a:spcBef>
              <a:defRPr/>
            </a:pPr>
            <a:r>
              <a:rPr lang="en-US" sz="2800" b="1" dirty="0" err="1">
                <a:latin typeface="Times New Roman" pitchFamily="18" charset="0"/>
                <a:cs typeface="Times New Roman" pitchFamily="18" charset="0"/>
              </a:rPr>
              <a:t>Quan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điểm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của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V.I.Sperankij</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được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nhiều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nhà</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lí</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thuyết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xã</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hội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quan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tâm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đã</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xuất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ra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cơ</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sở</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phân</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loại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ra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hình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thức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xung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đột</a:t>
            </a:r>
            <a:r>
              <a:rPr lang="en-US" sz="2800" b="1" dirty="0" smtClean="0">
                <a:latin typeface="Times New Roman" pitchFamily="18" charset="0"/>
                <a:cs typeface="Times New Roman" pitchFamily="18" charset="0"/>
              </a:rPr>
              <a:t>:</a:t>
            </a:r>
            <a:endParaRPr lang="en-US" sz="2800" b="1" dirty="0">
              <a:latin typeface="Times New Roman" pitchFamily="18" charset="0"/>
              <a:cs typeface="Times New Roman" pitchFamily="18" charset="0"/>
            </a:endParaRPr>
          </a:p>
        </p:txBody>
      </p:sp>
      <p:sp>
        <p:nvSpPr>
          <p:cNvPr id="6"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5"/>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7" name="Quad Arrow Callout 6"/>
          <p:cNvSpPr/>
          <p:nvPr/>
        </p:nvSpPr>
        <p:spPr>
          <a:xfrm>
            <a:off x="2514600" y="3657600"/>
            <a:ext cx="4038600" cy="2133600"/>
          </a:xfrm>
          <a:prstGeom prst="quadArrow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Xét</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theo</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đặc</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thù</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bên</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cơ</a:t>
            </a:r>
            <a:r>
              <a:rPr lang="en-US" sz="2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sở</a:t>
            </a:r>
            <a:endParaRPr lang="en-US" sz="24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Rounded Rectangle 7"/>
          <p:cNvSpPr/>
          <p:nvPr/>
        </p:nvSpPr>
        <p:spPr>
          <a:xfrm>
            <a:off x="6781800" y="3276600"/>
            <a:ext cx="1524000" cy="29718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Xung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đột</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giữa</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cá</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nhân</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và</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tập</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đoàn</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Rounded Rectangle 8"/>
          <p:cNvSpPr/>
          <p:nvPr/>
        </p:nvSpPr>
        <p:spPr>
          <a:xfrm>
            <a:off x="3259282" y="5791200"/>
            <a:ext cx="2760518"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Xung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đột</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bên</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trong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tập</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đoàn</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Rounded Rectangle 9"/>
          <p:cNvSpPr/>
          <p:nvPr/>
        </p:nvSpPr>
        <p:spPr>
          <a:xfrm>
            <a:off x="838200" y="3276600"/>
            <a:ext cx="1524000" cy="29718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Xung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đột</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giữa</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cộng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đồng</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XH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lớn</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và</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nhỏ</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Rounded Rectangle 10"/>
          <p:cNvSpPr/>
          <p:nvPr/>
        </p:nvSpPr>
        <p:spPr>
          <a:xfrm>
            <a:off x="3200400" y="2860963"/>
            <a:ext cx="2819400" cy="796637"/>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Giữa</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sắc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tộc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và</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quốc</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err="1" smtClean="0">
                <a:effectLst>
                  <a:outerShdw blurRad="38100" dist="38100" dir="2700000" algn="tl">
                    <a:srgbClr val="000000">
                      <a:alpha val="43137"/>
                    </a:srgbClr>
                  </a:outerShdw>
                </a:effectLst>
                <a:latin typeface="Times New Roman" pitchFamily="18" charset="0"/>
                <a:cs typeface="Times New Roman" pitchFamily="18" charset="0"/>
              </a:rPr>
              <a:t>gia</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xung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đột</a:t>
            </a:r>
            <a:endParaRPr lang="en-US" sz="4200" b="1" dirty="0">
              <a:solidFill>
                <a:srgbClr val="FF0000"/>
              </a:solidFill>
              <a:latin typeface="Times New Roman" pitchFamily="18" charset="0"/>
              <a:cs typeface="Times New Roman" pitchFamily="18" charset="0"/>
            </a:endParaRPr>
          </a:p>
        </p:txBody>
      </p:sp>
      <p:sp>
        <p:nvSpPr>
          <p:cNvPr id="4" name="Rectangle 3"/>
          <p:cNvSpPr/>
          <p:nvPr/>
        </p:nvSpPr>
        <p:spPr>
          <a:xfrm>
            <a:off x="-44245" y="1219200"/>
            <a:ext cx="9161206" cy="5509200"/>
          </a:xfrm>
          <a:prstGeom prst="rect">
            <a:avLst/>
          </a:prstGeom>
        </p:spPr>
        <p:txBody>
          <a:bodyPr wrap="square">
            <a:spAutoFit/>
          </a:bodyPr>
          <a:lstStyle/>
          <a:p>
            <a:pPr algn="just"/>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Xét</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phạm</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vi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đời</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sống</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dirty="0" err="1" smtClean="0">
                <a:latin typeface="Times New Roman" pitchFamily="18" charset="0"/>
                <a:cs typeface="Times New Roman" pitchFamily="18" charset="0"/>
              </a:rPr>
              <a:t>Xung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hệ</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tưởng</a:t>
            </a:r>
            <a:r>
              <a:rPr lang="en-US" sz="3200" dirty="0" smtClean="0">
                <a:latin typeface="Times New Roman" pitchFamily="18" charset="0"/>
                <a:cs typeface="Times New Roman" pitchFamily="18" charset="0"/>
              </a:rPr>
              <a:t> ,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hóa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a:t>
            </a:r>
          </a:p>
          <a:p>
            <a:pPr algn="just"/>
            <a:r>
              <a:rPr lang="en-US" sz="3200" b="1"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Tùy</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thuộc</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vào</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nguyên</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nhân</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xung</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đột</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cụm</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từ</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xung</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đột</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32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algn="just"/>
            <a:r>
              <a:rPr lang="en-US" sz="3200" dirty="0" smtClean="0">
                <a:latin typeface="Times New Roman" pitchFamily="18" charset="0"/>
                <a:cs typeface="Times New Roman" pitchFamily="18" charset="0"/>
                <a:sym typeface="Wingdings 2"/>
              </a:rPr>
              <a:t> </a:t>
            </a:r>
            <a:r>
              <a:rPr lang="en-US" sz="3200" dirty="0" err="1" smtClean="0">
                <a:latin typeface="Times New Roman" pitchFamily="18" charset="0"/>
                <a:cs typeface="Times New Roman" pitchFamily="18" charset="0"/>
              </a:rPr>
              <a:t>Xung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chia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thứ</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bậc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cấu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trúc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lý</a:t>
            </a:r>
            <a:r>
              <a:rPr lang="en-US" sz="3200" dirty="0" smtClean="0">
                <a:latin typeface="Times New Roman" pitchFamily="18" charset="0"/>
                <a:cs typeface="Times New Roman" pitchFamily="18" charset="0"/>
              </a:rPr>
              <a:t>.</a:t>
            </a:r>
          </a:p>
          <a:p>
            <a:pPr algn="just"/>
            <a:r>
              <a:rPr lang="en-US" sz="3200" dirty="0" smtClean="0">
                <a:latin typeface="Times New Roman" pitchFamily="18" charset="0"/>
                <a:cs typeface="Times New Roman" pitchFamily="18" charset="0"/>
                <a:sym typeface="Wingdings 2"/>
              </a:rPr>
              <a:t> </a:t>
            </a:r>
            <a:r>
              <a:rPr lang="en-US" sz="3200" dirty="0" err="1" smtClean="0">
                <a:latin typeface="Times New Roman" pitchFamily="18" charset="0"/>
                <a:cs typeface="Times New Roman" pitchFamily="18" charset="0"/>
              </a:rPr>
              <a:t>Xung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chất</a:t>
            </a:r>
            <a:r>
              <a:rPr lang="en-US" sz="3200" dirty="0" smtClean="0">
                <a:latin typeface="Times New Roman" pitchFamily="18" charset="0"/>
                <a:cs typeface="Times New Roman" pitchFamily="18" charset="0"/>
              </a:rPr>
              <a:t>.</a:t>
            </a:r>
          </a:p>
          <a:p>
            <a:pPr algn="just"/>
            <a:r>
              <a:rPr lang="en-US" sz="3200" dirty="0" smtClean="0">
                <a:latin typeface="Times New Roman" pitchFamily="18" charset="0"/>
                <a:cs typeface="Times New Roman" pitchFamily="18" charset="0"/>
                <a:sym typeface="Wingdings 2"/>
              </a:rPr>
              <a:t> </a:t>
            </a:r>
            <a:r>
              <a:rPr lang="en-US" sz="3200" dirty="0" err="1" smtClean="0">
                <a:latin typeface="Times New Roman" pitchFamily="18" charset="0"/>
                <a:cs typeface="Times New Roman" pitchFamily="18" charset="0"/>
              </a:rPr>
              <a:t>Xung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phương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bản</a:t>
            </a:r>
            <a:r>
              <a:rPr lang="en-US" sz="3200" dirty="0" smtClean="0">
                <a:latin typeface="Times New Roman" pitchFamily="18" charset="0"/>
                <a:cs typeface="Times New Roman" pitchFamily="18" charset="0"/>
              </a:rPr>
              <a:t>.</a:t>
            </a:r>
            <a:endParaRPr lang="en-US" sz="3200" dirty="0"/>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997974"/>
            <a:ext cx="9144000" cy="5860026"/>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a:t>
            </a:r>
            <a:r>
              <a:rPr lang="en-US" dirty="0" smtClean="0">
                <a:latin typeface="Times New Roman" pitchFamily="18" charset="0"/>
                <a:cs typeface="Times New Roman" pitchFamily="18" charset="0"/>
              </a:rPr>
              <a:t> John Dewey, </a:t>
            </a:r>
            <a:r>
              <a:rPr lang="en-US" dirty="0" err="1" smtClean="0">
                <a:latin typeface="Times New Roman" pitchFamily="18" charset="0"/>
                <a:cs typeface="Times New Roman" pitchFamily="18" charset="0"/>
              </a:rPr>
              <a:t>george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H.Mead</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Charles H Cooley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tin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qua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diễn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a:t>
            </a:r>
          </a:p>
          <a:p>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biểu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qua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p>
          <a:p>
            <a:pPr marL="0" indent="0">
              <a:buNone/>
            </a:pPr>
            <a:endParaRPr lang="en-US" dirty="0"/>
          </a:p>
        </p:txBody>
      </p:sp>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pic>
        <p:nvPicPr>
          <p:cNvPr id="6" name="Content Placeholder 5" descr="nhung_phong_chu_bieu_tuong_mien_phi_hang_dau20130417114528.jpg"/>
          <p:cNvPicPr>
            <a:picLocks noGrp="1" noChangeAspect="1"/>
          </p:cNvPicPr>
          <p:nvPr>
            <p:ph idx="1"/>
          </p:nvPr>
        </p:nvPicPr>
        <p:blipFill>
          <a:blip r:embed="rId3" cstate="print"/>
          <a:stretch>
            <a:fillRect/>
          </a:stretch>
        </p:blipFill>
        <p:spPr>
          <a:xfrm>
            <a:off x="76200" y="1143000"/>
            <a:ext cx="4495800" cy="3267075"/>
          </a:xfrm>
          <a:prstGeom prst="rect">
            <a:avLst/>
          </a:prstGeom>
        </p:spPr>
      </p:pic>
      <p:pic>
        <p:nvPicPr>
          <p:cNvPr id="7" name="Content Placeholder 3" descr="nhung_phong_chu_bieu_tuong_mien_phi_hang_dau20130417114435.jpg"/>
          <p:cNvPicPr>
            <a:picLocks noGrp="1" noChangeAspect="1"/>
          </p:cNvPicPr>
          <p:nvPr/>
        </p:nvPicPr>
        <p:blipFill>
          <a:blip r:embed="rId4" cstate="print"/>
          <a:stretch>
            <a:fillRect/>
          </a:stretch>
        </p:blipFill>
        <p:spPr bwMode="auto">
          <a:xfrm>
            <a:off x="4603954" y="1143000"/>
            <a:ext cx="4311445" cy="3231336"/>
          </a:xfrm>
          <a:prstGeom prst="rect">
            <a:avLst/>
          </a:prstGeom>
          <a:noFill/>
          <a:ln w="9525">
            <a:noFill/>
            <a:miter lim="800000"/>
            <a:headEnd/>
            <a:tailEnd/>
          </a:ln>
          <a:effectLst/>
        </p:spPr>
      </p:pic>
      <p:sp>
        <p:nvSpPr>
          <p:cNvPr id="4" name="TextBox 3"/>
          <p:cNvSpPr txBox="1"/>
          <p:nvPr/>
        </p:nvSpPr>
        <p:spPr>
          <a:xfrm>
            <a:off x="76200" y="4953000"/>
            <a:ext cx="9067800"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600" dirty="0" err="1">
                <a:solidFill>
                  <a:srgbClr val="0070C0"/>
                </a:solidFill>
                <a:latin typeface="Times New Roman" pitchFamily="18" charset="0"/>
                <a:cs typeface="Times New Roman" pitchFamily="18" charset="0"/>
              </a:rPr>
              <a:t>K</a:t>
            </a:r>
            <a:r>
              <a:rPr lang="en-US" sz="3600" dirty="0" err="1" smtClean="0">
                <a:solidFill>
                  <a:srgbClr val="0070C0"/>
                </a:solidFill>
                <a:latin typeface="Times New Roman" pitchFamily="18" charset="0"/>
                <a:cs typeface="Times New Roman" pitchFamily="18" charset="0"/>
              </a:rPr>
              <a:t>hái</a:t>
            </a:r>
            <a:r>
              <a:rPr lang="en-US" sz="3600" dirty="0" smtClean="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niệm</a:t>
            </a:r>
            <a:r>
              <a:rPr lang="en-US" sz="3600" dirty="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luôn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được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gán</a:t>
            </a:r>
            <a:r>
              <a:rPr lang="en-US" sz="3600" dirty="0" smtClean="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cho</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mỗi</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hành</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động</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cử</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chỉ</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đó</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tức</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là</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các</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biểu</a:t>
            </a:r>
            <a:r>
              <a:rPr lang="en-US" sz="3600" dirty="0">
                <a:solidFill>
                  <a:srgbClr val="0070C0"/>
                </a:solidFill>
                <a:latin typeface="Times New Roman" pitchFamily="18" charset="0"/>
                <a:cs typeface="Times New Roman" pitchFamily="18" charset="0"/>
              </a:rPr>
              <a:t> </a:t>
            </a:r>
            <a:r>
              <a:rPr lang="en-US" sz="3600" dirty="0" err="1">
                <a:solidFill>
                  <a:srgbClr val="0070C0"/>
                </a:solidFill>
                <a:latin typeface="Times New Roman" pitchFamily="18" charset="0"/>
                <a:cs typeface="Times New Roman" pitchFamily="18" charset="0"/>
              </a:rPr>
              <a:t>tượng</a:t>
            </a:r>
            <a:r>
              <a:rPr lang="en-US" sz="3600" dirty="0">
                <a:solidFill>
                  <a:srgbClr val="0070C0"/>
                </a:solidFill>
                <a:latin typeface="Times New Roman" pitchFamily="18" charset="0"/>
                <a:cs typeface="Times New Roman" pitchFamily="18" charset="0"/>
              </a:rPr>
              <a:t>.</a:t>
            </a:r>
          </a:p>
          <a:p>
            <a:endParaRPr lang="en-US" sz="3600" dirty="0"/>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458" y="1450258"/>
            <a:ext cx="4264742" cy="5026742"/>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chúng</a:t>
            </a:r>
            <a:r>
              <a:rPr lang="en-US" dirty="0">
                <a:latin typeface="Times New Roman" pitchFamily="18" charset="0"/>
                <a:cs typeface="Times New Roman" pitchFamily="18" charset="0"/>
              </a:rPr>
              <a:t> ta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Ta </a:t>
            </a:r>
            <a:r>
              <a:rPr lang="en-US" dirty="0" err="1">
                <a:latin typeface="Times New Roman" pitchFamily="18" charset="0"/>
                <a:cs typeface="Times New Roman" pitchFamily="18" charset="0"/>
              </a:rPr>
              <a:t>mới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hiểu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hết</a:t>
            </a:r>
            <a:r>
              <a:rPr lang="en-US" dirty="0">
                <a:latin typeface="Times New Roman" pitchFamily="18" charset="0"/>
                <a:cs typeface="Times New Roman" pitchFamily="18" charset="0"/>
              </a:rPr>
              <a:t> ý </a:t>
            </a:r>
            <a:r>
              <a:rPr lang="en-US"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a:t>
            </a:r>
            <a:r>
              <a:rPr lang="en-US" dirty="0">
                <a:latin typeface="Times New Roman" pitchFamily="18" charset="0"/>
                <a:cs typeface="Times New Roman" pitchFamily="18" charset="0"/>
              </a:rPr>
              <a:t>.</a:t>
            </a:r>
          </a:p>
          <a:p>
            <a:endParaRPr lang="en-US" dirty="0"/>
          </a:p>
        </p:txBody>
      </p:sp>
      <p:sp>
        <p:nvSpPr>
          <p:cNvPr id="6"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9542" y="1371600"/>
            <a:ext cx="4554794"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915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295400"/>
            <a:ext cx="9144000" cy="501675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endParaRPr lang="en-US" sz="3200" dirty="0" smtClean="0">
              <a:latin typeface="Times New Roman" pitchFamily="18" charset="0"/>
              <a:cs typeface="Times New Roman" pitchFamily="18" charset="0"/>
            </a:endParaRPr>
          </a:p>
          <a:p>
            <a:r>
              <a:rPr lang="en-US" sz="3200" dirty="0" err="1" smtClean="0">
                <a:latin typeface="Times New Roman" pitchFamily="18" charset="0"/>
                <a:cs typeface="Times New Roman" pitchFamily="18" charset="0"/>
              </a:rPr>
              <a:t>Đặc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biệt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đối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nhỏ</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năng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còn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tiếp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chúng</a:t>
            </a:r>
            <a:r>
              <a:rPr lang="en-US" sz="3200" dirty="0" smtClean="0">
                <a:latin typeface="Times New Roman" pitchFamily="18" charset="0"/>
                <a:cs typeface="Times New Roman" pitchFamily="18" charset="0"/>
              </a:rPr>
              <a:t> ta </a:t>
            </a:r>
            <a:r>
              <a:rPr lang="en-US" sz="3200" dirty="0" err="1" smtClean="0">
                <a:latin typeface="Times New Roman" pitchFamily="18" charset="0"/>
                <a:cs typeface="Times New Roman" pitchFamily="18" charset="0"/>
              </a:rPr>
              <a:t>cần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đặt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chúng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lý</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nghĩ</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a:t>
            </a:r>
          </a:p>
          <a:p>
            <a:endParaRPr lang="en-US" sz="3200" dirty="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a:p>
        </p:txBody>
      </p:sp>
      <p:sp>
        <p:nvSpPr>
          <p:cNvPr id="6"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sp>
        <p:nvSpPr>
          <p:cNvPr id="7" name="Rectangle 6"/>
          <p:cNvSpPr/>
          <p:nvPr/>
        </p:nvSpPr>
        <p:spPr>
          <a:xfrm>
            <a:off x="-7374" y="3940973"/>
            <a:ext cx="9134168" cy="304698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endParaRPr lang="en-US" sz="3200" dirty="0" smtClean="0">
              <a:latin typeface="Times New Roman" pitchFamily="18" charset="0"/>
              <a:cs typeface="Times New Roman" pitchFamily="18" charset="0"/>
            </a:endParaRPr>
          </a:p>
          <a:p>
            <a:r>
              <a:rPr lang="en-US" sz="3200" dirty="0" err="1" smtClean="0">
                <a:latin typeface="Times New Roman" pitchFamily="18" charset="0"/>
                <a:cs typeface="Times New Roman" pitchFamily="18" charset="0"/>
              </a:rPr>
              <a:t>Tất</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cả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những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ảnh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chỉ</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xung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quanh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chúng</a:t>
            </a:r>
            <a:r>
              <a:rPr lang="en-US" sz="3200" dirty="0">
                <a:latin typeface="Times New Roman" pitchFamily="18" charset="0"/>
                <a:cs typeface="Times New Roman" pitchFamily="18" charset="0"/>
              </a:rPr>
              <a:t> ta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con </a:t>
            </a:r>
            <a:r>
              <a:rPr lang="en-US" sz="3200" dirty="0" err="1">
                <a:latin typeface="Times New Roman" pitchFamily="18" charset="0"/>
                <a:cs typeface="Times New Roman" pitchFamily="18" charset="0"/>
              </a:rPr>
              <a:t>người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gán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những</a:t>
            </a:r>
            <a:r>
              <a:rPr lang="en-US" sz="3200" dirty="0">
                <a:latin typeface="Times New Roman" pitchFamily="18" charset="0"/>
                <a:cs typeface="Times New Roman" pitchFamily="18" charset="0"/>
              </a:rPr>
              <a:t> ý </a:t>
            </a:r>
            <a:r>
              <a:rPr lang="en-US" sz="3200" dirty="0" err="1">
                <a:latin typeface="Times New Roman" pitchFamily="18" charset="0"/>
                <a:cs typeface="Times New Roman" pitchFamily="18" charset="0"/>
              </a:rPr>
              <a:t>nghĩa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trở</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biểu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tượng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tiếp</a:t>
            </a:r>
            <a:r>
              <a:rPr lang="en-US" sz="3200" dirty="0" smtClean="0">
                <a:latin typeface="Times New Roman" pitchFamily="18" charset="0"/>
                <a:cs typeface="Times New Roman" pitchFamily="18" charset="0"/>
              </a:rPr>
              <a:t>.</a:t>
            </a:r>
          </a:p>
          <a:p>
            <a:endParaRPr lang="en-US" sz="3200" dirty="0" smtClean="0">
              <a:latin typeface="Times New Roman" pitchFamily="18" charset="0"/>
              <a:cs typeface="Times New Roman" pitchFamily="18" charset="0"/>
            </a:endParaRPr>
          </a:p>
          <a:p>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143000"/>
            <a:ext cx="9144000" cy="1384995"/>
          </a:xfrm>
          <a:prstGeom prst="rect">
            <a:avLst/>
          </a:prstGeom>
        </p:spPr>
        <p:txBody>
          <a:bodyPr wrap="square">
            <a:spAutoFit/>
          </a:bodyPr>
          <a:lstStyle/>
          <a:p>
            <a:r>
              <a:rPr lang="en-US" sz="2800" dirty="0">
                <a:latin typeface="Times New Roman" pitchFamily="18" charset="0"/>
                <a:cs typeface="Times New Roman" pitchFamily="18" charset="0"/>
              </a:rPr>
              <a:t>VD: </a:t>
            </a:r>
            <a:r>
              <a:rPr lang="en-US" sz="2800" dirty="0" err="1">
                <a:latin typeface="Times New Roman" pitchFamily="18" charset="0"/>
                <a:cs typeface="Times New Roman" pitchFamily="18" charset="0"/>
              </a:rPr>
              <a:t>K</a:t>
            </a:r>
            <a:r>
              <a:rPr lang="en-US" sz="2800" dirty="0" err="1" smtClean="0">
                <a:latin typeface="Times New Roman" pitchFamily="18" charset="0"/>
                <a:cs typeface="Times New Roman" pitchFamily="18" charset="0"/>
              </a:rPr>
              <a:t>hi</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cha </a:t>
            </a:r>
            <a:r>
              <a:rPr lang="en-US" sz="2800" dirty="0" err="1">
                <a:latin typeface="Times New Roman" pitchFamily="18" charset="0"/>
                <a:cs typeface="Times New Roman" pitchFamily="18" charset="0"/>
              </a:rPr>
              <a:t>mẹ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cha </a:t>
            </a:r>
            <a:r>
              <a:rPr lang="en-US" sz="2800" dirty="0" err="1">
                <a:latin typeface="Times New Roman" pitchFamily="18" charset="0"/>
                <a:cs typeface="Times New Roman" pitchFamily="18" charset="0"/>
              </a:rPr>
              <a:t>mẹ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vỗ</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nhăn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mài</a:t>
            </a:r>
            <a:r>
              <a:rPr lang="en-US" sz="2800" dirty="0">
                <a:latin typeface="Times New Roman" pitchFamily="18" charset="0"/>
                <a:cs typeface="Times New Roman" pitchFamily="18" charset="0"/>
              </a:rPr>
              <a:t>…</a:t>
            </a:r>
          </a:p>
        </p:txBody>
      </p:sp>
      <p:sp>
        <p:nvSpPr>
          <p:cNvPr id="6"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grpSp>
        <p:nvGrpSpPr>
          <p:cNvPr id="7" name="Group 6"/>
          <p:cNvGrpSpPr/>
          <p:nvPr/>
        </p:nvGrpSpPr>
        <p:grpSpPr>
          <a:xfrm>
            <a:off x="488616" y="2489830"/>
            <a:ext cx="8198184" cy="3786964"/>
            <a:chOff x="488616" y="2489830"/>
            <a:chExt cx="8198184" cy="3786964"/>
          </a:xfrm>
        </p:grpSpPr>
        <p:pic>
          <p:nvPicPr>
            <p:cNvPr id="2050" name="Picture 2" descr="https://encrypted-tbn3.gstatic.com/images?q=tbn:ANd9GcRxs_MDhQL2wP0dMUT2cowoU7F3Cfmx_2d4XvaE-7dDMzH_bWu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16" y="2489832"/>
              <a:ext cx="3748088" cy="37869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glenndomanvietnam.com/profiles/glenndomanvietnamcom/uploads/attach/1405049582_toikhongcothoigianhaytienbacded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2489830"/>
              <a:ext cx="4495800" cy="37869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2290" y="533400"/>
            <a:ext cx="32766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pPr algn="l"/>
            <a:r>
              <a:rPr lang="en-US" b="1" i="1" dirty="0" err="1" smtClean="0">
                <a:solidFill>
                  <a:srgbClr val="FF0000"/>
                </a:solidFill>
                <a:latin typeface="Times New Roman" pitchFamily="18" charset="0"/>
                <a:cs typeface="Times New Roman" pitchFamily="18" charset="0"/>
              </a:rPr>
              <a:t>Định</a:t>
            </a:r>
            <a:r>
              <a:rPr lang="en-US" b="1" i="1" dirty="0" smtClean="0">
                <a:solidFill>
                  <a:srgbClr val="FF0000"/>
                </a:solidFill>
                <a:latin typeface="Times New Roman" pitchFamily="18" charset="0"/>
                <a:cs typeface="Times New Roman" pitchFamily="18" charset="0"/>
              </a:rPr>
              <a:t> </a:t>
            </a:r>
            <a:r>
              <a:rPr lang="en-US" b="1" i="1" dirty="0" err="1" smtClean="0">
                <a:solidFill>
                  <a:srgbClr val="FF0000"/>
                </a:solidFill>
                <a:latin typeface="Times New Roman" pitchFamily="18" charset="0"/>
                <a:cs typeface="Times New Roman" pitchFamily="18" charset="0"/>
              </a:rPr>
              <a:t>nghĩa</a:t>
            </a:r>
            <a:r>
              <a:rPr lang="en-US" b="1" i="1" dirty="0" smtClean="0">
                <a:solidFill>
                  <a:srgbClr val="FF0000"/>
                </a:solidFill>
                <a:latin typeface="Times New Roman" pitchFamily="18" charset="0"/>
                <a:cs typeface="Times New Roman" pitchFamily="18" charset="0"/>
              </a:rPr>
              <a:t>:</a:t>
            </a:r>
            <a:endParaRPr lang="en-US" b="1" i="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4581" y="1295400"/>
            <a:ext cx="4876800" cy="5562600"/>
          </a:xfrm>
        </p:spPr>
        <p:txBody>
          <a:bodyPr>
            <a:normAutofit/>
          </a:bodyPr>
          <a:lstStyle/>
          <a:p>
            <a:r>
              <a:rPr lang="en-US" b="1" u="sng" dirty="0" err="1" smtClean="0">
                <a:solidFill>
                  <a:srgbClr val="FF0000"/>
                </a:solidFill>
                <a:latin typeface="Times New Roman" pitchFamily="18" charset="0"/>
                <a:cs typeface="Times New Roman" pitchFamily="18" charset="0"/>
              </a:rPr>
              <a:t>Lý</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thuyết</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xã</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hội</a:t>
            </a:r>
            <a:r>
              <a:rPr lang="en-US" b="1" u="sng" dirty="0" smtClean="0">
                <a:solidFill>
                  <a:srgbClr val="FF0000"/>
                </a:solidFill>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VD: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Durkheim.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đạo</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lành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chúa</a:t>
            </a:r>
            <a:r>
              <a:rPr lang="en-US" dirty="0" smtClean="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95400"/>
            <a:ext cx="43434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7316"/>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064973"/>
            <a:ext cx="4419600" cy="5078313"/>
          </a:xfrm>
          <a:prstGeom prst="rect">
            <a:avLst/>
          </a:prstGeom>
        </p:spPr>
        <p:txBody>
          <a:bodyPr wrap="square">
            <a:spAutoFit/>
          </a:bodyPr>
          <a:lstStyle/>
          <a:p>
            <a:r>
              <a:rPr lang="en-US" sz="3600" dirty="0" err="1">
                <a:latin typeface="Times New Roman" pitchFamily="18" charset="0"/>
                <a:cs typeface="Times New Roman" pitchFamily="18" charset="0"/>
              </a:rPr>
              <a:t>Lý</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thuyết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tương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biểu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trưng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cũng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bỏ</a:t>
            </a:r>
            <a:r>
              <a:rPr lang="en-US" sz="3600" dirty="0">
                <a:latin typeface="Times New Roman" pitchFamily="18" charset="0"/>
                <a:cs typeface="Times New Roman" pitchFamily="18" charset="0"/>
              </a:rPr>
              <a:t> qua </a:t>
            </a:r>
            <a:r>
              <a:rPr lang="en-US" sz="3600" dirty="0" err="1">
                <a:latin typeface="Times New Roman" pitchFamily="18" charset="0"/>
                <a:cs typeface="Times New Roman" pitchFamily="18" charset="0"/>
              </a:rPr>
              <a:t>hệ</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thống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biểu</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endParaRPr lang="en-US" sz="3600" dirty="0">
              <a:latin typeface="Times New Roman" pitchFamily="18" charset="0"/>
              <a:cs typeface="Times New Roman" pitchFamily="18" charset="0"/>
            </a:endParaRPr>
          </a:p>
          <a:p>
            <a:r>
              <a:rPr lang="en-US" sz="3600" dirty="0" err="1" smtClean="0">
                <a:latin typeface="Times New Roman" pitchFamily="18" charset="0"/>
                <a:cs typeface="Times New Roman" pitchFamily="18" charset="0"/>
              </a:rPr>
              <a:t>Biểu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quan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trọng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bậc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nhất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quá</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trình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tương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giữa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nhân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ngôn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ngữ</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nói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viết</a:t>
            </a:r>
            <a:r>
              <a:rPr lang="en-US" sz="3600" dirty="0">
                <a:latin typeface="Times New Roman" pitchFamily="18" charset="0"/>
                <a:cs typeface="Times New Roman" pitchFamily="18" charset="0"/>
              </a:rPr>
              <a:t>. </a:t>
            </a:r>
          </a:p>
        </p:txBody>
      </p:sp>
      <p:sp>
        <p:nvSpPr>
          <p:cNvPr id="9"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pic>
        <p:nvPicPr>
          <p:cNvPr id="4100" name="Picture 4" descr="http://i243.photobucket.com/albums/ff221/vnschool/hocvan/hocvan_b2_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990600"/>
            <a:ext cx="38862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1600200"/>
            <a:ext cx="9067800" cy="4953000"/>
          </a:xfrm>
        </p:spPr>
        <p:style>
          <a:lnRef idx="1">
            <a:schemeClr val="accent3"/>
          </a:lnRef>
          <a:fillRef idx="2">
            <a:schemeClr val="accent3"/>
          </a:fillRef>
          <a:effectRef idx="1">
            <a:schemeClr val="accent3"/>
          </a:effectRef>
          <a:fontRef idx="minor">
            <a:schemeClr val="dk1"/>
          </a:fontRef>
        </p:style>
        <p:txBody>
          <a:bodyPr/>
          <a:lstStyle/>
          <a:p>
            <a:endParaRPr lang="en-US"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Guffman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lễ</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sòng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bạc</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thấy</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Title 3"/>
          <p:cNvSpPr txBox="1">
            <a:spLocks/>
          </p:cNvSpPr>
          <p:nvPr/>
        </p:nvSpPr>
        <p:spPr>
          <a:xfrm>
            <a:off x="0" y="381000"/>
            <a:ext cx="7133304" cy="6096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857250" indent="-857250" algn="l">
              <a:buFont typeface="+mj-lt"/>
              <a:buAutoNum type="romanUcPeriod" startAt="6"/>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tương</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tác</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biểu</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trưng</a:t>
            </a:r>
            <a:endParaRPr lang="en-US" sz="4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fo2.vicongdong.vn/imgContent/45/89711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3181" y="1981200"/>
            <a:ext cx="8915400" cy="1938992"/>
          </a:xfrm>
          <a:prstGeom prst="rect">
            <a:avLst/>
          </a:prstGeom>
          <a:noFill/>
        </p:spPr>
        <p:txBody>
          <a:bodyPr wrap="square" rtlCol="0">
            <a:prstTxWarp prst="textWave1">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Cám</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ơn</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thầy</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và</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các</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bạn</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đã</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chú</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ý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lắng</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6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nghe</a:t>
            </a: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a:t>
            </a:r>
            <a:endPar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80811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en-US" b="1" dirty="0" err="1" smtClean="0">
                <a:solidFill>
                  <a:srgbClr val="FF0000"/>
                </a:solidFill>
                <a:latin typeface="Times New Roman" pitchFamily="18" charset="0"/>
                <a:cs typeface="Times New Roman" pitchFamily="18" charset="0"/>
              </a:rPr>
              <a:t>Câu</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hỏi</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pPr marL="57150" indent="0">
              <a:buNone/>
            </a:pPr>
            <a:r>
              <a:rPr lang="en-US" dirty="0" err="1">
                <a:latin typeface="Times New Roman" pitchFamily="18" charset="0"/>
                <a:cs typeface="Times New Roman" pitchFamily="18" charset="0"/>
              </a:rPr>
              <a:t>Câu</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góp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mỗi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lớn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hơn</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đột</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phê</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biểu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trưng</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a:t>
            </a:r>
          </a:p>
          <a:p>
            <a:pPr marL="0" indent="0">
              <a:buNone/>
            </a:pPr>
            <a:r>
              <a:rPr lang="en-US" dirty="0" err="1">
                <a:latin typeface="Times New Roman" pitchFamily="18" charset="0"/>
                <a:cs typeface="Times New Roman" pitchFamily="18" charset="0"/>
              </a:rPr>
              <a:t>Câu</a:t>
            </a:r>
            <a:r>
              <a:rPr lang="en-US" dirty="0">
                <a:latin typeface="Times New Roman" pitchFamily="18" charset="0"/>
                <a:cs typeface="Times New Roman" pitchFamily="18" charset="0"/>
              </a:rPr>
              <a:t> 2: </a:t>
            </a:r>
            <a:r>
              <a:rPr lang="en-US" dirty="0" err="1">
                <a:latin typeface="Times New Roman" pitchFamily="18" charset="0"/>
                <a:cs typeface="Times New Roman" pitchFamily="18" charset="0"/>
              </a:rPr>
              <a:t>Khái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xem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Tương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biểu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trưng</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Xung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đột</a:t>
            </a:r>
            <a:r>
              <a:rPr lang="en-US" dirty="0">
                <a:latin typeface="Times New Roman" pitchFamily="18" charset="0"/>
                <a:cs typeface="Times New Roman" pitchFamily="18" charset="0"/>
              </a:rPr>
              <a:t>.</a:t>
            </a:r>
          </a:p>
          <a:p>
            <a:pPr marL="457200" indent="-457200">
              <a:buFont typeface="+mj-lt"/>
              <a:buAutoNum type="alphaLcPeriod"/>
            </a:pP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endParaRPr lang="en-US" dirty="0">
              <a:latin typeface="Times New Roman" pitchFamily="18" charset="0"/>
              <a:cs typeface="Times New Roman" pitchFamily="18" charset="0"/>
            </a:endParaRPr>
          </a:p>
          <a:p>
            <a:pPr marL="457200" indent="-457200">
              <a:buFont typeface="+mj-lt"/>
              <a:buAutoNum type="alphaLcPeriod"/>
            </a:pP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chứng</a:t>
            </a:r>
            <a:endParaRPr lang="en-US" dirty="0">
              <a:latin typeface="Times New Roman" pitchFamily="18" charset="0"/>
              <a:cs typeface="Times New Roman" pitchFamily="18" charset="0"/>
            </a:endParaRPr>
          </a:p>
          <a:p>
            <a:endParaRPr lang="en-US" dirty="0"/>
          </a:p>
        </p:txBody>
      </p:sp>
      <p:sp>
        <p:nvSpPr>
          <p:cNvPr id="4" name="Oval 3"/>
          <p:cNvSpPr/>
          <p:nvPr/>
        </p:nvSpPr>
        <p:spPr>
          <a:xfrm>
            <a:off x="495300" y="3429000"/>
            <a:ext cx="3810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64574" y="5334000"/>
            <a:ext cx="3810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75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381000"/>
            <a:ext cx="8229600" cy="5745163"/>
          </a:xfrm>
        </p:spPr>
        <p:txBody>
          <a:bodyPr>
            <a:normAutofit/>
          </a:bodyPr>
          <a:lstStyle/>
          <a:p>
            <a:pPr marL="0" indent="0">
              <a:buNone/>
            </a:pP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3: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naò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a:t>
            </a:r>
          </a:p>
          <a:p>
            <a:pPr marL="514350" indent="-514350">
              <a:buFont typeface="+mj-lt"/>
              <a:buAutoNum type="alphaLcPeriod"/>
            </a:pPr>
            <a:r>
              <a:rPr lang="en-US" sz="2800" dirty="0" smtClean="0">
                <a:latin typeface="Times New Roman" pitchFamily="18" charset="0"/>
                <a:cs typeface="Times New Roman" pitchFamily="18" charset="0"/>
              </a:rPr>
              <a:t>Karl Marx.</a:t>
            </a:r>
          </a:p>
          <a:p>
            <a:pPr marL="514350" indent="-514350">
              <a:buFont typeface="+mj-lt"/>
              <a:buAutoNum type="alphaLcPeriod"/>
            </a:pPr>
            <a:r>
              <a:rPr lang="en-US" sz="2800" dirty="0" smtClean="0">
                <a:latin typeface="Times New Roman" pitchFamily="18" charset="0"/>
                <a:cs typeface="Times New Roman" pitchFamily="18" charset="0"/>
              </a:rPr>
              <a:t>Talcott </a:t>
            </a:r>
            <a:r>
              <a:rPr lang="en-US" sz="2800" dirty="0" err="1" smtClean="0">
                <a:latin typeface="Times New Roman" pitchFamily="18" charset="0"/>
                <a:cs typeface="Times New Roman" pitchFamily="18" charset="0"/>
              </a:rPr>
              <a:t>Pasons</a:t>
            </a:r>
            <a:r>
              <a:rPr lang="en-US" sz="2800" dirty="0" smtClean="0">
                <a:latin typeface="Times New Roman" pitchFamily="18" charset="0"/>
                <a:cs typeface="Times New Roman" pitchFamily="18" charset="0"/>
              </a:rPr>
              <a:t>.</a:t>
            </a:r>
          </a:p>
          <a:p>
            <a:pPr marL="514350" indent="-514350">
              <a:buFont typeface="+mj-lt"/>
              <a:buAutoNum type="alphaLcPeriod"/>
            </a:pPr>
            <a:r>
              <a:rPr lang="en-US" sz="2800" dirty="0" err="1" smtClean="0">
                <a:latin typeface="Times New Roman" pitchFamily="18" charset="0"/>
                <a:cs typeface="Times New Roman" pitchFamily="18" charset="0"/>
              </a:rPr>
              <a:t>Robet</a:t>
            </a:r>
            <a:r>
              <a:rPr lang="en-US" sz="2800" dirty="0" smtClean="0">
                <a:latin typeface="Times New Roman" pitchFamily="18" charset="0"/>
                <a:cs typeface="Times New Roman" pitchFamily="18" charset="0"/>
              </a:rPr>
              <a:t> Merton.</a:t>
            </a:r>
          </a:p>
          <a:p>
            <a:pPr marL="514350" indent="-514350">
              <a:buFont typeface="+mj-lt"/>
              <a:buAutoNum type="alphaLcPeriod"/>
            </a:pPr>
            <a:r>
              <a:rPr lang="en-US" sz="2800" dirty="0" smtClean="0">
                <a:latin typeface="Times New Roman" pitchFamily="18" charset="0"/>
                <a:cs typeface="Times New Roman" pitchFamily="18" charset="0"/>
              </a:rPr>
              <a:t>Georg </a:t>
            </a:r>
            <a:r>
              <a:rPr lang="en-US" sz="2800" smtClean="0">
                <a:latin typeface="Times New Roman" pitchFamily="18" charset="0"/>
                <a:cs typeface="Times New Roman" pitchFamily="18" charset="0"/>
              </a:rPr>
              <a:t>H.Mead</a:t>
            </a:r>
            <a:r>
              <a:rPr lang="en-US" sz="280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Oval 4"/>
          <p:cNvSpPr/>
          <p:nvPr/>
        </p:nvSpPr>
        <p:spPr>
          <a:xfrm>
            <a:off x="521110" y="2971800"/>
            <a:ext cx="3810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52400" y="3657600"/>
            <a:ext cx="8991600" cy="2246769"/>
          </a:xfrm>
          <a:prstGeom prst="rect">
            <a:avLst/>
          </a:prstGeom>
        </p:spPr>
        <p:txBody>
          <a:bodyPr wrap="square">
            <a:spAutoFit/>
          </a:bodyPr>
          <a:lstStyle/>
          <a:p>
            <a:pPr lvl="0" fontAlgn="base">
              <a:spcBef>
                <a:spcPct val="0"/>
              </a:spcBef>
              <a:spcAft>
                <a:spcPct val="0"/>
              </a:spcAft>
            </a:pPr>
            <a:r>
              <a:rPr lang="vi-VN" sz="2800" b="1" dirty="0">
                <a:latin typeface="Times New Roman" pitchFamily="18" charset="0"/>
                <a:ea typeface="Times New Roman" pitchFamily="18" charset="0"/>
                <a:cs typeface="Times New Roman" pitchFamily="18" charset="0"/>
              </a:rPr>
              <a:t>Câu 4 :</a:t>
            </a:r>
            <a:r>
              <a:rPr lang="vi-VN" sz="2800" dirty="0">
                <a:latin typeface="Times New Roman" pitchFamily="18" charset="0"/>
                <a:ea typeface="Times New Roman" pitchFamily="18" charset="0"/>
                <a:cs typeface="Times New Roman" pitchFamily="18" charset="0"/>
              </a:rPr>
              <a:t>  Lý thuyết tương tác biểu tượng nhấn mạnh</a:t>
            </a:r>
            <a:endParaRPr lang="en-US" sz="2800" dirty="0">
              <a:latin typeface="Times New Roman" pitchFamily="18" charset="0"/>
              <a:cs typeface="Times New Roman" pitchFamily="18" charset="0"/>
            </a:endParaRPr>
          </a:p>
          <a:p>
            <a:pPr lvl="0" eaLnBrk="0" fontAlgn="base" hangingPunct="0">
              <a:spcBef>
                <a:spcPct val="0"/>
              </a:spcBef>
              <a:spcAft>
                <a:spcPct val="0"/>
              </a:spcAft>
            </a:pPr>
            <a:r>
              <a:rPr lang="vi-VN" sz="2800" dirty="0">
                <a:latin typeface="Times New Roman" pitchFamily="18" charset="0"/>
                <a:ea typeface="Times New Roman" pitchFamily="18" charset="0"/>
                <a:cs typeface="Times New Roman" pitchFamily="18" charset="0"/>
              </a:rPr>
              <a:t>A  Bản chất của con người là một sản phẩm của xã hội</a:t>
            </a:r>
            <a:endParaRPr lang="en-US" sz="2800" dirty="0">
              <a:latin typeface="Times New Roman" pitchFamily="18" charset="0"/>
              <a:cs typeface="Times New Roman" pitchFamily="18" charset="0"/>
            </a:endParaRPr>
          </a:p>
          <a:p>
            <a:pPr lvl="0" eaLnBrk="0" fontAlgn="base" hangingPunct="0">
              <a:spcBef>
                <a:spcPct val="0"/>
              </a:spcBef>
              <a:spcAft>
                <a:spcPct val="0"/>
              </a:spcAft>
            </a:pPr>
            <a:r>
              <a:rPr lang="vi-VN" sz="2800" dirty="0">
                <a:latin typeface="Times New Roman" pitchFamily="18" charset="0"/>
                <a:ea typeface="Times New Roman" pitchFamily="18" charset="0"/>
                <a:cs typeface="Times New Roman" pitchFamily="18" charset="0"/>
              </a:rPr>
              <a:t>B  Những mong muốn bản thân sẽ lấn át tác động của xã hội</a:t>
            </a:r>
            <a:endParaRPr lang="en-US" sz="2800" dirty="0">
              <a:latin typeface="Times New Roman" pitchFamily="18" charset="0"/>
              <a:cs typeface="Times New Roman" pitchFamily="18" charset="0"/>
            </a:endParaRPr>
          </a:p>
          <a:p>
            <a:pPr lvl="0" eaLnBrk="0" fontAlgn="base" hangingPunct="0">
              <a:spcBef>
                <a:spcPct val="0"/>
              </a:spcBef>
              <a:spcAft>
                <a:spcPct val="0"/>
              </a:spcAft>
            </a:pPr>
            <a:r>
              <a:rPr lang="vi-VN" sz="2800" dirty="0">
                <a:latin typeface="Times New Roman" pitchFamily="18" charset="0"/>
                <a:ea typeface="Times New Roman" pitchFamily="18" charset="0"/>
                <a:cs typeface="Times New Roman" pitchFamily="18" charset="0"/>
              </a:rPr>
              <a:t>C  Trí thông minh là vấn đề cá nhân</a:t>
            </a:r>
            <a:endParaRPr lang="en-US" sz="2800" dirty="0">
              <a:latin typeface="Times New Roman" pitchFamily="18" charset="0"/>
              <a:cs typeface="Times New Roman" pitchFamily="18" charset="0"/>
            </a:endParaRPr>
          </a:p>
          <a:p>
            <a:pPr lvl="0" eaLnBrk="0" fontAlgn="base" hangingPunct="0">
              <a:spcBef>
                <a:spcPct val="0"/>
              </a:spcBef>
              <a:spcAft>
                <a:spcPct val="0"/>
              </a:spcAft>
            </a:pPr>
            <a:r>
              <a:rPr lang="vi-VN" sz="2800" dirty="0">
                <a:latin typeface="Times New Roman" pitchFamily="18" charset="0"/>
                <a:ea typeface="Times New Roman" pitchFamily="18" charset="0"/>
                <a:cs typeface="Times New Roman" pitchFamily="18" charset="0"/>
              </a:rPr>
              <a:t>D  Khía cạnh sinh học của hành vi con người </a:t>
            </a:r>
            <a:endParaRPr lang="vi-VN" sz="2800" dirty="0">
              <a:latin typeface="Times New Roman" pitchFamily="18" charset="0"/>
              <a:cs typeface="Times New Roman" pitchFamily="18" charset="0"/>
            </a:endParaRPr>
          </a:p>
        </p:txBody>
      </p:sp>
      <p:sp>
        <p:nvSpPr>
          <p:cNvPr id="7" name="Oval 6"/>
          <p:cNvSpPr/>
          <p:nvPr/>
        </p:nvSpPr>
        <p:spPr>
          <a:xfrm>
            <a:off x="235975" y="4191000"/>
            <a:ext cx="3810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517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3516"/>
            <a:ext cx="9144000" cy="6934200"/>
          </a:xfrm>
          <a:prstGeom prst="rect">
            <a:avLst/>
          </a:prstGeom>
          <a:extLst/>
        </p:spPr>
        <p:style>
          <a:lnRef idx="1">
            <a:schemeClr val="accent3"/>
          </a:lnRef>
          <a:fillRef idx="2">
            <a:schemeClr val="accent3"/>
          </a:fillRef>
          <a:effectRef idx="1">
            <a:schemeClr val="accent3"/>
          </a:effectRef>
          <a:fontRef idx="minor">
            <a:schemeClr val="dk1"/>
          </a:fontRef>
        </p:style>
      </p:pic>
      <p:sp>
        <p:nvSpPr>
          <p:cNvPr id="2" name="Title 1"/>
          <p:cNvSpPr>
            <a:spLocks noGrp="1"/>
          </p:cNvSpPr>
          <p:nvPr>
            <p:ph type="title"/>
          </p:nvPr>
        </p:nvSpPr>
        <p:spPr>
          <a:xfrm>
            <a:off x="-76200" y="685800"/>
            <a:ext cx="8229600" cy="731838"/>
          </a:xfrm>
        </p:spPr>
        <p:style>
          <a:lnRef idx="1">
            <a:schemeClr val="accent4"/>
          </a:lnRef>
          <a:fillRef idx="2">
            <a:schemeClr val="accent4"/>
          </a:fillRef>
          <a:effectRef idx="1">
            <a:schemeClr val="accent4"/>
          </a:effectRef>
          <a:fontRef idx="minor">
            <a:schemeClr val="dk1"/>
          </a:fontRef>
        </p:style>
        <p:txBody>
          <a:bodyPr>
            <a:noAutofit/>
          </a:bodyPr>
          <a:lstStyle/>
          <a:p>
            <a:pPr marL="457200" indent="-457200" algn="l">
              <a:buFont typeface="+mj-lt"/>
              <a:buAutoNum type="romanUcPeriod"/>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vai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trò</a:t>
            </a:r>
            <a:r>
              <a:rPr lang="en-US" sz="4200" b="1" dirty="0" smtClean="0">
                <a:solidFill>
                  <a:srgbClr val="FF0000"/>
                </a:solidFill>
                <a:latin typeface="Times New Roman" pitchFamily="18" charset="0"/>
                <a:cs typeface="Times New Roman" pitchFamily="18" charset="0"/>
              </a:rPr>
              <a:t> (Role Theory):</a:t>
            </a:r>
            <a:endParaRPr lang="en-US" sz="4200" b="1" dirty="0">
              <a:solidFill>
                <a:srgbClr val="FF0000"/>
              </a:solidFill>
              <a:latin typeface="Times New Roman" pitchFamily="18" charset="0"/>
              <a:cs typeface="Times New Roman" pitchFamily="18" charset="0"/>
            </a:endParaRPr>
          </a:p>
        </p:txBody>
      </p:sp>
      <p:sp>
        <p:nvSpPr>
          <p:cNvPr id="4" name="Content Placeholder 3"/>
          <p:cNvSpPr>
            <a:spLocks noGrp="1"/>
          </p:cNvSpPr>
          <p:nvPr>
            <p:ph sz="half"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pPr algn="just"/>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trò</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bởi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muốn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 </a:t>
            </a:r>
          </a:p>
          <a:p>
            <a:pPr algn="just"/>
            <a:r>
              <a:rPr lang="en-US" dirty="0" err="1">
                <a:latin typeface="Times New Roman" pitchFamily="18" charset="0"/>
                <a:cs typeface="Times New Roman" pitchFamily="18" charset="0"/>
              </a:rPr>
              <a:t>Vd</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trò</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gồm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soạn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hướng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a:t>
            </a:r>
            <a:r>
              <a:rPr lang="en-US" dirty="0">
                <a:latin typeface="Times New Roman" pitchFamily="18" charset="0"/>
                <a:cs typeface="Times New Roman" pitchFamily="18" charset="0"/>
              </a:rPr>
              <a:t>…</a:t>
            </a:r>
          </a:p>
          <a:p>
            <a:endParaRPr lang="en-US" dirty="0"/>
          </a:p>
        </p:txBody>
      </p:sp>
      <p:sp>
        <p:nvSpPr>
          <p:cNvPr id="5" name="Content Placeholder 4"/>
          <p:cNvSpPr>
            <a:spLocks noGrp="1"/>
          </p:cNvSpPr>
          <p:nvPr>
            <p:ph sz="half" idx="2"/>
          </p:nvPr>
        </p:nvSpPr>
        <p:spPr/>
        <p:txBody>
          <a:bodyPr>
            <a:normAutofit lnSpcReduction="10000"/>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458" y="1600200"/>
            <a:ext cx="4038600" cy="4495800"/>
          </a:xfrm>
          <a:prstGeom prst="rect">
            <a:avLst/>
          </a:prstGeom>
          <a:ln/>
        </p:spPr>
        <p:style>
          <a:lnRef idx="1">
            <a:schemeClr val="accent3"/>
          </a:lnRef>
          <a:fillRef idx="2">
            <a:schemeClr val="accent3"/>
          </a:fillRef>
          <a:effectRef idx="1">
            <a:schemeClr val="accent3"/>
          </a:effectRef>
          <a:fontRef idx="minor">
            <a:schemeClr val="dk1"/>
          </a:fontRef>
        </p:style>
      </p:pic>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Content Placeholder 3"/>
          <p:cNvGraphicFramePr>
            <a:graphicFrameLocks noGrp="1"/>
          </p:cNvGraphicFramePr>
          <p:nvPr>
            <p:ph idx="1"/>
            <p:extLst>
              <p:ext uri="{D42A27DB-BD31-4B8C-83A1-F6EECF244321}">
                <p14:modId xmlns:p14="http://schemas.microsoft.com/office/powerpoint/2010/main" val="1031725059"/>
              </p:ext>
            </p:extLst>
          </p:nvPr>
        </p:nvGraphicFramePr>
        <p:xfrm>
          <a:off x="0" y="1981200"/>
          <a:ext cx="9144000" cy="2133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itle 1"/>
          <p:cNvSpPr txBox="1">
            <a:spLocks/>
          </p:cNvSpPr>
          <p:nvPr/>
        </p:nvSpPr>
        <p:spPr>
          <a:xfrm>
            <a:off x="0" y="771832"/>
            <a:ext cx="8079658" cy="752168"/>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457200" indent="-457200" algn="l">
              <a:buFont typeface="+mj-lt"/>
              <a:buAutoNum type="romanUcPeriod"/>
            </a:pPr>
            <a:r>
              <a:rPr lang="en-US" sz="4200" b="1" dirty="0" err="1" smtClean="0">
                <a:solidFill>
                  <a:srgbClr val="FF0000"/>
                </a:solidFill>
                <a:latin typeface="Times New Roman" pitchFamily="18" charset="0"/>
                <a:cs typeface="Times New Roman" pitchFamily="18" charset="0"/>
              </a:rPr>
              <a:t>Lý</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thuyết</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vai</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trò</a:t>
            </a:r>
            <a:r>
              <a:rPr lang="en-US" sz="4200" b="1" dirty="0" smtClean="0">
                <a:solidFill>
                  <a:srgbClr val="FF0000"/>
                </a:solidFill>
                <a:latin typeface="Times New Roman" pitchFamily="18" charset="0"/>
                <a:cs typeface="Times New Roman" pitchFamily="18" charset="0"/>
              </a:rPr>
              <a:t> (Role Theory):</a:t>
            </a:r>
            <a:endParaRPr lang="en-US" sz="4200" b="1" dirty="0">
              <a:solidFill>
                <a:srgbClr val="FF0000"/>
              </a:solidFill>
              <a:latin typeface="Times New Roman" pitchFamily="18" charset="0"/>
              <a:cs typeface="Times New Roman" pitchFamily="18" charset="0"/>
            </a:endParaRPr>
          </a:p>
        </p:txBody>
      </p:sp>
      <p:sp>
        <p:nvSpPr>
          <p:cNvPr id="6" name="TextBox 5"/>
          <p:cNvSpPr txBox="1"/>
          <p:nvPr/>
        </p:nvSpPr>
        <p:spPr>
          <a:xfrm>
            <a:off x="272845" y="4343400"/>
            <a:ext cx="4267200"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4000" dirty="0" err="1" smtClean="0">
                <a:latin typeface="Times New Roman" pitchFamily="18" charset="0"/>
                <a:cs typeface="Times New Roman" pitchFamily="18" charset="0"/>
              </a:rPr>
              <a:t>Lý</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thuyết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vai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trò</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rằng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có</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quan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sát</a:t>
            </a:r>
            <a:endParaRPr lang="en-US" sz="4000" dirty="0">
              <a:latin typeface="Times New Roman" pitchFamily="18" charset="0"/>
              <a:cs typeface="Times New Roman" pitchFamily="18" charset="0"/>
            </a:endParaRPr>
          </a:p>
        </p:txBody>
      </p:sp>
      <p:sp>
        <p:nvSpPr>
          <p:cNvPr id="7" name="TextBox 6"/>
          <p:cNvSpPr txBox="1"/>
          <p:nvPr/>
        </p:nvSpPr>
        <p:spPr>
          <a:xfrm>
            <a:off x="4554793" y="4338484"/>
            <a:ext cx="4191000"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4000" dirty="0" err="1" smtClean="0">
                <a:latin typeface="Times New Roman" pitchFamily="18" charset="0"/>
                <a:cs typeface="Times New Roman" pitchFamily="18" charset="0"/>
              </a:rPr>
              <a:t>Lý</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thuyết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vai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trò</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cũng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có</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tính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dự</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đoán</a:t>
            </a:r>
            <a:endParaRPr lang="en-US" sz="40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5169" y="6194425"/>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04800" y="1676400"/>
            <a:ext cx="685800" cy="43434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12" name="TextBox 11"/>
          <p:cNvSpPr txBox="1"/>
          <p:nvPr/>
        </p:nvSpPr>
        <p:spPr>
          <a:xfrm rot="16200000">
            <a:off x="-758279" y="3425279"/>
            <a:ext cx="2895600" cy="769441"/>
          </a:xfrm>
          <a:prstGeom prst="rect">
            <a:avLst/>
          </a:prstGeom>
          <a:noFill/>
        </p:spPr>
        <p:txBody>
          <a:bodyPr wrap="square" rtlCol="0">
            <a:spAutoFit/>
          </a:bodyPr>
          <a:lstStyle/>
          <a:p>
            <a:r>
              <a:rPr lang="en-US" sz="4400" b="1" i="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GIỚI HẠN</a:t>
            </a:r>
            <a:endParaRPr lang="en-US" sz="4400"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Rectangle 12"/>
          <p:cNvSpPr/>
          <p:nvPr/>
        </p:nvSpPr>
        <p:spPr>
          <a:xfrm>
            <a:off x="1524000" y="1219200"/>
            <a:ext cx="7239000" cy="218521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n-US" sz="3400" dirty="0" err="1" smtClean="0">
                <a:solidFill>
                  <a:schemeClr val="tx1"/>
                </a:solidFill>
                <a:latin typeface="Times New Roman" pitchFamily="18" charset="0"/>
                <a:ea typeface="Calibri" pitchFamily="34" charset="0"/>
                <a:cs typeface="Times New Roman" pitchFamily="18" charset="0"/>
              </a:rPr>
              <a:t>Gặp</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nhiều</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khó</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khăn</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trong</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việc</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giải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thích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về</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lệch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lạc</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xã</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hội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khi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hành</a:t>
            </a:r>
            <a:r>
              <a:rPr lang="en-US" sz="3400" dirty="0" smtClean="0">
                <a:solidFill>
                  <a:schemeClr val="tx1"/>
                </a:solidFill>
                <a:latin typeface="Times New Roman" pitchFamily="18" charset="0"/>
                <a:ea typeface="Calibri" pitchFamily="34" charset="0"/>
                <a:cs typeface="Times New Roman" pitchFamily="18" charset="0"/>
              </a:rPr>
              <a:t> vi </a:t>
            </a:r>
            <a:r>
              <a:rPr lang="en-US" sz="3400" dirty="0" err="1" smtClean="0">
                <a:solidFill>
                  <a:schemeClr val="tx1"/>
                </a:solidFill>
                <a:latin typeface="Times New Roman" pitchFamily="18" charset="0"/>
                <a:ea typeface="Calibri" pitchFamily="34" charset="0"/>
                <a:cs typeface="Times New Roman" pitchFamily="18" charset="0"/>
              </a:rPr>
              <a:t>lệch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lạc</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xã</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hội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không</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tuân</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thủ</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theo</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vai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trò</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đã</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được</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xác</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định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trước</a:t>
            </a:r>
            <a:r>
              <a:rPr lang="en-US" sz="3400" dirty="0" smtClean="0">
                <a:solidFill>
                  <a:schemeClr val="tx1"/>
                </a:solidFill>
                <a:latin typeface="Times New Roman" pitchFamily="18" charset="0"/>
                <a:ea typeface="Calibri" pitchFamily="34" charset="0"/>
                <a:cs typeface="Times New Roman" pitchFamily="18" charset="0"/>
              </a:rPr>
              <a:t>.</a:t>
            </a:r>
            <a:endParaRPr lang="en-US" sz="3400" dirty="0">
              <a:solidFill>
                <a:schemeClr val="tx1"/>
              </a:solidFill>
            </a:endParaRPr>
          </a:p>
        </p:txBody>
      </p:sp>
      <p:sp>
        <p:nvSpPr>
          <p:cNvPr id="14" name="Rectangle 13"/>
          <p:cNvSpPr/>
          <p:nvPr/>
        </p:nvSpPr>
        <p:spPr>
          <a:xfrm>
            <a:off x="1447800" y="3770587"/>
            <a:ext cx="7239000" cy="113877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n-US" sz="3400" dirty="0" err="1" smtClean="0">
                <a:solidFill>
                  <a:schemeClr val="tx1"/>
                </a:solidFill>
                <a:latin typeface="Times New Roman" pitchFamily="18" charset="0"/>
                <a:ea typeface="Calibri" pitchFamily="34" charset="0"/>
                <a:cs typeface="Times New Roman" pitchFamily="18" charset="0"/>
              </a:rPr>
              <a:t>Không</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thể</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giải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thích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tại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sao</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mong</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muốn</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về</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vai</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trò</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trở</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thành</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như</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nó</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trở</a:t>
            </a:r>
            <a:r>
              <a:rPr lang="en-US" sz="3400" dirty="0" smtClean="0">
                <a:solidFill>
                  <a:schemeClr val="tx1"/>
                </a:solidFill>
                <a:latin typeface="Times New Roman" pitchFamily="18" charset="0"/>
                <a:ea typeface="Calibri" pitchFamily="34" charset="0"/>
                <a:cs typeface="Times New Roman" pitchFamily="18" charset="0"/>
              </a:rPr>
              <a:t> </a:t>
            </a:r>
            <a:r>
              <a:rPr lang="en-US" sz="3400" dirty="0" err="1" smtClean="0">
                <a:solidFill>
                  <a:schemeClr val="tx1"/>
                </a:solidFill>
                <a:latin typeface="Times New Roman" pitchFamily="18" charset="0"/>
                <a:ea typeface="Calibri" pitchFamily="34" charset="0"/>
                <a:cs typeface="Times New Roman" pitchFamily="18" charset="0"/>
              </a:rPr>
              <a:t>thành</a:t>
            </a:r>
            <a:endParaRPr lang="en-US" sz="3400" dirty="0">
              <a:solidFill>
                <a:schemeClr val="tx1"/>
              </a:solidFill>
            </a:endParaRPr>
          </a:p>
        </p:txBody>
      </p:sp>
      <p:sp>
        <p:nvSpPr>
          <p:cNvPr id="15" name="TextBox 14"/>
          <p:cNvSpPr txBox="1"/>
          <p:nvPr/>
        </p:nvSpPr>
        <p:spPr>
          <a:xfrm>
            <a:off x="1524000" y="5257800"/>
            <a:ext cx="7162800" cy="113877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en-US" sz="3400" dirty="0" err="1" smtClean="0">
                <a:solidFill>
                  <a:schemeClr val="tx1"/>
                </a:solidFill>
                <a:latin typeface="Times New Roman" pitchFamily="18" charset="0"/>
                <a:cs typeface="Times New Roman" pitchFamily="18" charset="0"/>
              </a:rPr>
              <a:t>Không</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giải</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thích</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khi</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nào</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và</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làm</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thế</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nào</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những</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mong</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muốn</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vai</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trò</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thay</a:t>
            </a:r>
            <a:r>
              <a:rPr lang="en-US" sz="3400" dirty="0" smtClean="0">
                <a:solidFill>
                  <a:schemeClr val="tx1"/>
                </a:solidFill>
                <a:latin typeface="Times New Roman" pitchFamily="18" charset="0"/>
                <a:cs typeface="Times New Roman" pitchFamily="18" charset="0"/>
              </a:rPr>
              <a:t> </a:t>
            </a:r>
            <a:r>
              <a:rPr lang="en-US" sz="3400" dirty="0" err="1" smtClean="0">
                <a:solidFill>
                  <a:schemeClr val="tx1"/>
                </a:solidFill>
                <a:latin typeface="Times New Roman" pitchFamily="18" charset="0"/>
                <a:cs typeface="Times New Roman" pitchFamily="18" charset="0"/>
              </a:rPr>
              <a:t>đổi</a:t>
            </a:r>
            <a:r>
              <a:rPr lang="en-US" sz="3400" dirty="0" smtClean="0">
                <a:solidFill>
                  <a:schemeClr val="tx1"/>
                </a:solidFill>
                <a:latin typeface="Times New Roman" pitchFamily="18" charset="0"/>
                <a:cs typeface="Times New Roman" pitchFamily="18" charset="0"/>
              </a:rPr>
              <a:t>.</a:t>
            </a:r>
            <a:endParaRPr lang="en-US" sz="3400" dirty="0">
              <a:solidFill>
                <a:schemeClr val="tx1"/>
              </a:solidFill>
              <a:latin typeface="Times New Roman" pitchFamily="18" charset="0"/>
              <a:cs typeface="Times New Roman" pitchFamily="18" charset="0"/>
            </a:endParaRPr>
          </a:p>
        </p:txBody>
      </p:sp>
      <p:cxnSp>
        <p:nvCxnSpPr>
          <p:cNvPr id="16" name="Straight Arrow Connector 15"/>
          <p:cNvCxnSpPr/>
          <p:nvPr/>
        </p:nvCxnSpPr>
        <p:spPr>
          <a:xfrm flipV="1">
            <a:off x="990600" y="2590800"/>
            <a:ext cx="533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5" idx="1"/>
          </p:cNvCxnSpPr>
          <p:nvPr/>
        </p:nvCxnSpPr>
        <p:spPr>
          <a:xfrm>
            <a:off x="876300" y="4432830"/>
            <a:ext cx="647700" cy="13943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2" idx="2"/>
            <a:endCxn id="14" idx="1"/>
          </p:cNvCxnSpPr>
          <p:nvPr/>
        </p:nvCxnSpPr>
        <p:spPr>
          <a:xfrm>
            <a:off x="1074242" y="3810000"/>
            <a:ext cx="373558" cy="5299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94424"/>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29497" y="76200"/>
            <a:ext cx="6553200"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i="1" dirty="0" err="1" smtClean="0">
                <a:solidFill>
                  <a:srgbClr val="FF0000"/>
                </a:solidFill>
                <a:latin typeface="Times New Roman" pitchFamily="18" charset="0"/>
                <a:cs typeface="Times New Roman" pitchFamily="18" charset="0"/>
              </a:rPr>
              <a:t>Giới</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hạn</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là</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một</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mức</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độ</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nào</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đó</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trong</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phạm</a:t>
            </a:r>
            <a:r>
              <a:rPr lang="en-US" sz="2800" b="1" i="1" dirty="0" smtClean="0">
                <a:solidFill>
                  <a:srgbClr val="FF0000"/>
                </a:solidFill>
                <a:latin typeface="Times New Roman" pitchFamily="18" charset="0"/>
                <a:cs typeface="Times New Roman" pitchFamily="18" charset="0"/>
              </a:rPr>
              <a:t> vi </a:t>
            </a:r>
            <a:r>
              <a:rPr lang="en-US" sz="2800" b="1" i="1" dirty="0" err="1" smtClean="0">
                <a:solidFill>
                  <a:srgbClr val="FF0000"/>
                </a:solidFill>
                <a:latin typeface="Times New Roman" pitchFamily="18" charset="0"/>
                <a:cs typeface="Times New Roman" pitchFamily="18" charset="0"/>
              </a:rPr>
              <a:t>cho</a:t>
            </a:r>
            <a:r>
              <a:rPr lang="en-US" sz="2800" b="1" i="1" dirty="0" smtClean="0">
                <a:solidFill>
                  <a:srgbClr val="FF0000"/>
                </a:solidFill>
                <a:latin typeface="Times New Roman" pitchFamily="18" charset="0"/>
                <a:cs typeface="Times New Roman" pitchFamily="18" charset="0"/>
              </a:rPr>
              <a:t> </a:t>
            </a:r>
            <a:r>
              <a:rPr lang="en-US" sz="2800" b="1" i="1" dirty="0" err="1" smtClean="0">
                <a:solidFill>
                  <a:srgbClr val="FF0000"/>
                </a:solidFill>
                <a:latin typeface="Times New Roman" pitchFamily="18" charset="0"/>
                <a:cs typeface="Times New Roman" pitchFamily="18" charset="0"/>
              </a:rPr>
              <a:t>phép</a:t>
            </a:r>
            <a:r>
              <a:rPr lang="en-US" sz="2800" b="1" i="1" dirty="0" smtClean="0">
                <a:solidFill>
                  <a:srgbClr val="FF0000"/>
                </a:solidFill>
                <a:latin typeface="Times New Roman" pitchFamily="18" charset="0"/>
                <a:cs typeface="Times New Roman" pitchFamily="18" charset="0"/>
              </a:rPr>
              <a:t>.</a:t>
            </a:r>
            <a:endParaRPr lang="en-US" sz="28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191598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violet.vn/uploads/resources/496/842_exa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0" y="3810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sp>
        <p:nvSpPr>
          <p:cNvPr id="5" name="Content Placeholder 4"/>
          <p:cNvSpPr>
            <a:spLocks noGrp="1"/>
          </p:cNvSpPr>
          <p:nvPr>
            <p:ph sz="half" idx="1"/>
          </p:nvPr>
        </p:nvSpPr>
        <p:spPr>
          <a:xfrm>
            <a:off x="0" y="1524000"/>
            <a:ext cx="4495800" cy="5334000"/>
          </a:xfrm>
        </p:spPr>
        <p:style>
          <a:lnRef idx="1">
            <a:schemeClr val="accent3"/>
          </a:lnRef>
          <a:fillRef idx="2">
            <a:schemeClr val="accent3"/>
          </a:fillRef>
          <a:effectRef idx="1">
            <a:schemeClr val="accent3"/>
          </a:effectRef>
          <a:fontRef idx="minor">
            <a:schemeClr val="dk1"/>
          </a:fontRef>
        </p:style>
        <p:txBody>
          <a:bodyPr>
            <a:normAutofit/>
          </a:bodyPr>
          <a:lstStyle/>
          <a:p>
            <a:pPr marL="117475" indent="0" algn="just">
              <a:buNone/>
            </a:pPr>
            <a:r>
              <a:rPr lang="en-US" sz="4000" dirty="0" err="1" smtClean="0">
                <a:latin typeface="Times New Roman" pitchFamily="18" charset="0"/>
                <a:cs typeface="Times New Roman" pitchFamily="18" charset="0"/>
              </a:rPr>
              <a:t>Hệ</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thống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tổng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hoà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các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thành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tố</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bộ</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phận</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các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mối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quan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hệ</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giữa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chúng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theo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một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kiểu</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nào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đó</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tạo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thành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một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cơ</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cấu</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toàn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vẹn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hoàn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chỉnh</a:t>
            </a:r>
            <a:endParaRPr lang="en-US" sz="4000" dirty="0" smtClean="0">
              <a:latin typeface="Times New Roman" pitchFamily="18" charset="0"/>
              <a:cs typeface="Times New Roman" pitchFamily="18" charset="0"/>
            </a:endParaRPr>
          </a:p>
          <a:p>
            <a:pPr marL="514350" indent="-514350">
              <a:buFont typeface="+mj-lt"/>
              <a:buAutoNum type="arabicPeriod"/>
            </a:pPr>
            <a:endParaRPr lang="en-US" sz="4000" dirty="0"/>
          </a:p>
        </p:txBody>
      </p:sp>
      <p:sp>
        <p:nvSpPr>
          <p:cNvPr id="7" name="TextBox 6"/>
          <p:cNvSpPr txBox="1"/>
          <p:nvPr/>
        </p:nvSpPr>
        <p:spPr>
          <a:xfrm>
            <a:off x="5791200" y="5943600"/>
            <a:ext cx="3124200" cy="369332"/>
          </a:xfrm>
          <a:prstGeom prst="rect">
            <a:avLst/>
          </a:prstGeom>
          <a:noFill/>
        </p:spPr>
        <p:txBody>
          <a:bodyPr wrap="square" rtlCol="0">
            <a:spAutoFit/>
          </a:bodyPr>
          <a:lstStyle/>
          <a:p>
            <a:endParaRPr lang="en-US" dirty="0"/>
          </a:p>
        </p:txBody>
      </p:sp>
      <p:sp>
        <p:nvSpPr>
          <p:cNvPr id="9" name="Content Placeholder 8"/>
          <p:cNvSpPr>
            <a:spLocks noGrp="1"/>
          </p:cNvSpPr>
          <p:nvPr>
            <p:ph sz="half" idx="2"/>
          </p:nvPr>
        </p:nvSpPr>
        <p:spPr/>
        <p:txBody>
          <a:bodyPr>
            <a:normAutofit/>
          </a:bodyPr>
          <a:lstStyle/>
          <a:p>
            <a:endParaRPr lang="en-US"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524000"/>
            <a:ext cx="4572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15337" y="6194425"/>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915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circle(in)">
                                      <p:cBhvr>
                                        <p:cTn id="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42" y="-106415"/>
            <a:ext cx="9293942" cy="6937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Content Placeholder 16"/>
          <p:cNvSpPr>
            <a:spLocks noGrp="1"/>
          </p:cNvSpPr>
          <p:nvPr>
            <p:ph sz="half" idx="1"/>
          </p:nvPr>
        </p:nvSpPr>
        <p:spPr>
          <a:xfrm>
            <a:off x="-56536" y="1066800"/>
            <a:ext cx="9293942" cy="5764161"/>
          </a:xfrm>
        </p:spPr>
        <p:style>
          <a:lnRef idx="1">
            <a:schemeClr val="accent3"/>
          </a:lnRef>
          <a:fillRef idx="2">
            <a:schemeClr val="accent3"/>
          </a:fillRef>
          <a:effectRef idx="1">
            <a:schemeClr val="accent3"/>
          </a:effectRef>
          <a:fontRef idx="minor">
            <a:schemeClr val="dk1"/>
          </a:fontRef>
        </p:style>
        <p:txBody>
          <a:bodyPr/>
          <a:lstStyle/>
          <a:p>
            <a:r>
              <a:rPr lang="en-US" sz="3600" dirty="0" err="1" smtClean="0">
                <a:latin typeface="Times New Roman" pitchFamily="18" charset="0"/>
                <a:cs typeface="Times New Roman" pitchFamily="18" charset="0"/>
              </a:rPr>
              <a:t>Tiếp</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cận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hệ</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thống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một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phương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pháp</a:t>
            </a:r>
            <a:r>
              <a:rPr lang="en-US" sz="36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cứu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nhằm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rút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lý</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thuyết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hệ</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thống</a:t>
            </a:r>
            <a:r>
              <a:rPr lang="en-US" sz="3200" dirty="0" smtClean="0">
                <a:latin typeface="Times New Roman" pitchFamily="18" charset="0"/>
                <a:cs typeface="Times New Roman" pitchFamily="18" charset="0"/>
              </a:rPr>
              <a:t>.</a:t>
            </a:r>
          </a:p>
          <a:p>
            <a:r>
              <a:rPr lang="en-US" sz="3200" dirty="0" err="1" smtClean="0">
                <a:latin typeface="Times New Roman" pitchFamily="18" charset="0"/>
                <a:cs typeface="Times New Roman" pitchFamily="18" charset="0"/>
              </a:rPr>
              <a:t>Tiếp</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cận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hệ</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thống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nhiều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khoa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dụng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smtClean="0">
                <a:latin typeface="Times New Roman" pitchFamily="18" charset="0"/>
                <a:cs typeface="Times New Roman" pitchFamily="18" charset="0"/>
              </a:rPr>
              <a:t>.</a:t>
            </a:r>
          </a:p>
          <a:p>
            <a:r>
              <a:rPr lang="en-US" sz="3200" dirty="0">
                <a:latin typeface="Times New Roman" pitchFamily="18" charset="0"/>
                <a:cs typeface="Times New Roman" pitchFamily="18" charset="0"/>
              </a:rPr>
              <a:t>T</a:t>
            </a:r>
            <a:r>
              <a:rPr lang="en-US" sz="3200" dirty="0" smtClean="0">
                <a:latin typeface="Times New Roman" pitchFamily="18" charset="0"/>
                <a:cs typeface="Times New Roman" pitchFamily="18" charset="0"/>
              </a:rPr>
              <a:t>heo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điểm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tiếp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hệ</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xem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xét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nhiều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chiều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mọi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phụ</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thuộc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lẫn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chặt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chẽ</a:t>
            </a:r>
            <a:r>
              <a:rPr lang="en-US" sz="3200" dirty="0" smtClean="0">
                <a:latin typeface="Times New Roman" pitchFamily="18" charset="0"/>
                <a:cs typeface="Times New Roman" pitchFamily="18" charset="0"/>
              </a:rPr>
              <a:t>.</a:t>
            </a:r>
          </a:p>
          <a:p>
            <a:r>
              <a:rPr lang="en-US" sz="3200" dirty="0" err="1" smtClean="0">
                <a:latin typeface="Times New Roman" pitchFamily="18" charset="0"/>
                <a:cs typeface="Times New Roman" pitchFamily="18" charset="0"/>
              </a:rPr>
              <a:t>Vd</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túc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xá</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a:p>
            <a:endParaRPr lang="en-US" dirty="0"/>
          </a:p>
        </p:txBody>
      </p:sp>
      <p:sp>
        <p:nvSpPr>
          <p:cNvPr id="20" name="Title 3"/>
          <p:cNvSpPr>
            <a:spLocks noGrp="1"/>
          </p:cNvSpPr>
          <p:nvPr>
            <p:ph type="title"/>
          </p:nvPr>
        </p:nvSpPr>
        <p:spPr>
          <a:xfrm>
            <a:off x="-73742" y="304800"/>
            <a:ext cx="5410200" cy="731838"/>
          </a:xfrm>
        </p:spPr>
        <p:style>
          <a:lnRef idx="1">
            <a:schemeClr val="accent4"/>
          </a:lnRef>
          <a:fillRef idx="2">
            <a:schemeClr val="accent4"/>
          </a:fillRef>
          <a:effectRef idx="1">
            <a:schemeClr val="accent4"/>
          </a:effectRef>
          <a:fontRef idx="minor">
            <a:schemeClr val="dk1"/>
          </a:fontRef>
        </p:style>
        <p:txBody>
          <a:bodyPr>
            <a:normAutofit/>
          </a:bodyPr>
          <a:lstStyle/>
          <a:p>
            <a:pPr marL="857250" indent="-857250" algn="l">
              <a:buFont typeface="+mj-lt"/>
              <a:buAutoNum type="romanUcPeriod" startAt="2"/>
            </a:pPr>
            <a:r>
              <a:rPr lang="en-US" sz="4200" b="1" dirty="0" err="1" smtClean="0">
                <a:solidFill>
                  <a:srgbClr val="FF0000"/>
                </a:solidFill>
                <a:latin typeface="Times New Roman" pitchFamily="18" charset="0"/>
                <a:cs typeface="Times New Roman" pitchFamily="18" charset="0"/>
              </a:rPr>
              <a:t>Tiếp</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cận</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hệ</a:t>
            </a:r>
            <a:r>
              <a:rPr lang="en-US" sz="4200" b="1" dirty="0" smtClean="0">
                <a:solidFill>
                  <a:srgbClr val="FF0000"/>
                </a:solidFill>
                <a:latin typeface="Times New Roman" pitchFamily="18" charset="0"/>
                <a:cs typeface="Times New Roman" pitchFamily="18" charset="0"/>
              </a:rPr>
              <a:t> </a:t>
            </a:r>
            <a:r>
              <a:rPr lang="en-US" sz="4200" b="1" dirty="0" err="1" smtClean="0">
                <a:solidFill>
                  <a:srgbClr val="FF0000"/>
                </a:solidFill>
                <a:latin typeface="Times New Roman" pitchFamily="18" charset="0"/>
                <a:cs typeface="Times New Roman" pitchFamily="18" charset="0"/>
              </a:rPr>
              <a:t>thống</a:t>
            </a:r>
            <a:endParaRPr lang="en-US" sz="4200" b="1" dirty="0">
              <a:solidFill>
                <a:srgbClr val="FF0000"/>
              </a:solidFill>
              <a:latin typeface="Times New Roman" pitchFamily="18" charset="0"/>
              <a:cs typeface="Times New Roman" pitchFamily="18" charset="0"/>
            </a:endParaRPr>
          </a:p>
        </p:txBody>
      </p:sp>
      <p:pic>
        <p:nvPicPr>
          <p:cNvPr id="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1537" y="6167386"/>
            <a:ext cx="7286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2921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832</TotalTime>
  <Words>2527</Words>
  <Application>Microsoft Office PowerPoint</Application>
  <PresentationFormat>On-screen Show (4:3)</PresentationFormat>
  <Paragraphs>239</Paragraphs>
  <Slides>44</Slides>
  <Notes>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TRƯỜNG ĐẠI HỌC NÔNG LÂM</vt:lpstr>
      <vt:lpstr>THÀNH VIÊN TRONG NHÓM</vt:lpstr>
      <vt:lpstr>NỘI DUNG</vt:lpstr>
      <vt:lpstr>Định nghĩa:</vt:lpstr>
      <vt:lpstr>Lý thuyết vai trò (Role Theory):</vt:lpstr>
      <vt:lpstr>PowerPoint Presentation</vt:lpstr>
      <vt:lpstr>PowerPoint Presentation</vt:lpstr>
      <vt:lpstr>Tiếp cận hệ thống</vt:lpstr>
      <vt:lpstr>Tiếp cận hệ thống</vt:lpstr>
      <vt:lpstr>Tiếp cận hệ thống</vt:lpstr>
      <vt:lpstr>Tiếp cận hệ thống</vt:lpstr>
      <vt:lpstr>Tiếp cận hệ thống</vt:lpstr>
      <vt:lpstr>Tiếp cận hệ thống</vt:lpstr>
      <vt:lpstr>Tiếp cận hệ thống</vt:lpstr>
      <vt:lpstr>Các lý thuyết biển đổi xã hội </vt:lpstr>
      <vt:lpstr>Các lý thuyết biển đổi xã hội </vt:lpstr>
      <vt:lpstr>Các lý thuyết biển đổi xã hội </vt:lpstr>
      <vt:lpstr>Các lý thuyết biển đổi xã hội </vt:lpstr>
      <vt:lpstr>Lý thuyết chức năng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hỏi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dc:title>
  <dc:creator>KIM HOA</dc:creator>
  <cp:lastModifiedBy>KIM HOA</cp:lastModifiedBy>
  <cp:revision>67</cp:revision>
  <dcterms:created xsi:type="dcterms:W3CDTF">2014-07-16T16:39:55Z</dcterms:created>
  <dcterms:modified xsi:type="dcterms:W3CDTF">2014-07-22T01:33:19Z</dcterms:modified>
</cp:coreProperties>
</file>