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2.xml" ContentType="application/vnd.openxmlformats-officedocument.presentationml.notesSlide+xml"/>
  <Override PartName="/ppt/diagrams/quickStyle4.xml" ContentType="application/vnd.openxmlformats-officedocument.drawingml.diagramStyle+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diagrams/colors4.xml" ContentType="application/vnd.openxmlformats-officedocument.drawingml.diagramColor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diagrams/colors2.xml" ContentType="application/vnd.openxmlformats-officedocument.drawingml.diagramColors+xml"/>
  <Override PartName="/ppt/notesSlides/notesSlide3.xml" ContentType="application/vnd.openxmlformats-officedocument.presentationml.notesSlide+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3.xml" ContentType="application/vnd.openxmlformats-officedocument.drawingml.diagramData+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44"/>
  </p:notesMasterIdLst>
  <p:sldIdLst>
    <p:sldId id="256" r:id="rId2"/>
    <p:sldId id="257" r:id="rId3"/>
    <p:sldId id="328" r:id="rId4"/>
    <p:sldId id="337" r:id="rId5"/>
    <p:sldId id="331" r:id="rId6"/>
    <p:sldId id="332" r:id="rId7"/>
    <p:sldId id="339" r:id="rId8"/>
    <p:sldId id="334" r:id="rId9"/>
    <p:sldId id="333" r:id="rId10"/>
    <p:sldId id="329" r:id="rId11"/>
    <p:sldId id="258" r:id="rId12"/>
    <p:sldId id="335" r:id="rId13"/>
    <p:sldId id="284" r:id="rId14"/>
    <p:sldId id="259" r:id="rId15"/>
    <p:sldId id="304" r:id="rId16"/>
    <p:sldId id="305" r:id="rId17"/>
    <p:sldId id="307" r:id="rId18"/>
    <p:sldId id="308" r:id="rId19"/>
    <p:sldId id="309" r:id="rId20"/>
    <p:sldId id="322" r:id="rId21"/>
    <p:sldId id="310" r:id="rId22"/>
    <p:sldId id="311" r:id="rId23"/>
    <p:sldId id="312" r:id="rId24"/>
    <p:sldId id="314" r:id="rId25"/>
    <p:sldId id="316" r:id="rId26"/>
    <p:sldId id="317" r:id="rId27"/>
    <p:sldId id="318" r:id="rId28"/>
    <p:sldId id="319" r:id="rId29"/>
    <p:sldId id="320" r:id="rId30"/>
    <p:sldId id="321" r:id="rId31"/>
    <p:sldId id="296" r:id="rId32"/>
    <p:sldId id="297" r:id="rId33"/>
    <p:sldId id="298" r:id="rId34"/>
    <p:sldId id="299" r:id="rId35"/>
    <p:sldId id="300" r:id="rId36"/>
    <p:sldId id="326" r:id="rId37"/>
    <p:sldId id="327" r:id="rId38"/>
    <p:sldId id="301" r:id="rId39"/>
    <p:sldId id="260" r:id="rId40"/>
    <p:sldId id="323" r:id="rId41"/>
    <p:sldId id="324" r:id="rId42"/>
    <p:sldId id="325"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CC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3772" autoAdjust="0"/>
    <p:restoredTop sz="94660"/>
  </p:normalViewPr>
  <p:slideViewPr>
    <p:cSldViewPr>
      <p:cViewPr>
        <p:scale>
          <a:sx n="76" d="100"/>
          <a:sy n="76" d="100"/>
        </p:scale>
        <p:origin x="-972" y="37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41"/>
  <c:chart>
    <c:title>
      <c:tx>
        <c:rich>
          <a:bodyPr/>
          <a:lstStyle/>
          <a:p>
            <a:pPr>
              <a:defRPr/>
            </a:pPr>
            <a:r>
              <a:rPr lang="vi-VN" dirty="0" smtClean="0"/>
              <a:t>DÂN</a:t>
            </a:r>
            <a:r>
              <a:rPr lang="vi-VN" baseline="0" dirty="0" smtClean="0"/>
              <a:t> SỐ TP</a:t>
            </a:r>
            <a:r>
              <a:rPr lang="en-US" dirty="0" smtClean="0"/>
              <a:t>.HCM</a:t>
            </a:r>
            <a:endParaRPr lang="en-US" dirty="0"/>
          </a:p>
        </c:rich>
      </c:tx>
      <c:layout/>
    </c:title>
    <c:plotArea>
      <c:layout/>
      <c:lineChart>
        <c:grouping val="standard"/>
        <c:ser>
          <c:idx val="0"/>
          <c:order val="0"/>
          <c:tx>
            <c:strRef>
              <c:f>Sheet1!$B$19</c:f>
              <c:strCache>
                <c:ptCount val="1"/>
                <c:pt idx="0">
                  <c:v>dân số tp.HCM</c:v>
                </c:pt>
              </c:strCache>
            </c:strRef>
          </c:tx>
          <c:dLbls>
            <c:dLbl>
              <c:idx val="0"/>
              <c:layout>
                <c:manualLayout>
                  <c:x val="-1.2223614317881111E-2"/>
                  <c:y val="7.2151074123077252E-2"/>
                </c:manualLayout>
              </c:layout>
              <c:showVal val="1"/>
            </c:dLbl>
            <c:dLbl>
              <c:idx val="1"/>
              <c:layout>
                <c:manualLayout>
                  <c:x val="1.5716075551561383E-2"/>
                  <c:y val="2.6722620045584164E-2"/>
                </c:manualLayout>
              </c:layout>
              <c:showVal val="1"/>
            </c:dLbl>
            <c:dLbl>
              <c:idx val="2"/>
              <c:layout>
                <c:manualLayout>
                  <c:x val="1.5716075551561383E-2"/>
                  <c:y val="2.6722620045584108E-2"/>
                </c:manualLayout>
              </c:layout>
              <c:showVal val="1"/>
            </c:dLbl>
            <c:dLbl>
              <c:idx val="3"/>
              <c:layout>
                <c:manualLayout>
                  <c:x val="2.444722863576216E-2"/>
                  <c:y val="4.2756192072934726E-2"/>
                </c:manualLayout>
              </c:layout>
              <c:showVal val="1"/>
            </c:dLbl>
            <c:dLbl>
              <c:idx val="4"/>
              <c:layout>
                <c:manualLayout>
                  <c:x val="-0.18371801281339156"/>
                  <c:y val="-1.8705834031908945E-2"/>
                </c:manualLayout>
              </c:layout>
              <c:showVal val="1"/>
            </c:dLbl>
            <c:dLbl>
              <c:idx val="5"/>
              <c:layout>
                <c:manualLayout>
                  <c:x val="0"/>
                  <c:y val="5.8789764100285136E-2"/>
                </c:manualLayout>
              </c:layout>
              <c:showVal val="1"/>
            </c:dLbl>
            <c:showVal val="1"/>
          </c:dLbls>
          <c:cat>
            <c:numRef>
              <c:f>Sheet1!$A$20:$A$25</c:f>
              <c:numCache>
                <c:formatCode>General</c:formatCode>
                <c:ptCount val="6"/>
                <c:pt idx="0">
                  <c:v>1979</c:v>
                </c:pt>
                <c:pt idx="1">
                  <c:v>1989</c:v>
                </c:pt>
                <c:pt idx="2">
                  <c:v>1999</c:v>
                </c:pt>
                <c:pt idx="3">
                  <c:v>2004</c:v>
                </c:pt>
                <c:pt idx="4">
                  <c:v>2009</c:v>
                </c:pt>
                <c:pt idx="5">
                  <c:v>2010</c:v>
                </c:pt>
              </c:numCache>
            </c:numRef>
          </c:cat>
          <c:val>
            <c:numRef>
              <c:f>Sheet1!$B$20:$B$25</c:f>
              <c:numCache>
                <c:formatCode>General</c:formatCode>
                <c:ptCount val="6"/>
                <c:pt idx="0">
                  <c:v>3419977</c:v>
                </c:pt>
                <c:pt idx="1">
                  <c:v>3988124</c:v>
                </c:pt>
                <c:pt idx="2">
                  <c:v>5037155</c:v>
                </c:pt>
                <c:pt idx="3">
                  <c:v>6117251</c:v>
                </c:pt>
                <c:pt idx="4">
                  <c:v>7162864</c:v>
                </c:pt>
                <c:pt idx="5">
                  <c:v>7382287</c:v>
                </c:pt>
              </c:numCache>
            </c:numRef>
          </c:val>
        </c:ser>
        <c:marker val="1"/>
        <c:axId val="64773120"/>
        <c:axId val="64869504"/>
      </c:lineChart>
      <c:catAx>
        <c:axId val="64773120"/>
        <c:scaling>
          <c:orientation val="minMax"/>
        </c:scaling>
        <c:axPos val="b"/>
        <c:numFmt formatCode="General" sourceLinked="1"/>
        <c:majorTickMark val="none"/>
        <c:tickLblPos val="nextTo"/>
        <c:crossAx val="64869504"/>
        <c:crosses val="autoZero"/>
        <c:auto val="1"/>
        <c:lblAlgn val="ctr"/>
        <c:lblOffset val="100"/>
      </c:catAx>
      <c:valAx>
        <c:axId val="64869504"/>
        <c:scaling>
          <c:orientation val="minMax"/>
        </c:scaling>
        <c:axPos val="l"/>
        <c:majorGridlines/>
        <c:numFmt formatCode="General" sourceLinked="1"/>
        <c:majorTickMark val="none"/>
        <c:tickLblPos val="nextTo"/>
        <c:spPr>
          <a:ln w="9525">
            <a:noFill/>
          </a:ln>
        </c:spPr>
        <c:crossAx val="64773120"/>
        <c:crosses val="autoZero"/>
        <c:crossBetween val="between"/>
      </c:valAx>
    </c:plotArea>
    <c:legend>
      <c:legendPos val="b"/>
      <c:layout/>
    </c:legend>
    <c:plotVisOnly val="1"/>
    <c:dispBlanksAs val="gap"/>
  </c:chart>
  <c:txPr>
    <a:bodyPr/>
    <a:lstStyle/>
    <a:p>
      <a:pPr>
        <a:defRPr sz="1800"/>
      </a:pPr>
      <a:endParaRPr lang="en-US"/>
    </a:p>
  </c:txPr>
  <c:externalData r:id="rId1"/>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029001F-01C0-481F-9703-D72E8E6DE7A6}"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US"/>
        </a:p>
      </dgm:t>
    </dgm:pt>
    <dgm:pt modelId="{D5C94427-CE42-4EFC-8189-E2CA2A8132FC}">
      <dgm:prSet phldrT="[Text]"/>
      <dgm:spPr/>
      <dgm:t>
        <a:bodyPr/>
        <a:lstStyle/>
        <a:p>
          <a:r>
            <a:rPr lang="en-US" smtClean="0"/>
            <a:t>Đô thị đặc biệt</a:t>
          </a:r>
          <a:endParaRPr lang="en-US"/>
        </a:p>
      </dgm:t>
    </dgm:pt>
    <dgm:pt modelId="{D3CDD6A8-A586-4275-A58D-5CB5CC02F0D6}" type="parTrans" cxnId="{90874600-54F4-4E24-8082-47C1BF78E45B}">
      <dgm:prSet/>
      <dgm:spPr/>
      <dgm:t>
        <a:bodyPr/>
        <a:lstStyle/>
        <a:p>
          <a:endParaRPr lang="en-US"/>
        </a:p>
      </dgm:t>
    </dgm:pt>
    <dgm:pt modelId="{70418546-AF7B-4C27-ACA1-C6581F661EE5}" type="sibTrans" cxnId="{90874600-54F4-4E24-8082-47C1BF78E45B}">
      <dgm:prSet/>
      <dgm:spPr/>
      <dgm:t>
        <a:bodyPr/>
        <a:lstStyle/>
        <a:p>
          <a:endParaRPr lang="en-US"/>
        </a:p>
      </dgm:t>
    </dgm:pt>
    <dgm:pt modelId="{5BD829A8-A0FF-4C9D-A3AD-4A1B67940520}">
      <dgm:prSet phldrT="[Text]"/>
      <dgm:spPr/>
      <dgm:t>
        <a:bodyPr/>
        <a:lstStyle/>
        <a:p>
          <a:r>
            <a:rPr lang="en-US" smtClean="0"/>
            <a:t>Đô thị cấp 1</a:t>
          </a:r>
          <a:endParaRPr lang="en-US"/>
        </a:p>
      </dgm:t>
    </dgm:pt>
    <dgm:pt modelId="{2A5609FB-C0FC-4721-9837-079D7EF077E1}" type="parTrans" cxnId="{AECA405B-A05B-41EE-9AE5-27E86398136A}">
      <dgm:prSet/>
      <dgm:spPr/>
      <dgm:t>
        <a:bodyPr/>
        <a:lstStyle/>
        <a:p>
          <a:endParaRPr lang="en-US"/>
        </a:p>
      </dgm:t>
    </dgm:pt>
    <dgm:pt modelId="{39F09FCA-4A3F-4323-9F6F-385ED12619AF}" type="sibTrans" cxnId="{AECA405B-A05B-41EE-9AE5-27E86398136A}">
      <dgm:prSet/>
      <dgm:spPr/>
      <dgm:t>
        <a:bodyPr/>
        <a:lstStyle/>
        <a:p>
          <a:endParaRPr lang="en-US"/>
        </a:p>
      </dgm:t>
    </dgm:pt>
    <dgm:pt modelId="{0E4A5C7B-80F6-47AC-9346-C86C5A28B329}">
      <dgm:prSet phldrT="[Text]"/>
      <dgm:spPr/>
      <dgm:t>
        <a:bodyPr/>
        <a:lstStyle/>
        <a:p>
          <a:r>
            <a:rPr lang="en-US" smtClean="0"/>
            <a:t>Đô thị cấp 3</a:t>
          </a:r>
          <a:endParaRPr lang="en-US"/>
        </a:p>
      </dgm:t>
    </dgm:pt>
    <dgm:pt modelId="{3172BC1A-22BA-4B97-965C-2F9D4956435C}" type="parTrans" cxnId="{BFDCD310-8664-41B4-AE39-FC890EF87C09}">
      <dgm:prSet/>
      <dgm:spPr/>
      <dgm:t>
        <a:bodyPr/>
        <a:lstStyle/>
        <a:p>
          <a:endParaRPr lang="en-US"/>
        </a:p>
      </dgm:t>
    </dgm:pt>
    <dgm:pt modelId="{6EF06BE0-B9A5-4F87-A561-A7D1FC9085EF}" type="sibTrans" cxnId="{BFDCD310-8664-41B4-AE39-FC890EF87C09}">
      <dgm:prSet/>
      <dgm:spPr/>
      <dgm:t>
        <a:bodyPr/>
        <a:lstStyle/>
        <a:p>
          <a:endParaRPr lang="en-US"/>
        </a:p>
      </dgm:t>
    </dgm:pt>
    <dgm:pt modelId="{29134DC8-26C2-450C-9544-5427BCD97A2B}">
      <dgm:prSet phldrT="[Text]"/>
      <dgm:spPr/>
      <dgm:t>
        <a:bodyPr/>
        <a:lstStyle/>
        <a:p>
          <a:r>
            <a:rPr lang="en-US" smtClean="0"/>
            <a:t>Đô thị cấp 4</a:t>
          </a:r>
          <a:endParaRPr lang="en-US"/>
        </a:p>
      </dgm:t>
    </dgm:pt>
    <dgm:pt modelId="{67BFE841-AEEC-44F5-B67F-F2773C110FB1}" type="parTrans" cxnId="{06B180BE-5F3F-4362-8BCA-BC66383EAA0A}">
      <dgm:prSet/>
      <dgm:spPr/>
      <dgm:t>
        <a:bodyPr/>
        <a:lstStyle/>
        <a:p>
          <a:endParaRPr lang="en-US"/>
        </a:p>
      </dgm:t>
    </dgm:pt>
    <dgm:pt modelId="{9B318708-9A95-46AE-80DB-1CE0A7F4CB76}" type="sibTrans" cxnId="{06B180BE-5F3F-4362-8BCA-BC66383EAA0A}">
      <dgm:prSet/>
      <dgm:spPr/>
      <dgm:t>
        <a:bodyPr/>
        <a:lstStyle/>
        <a:p>
          <a:endParaRPr lang="en-US"/>
        </a:p>
      </dgm:t>
    </dgm:pt>
    <dgm:pt modelId="{EE104B2A-9DEF-4AAE-92C8-F7C34C7C722B}">
      <dgm:prSet phldrT="[Text]"/>
      <dgm:spPr/>
      <dgm:t>
        <a:bodyPr/>
        <a:lstStyle/>
        <a:p>
          <a:r>
            <a:rPr lang="en-US" smtClean="0"/>
            <a:t>Đô thị cấp 2</a:t>
          </a:r>
          <a:endParaRPr lang="en-US"/>
        </a:p>
      </dgm:t>
    </dgm:pt>
    <dgm:pt modelId="{ADF06A46-B373-4639-BB24-A14C373891D0}" type="sibTrans" cxnId="{17EAB967-2D6C-4F74-8701-3A0AE300A7BF}">
      <dgm:prSet/>
      <dgm:spPr/>
      <dgm:t>
        <a:bodyPr/>
        <a:lstStyle/>
        <a:p>
          <a:endParaRPr lang="en-US"/>
        </a:p>
      </dgm:t>
    </dgm:pt>
    <dgm:pt modelId="{AFB64D6B-E212-4E7E-AA1A-BAA992335E24}" type="parTrans" cxnId="{17EAB967-2D6C-4F74-8701-3A0AE300A7BF}">
      <dgm:prSet/>
      <dgm:spPr/>
      <dgm:t>
        <a:bodyPr/>
        <a:lstStyle/>
        <a:p>
          <a:endParaRPr lang="en-US"/>
        </a:p>
      </dgm:t>
    </dgm:pt>
    <dgm:pt modelId="{89280AB5-F854-41C9-B603-FFE1D604EBD7}" type="pres">
      <dgm:prSet presAssocID="{D029001F-01C0-481F-9703-D72E8E6DE7A6}" presName="outerComposite" presStyleCnt="0">
        <dgm:presLayoutVars>
          <dgm:chMax val="5"/>
          <dgm:dir/>
          <dgm:resizeHandles val="exact"/>
        </dgm:presLayoutVars>
      </dgm:prSet>
      <dgm:spPr/>
      <dgm:t>
        <a:bodyPr/>
        <a:lstStyle/>
        <a:p>
          <a:endParaRPr lang="en-US"/>
        </a:p>
      </dgm:t>
    </dgm:pt>
    <dgm:pt modelId="{C937A14B-3614-43FB-9A6C-FEF6DAD08221}" type="pres">
      <dgm:prSet presAssocID="{D029001F-01C0-481F-9703-D72E8E6DE7A6}" presName="dummyMaxCanvas" presStyleCnt="0">
        <dgm:presLayoutVars/>
      </dgm:prSet>
      <dgm:spPr/>
    </dgm:pt>
    <dgm:pt modelId="{01218579-585E-4B3B-B05A-04563BC702BC}" type="pres">
      <dgm:prSet presAssocID="{D029001F-01C0-481F-9703-D72E8E6DE7A6}" presName="FiveNodes_1" presStyleLbl="node1" presStyleIdx="0" presStyleCnt="5" custScaleX="92208" custScaleY="62627" custLinFactNeighborY="33629">
        <dgm:presLayoutVars>
          <dgm:bulletEnabled val="1"/>
        </dgm:presLayoutVars>
      </dgm:prSet>
      <dgm:spPr/>
      <dgm:t>
        <a:bodyPr/>
        <a:lstStyle/>
        <a:p>
          <a:endParaRPr lang="en-US"/>
        </a:p>
      </dgm:t>
    </dgm:pt>
    <dgm:pt modelId="{3C8394D8-AA85-4843-B9F6-AC2FF9A48138}" type="pres">
      <dgm:prSet presAssocID="{D029001F-01C0-481F-9703-D72E8E6DE7A6}" presName="FiveNodes_2" presStyleLbl="node1" presStyleIdx="1" presStyleCnt="5" custScaleX="92208" custScaleY="62627" custLinFactNeighborY="20315">
        <dgm:presLayoutVars>
          <dgm:bulletEnabled val="1"/>
        </dgm:presLayoutVars>
      </dgm:prSet>
      <dgm:spPr/>
      <dgm:t>
        <a:bodyPr/>
        <a:lstStyle/>
        <a:p>
          <a:endParaRPr lang="en-US"/>
        </a:p>
      </dgm:t>
    </dgm:pt>
    <dgm:pt modelId="{B8E9647B-904F-47D3-8C17-B4FAB164706A}" type="pres">
      <dgm:prSet presAssocID="{D029001F-01C0-481F-9703-D72E8E6DE7A6}" presName="FiveNodes_3" presStyleLbl="node1" presStyleIdx="2" presStyleCnt="5" custScaleX="92208" custScaleY="62627" custLinFactNeighborY="7001">
        <dgm:presLayoutVars>
          <dgm:bulletEnabled val="1"/>
        </dgm:presLayoutVars>
      </dgm:prSet>
      <dgm:spPr/>
      <dgm:t>
        <a:bodyPr/>
        <a:lstStyle/>
        <a:p>
          <a:endParaRPr lang="en-US"/>
        </a:p>
      </dgm:t>
    </dgm:pt>
    <dgm:pt modelId="{4E72EA95-5374-4E46-B04F-A112B7694B97}" type="pres">
      <dgm:prSet presAssocID="{D029001F-01C0-481F-9703-D72E8E6DE7A6}" presName="FiveNodes_4" presStyleLbl="node1" presStyleIdx="3" presStyleCnt="5" custScaleX="92208" custScaleY="62627">
        <dgm:presLayoutVars>
          <dgm:bulletEnabled val="1"/>
        </dgm:presLayoutVars>
      </dgm:prSet>
      <dgm:spPr/>
      <dgm:t>
        <a:bodyPr/>
        <a:lstStyle/>
        <a:p>
          <a:endParaRPr lang="en-US"/>
        </a:p>
      </dgm:t>
    </dgm:pt>
    <dgm:pt modelId="{79AB83B4-5863-4128-9A34-07CA31EEF524}" type="pres">
      <dgm:prSet presAssocID="{D029001F-01C0-481F-9703-D72E8E6DE7A6}" presName="FiveNodes_5" presStyleLbl="node1" presStyleIdx="4" presStyleCnt="5" custScaleX="92208" custScaleY="62627" custLinFactNeighborY="-14043">
        <dgm:presLayoutVars>
          <dgm:bulletEnabled val="1"/>
        </dgm:presLayoutVars>
      </dgm:prSet>
      <dgm:spPr/>
      <dgm:t>
        <a:bodyPr/>
        <a:lstStyle/>
        <a:p>
          <a:endParaRPr lang="en-US"/>
        </a:p>
      </dgm:t>
    </dgm:pt>
    <dgm:pt modelId="{8F478360-20CE-4973-95A5-0190A3BA7BE3}" type="pres">
      <dgm:prSet presAssocID="{D029001F-01C0-481F-9703-D72E8E6DE7A6}" presName="FiveConn_1-2" presStyleLbl="fgAccFollowNode1" presStyleIdx="0" presStyleCnt="4">
        <dgm:presLayoutVars>
          <dgm:bulletEnabled val="1"/>
        </dgm:presLayoutVars>
      </dgm:prSet>
      <dgm:spPr/>
      <dgm:t>
        <a:bodyPr/>
        <a:lstStyle/>
        <a:p>
          <a:endParaRPr lang="en-US"/>
        </a:p>
      </dgm:t>
    </dgm:pt>
    <dgm:pt modelId="{937ABAF7-0A48-4027-973B-CA87118F622E}" type="pres">
      <dgm:prSet presAssocID="{D029001F-01C0-481F-9703-D72E8E6DE7A6}" presName="FiveConn_2-3" presStyleLbl="fgAccFollowNode1" presStyleIdx="1" presStyleCnt="4">
        <dgm:presLayoutVars>
          <dgm:bulletEnabled val="1"/>
        </dgm:presLayoutVars>
      </dgm:prSet>
      <dgm:spPr/>
      <dgm:t>
        <a:bodyPr/>
        <a:lstStyle/>
        <a:p>
          <a:endParaRPr lang="en-US"/>
        </a:p>
      </dgm:t>
    </dgm:pt>
    <dgm:pt modelId="{4488CBC2-3F54-460F-B807-82FB9954A6E0}" type="pres">
      <dgm:prSet presAssocID="{D029001F-01C0-481F-9703-D72E8E6DE7A6}" presName="FiveConn_3-4" presStyleLbl="fgAccFollowNode1" presStyleIdx="2" presStyleCnt="4">
        <dgm:presLayoutVars>
          <dgm:bulletEnabled val="1"/>
        </dgm:presLayoutVars>
      </dgm:prSet>
      <dgm:spPr/>
      <dgm:t>
        <a:bodyPr/>
        <a:lstStyle/>
        <a:p>
          <a:endParaRPr lang="en-US"/>
        </a:p>
      </dgm:t>
    </dgm:pt>
    <dgm:pt modelId="{F29D57EA-7B8A-496F-9C97-99952D87FD2A}" type="pres">
      <dgm:prSet presAssocID="{D029001F-01C0-481F-9703-D72E8E6DE7A6}" presName="FiveConn_4-5" presStyleLbl="fgAccFollowNode1" presStyleIdx="3" presStyleCnt="4">
        <dgm:presLayoutVars>
          <dgm:bulletEnabled val="1"/>
        </dgm:presLayoutVars>
      </dgm:prSet>
      <dgm:spPr/>
      <dgm:t>
        <a:bodyPr/>
        <a:lstStyle/>
        <a:p>
          <a:endParaRPr lang="en-US"/>
        </a:p>
      </dgm:t>
    </dgm:pt>
    <dgm:pt modelId="{FFB0D93B-75EF-4A69-A194-545D4BF30576}" type="pres">
      <dgm:prSet presAssocID="{D029001F-01C0-481F-9703-D72E8E6DE7A6}" presName="FiveNodes_1_text" presStyleLbl="node1" presStyleIdx="4" presStyleCnt="5">
        <dgm:presLayoutVars>
          <dgm:bulletEnabled val="1"/>
        </dgm:presLayoutVars>
      </dgm:prSet>
      <dgm:spPr/>
      <dgm:t>
        <a:bodyPr/>
        <a:lstStyle/>
        <a:p>
          <a:endParaRPr lang="en-US"/>
        </a:p>
      </dgm:t>
    </dgm:pt>
    <dgm:pt modelId="{7A667925-58C9-4934-B1EB-25E8B5E131E0}" type="pres">
      <dgm:prSet presAssocID="{D029001F-01C0-481F-9703-D72E8E6DE7A6}" presName="FiveNodes_2_text" presStyleLbl="node1" presStyleIdx="4" presStyleCnt="5">
        <dgm:presLayoutVars>
          <dgm:bulletEnabled val="1"/>
        </dgm:presLayoutVars>
      </dgm:prSet>
      <dgm:spPr/>
      <dgm:t>
        <a:bodyPr/>
        <a:lstStyle/>
        <a:p>
          <a:endParaRPr lang="en-US"/>
        </a:p>
      </dgm:t>
    </dgm:pt>
    <dgm:pt modelId="{9C74132B-0B0E-4759-964F-FACD54F0B9FE}" type="pres">
      <dgm:prSet presAssocID="{D029001F-01C0-481F-9703-D72E8E6DE7A6}" presName="FiveNodes_3_text" presStyleLbl="node1" presStyleIdx="4" presStyleCnt="5">
        <dgm:presLayoutVars>
          <dgm:bulletEnabled val="1"/>
        </dgm:presLayoutVars>
      </dgm:prSet>
      <dgm:spPr/>
      <dgm:t>
        <a:bodyPr/>
        <a:lstStyle/>
        <a:p>
          <a:endParaRPr lang="en-US"/>
        </a:p>
      </dgm:t>
    </dgm:pt>
    <dgm:pt modelId="{88030B0A-F73F-4710-80CB-D9EA627D6611}" type="pres">
      <dgm:prSet presAssocID="{D029001F-01C0-481F-9703-D72E8E6DE7A6}" presName="FiveNodes_4_text" presStyleLbl="node1" presStyleIdx="4" presStyleCnt="5">
        <dgm:presLayoutVars>
          <dgm:bulletEnabled val="1"/>
        </dgm:presLayoutVars>
      </dgm:prSet>
      <dgm:spPr/>
      <dgm:t>
        <a:bodyPr/>
        <a:lstStyle/>
        <a:p>
          <a:endParaRPr lang="en-US"/>
        </a:p>
      </dgm:t>
    </dgm:pt>
    <dgm:pt modelId="{AB66864A-CAD9-4916-8E76-7F23FC875B51}" type="pres">
      <dgm:prSet presAssocID="{D029001F-01C0-481F-9703-D72E8E6DE7A6}" presName="FiveNodes_5_text" presStyleLbl="node1" presStyleIdx="4" presStyleCnt="5">
        <dgm:presLayoutVars>
          <dgm:bulletEnabled val="1"/>
        </dgm:presLayoutVars>
      </dgm:prSet>
      <dgm:spPr/>
      <dgm:t>
        <a:bodyPr/>
        <a:lstStyle/>
        <a:p>
          <a:endParaRPr lang="en-US"/>
        </a:p>
      </dgm:t>
    </dgm:pt>
  </dgm:ptLst>
  <dgm:cxnLst>
    <dgm:cxn modelId="{6501C1D4-3FDA-4D51-BCB7-586DB1294C6A}" type="presOf" srcId="{39F09FCA-4A3F-4323-9F6F-385ED12619AF}" destId="{937ABAF7-0A48-4027-973B-CA87118F622E}" srcOrd="0" destOrd="0" presId="urn:microsoft.com/office/officeart/2005/8/layout/vProcess5"/>
    <dgm:cxn modelId="{16A20531-AC66-4503-A62F-941C14AACC4E}" type="presOf" srcId="{5BD829A8-A0FF-4C9D-A3AD-4A1B67940520}" destId="{3C8394D8-AA85-4843-B9F6-AC2FF9A48138}" srcOrd="0" destOrd="0" presId="urn:microsoft.com/office/officeart/2005/8/layout/vProcess5"/>
    <dgm:cxn modelId="{53C60F08-E957-40E7-AEEB-79FCED272D1B}" type="presOf" srcId="{EE104B2A-9DEF-4AAE-92C8-F7C34C7C722B}" destId="{B8E9647B-904F-47D3-8C17-B4FAB164706A}" srcOrd="0" destOrd="0" presId="urn:microsoft.com/office/officeart/2005/8/layout/vProcess5"/>
    <dgm:cxn modelId="{6A6D2CD9-9262-4EA1-8D3A-27BFAF5AE74E}" type="presOf" srcId="{D5C94427-CE42-4EFC-8189-E2CA2A8132FC}" destId="{FFB0D93B-75EF-4A69-A194-545D4BF30576}" srcOrd="1" destOrd="0" presId="urn:microsoft.com/office/officeart/2005/8/layout/vProcess5"/>
    <dgm:cxn modelId="{2AF60BFE-8C33-4BA3-8629-23FB939FBEC4}" type="presOf" srcId="{6EF06BE0-B9A5-4F87-A561-A7D1FC9085EF}" destId="{F29D57EA-7B8A-496F-9C97-99952D87FD2A}" srcOrd="0" destOrd="0" presId="urn:microsoft.com/office/officeart/2005/8/layout/vProcess5"/>
    <dgm:cxn modelId="{17EAB967-2D6C-4F74-8701-3A0AE300A7BF}" srcId="{D029001F-01C0-481F-9703-D72E8E6DE7A6}" destId="{EE104B2A-9DEF-4AAE-92C8-F7C34C7C722B}" srcOrd="2" destOrd="0" parTransId="{AFB64D6B-E212-4E7E-AA1A-BAA992335E24}" sibTransId="{ADF06A46-B373-4639-BB24-A14C373891D0}"/>
    <dgm:cxn modelId="{47BCC4DA-D18D-4875-ADCA-AFA953C65734}" type="presOf" srcId="{D029001F-01C0-481F-9703-D72E8E6DE7A6}" destId="{89280AB5-F854-41C9-B603-FFE1D604EBD7}" srcOrd="0" destOrd="0" presId="urn:microsoft.com/office/officeart/2005/8/layout/vProcess5"/>
    <dgm:cxn modelId="{F841CC89-B21F-48D5-ACA4-1530A748AEBF}" type="presOf" srcId="{29134DC8-26C2-450C-9544-5427BCD97A2B}" destId="{79AB83B4-5863-4128-9A34-07CA31EEF524}" srcOrd="0" destOrd="0" presId="urn:microsoft.com/office/officeart/2005/8/layout/vProcess5"/>
    <dgm:cxn modelId="{E5C34780-848C-4563-8A4E-582B4C81084F}" type="presOf" srcId="{0E4A5C7B-80F6-47AC-9346-C86C5A28B329}" destId="{4E72EA95-5374-4E46-B04F-A112B7694B97}" srcOrd="0" destOrd="0" presId="urn:microsoft.com/office/officeart/2005/8/layout/vProcess5"/>
    <dgm:cxn modelId="{AECA405B-A05B-41EE-9AE5-27E86398136A}" srcId="{D029001F-01C0-481F-9703-D72E8E6DE7A6}" destId="{5BD829A8-A0FF-4C9D-A3AD-4A1B67940520}" srcOrd="1" destOrd="0" parTransId="{2A5609FB-C0FC-4721-9837-079D7EF077E1}" sibTransId="{39F09FCA-4A3F-4323-9F6F-385ED12619AF}"/>
    <dgm:cxn modelId="{F2715BFD-67BE-4879-921A-88E5857421C0}" type="presOf" srcId="{EE104B2A-9DEF-4AAE-92C8-F7C34C7C722B}" destId="{9C74132B-0B0E-4759-964F-FACD54F0B9FE}" srcOrd="1" destOrd="0" presId="urn:microsoft.com/office/officeart/2005/8/layout/vProcess5"/>
    <dgm:cxn modelId="{422F5D63-9D87-4F1C-9980-3A4AAF1FE29C}" type="presOf" srcId="{29134DC8-26C2-450C-9544-5427BCD97A2B}" destId="{AB66864A-CAD9-4916-8E76-7F23FC875B51}" srcOrd="1" destOrd="0" presId="urn:microsoft.com/office/officeart/2005/8/layout/vProcess5"/>
    <dgm:cxn modelId="{90874600-54F4-4E24-8082-47C1BF78E45B}" srcId="{D029001F-01C0-481F-9703-D72E8E6DE7A6}" destId="{D5C94427-CE42-4EFC-8189-E2CA2A8132FC}" srcOrd="0" destOrd="0" parTransId="{D3CDD6A8-A586-4275-A58D-5CB5CC02F0D6}" sibTransId="{70418546-AF7B-4C27-ACA1-C6581F661EE5}"/>
    <dgm:cxn modelId="{B2C81250-D1FE-40EF-AB6F-9574B517F445}" type="presOf" srcId="{0E4A5C7B-80F6-47AC-9346-C86C5A28B329}" destId="{88030B0A-F73F-4710-80CB-D9EA627D6611}" srcOrd="1" destOrd="0" presId="urn:microsoft.com/office/officeart/2005/8/layout/vProcess5"/>
    <dgm:cxn modelId="{53C0853D-8616-4B5A-A61E-8045AD3DA3B0}" type="presOf" srcId="{5BD829A8-A0FF-4C9D-A3AD-4A1B67940520}" destId="{7A667925-58C9-4934-B1EB-25E8B5E131E0}" srcOrd="1" destOrd="0" presId="urn:microsoft.com/office/officeart/2005/8/layout/vProcess5"/>
    <dgm:cxn modelId="{DA95A52A-3246-4E40-819B-BBC0496AA19E}" type="presOf" srcId="{ADF06A46-B373-4639-BB24-A14C373891D0}" destId="{4488CBC2-3F54-460F-B807-82FB9954A6E0}" srcOrd="0" destOrd="0" presId="urn:microsoft.com/office/officeart/2005/8/layout/vProcess5"/>
    <dgm:cxn modelId="{6264724B-8F83-439F-96F4-14A72F9F6131}" type="presOf" srcId="{D5C94427-CE42-4EFC-8189-E2CA2A8132FC}" destId="{01218579-585E-4B3B-B05A-04563BC702BC}" srcOrd="0" destOrd="0" presId="urn:microsoft.com/office/officeart/2005/8/layout/vProcess5"/>
    <dgm:cxn modelId="{B9538570-C88C-4B84-A117-61686C683ABE}" type="presOf" srcId="{70418546-AF7B-4C27-ACA1-C6581F661EE5}" destId="{8F478360-20CE-4973-95A5-0190A3BA7BE3}" srcOrd="0" destOrd="0" presId="urn:microsoft.com/office/officeart/2005/8/layout/vProcess5"/>
    <dgm:cxn modelId="{06B180BE-5F3F-4362-8BCA-BC66383EAA0A}" srcId="{D029001F-01C0-481F-9703-D72E8E6DE7A6}" destId="{29134DC8-26C2-450C-9544-5427BCD97A2B}" srcOrd="4" destOrd="0" parTransId="{67BFE841-AEEC-44F5-B67F-F2773C110FB1}" sibTransId="{9B318708-9A95-46AE-80DB-1CE0A7F4CB76}"/>
    <dgm:cxn modelId="{BFDCD310-8664-41B4-AE39-FC890EF87C09}" srcId="{D029001F-01C0-481F-9703-D72E8E6DE7A6}" destId="{0E4A5C7B-80F6-47AC-9346-C86C5A28B329}" srcOrd="3" destOrd="0" parTransId="{3172BC1A-22BA-4B97-965C-2F9D4956435C}" sibTransId="{6EF06BE0-B9A5-4F87-A561-A7D1FC9085EF}"/>
    <dgm:cxn modelId="{39F725B9-EEDC-42A7-BCA4-EAF47546EB86}" type="presParOf" srcId="{89280AB5-F854-41C9-B603-FFE1D604EBD7}" destId="{C937A14B-3614-43FB-9A6C-FEF6DAD08221}" srcOrd="0" destOrd="0" presId="urn:microsoft.com/office/officeart/2005/8/layout/vProcess5"/>
    <dgm:cxn modelId="{BDBC9428-4D63-47FD-9338-E9F081AC19A9}" type="presParOf" srcId="{89280AB5-F854-41C9-B603-FFE1D604EBD7}" destId="{01218579-585E-4B3B-B05A-04563BC702BC}" srcOrd="1" destOrd="0" presId="urn:microsoft.com/office/officeart/2005/8/layout/vProcess5"/>
    <dgm:cxn modelId="{A17A464F-7C58-47CE-9906-901FA343951F}" type="presParOf" srcId="{89280AB5-F854-41C9-B603-FFE1D604EBD7}" destId="{3C8394D8-AA85-4843-B9F6-AC2FF9A48138}" srcOrd="2" destOrd="0" presId="urn:microsoft.com/office/officeart/2005/8/layout/vProcess5"/>
    <dgm:cxn modelId="{3D33ADD7-2212-45A6-A666-464E5CDD6E59}" type="presParOf" srcId="{89280AB5-F854-41C9-B603-FFE1D604EBD7}" destId="{B8E9647B-904F-47D3-8C17-B4FAB164706A}" srcOrd="3" destOrd="0" presId="urn:microsoft.com/office/officeart/2005/8/layout/vProcess5"/>
    <dgm:cxn modelId="{D54B9C6D-C2B6-42B9-8BC7-F3AD5B8CC5D1}" type="presParOf" srcId="{89280AB5-F854-41C9-B603-FFE1D604EBD7}" destId="{4E72EA95-5374-4E46-B04F-A112B7694B97}" srcOrd="4" destOrd="0" presId="urn:microsoft.com/office/officeart/2005/8/layout/vProcess5"/>
    <dgm:cxn modelId="{A01259D2-965F-4278-9B3D-6737AADEB0AC}" type="presParOf" srcId="{89280AB5-F854-41C9-B603-FFE1D604EBD7}" destId="{79AB83B4-5863-4128-9A34-07CA31EEF524}" srcOrd="5" destOrd="0" presId="urn:microsoft.com/office/officeart/2005/8/layout/vProcess5"/>
    <dgm:cxn modelId="{EBBB21BC-DF34-4537-9B4B-FEE53F01223D}" type="presParOf" srcId="{89280AB5-F854-41C9-B603-FFE1D604EBD7}" destId="{8F478360-20CE-4973-95A5-0190A3BA7BE3}" srcOrd="6" destOrd="0" presId="urn:microsoft.com/office/officeart/2005/8/layout/vProcess5"/>
    <dgm:cxn modelId="{6EBF27CE-7624-44C5-A354-E31C36EFB1EF}" type="presParOf" srcId="{89280AB5-F854-41C9-B603-FFE1D604EBD7}" destId="{937ABAF7-0A48-4027-973B-CA87118F622E}" srcOrd="7" destOrd="0" presId="urn:microsoft.com/office/officeart/2005/8/layout/vProcess5"/>
    <dgm:cxn modelId="{555D506A-26FB-4DA1-8218-B4647613901B}" type="presParOf" srcId="{89280AB5-F854-41C9-B603-FFE1D604EBD7}" destId="{4488CBC2-3F54-460F-B807-82FB9954A6E0}" srcOrd="8" destOrd="0" presId="urn:microsoft.com/office/officeart/2005/8/layout/vProcess5"/>
    <dgm:cxn modelId="{AFE33FDB-5BC8-4F71-8E4B-C0B9CEF1BF9F}" type="presParOf" srcId="{89280AB5-F854-41C9-B603-FFE1D604EBD7}" destId="{F29D57EA-7B8A-496F-9C97-99952D87FD2A}" srcOrd="9" destOrd="0" presId="urn:microsoft.com/office/officeart/2005/8/layout/vProcess5"/>
    <dgm:cxn modelId="{46F04667-52BF-4C0B-907F-61433587E4C1}" type="presParOf" srcId="{89280AB5-F854-41C9-B603-FFE1D604EBD7}" destId="{FFB0D93B-75EF-4A69-A194-545D4BF30576}" srcOrd="10" destOrd="0" presId="urn:microsoft.com/office/officeart/2005/8/layout/vProcess5"/>
    <dgm:cxn modelId="{90FA75E9-FE8D-4732-B7B6-89DC613BC74A}" type="presParOf" srcId="{89280AB5-F854-41C9-B603-FFE1D604EBD7}" destId="{7A667925-58C9-4934-B1EB-25E8B5E131E0}" srcOrd="11" destOrd="0" presId="urn:microsoft.com/office/officeart/2005/8/layout/vProcess5"/>
    <dgm:cxn modelId="{D5736952-99DE-4382-A7A2-7C9767F76B15}" type="presParOf" srcId="{89280AB5-F854-41C9-B603-FFE1D604EBD7}" destId="{9C74132B-0B0E-4759-964F-FACD54F0B9FE}" srcOrd="12" destOrd="0" presId="urn:microsoft.com/office/officeart/2005/8/layout/vProcess5"/>
    <dgm:cxn modelId="{D8EBE8A7-286D-46D7-85C3-78775E794D29}" type="presParOf" srcId="{89280AB5-F854-41C9-B603-FFE1D604EBD7}" destId="{88030B0A-F73F-4710-80CB-D9EA627D6611}" srcOrd="13" destOrd="0" presId="urn:microsoft.com/office/officeart/2005/8/layout/vProcess5"/>
    <dgm:cxn modelId="{95FECDFB-4E94-417C-AFCD-7C9F1EBCE34D}" type="presParOf" srcId="{89280AB5-F854-41C9-B603-FFE1D604EBD7}" destId="{AB66864A-CAD9-4916-8E76-7F23FC875B51}" srcOrd="14" destOrd="0" presId="urn:microsoft.com/office/officeart/2005/8/layout/vProcess5"/>
  </dgm:cxnLst>
  <dgm:bg/>
  <dgm:whole/>
</dgm:dataModel>
</file>

<file path=ppt/diagrams/data2.xml><?xml version="1.0" encoding="utf-8"?>
<dgm:dataModel xmlns:dgm="http://schemas.openxmlformats.org/drawingml/2006/diagram" xmlns:a="http://schemas.openxmlformats.org/drawingml/2006/main">
  <dgm:ptLst>
    <dgm:pt modelId="{8C77BFB3-43FB-4D3C-A0EC-EB08EB139B1A}"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US"/>
        </a:p>
      </dgm:t>
    </dgm:pt>
    <dgm:pt modelId="{94F4FA77-EAA6-423C-B849-0FE70D09E953}">
      <dgm:prSet phldrT="[Text]"/>
      <dgm:spPr/>
      <dgm:t>
        <a:bodyPr/>
        <a:lstStyle/>
        <a:p>
          <a:r>
            <a:rPr lang="en-US" smtClean="0"/>
            <a:t>Đô thị hóa</a:t>
          </a:r>
          <a:endParaRPr lang="en-US"/>
        </a:p>
      </dgm:t>
    </dgm:pt>
    <dgm:pt modelId="{C9E721EB-FBC2-49A6-89D1-3A2917836625}" type="parTrans" cxnId="{7D713ACC-D55C-47DD-B7AE-076DFA980AD8}">
      <dgm:prSet/>
      <dgm:spPr/>
      <dgm:t>
        <a:bodyPr/>
        <a:lstStyle/>
        <a:p>
          <a:endParaRPr lang="en-US"/>
        </a:p>
      </dgm:t>
    </dgm:pt>
    <dgm:pt modelId="{3064E9CA-487C-4521-9A13-30383B4F2BE1}" type="sibTrans" cxnId="{7D713ACC-D55C-47DD-B7AE-076DFA980AD8}">
      <dgm:prSet/>
      <dgm:spPr/>
      <dgm:t>
        <a:bodyPr/>
        <a:lstStyle/>
        <a:p>
          <a:endParaRPr lang="en-US"/>
        </a:p>
      </dgm:t>
    </dgm:pt>
    <dgm:pt modelId="{DB94B72E-0913-4DD0-98A3-5E02754C50BC}">
      <dgm:prSet phldrT="[Text]"/>
      <dgm:spPr/>
      <dgm:t>
        <a:bodyPr/>
        <a:lstStyle/>
        <a:p>
          <a:r>
            <a:rPr lang="en-US" smtClean="0"/>
            <a:t>Dân số</a:t>
          </a:r>
          <a:endParaRPr lang="en-US"/>
        </a:p>
      </dgm:t>
    </dgm:pt>
    <dgm:pt modelId="{142B7CEC-B0F3-4106-B3B3-8BE6AB6EF300}" type="parTrans" cxnId="{8708608D-7045-4388-B7BA-1A09D97BD5B1}">
      <dgm:prSet/>
      <dgm:spPr/>
      <dgm:t>
        <a:bodyPr/>
        <a:lstStyle/>
        <a:p>
          <a:endParaRPr lang="en-US"/>
        </a:p>
      </dgm:t>
    </dgm:pt>
    <dgm:pt modelId="{B5D75B7F-A374-4BD3-95E4-75B3B1AC54B5}" type="sibTrans" cxnId="{8708608D-7045-4388-B7BA-1A09D97BD5B1}">
      <dgm:prSet/>
      <dgm:spPr/>
      <dgm:t>
        <a:bodyPr/>
        <a:lstStyle/>
        <a:p>
          <a:endParaRPr lang="en-US"/>
        </a:p>
      </dgm:t>
    </dgm:pt>
    <dgm:pt modelId="{C4627A48-9893-4D24-849C-C2D9125FFCDC}">
      <dgm:prSet phldrT="[Text]"/>
      <dgm:spPr/>
      <dgm:t>
        <a:bodyPr/>
        <a:lstStyle/>
        <a:p>
          <a:r>
            <a:rPr lang="en-US" smtClean="0"/>
            <a:t>Xã hội</a:t>
          </a:r>
          <a:endParaRPr lang="en-US"/>
        </a:p>
      </dgm:t>
    </dgm:pt>
    <dgm:pt modelId="{CC49E123-1DD5-4BDC-BBA1-BE509A74B08A}" type="parTrans" cxnId="{7BF6BE97-9E64-47F4-95F0-84628A725314}">
      <dgm:prSet/>
      <dgm:spPr/>
      <dgm:t>
        <a:bodyPr/>
        <a:lstStyle/>
        <a:p>
          <a:endParaRPr lang="en-US"/>
        </a:p>
      </dgm:t>
    </dgm:pt>
    <dgm:pt modelId="{DBE5BACC-1004-493B-9BBB-DD5FC2FA809A}" type="sibTrans" cxnId="{7BF6BE97-9E64-47F4-95F0-84628A725314}">
      <dgm:prSet/>
      <dgm:spPr/>
      <dgm:t>
        <a:bodyPr/>
        <a:lstStyle/>
        <a:p>
          <a:endParaRPr lang="en-US"/>
        </a:p>
      </dgm:t>
    </dgm:pt>
    <dgm:pt modelId="{9013226D-1B2D-4A5B-999F-15AB9510AE9C}">
      <dgm:prSet phldrT="[Text]"/>
      <dgm:spPr/>
      <dgm:t>
        <a:bodyPr/>
        <a:lstStyle/>
        <a:p>
          <a:r>
            <a:rPr lang="en-US" smtClean="0"/>
            <a:t>Môi trường</a:t>
          </a:r>
          <a:endParaRPr lang="en-US"/>
        </a:p>
      </dgm:t>
    </dgm:pt>
    <dgm:pt modelId="{4307BF5A-AE3C-48AF-BCD6-9282E356B2A7}" type="sibTrans" cxnId="{DF845D93-6AED-4404-B287-9F792753185E}">
      <dgm:prSet/>
      <dgm:spPr/>
      <dgm:t>
        <a:bodyPr/>
        <a:lstStyle/>
        <a:p>
          <a:endParaRPr lang="en-US"/>
        </a:p>
      </dgm:t>
    </dgm:pt>
    <dgm:pt modelId="{968BE30D-CE0A-4312-B1B1-86EB2138E754}" type="parTrans" cxnId="{DF845D93-6AED-4404-B287-9F792753185E}">
      <dgm:prSet/>
      <dgm:spPr/>
      <dgm:t>
        <a:bodyPr/>
        <a:lstStyle/>
        <a:p>
          <a:endParaRPr lang="en-US"/>
        </a:p>
      </dgm:t>
    </dgm:pt>
    <dgm:pt modelId="{E77FC6CD-C6A5-4BEB-8719-AD2581E94894}" type="pres">
      <dgm:prSet presAssocID="{8C77BFB3-43FB-4D3C-A0EC-EB08EB139B1A}" presName="Name0" presStyleCnt="0">
        <dgm:presLayoutVars>
          <dgm:chMax val="1"/>
          <dgm:dir/>
          <dgm:animLvl val="ctr"/>
          <dgm:resizeHandles val="exact"/>
        </dgm:presLayoutVars>
      </dgm:prSet>
      <dgm:spPr/>
      <dgm:t>
        <a:bodyPr/>
        <a:lstStyle/>
        <a:p>
          <a:endParaRPr lang="en-US"/>
        </a:p>
      </dgm:t>
    </dgm:pt>
    <dgm:pt modelId="{C077431D-44B4-4060-98C5-5886E484D1D9}" type="pres">
      <dgm:prSet presAssocID="{94F4FA77-EAA6-423C-B849-0FE70D09E953}" presName="centerShape" presStyleLbl="node0" presStyleIdx="0" presStyleCnt="1"/>
      <dgm:spPr/>
      <dgm:t>
        <a:bodyPr/>
        <a:lstStyle/>
        <a:p>
          <a:endParaRPr lang="en-US"/>
        </a:p>
      </dgm:t>
    </dgm:pt>
    <dgm:pt modelId="{200BADA7-F28A-4242-93D1-CA59F227A82D}" type="pres">
      <dgm:prSet presAssocID="{DB94B72E-0913-4DD0-98A3-5E02754C50BC}" presName="node" presStyleLbl="node1" presStyleIdx="0" presStyleCnt="3">
        <dgm:presLayoutVars>
          <dgm:bulletEnabled val="1"/>
        </dgm:presLayoutVars>
      </dgm:prSet>
      <dgm:spPr/>
      <dgm:t>
        <a:bodyPr/>
        <a:lstStyle/>
        <a:p>
          <a:endParaRPr lang="en-US"/>
        </a:p>
      </dgm:t>
    </dgm:pt>
    <dgm:pt modelId="{4E2B27A7-3793-4138-AC32-E73F728A41F9}" type="pres">
      <dgm:prSet presAssocID="{DB94B72E-0913-4DD0-98A3-5E02754C50BC}" presName="dummy" presStyleCnt="0"/>
      <dgm:spPr/>
    </dgm:pt>
    <dgm:pt modelId="{31F77B06-AEF6-4881-9327-3C04A2C3EE15}" type="pres">
      <dgm:prSet presAssocID="{B5D75B7F-A374-4BD3-95E4-75B3B1AC54B5}" presName="sibTrans" presStyleLbl="sibTrans2D1" presStyleIdx="0" presStyleCnt="3"/>
      <dgm:spPr/>
      <dgm:t>
        <a:bodyPr/>
        <a:lstStyle/>
        <a:p>
          <a:endParaRPr lang="en-US"/>
        </a:p>
      </dgm:t>
    </dgm:pt>
    <dgm:pt modelId="{354927EE-C1FA-459F-ACBD-2F8617A2ACC6}" type="pres">
      <dgm:prSet presAssocID="{9013226D-1B2D-4A5B-999F-15AB9510AE9C}" presName="node" presStyleLbl="node1" presStyleIdx="1" presStyleCnt="3">
        <dgm:presLayoutVars>
          <dgm:bulletEnabled val="1"/>
        </dgm:presLayoutVars>
      </dgm:prSet>
      <dgm:spPr/>
      <dgm:t>
        <a:bodyPr/>
        <a:lstStyle/>
        <a:p>
          <a:endParaRPr lang="en-US"/>
        </a:p>
      </dgm:t>
    </dgm:pt>
    <dgm:pt modelId="{F9F68108-2E68-4ED0-B8B7-1FE1A2BD5B40}" type="pres">
      <dgm:prSet presAssocID="{9013226D-1B2D-4A5B-999F-15AB9510AE9C}" presName="dummy" presStyleCnt="0"/>
      <dgm:spPr/>
    </dgm:pt>
    <dgm:pt modelId="{1DC111C2-69EE-47D7-901E-DFEA4E0A69E3}" type="pres">
      <dgm:prSet presAssocID="{4307BF5A-AE3C-48AF-BCD6-9282E356B2A7}" presName="sibTrans" presStyleLbl="sibTrans2D1" presStyleIdx="1" presStyleCnt="3"/>
      <dgm:spPr/>
      <dgm:t>
        <a:bodyPr/>
        <a:lstStyle/>
        <a:p>
          <a:endParaRPr lang="en-US"/>
        </a:p>
      </dgm:t>
    </dgm:pt>
    <dgm:pt modelId="{8FFAD98C-E052-463E-A4C0-DCE625038B97}" type="pres">
      <dgm:prSet presAssocID="{C4627A48-9893-4D24-849C-C2D9125FFCDC}" presName="node" presStyleLbl="node1" presStyleIdx="2" presStyleCnt="3">
        <dgm:presLayoutVars>
          <dgm:bulletEnabled val="1"/>
        </dgm:presLayoutVars>
      </dgm:prSet>
      <dgm:spPr/>
      <dgm:t>
        <a:bodyPr/>
        <a:lstStyle/>
        <a:p>
          <a:endParaRPr lang="en-US"/>
        </a:p>
      </dgm:t>
    </dgm:pt>
    <dgm:pt modelId="{CDECA650-182B-424C-8112-CE26EC8F0DE9}" type="pres">
      <dgm:prSet presAssocID="{C4627A48-9893-4D24-849C-C2D9125FFCDC}" presName="dummy" presStyleCnt="0"/>
      <dgm:spPr/>
    </dgm:pt>
    <dgm:pt modelId="{9A2158B3-1CB3-499F-AF83-0830CAE41C85}" type="pres">
      <dgm:prSet presAssocID="{DBE5BACC-1004-493B-9BBB-DD5FC2FA809A}" presName="sibTrans" presStyleLbl="sibTrans2D1" presStyleIdx="2" presStyleCnt="3"/>
      <dgm:spPr/>
      <dgm:t>
        <a:bodyPr/>
        <a:lstStyle/>
        <a:p>
          <a:endParaRPr lang="en-US"/>
        </a:p>
      </dgm:t>
    </dgm:pt>
  </dgm:ptLst>
  <dgm:cxnLst>
    <dgm:cxn modelId="{7BF6BE97-9E64-47F4-95F0-84628A725314}" srcId="{94F4FA77-EAA6-423C-B849-0FE70D09E953}" destId="{C4627A48-9893-4D24-849C-C2D9125FFCDC}" srcOrd="2" destOrd="0" parTransId="{CC49E123-1DD5-4BDC-BBA1-BE509A74B08A}" sibTransId="{DBE5BACC-1004-493B-9BBB-DD5FC2FA809A}"/>
    <dgm:cxn modelId="{8708608D-7045-4388-B7BA-1A09D97BD5B1}" srcId="{94F4FA77-EAA6-423C-B849-0FE70D09E953}" destId="{DB94B72E-0913-4DD0-98A3-5E02754C50BC}" srcOrd="0" destOrd="0" parTransId="{142B7CEC-B0F3-4106-B3B3-8BE6AB6EF300}" sibTransId="{B5D75B7F-A374-4BD3-95E4-75B3B1AC54B5}"/>
    <dgm:cxn modelId="{DE1749BB-5B06-470D-BB45-6C31C144A325}" type="presOf" srcId="{4307BF5A-AE3C-48AF-BCD6-9282E356B2A7}" destId="{1DC111C2-69EE-47D7-901E-DFEA4E0A69E3}" srcOrd="0" destOrd="0" presId="urn:microsoft.com/office/officeart/2005/8/layout/radial6"/>
    <dgm:cxn modelId="{7D713ACC-D55C-47DD-B7AE-076DFA980AD8}" srcId="{8C77BFB3-43FB-4D3C-A0EC-EB08EB139B1A}" destId="{94F4FA77-EAA6-423C-B849-0FE70D09E953}" srcOrd="0" destOrd="0" parTransId="{C9E721EB-FBC2-49A6-89D1-3A2917836625}" sibTransId="{3064E9CA-487C-4521-9A13-30383B4F2BE1}"/>
    <dgm:cxn modelId="{619ABD3C-D6EB-474A-A20B-2B8BB83A6B12}" type="presOf" srcId="{C4627A48-9893-4D24-849C-C2D9125FFCDC}" destId="{8FFAD98C-E052-463E-A4C0-DCE625038B97}" srcOrd="0" destOrd="0" presId="urn:microsoft.com/office/officeart/2005/8/layout/radial6"/>
    <dgm:cxn modelId="{EC38CFC4-0FF0-4DC9-A200-18EB72A6EC80}" type="presOf" srcId="{94F4FA77-EAA6-423C-B849-0FE70D09E953}" destId="{C077431D-44B4-4060-98C5-5886E484D1D9}" srcOrd="0" destOrd="0" presId="urn:microsoft.com/office/officeart/2005/8/layout/radial6"/>
    <dgm:cxn modelId="{0B660C62-D070-441B-BB6C-EC2505854F63}" type="presOf" srcId="{DBE5BACC-1004-493B-9BBB-DD5FC2FA809A}" destId="{9A2158B3-1CB3-499F-AF83-0830CAE41C85}" srcOrd="0" destOrd="0" presId="urn:microsoft.com/office/officeart/2005/8/layout/radial6"/>
    <dgm:cxn modelId="{91C0623B-DFC6-4F91-8867-EF19414B5E91}" type="presOf" srcId="{B5D75B7F-A374-4BD3-95E4-75B3B1AC54B5}" destId="{31F77B06-AEF6-4881-9327-3C04A2C3EE15}" srcOrd="0" destOrd="0" presId="urn:microsoft.com/office/officeart/2005/8/layout/radial6"/>
    <dgm:cxn modelId="{C9F08C82-552F-436C-84D0-E5A43A0EAAC9}" type="presOf" srcId="{9013226D-1B2D-4A5B-999F-15AB9510AE9C}" destId="{354927EE-C1FA-459F-ACBD-2F8617A2ACC6}" srcOrd="0" destOrd="0" presId="urn:microsoft.com/office/officeart/2005/8/layout/radial6"/>
    <dgm:cxn modelId="{B076F6CF-F3C2-4EC9-BC4F-1E197C546A10}" type="presOf" srcId="{8C77BFB3-43FB-4D3C-A0EC-EB08EB139B1A}" destId="{E77FC6CD-C6A5-4BEB-8719-AD2581E94894}" srcOrd="0" destOrd="0" presId="urn:microsoft.com/office/officeart/2005/8/layout/radial6"/>
    <dgm:cxn modelId="{5C0EE0A6-F02A-4F7A-B410-290E1F2F9D9F}" type="presOf" srcId="{DB94B72E-0913-4DD0-98A3-5E02754C50BC}" destId="{200BADA7-F28A-4242-93D1-CA59F227A82D}" srcOrd="0" destOrd="0" presId="urn:microsoft.com/office/officeart/2005/8/layout/radial6"/>
    <dgm:cxn modelId="{DF845D93-6AED-4404-B287-9F792753185E}" srcId="{94F4FA77-EAA6-423C-B849-0FE70D09E953}" destId="{9013226D-1B2D-4A5B-999F-15AB9510AE9C}" srcOrd="1" destOrd="0" parTransId="{968BE30D-CE0A-4312-B1B1-86EB2138E754}" sibTransId="{4307BF5A-AE3C-48AF-BCD6-9282E356B2A7}"/>
    <dgm:cxn modelId="{EACC8F17-D82D-4EEC-BE4F-0691730F41E0}" type="presParOf" srcId="{E77FC6CD-C6A5-4BEB-8719-AD2581E94894}" destId="{C077431D-44B4-4060-98C5-5886E484D1D9}" srcOrd="0" destOrd="0" presId="urn:microsoft.com/office/officeart/2005/8/layout/radial6"/>
    <dgm:cxn modelId="{5659200A-8CCF-42DF-86F5-F3D8DF788413}" type="presParOf" srcId="{E77FC6CD-C6A5-4BEB-8719-AD2581E94894}" destId="{200BADA7-F28A-4242-93D1-CA59F227A82D}" srcOrd="1" destOrd="0" presId="urn:microsoft.com/office/officeart/2005/8/layout/radial6"/>
    <dgm:cxn modelId="{01C96830-614E-4B30-9B3A-286D081DAE0D}" type="presParOf" srcId="{E77FC6CD-C6A5-4BEB-8719-AD2581E94894}" destId="{4E2B27A7-3793-4138-AC32-E73F728A41F9}" srcOrd="2" destOrd="0" presId="urn:microsoft.com/office/officeart/2005/8/layout/radial6"/>
    <dgm:cxn modelId="{223DC265-EABC-4E48-B494-3ACB5364DB51}" type="presParOf" srcId="{E77FC6CD-C6A5-4BEB-8719-AD2581E94894}" destId="{31F77B06-AEF6-4881-9327-3C04A2C3EE15}" srcOrd="3" destOrd="0" presId="urn:microsoft.com/office/officeart/2005/8/layout/radial6"/>
    <dgm:cxn modelId="{E44F3AE1-0100-4FEA-B6CE-5B7F79677C2C}" type="presParOf" srcId="{E77FC6CD-C6A5-4BEB-8719-AD2581E94894}" destId="{354927EE-C1FA-459F-ACBD-2F8617A2ACC6}" srcOrd="4" destOrd="0" presId="urn:microsoft.com/office/officeart/2005/8/layout/radial6"/>
    <dgm:cxn modelId="{531AA6CA-37F0-4830-AB72-6EB5EE0A3DC1}" type="presParOf" srcId="{E77FC6CD-C6A5-4BEB-8719-AD2581E94894}" destId="{F9F68108-2E68-4ED0-B8B7-1FE1A2BD5B40}" srcOrd="5" destOrd="0" presId="urn:microsoft.com/office/officeart/2005/8/layout/radial6"/>
    <dgm:cxn modelId="{258F8886-F0B4-47EF-B16C-58440B1025DE}" type="presParOf" srcId="{E77FC6CD-C6A5-4BEB-8719-AD2581E94894}" destId="{1DC111C2-69EE-47D7-901E-DFEA4E0A69E3}" srcOrd="6" destOrd="0" presId="urn:microsoft.com/office/officeart/2005/8/layout/radial6"/>
    <dgm:cxn modelId="{D0A3958B-E68B-4977-8423-3507C4E3C6BC}" type="presParOf" srcId="{E77FC6CD-C6A5-4BEB-8719-AD2581E94894}" destId="{8FFAD98C-E052-463E-A4C0-DCE625038B97}" srcOrd="7" destOrd="0" presId="urn:microsoft.com/office/officeart/2005/8/layout/radial6"/>
    <dgm:cxn modelId="{AFD33E4E-E176-4005-B8A0-614929B1D94B}" type="presParOf" srcId="{E77FC6CD-C6A5-4BEB-8719-AD2581E94894}" destId="{CDECA650-182B-424C-8112-CE26EC8F0DE9}" srcOrd="8" destOrd="0" presId="urn:microsoft.com/office/officeart/2005/8/layout/radial6"/>
    <dgm:cxn modelId="{A48AFC47-0DBD-422B-B3E2-149D39DA80C3}" type="presParOf" srcId="{E77FC6CD-C6A5-4BEB-8719-AD2581E94894}" destId="{9A2158B3-1CB3-499F-AF83-0830CAE41C85}" srcOrd="9" destOrd="0" presId="urn:microsoft.com/office/officeart/2005/8/layout/radial6"/>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32B2192-5FCF-4FDD-9057-905604352FD8}" type="doc">
      <dgm:prSet loTypeId="urn:microsoft.com/office/officeart/2005/8/layout/radial5" loCatId="cycle" qsTypeId="urn:microsoft.com/office/officeart/2005/8/quickstyle/simple1" qsCatId="simple" csTypeId="urn:microsoft.com/office/officeart/2005/8/colors/accent1_2" csCatId="accent1" phldr="1"/>
      <dgm:spPr/>
      <dgm:t>
        <a:bodyPr/>
        <a:lstStyle/>
        <a:p>
          <a:endParaRPr lang="en-US"/>
        </a:p>
      </dgm:t>
    </dgm:pt>
    <dgm:pt modelId="{A0D41E21-984C-4B95-B895-5C7286DA8379}">
      <dgm:prSet phldrT="[Text]"/>
      <dgm:spPr/>
      <dgm:t>
        <a:bodyPr/>
        <a:lstStyle/>
        <a:p>
          <a:r>
            <a:rPr lang="en-US" dirty="0" smtClean="0"/>
            <a:t>Ô </a:t>
          </a:r>
          <a:r>
            <a:rPr lang="en-US" dirty="0" err="1" smtClean="0"/>
            <a:t>nhiễm</a:t>
          </a:r>
          <a:r>
            <a:rPr lang="en-US" dirty="0" smtClean="0"/>
            <a:t> </a:t>
          </a:r>
          <a:r>
            <a:rPr lang="en-US" dirty="0" err="1" smtClean="0"/>
            <a:t>môi</a:t>
          </a:r>
          <a:r>
            <a:rPr lang="en-US" dirty="0" smtClean="0"/>
            <a:t> </a:t>
          </a:r>
          <a:r>
            <a:rPr lang="en-US" dirty="0" err="1" smtClean="0"/>
            <a:t>trường</a:t>
          </a:r>
          <a:endParaRPr lang="en-US" dirty="0"/>
        </a:p>
      </dgm:t>
    </dgm:pt>
    <dgm:pt modelId="{7AA21368-A0A7-48DA-B0E2-2766382D74E2}" type="parTrans" cxnId="{A80E98ED-A909-4F22-B91F-F1CB3ABDC434}">
      <dgm:prSet/>
      <dgm:spPr/>
      <dgm:t>
        <a:bodyPr/>
        <a:lstStyle/>
        <a:p>
          <a:endParaRPr lang="en-US"/>
        </a:p>
      </dgm:t>
    </dgm:pt>
    <dgm:pt modelId="{A982F608-3686-4C9A-A60C-68C84364D843}" type="sibTrans" cxnId="{A80E98ED-A909-4F22-B91F-F1CB3ABDC434}">
      <dgm:prSet/>
      <dgm:spPr/>
      <dgm:t>
        <a:bodyPr/>
        <a:lstStyle/>
        <a:p>
          <a:endParaRPr lang="en-US"/>
        </a:p>
      </dgm:t>
    </dgm:pt>
    <dgm:pt modelId="{2A9771EE-C6DE-4340-A964-783639DCF202}">
      <dgm:prSet phldrT="[Text]"/>
      <dgm:spPr/>
      <dgm:t>
        <a:bodyPr/>
        <a:lstStyle/>
        <a:p>
          <a:r>
            <a:rPr lang="en-US" dirty="0" err="1" smtClean="0"/>
            <a:t>Không</a:t>
          </a:r>
          <a:r>
            <a:rPr lang="en-US" dirty="0" smtClean="0"/>
            <a:t> </a:t>
          </a:r>
          <a:r>
            <a:rPr lang="en-US" dirty="0" err="1" smtClean="0"/>
            <a:t>khí</a:t>
          </a:r>
          <a:endParaRPr lang="en-US" dirty="0"/>
        </a:p>
      </dgm:t>
    </dgm:pt>
    <dgm:pt modelId="{B2079A2D-CA93-4DCD-BD20-B25F37184493}" type="parTrans" cxnId="{99A90A9C-56F6-41F2-8098-3A55F7E8BFF5}">
      <dgm:prSet/>
      <dgm:spPr/>
      <dgm:t>
        <a:bodyPr/>
        <a:lstStyle/>
        <a:p>
          <a:endParaRPr lang="en-US"/>
        </a:p>
      </dgm:t>
    </dgm:pt>
    <dgm:pt modelId="{593AD2E4-F6E6-4F05-B33E-757ADBCAD2EA}" type="sibTrans" cxnId="{99A90A9C-56F6-41F2-8098-3A55F7E8BFF5}">
      <dgm:prSet/>
      <dgm:spPr/>
      <dgm:t>
        <a:bodyPr/>
        <a:lstStyle/>
        <a:p>
          <a:endParaRPr lang="en-US"/>
        </a:p>
      </dgm:t>
    </dgm:pt>
    <dgm:pt modelId="{DE2478E8-BCA2-4CCD-8E6C-E44D31BD4735}">
      <dgm:prSet phldrT="[Text]"/>
      <dgm:spPr/>
      <dgm:t>
        <a:bodyPr/>
        <a:lstStyle/>
        <a:p>
          <a:r>
            <a:rPr lang="en-US" smtClean="0"/>
            <a:t>Nước</a:t>
          </a:r>
          <a:endParaRPr lang="en-US" dirty="0"/>
        </a:p>
      </dgm:t>
    </dgm:pt>
    <dgm:pt modelId="{F7C221DC-6BEA-4A67-A06D-FC45CAB65CC0}" type="parTrans" cxnId="{952805A0-3308-438A-8D75-3EFDF4C1F656}">
      <dgm:prSet/>
      <dgm:spPr/>
      <dgm:t>
        <a:bodyPr/>
        <a:lstStyle/>
        <a:p>
          <a:endParaRPr lang="en-US"/>
        </a:p>
      </dgm:t>
    </dgm:pt>
    <dgm:pt modelId="{5DC3688C-46B9-4CA8-9D30-B03DADF4B21A}" type="sibTrans" cxnId="{952805A0-3308-438A-8D75-3EFDF4C1F656}">
      <dgm:prSet/>
      <dgm:spPr/>
      <dgm:t>
        <a:bodyPr/>
        <a:lstStyle/>
        <a:p>
          <a:endParaRPr lang="en-US"/>
        </a:p>
      </dgm:t>
    </dgm:pt>
    <dgm:pt modelId="{92037F7B-6815-4351-AAC6-27A01CDF4237}">
      <dgm:prSet phldrT="[Text]"/>
      <dgm:spPr/>
      <dgm:t>
        <a:bodyPr/>
        <a:lstStyle/>
        <a:p>
          <a:r>
            <a:rPr lang="en-US" smtClean="0"/>
            <a:t>Ánh sáng</a:t>
          </a:r>
          <a:endParaRPr lang="en-US"/>
        </a:p>
      </dgm:t>
    </dgm:pt>
    <dgm:pt modelId="{4F8DE1FF-FABF-481C-9FDA-DACED9E5C750}" type="parTrans" cxnId="{6D4BB186-1EFB-41C7-ABA3-1D901265ADD5}">
      <dgm:prSet/>
      <dgm:spPr/>
      <dgm:t>
        <a:bodyPr/>
        <a:lstStyle/>
        <a:p>
          <a:endParaRPr lang="en-US"/>
        </a:p>
      </dgm:t>
    </dgm:pt>
    <dgm:pt modelId="{DEC89B8C-9F7C-4975-886A-4C263CFEFCC9}" type="sibTrans" cxnId="{6D4BB186-1EFB-41C7-ABA3-1D901265ADD5}">
      <dgm:prSet/>
      <dgm:spPr/>
      <dgm:t>
        <a:bodyPr/>
        <a:lstStyle/>
        <a:p>
          <a:endParaRPr lang="en-US"/>
        </a:p>
      </dgm:t>
    </dgm:pt>
    <dgm:pt modelId="{DAE8708D-5E98-4BF5-AEE0-D029D5397394}">
      <dgm:prSet phldrT="[Text]"/>
      <dgm:spPr/>
      <dgm:t>
        <a:bodyPr/>
        <a:lstStyle/>
        <a:p>
          <a:r>
            <a:rPr lang="en-US" smtClean="0"/>
            <a:t>Tiếng ổn</a:t>
          </a:r>
          <a:endParaRPr lang="en-US"/>
        </a:p>
      </dgm:t>
    </dgm:pt>
    <dgm:pt modelId="{3EADDCAB-6426-4646-A700-43B25264042A}" type="parTrans" cxnId="{04AC32C0-E22B-427A-BEEF-FD117E5AF2FC}">
      <dgm:prSet/>
      <dgm:spPr/>
      <dgm:t>
        <a:bodyPr/>
        <a:lstStyle/>
        <a:p>
          <a:endParaRPr lang="en-US"/>
        </a:p>
      </dgm:t>
    </dgm:pt>
    <dgm:pt modelId="{466331D0-64E5-41DD-A1F7-D90D15AA8E82}" type="sibTrans" cxnId="{04AC32C0-E22B-427A-BEEF-FD117E5AF2FC}">
      <dgm:prSet/>
      <dgm:spPr/>
      <dgm:t>
        <a:bodyPr/>
        <a:lstStyle/>
        <a:p>
          <a:endParaRPr lang="en-US"/>
        </a:p>
      </dgm:t>
    </dgm:pt>
    <dgm:pt modelId="{55EB727F-39F0-4B17-B624-3E6EBB599B10}" type="pres">
      <dgm:prSet presAssocID="{632B2192-5FCF-4FDD-9057-905604352FD8}" presName="Name0" presStyleCnt="0">
        <dgm:presLayoutVars>
          <dgm:chMax val="1"/>
          <dgm:dir/>
          <dgm:animLvl val="ctr"/>
          <dgm:resizeHandles val="exact"/>
        </dgm:presLayoutVars>
      </dgm:prSet>
      <dgm:spPr/>
      <dgm:t>
        <a:bodyPr/>
        <a:lstStyle/>
        <a:p>
          <a:endParaRPr lang="en-US"/>
        </a:p>
      </dgm:t>
    </dgm:pt>
    <dgm:pt modelId="{01305107-7100-4538-83F4-CA36DD0D08C1}" type="pres">
      <dgm:prSet presAssocID="{A0D41E21-984C-4B95-B895-5C7286DA8379}" presName="centerShape" presStyleLbl="node0" presStyleIdx="0" presStyleCnt="1" custScaleX="147285" custScaleY="122738"/>
      <dgm:spPr/>
      <dgm:t>
        <a:bodyPr/>
        <a:lstStyle/>
        <a:p>
          <a:endParaRPr lang="en-US"/>
        </a:p>
      </dgm:t>
    </dgm:pt>
    <dgm:pt modelId="{C083AF89-C6CE-471E-9458-8447CDE7FD23}" type="pres">
      <dgm:prSet presAssocID="{B2079A2D-CA93-4DCD-BD20-B25F37184493}" presName="parTrans" presStyleLbl="sibTrans2D1" presStyleIdx="0" presStyleCnt="4"/>
      <dgm:spPr/>
      <dgm:t>
        <a:bodyPr/>
        <a:lstStyle/>
        <a:p>
          <a:endParaRPr lang="en-US"/>
        </a:p>
      </dgm:t>
    </dgm:pt>
    <dgm:pt modelId="{460DB73B-D0EA-4AE7-9F9C-4D7E11140520}" type="pres">
      <dgm:prSet presAssocID="{B2079A2D-CA93-4DCD-BD20-B25F37184493}" presName="connectorText" presStyleLbl="sibTrans2D1" presStyleIdx="0" presStyleCnt="4"/>
      <dgm:spPr/>
      <dgm:t>
        <a:bodyPr/>
        <a:lstStyle/>
        <a:p>
          <a:endParaRPr lang="en-US"/>
        </a:p>
      </dgm:t>
    </dgm:pt>
    <dgm:pt modelId="{E46A85CB-92A2-4C08-9507-061EE2CAEB81}" type="pres">
      <dgm:prSet presAssocID="{2A9771EE-C6DE-4340-A964-783639DCF202}" presName="node" presStyleLbl="node1" presStyleIdx="0" presStyleCnt="4" custRadScaleRad="104490" custRadScaleInc="787">
        <dgm:presLayoutVars>
          <dgm:bulletEnabled val="1"/>
        </dgm:presLayoutVars>
      </dgm:prSet>
      <dgm:spPr/>
      <dgm:t>
        <a:bodyPr/>
        <a:lstStyle/>
        <a:p>
          <a:endParaRPr lang="en-US"/>
        </a:p>
      </dgm:t>
    </dgm:pt>
    <dgm:pt modelId="{4C18BA4B-CA30-4A41-9DD4-D84726F4DFA3}" type="pres">
      <dgm:prSet presAssocID="{F7C221DC-6BEA-4A67-A06D-FC45CAB65CC0}" presName="parTrans" presStyleLbl="sibTrans2D1" presStyleIdx="1" presStyleCnt="4"/>
      <dgm:spPr/>
      <dgm:t>
        <a:bodyPr/>
        <a:lstStyle/>
        <a:p>
          <a:endParaRPr lang="en-US"/>
        </a:p>
      </dgm:t>
    </dgm:pt>
    <dgm:pt modelId="{8CCE62AB-93E2-40B9-BD26-FA4356031B2E}" type="pres">
      <dgm:prSet presAssocID="{F7C221DC-6BEA-4A67-A06D-FC45CAB65CC0}" presName="connectorText" presStyleLbl="sibTrans2D1" presStyleIdx="1" presStyleCnt="4"/>
      <dgm:spPr/>
      <dgm:t>
        <a:bodyPr/>
        <a:lstStyle/>
        <a:p>
          <a:endParaRPr lang="en-US"/>
        </a:p>
      </dgm:t>
    </dgm:pt>
    <dgm:pt modelId="{1CB376AF-DE99-4D07-9969-DF41B13FDEEF}" type="pres">
      <dgm:prSet presAssocID="{DE2478E8-BCA2-4CCD-8E6C-E44D31BD4735}" presName="node" presStyleLbl="node1" presStyleIdx="1" presStyleCnt="4" custRadScaleRad="114602" custRadScaleInc="-4150">
        <dgm:presLayoutVars>
          <dgm:bulletEnabled val="1"/>
        </dgm:presLayoutVars>
      </dgm:prSet>
      <dgm:spPr/>
      <dgm:t>
        <a:bodyPr/>
        <a:lstStyle/>
        <a:p>
          <a:endParaRPr lang="en-US"/>
        </a:p>
      </dgm:t>
    </dgm:pt>
    <dgm:pt modelId="{D1913653-53E6-4C8B-9C8B-35EB3D403EE0}" type="pres">
      <dgm:prSet presAssocID="{4F8DE1FF-FABF-481C-9FDA-DACED9E5C750}" presName="parTrans" presStyleLbl="sibTrans2D1" presStyleIdx="2" presStyleCnt="4"/>
      <dgm:spPr/>
      <dgm:t>
        <a:bodyPr/>
        <a:lstStyle/>
        <a:p>
          <a:endParaRPr lang="en-US"/>
        </a:p>
      </dgm:t>
    </dgm:pt>
    <dgm:pt modelId="{DB024316-1A50-41D4-A09A-6AA8EE7CCAEF}" type="pres">
      <dgm:prSet presAssocID="{4F8DE1FF-FABF-481C-9FDA-DACED9E5C750}" presName="connectorText" presStyleLbl="sibTrans2D1" presStyleIdx="2" presStyleCnt="4"/>
      <dgm:spPr/>
      <dgm:t>
        <a:bodyPr/>
        <a:lstStyle/>
        <a:p>
          <a:endParaRPr lang="en-US"/>
        </a:p>
      </dgm:t>
    </dgm:pt>
    <dgm:pt modelId="{B8C610C8-39D3-4529-BEC6-1ACE6EEBD99A}" type="pres">
      <dgm:prSet presAssocID="{92037F7B-6815-4351-AAC6-27A01CDF4237}" presName="node" presStyleLbl="node1" presStyleIdx="2" presStyleCnt="4" custRadScaleRad="101401" custRadScaleInc="-811">
        <dgm:presLayoutVars>
          <dgm:bulletEnabled val="1"/>
        </dgm:presLayoutVars>
      </dgm:prSet>
      <dgm:spPr/>
      <dgm:t>
        <a:bodyPr/>
        <a:lstStyle/>
        <a:p>
          <a:endParaRPr lang="en-US"/>
        </a:p>
      </dgm:t>
    </dgm:pt>
    <dgm:pt modelId="{E9641FA1-446B-4050-A077-F37705A5CE7C}" type="pres">
      <dgm:prSet presAssocID="{3EADDCAB-6426-4646-A700-43B25264042A}" presName="parTrans" presStyleLbl="sibTrans2D1" presStyleIdx="3" presStyleCnt="4"/>
      <dgm:spPr/>
      <dgm:t>
        <a:bodyPr/>
        <a:lstStyle/>
        <a:p>
          <a:endParaRPr lang="en-US"/>
        </a:p>
      </dgm:t>
    </dgm:pt>
    <dgm:pt modelId="{0126C75E-954C-4169-8E10-94FD1523691F}" type="pres">
      <dgm:prSet presAssocID="{3EADDCAB-6426-4646-A700-43B25264042A}" presName="connectorText" presStyleLbl="sibTrans2D1" presStyleIdx="3" presStyleCnt="4"/>
      <dgm:spPr/>
      <dgm:t>
        <a:bodyPr/>
        <a:lstStyle/>
        <a:p>
          <a:endParaRPr lang="en-US"/>
        </a:p>
      </dgm:t>
    </dgm:pt>
    <dgm:pt modelId="{56244F47-CE80-4228-949D-FB55D85C2990}" type="pres">
      <dgm:prSet presAssocID="{DAE8708D-5E98-4BF5-AEE0-D029D5397394}" presName="node" presStyleLbl="node1" presStyleIdx="3" presStyleCnt="4" custRadScaleRad="117631" custRadScaleInc="-699">
        <dgm:presLayoutVars>
          <dgm:bulletEnabled val="1"/>
        </dgm:presLayoutVars>
      </dgm:prSet>
      <dgm:spPr/>
      <dgm:t>
        <a:bodyPr/>
        <a:lstStyle/>
        <a:p>
          <a:endParaRPr lang="en-US"/>
        </a:p>
      </dgm:t>
    </dgm:pt>
  </dgm:ptLst>
  <dgm:cxnLst>
    <dgm:cxn modelId="{C4583DF9-BAED-464A-BC3F-1878AF35AA08}" type="presOf" srcId="{632B2192-5FCF-4FDD-9057-905604352FD8}" destId="{55EB727F-39F0-4B17-B624-3E6EBB599B10}" srcOrd="0" destOrd="0" presId="urn:microsoft.com/office/officeart/2005/8/layout/radial5"/>
    <dgm:cxn modelId="{8A4DDCC5-4BC6-45F2-A858-53AF16E33502}" type="presOf" srcId="{F7C221DC-6BEA-4A67-A06D-FC45CAB65CC0}" destId="{4C18BA4B-CA30-4A41-9DD4-D84726F4DFA3}" srcOrd="0" destOrd="0" presId="urn:microsoft.com/office/officeart/2005/8/layout/radial5"/>
    <dgm:cxn modelId="{99A90A9C-56F6-41F2-8098-3A55F7E8BFF5}" srcId="{A0D41E21-984C-4B95-B895-5C7286DA8379}" destId="{2A9771EE-C6DE-4340-A964-783639DCF202}" srcOrd="0" destOrd="0" parTransId="{B2079A2D-CA93-4DCD-BD20-B25F37184493}" sibTransId="{593AD2E4-F6E6-4F05-B33E-757ADBCAD2EA}"/>
    <dgm:cxn modelId="{F785CEFC-23B2-473C-B745-EB42307FF335}" type="presOf" srcId="{4F8DE1FF-FABF-481C-9FDA-DACED9E5C750}" destId="{DB024316-1A50-41D4-A09A-6AA8EE7CCAEF}" srcOrd="1" destOrd="0" presId="urn:microsoft.com/office/officeart/2005/8/layout/radial5"/>
    <dgm:cxn modelId="{93D5ACB3-44BA-4BD4-BB3E-340897D68229}" type="presOf" srcId="{DE2478E8-BCA2-4CCD-8E6C-E44D31BD4735}" destId="{1CB376AF-DE99-4D07-9969-DF41B13FDEEF}" srcOrd="0" destOrd="0" presId="urn:microsoft.com/office/officeart/2005/8/layout/radial5"/>
    <dgm:cxn modelId="{3ED59F99-9443-404A-926D-C401F6F6475A}" type="presOf" srcId="{B2079A2D-CA93-4DCD-BD20-B25F37184493}" destId="{C083AF89-C6CE-471E-9458-8447CDE7FD23}" srcOrd="0" destOrd="0" presId="urn:microsoft.com/office/officeart/2005/8/layout/radial5"/>
    <dgm:cxn modelId="{EDCB11E0-5D15-4D02-B87E-205C40F7D422}" type="presOf" srcId="{3EADDCAB-6426-4646-A700-43B25264042A}" destId="{E9641FA1-446B-4050-A077-F37705A5CE7C}" srcOrd="0" destOrd="0" presId="urn:microsoft.com/office/officeart/2005/8/layout/radial5"/>
    <dgm:cxn modelId="{D56D1105-E7B9-4E8C-9BB8-9441242F332B}" type="presOf" srcId="{B2079A2D-CA93-4DCD-BD20-B25F37184493}" destId="{460DB73B-D0EA-4AE7-9F9C-4D7E11140520}" srcOrd="1" destOrd="0" presId="urn:microsoft.com/office/officeart/2005/8/layout/radial5"/>
    <dgm:cxn modelId="{A3773303-CFF2-4635-A738-5617DA2789AE}" type="presOf" srcId="{A0D41E21-984C-4B95-B895-5C7286DA8379}" destId="{01305107-7100-4538-83F4-CA36DD0D08C1}" srcOrd="0" destOrd="0" presId="urn:microsoft.com/office/officeart/2005/8/layout/radial5"/>
    <dgm:cxn modelId="{2AC8AD7D-E83D-46D0-845C-04977D60C9B1}" type="presOf" srcId="{3EADDCAB-6426-4646-A700-43B25264042A}" destId="{0126C75E-954C-4169-8E10-94FD1523691F}" srcOrd="1" destOrd="0" presId="urn:microsoft.com/office/officeart/2005/8/layout/radial5"/>
    <dgm:cxn modelId="{C04B9B77-EC57-43E7-ACF8-95FA382B1434}" type="presOf" srcId="{DAE8708D-5E98-4BF5-AEE0-D029D5397394}" destId="{56244F47-CE80-4228-949D-FB55D85C2990}" srcOrd="0" destOrd="0" presId="urn:microsoft.com/office/officeart/2005/8/layout/radial5"/>
    <dgm:cxn modelId="{A80E98ED-A909-4F22-B91F-F1CB3ABDC434}" srcId="{632B2192-5FCF-4FDD-9057-905604352FD8}" destId="{A0D41E21-984C-4B95-B895-5C7286DA8379}" srcOrd="0" destOrd="0" parTransId="{7AA21368-A0A7-48DA-B0E2-2766382D74E2}" sibTransId="{A982F608-3686-4C9A-A60C-68C84364D843}"/>
    <dgm:cxn modelId="{1AC7FB75-E84E-4DCE-AF14-2937EE810675}" type="presOf" srcId="{92037F7B-6815-4351-AAC6-27A01CDF4237}" destId="{B8C610C8-39D3-4529-BEC6-1ACE6EEBD99A}" srcOrd="0" destOrd="0" presId="urn:microsoft.com/office/officeart/2005/8/layout/radial5"/>
    <dgm:cxn modelId="{29364C67-981F-42AC-ACBB-082BE53EE73C}" type="presOf" srcId="{4F8DE1FF-FABF-481C-9FDA-DACED9E5C750}" destId="{D1913653-53E6-4C8B-9C8B-35EB3D403EE0}" srcOrd="0" destOrd="0" presId="urn:microsoft.com/office/officeart/2005/8/layout/radial5"/>
    <dgm:cxn modelId="{520128BD-3B2A-4A76-A668-CDF583F52A34}" type="presOf" srcId="{2A9771EE-C6DE-4340-A964-783639DCF202}" destId="{E46A85CB-92A2-4C08-9507-061EE2CAEB81}" srcOrd="0" destOrd="0" presId="urn:microsoft.com/office/officeart/2005/8/layout/radial5"/>
    <dgm:cxn modelId="{952805A0-3308-438A-8D75-3EFDF4C1F656}" srcId="{A0D41E21-984C-4B95-B895-5C7286DA8379}" destId="{DE2478E8-BCA2-4CCD-8E6C-E44D31BD4735}" srcOrd="1" destOrd="0" parTransId="{F7C221DC-6BEA-4A67-A06D-FC45CAB65CC0}" sibTransId="{5DC3688C-46B9-4CA8-9D30-B03DADF4B21A}"/>
    <dgm:cxn modelId="{871AF834-16FD-4D57-867B-52C3F6FA0261}" type="presOf" srcId="{F7C221DC-6BEA-4A67-A06D-FC45CAB65CC0}" destId="{8CCE62AB-93E2-40B9-BD26-FA4356031B2E}" srcOrd="1" destOrd="0" presId="urn:microsoft.com/office/officeart/2005/8/layout/radial5"/>
    <dgm:cxn modelId="{6D4BB186-1EFB-41C7-ABA3-1D901265ADD5}" srcId="{A0D41E21-984C-4B95-B895-5C7286DA8379}" destId="{92037F7B-6815-4351-AAC6-27A01CDF4237}" srcOrd="2" destOrd="0" parTransId="{4F8DE1FF-FABF-481C-9FDA-DACED9E5C750}" sibTransId="{DEC89B8C-9F7C-4975-886A-4C263CFEFCC9}"/>
    <dgm:cxn modelId="{04AC32C0-E22B-427A-BEEF-FD117E5AF2FC}" srcId="{A0D41E21-984C-4B95-B895-5C7286DA8379}" destId="{DAE8708D-5E98-4BF5-AEE0-D029D5397394}" srcOrd="3" destOrd="0" parTransId="{3EADDCAB-6426-4646-A700-43B25264042A}" sibTransId="{466331D0-64E5-41DD-A1F7-D90D15AA8E82}"/>
    <dgm:cxn modelId="{1A5D617B-747C-48B1-8C97-984001EABFD0}" type="presParOf" srcId="{55EB727F-39F0-4B17-B624-3E6EBB599B10}" destId="{01305107-7100-4538-83F4-CA36DD0D08C1}" srcOrd="0" destOrd="0" presId="urn:microsoft.com/office/officeart/2005/8/layout/radial5"/>
    <dgm:cxn modelId="{E5E4E9E4-7414-42B4-A014-F8703F3472C0}" type="presParOf" srcId="{55EB727F-39F0-4B17-B624-3E6EBB599B10}" destId="{C083AF89-C6CE-471E-9458-8447CDE7FD23}" srcOrd="1" destOrd="0" presId="urn:microsoft.com/office/officeart/2005/8/layout/radial5"/>
    <dgm:cxn modelId="{8829BC7D-D8FE-45CB-8D4B-EF0AC08CDA48}" type="presParOf" srcId="{C083AF89-C6CE-471E-9458-8447CDE7FD23}" destId="{460DB73B-D0EA-4AE7-9F9C-4D7E11140520}" srcOrd="0" destOrd="0" presId="urn:microsoft.com/office/officeart/2005/8/layout/radial5"/>
    <dgm:cxn modelId="{076D1374-4B0C-41AD-AA20-A41655CA8CD0}" type="presParOf" srcId="{55EB727F-39F0-4B17-B624-3E6EBB599B10}" destId="{E46A85CB-92A2-4C08-9507-061EE2CAEB81}" srcOrd="2" destOrd="0" presId="urn:microsoft.com/office/officeart/2005/8/layout/radial5"/>
    <dgm:cxn modelId="{3466A39C-52AC-4EA5-A9F8-A0A6C48735E2}" type="presParOf" srcId="{55EB727F-39F0-4B17-B624-3E6EBB599B10}" destId="{4C18BA4B-CA30-4A41-9DD4-D84726F4DFA3}" srcOrd="3" destOrd="0" presId="urn:microsoft.com/office/officeart/2005/8/layout/radial5"/>
    <dgm:cxn modelId="{4932464B-9EF7-4AC3-90AF-35B5E9DD718E}" type="presParOf" srcId="{4C18BA4B-CA30-4A41-9DD4-D84726F4DFA3}" destId="{8CCE62AB-93E2-40B9-BD26-FA4356031B2E}" srcOrd="0" destOrd="0" presId="urn:microsoft.com/office/officeart/2005/8/layout/radial5"/>
    <dgm:cxn modelId="{4E1C7DFC-BB4C-431C-A8E4-3C597FDE4CC8}" type="presParOf" srcId="{55EB727F-39F0-4B17-B624-3E6EBB599B10}" destId="{1CB376AF-DE99-4D07-9969-DF41B13FDEEF}" srcOrd="4" destOrd="0" presId="urn:microsoft.com/office/officeart/2005/8/layout/radial5"/>
    <dgm:cxn modelId="{938D602F-CAB8-4B31-9BDC-637289EBE407}" type="presParOf" srcId="{55EB727F-39F0-4B17-B624-3E6EBB599B10}" destId="{D1913653-53E6-4C8B-9C8B-35EB3D403EE0}" srcOrd="5" destOrd="0" presId="urn:microsoft.com/office/officeart/2005/8/layout/radial5"/>
    <dgm:cxn modelId="{EDB194F1-FC47-4573-83BC-D2C1A28854CE}" type="presParOf" srcId="{D1913653-53E6-4C8B-9C8B-35EB3D403EE0}" destId="{DB024316-1A50-41D4-A09A-6AA8EE7CCAEF}" srcOrd="0" destOrd="0" presId="urn:microsoft.com/office/officeart/2005/8/layout/radial5"/>
    <dgm:cxn modelId="{05538527-DE24-429C-B665-329AF8967DBC}" type="presParOf" srcId="{55EB727F-39F0-4B17-B624-3E6EBB599B10}" destId="{B8C610C8-39D3-4529-BEC6-1ACE6EEBD99A}" srcOrd="6" destOrd="0" presId="urn:microsoft.com/office/officeart/2005/8/layout/radial5"/>
    <dgm:cxn modelId="{D23799A6-43AE-4400-832D-E604AEB8AF32}" type="presParOf" srcId="{55EB727F-39F0-4B17-B624-3E6EBB599B10}" destId="{E9641FA1-446B-4050-A077-F37705A5CE7C}" srcOrd="7" destOrd="0" presId="urn:microsoft.com/office/officeart/2005/8/layout/radial5"/>
    <dgm:cxn modelId="{14F7ADE9-5FC9-43AD-B1BC-2F3EBA97CCC4}" type="presParOf" srcId="{E9641FA1-446B-4050-A077-F37705A5CE7C}" destId="{0126C75E-954C-4169-8E10-94FD1523691F}" srcOrd="0" destOrd="0" presId="urn:microsoft.com/office/officeart/2005/8/layout/radial5"/>
    <dgm:cxn modelId="{4D0EC647-AF33-4108-973C-D3316A4A1D2C}" type="presParOf" srcId="{55EB727F-39F0-4B17-B624-3E6EBB599B10}" destId="{56244F47-CE80-4228-949D-FB55D85C2990}" srcOrd="8" destOrd="0" presId="urn:microsoft.com/office/officeart/2005/8/layout/radial5"/>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B686E90-4A8C-48EB-A1BC-CB6CF5AB66E6}" type="doc">
      <dgm:prSet loTypeId="urn:microsoft.com/office/officeart/2005/8/layout/radial5" loCatId="cycle" qsTypeId="urn:microsoft.com/office/officeart/2005/8/quickstyle/simple1" qsCatId="simple" csTypeId="urn:microsoft.com/office/officeart/2005/8/colors/accent1_2" csCatId="accent1" phldr="1"/>
      <dgm:spPr/>
      <dgm:t>
        <a:bodyPr/>
        <a:lstStyle/>
        <a:p>
          <a:endParaRPr lang="en-US"/>
        </a:p>
      </dgm:t>
    </dgm:pt>
    <dgm:pt modelId="{153DBAD8-B5A5-4886-B6C8-4D0744A75F30}">
      <dgm:prSet phldrT="[Text]"/>
      <dgm:spPr>
        <a:solidFill>
          <a:schemeClr val="tx2">
            <a:lumMod val="60000"/>
            <a:lumOff val="40000"/>
          </a:schemeClr>
        </a:solidFill>
      </dgm:spPr>
      <dgm:t>
        <a:bodyPr/>
        <a:lstStyle/>
        <a:p>
          <a:r>
            <a:rPr lang="en-US" b="1" dirty="0" err="1" smtClean="0">
              <a:solidFill>
                <a:schemeClr val="tx1"/>
              </a:solidFill>
            </a:rPr>
            <a:t>Xã</a:t>
          </a:r>
          <a:r>
            <a:rPr lang="en-US" b="1" dirty="0" smtClean="0">
              <a:solidFill>
                <a:schemeClr val="tx1"/>
              </a:solidFill>
            </a:rPr>
            <a:t> </a:t>
          </a:r>
          <a:r>
            <a:rPr lang="en-US" b="1" dirty="0" err="1" smtClean="0">
              <a:solidFill>
                <a:schemeClr val="tx1"/>
              </a:solidFill>
            </a:rPr>
            <a:t>Hội</a:t>
          </a:r>
          <a:endParaRPr lang="en-US" b="1" dirty="0">
            <a:solidFill>
              <a:schemeClr val="tx1"/>
            </a:solidFill>
          </a:endParaRPr>
        </a:p>
      </dgm:t>
    </dgm:pt>
    <dgm:pt modelId="{DC167D03-7748-40CB-9CEE-4016A9A59871}" type="parTrans" cxnId="{10A1107E-FF3E-42C1-8300-91679441EF69}">
      <dgm:prSet/>
      <dgm:spPr/>
      <dgm:t>
        <a:bodyPr/>
        <a:lstStyle/>
        <a:p>
          <a:endParaRPr lang="en-US"/>
        </a:p>
      </dgm:t>
    </dgm:pt>
    <dgm:pt modelId="{1AFC0DDE-A5D3-481C-A1E3-441B337BD713}" type="sibTrans" cxnId="{10A1107E-FF3E-42C1-8300-91679441EF69}">
      <dgm:prSet/>
      <dgm:spPr/>
      <dgm:t>
        <a:bodyPr/>
        <a:lstStyle/>
        <a:p>
          <a:endParaRPr lang="en-US"/>
        </a:p>
      </dgm:t>
    </dgm:pt>
    <dgm:pt modelId="{B6A31798-FFB2-418B-AABA-5B07F609F93E}">
      <dgm:prSet phldrT="[Text]" custT="1"/>
      <dgm:spPr>
        <a:solidFill>
          <a:schemeClr val="tx2">
            <a:lumMod val="60000"/>
            <a:lumOff val="40000"/>
          </a:schemeClr>
        </a:solidFill>
      </dgm:spPr>
      <dgm:t>
        <a:bodyPr/>
        <a:lstStyle/>
        <a:p>
          <a:r>
            <a:rPr lang="en-US" sz="2800" dirty="0" err="1" smtClean="0">
              <a:solidFill>
                <a:schemeClr val="tx1"/>
              </a:solidFill>
            </a:rPr>
            <a:t>Phân</a:t>
          </a:r>
          <a:r>
            <a:rPr lang="en-US" sz="2800" dirty="0" smtClean="0">
              <a:solidFill>
                <a:schemeClr val="tx1"/>
              </a:solidFill>
            </a:rPr>
            <a:t> </a:t>
          </a:r>
          <a:r>
            <a:rPr lang="en-US" sz="2800" dirty="0" err="1" smtClean="0">
              <a:solidFill>
                <a:schemeClr val="tx1"/>
              </a:solidFill>
            </a:rPr>
            <a:t>hóa</a:t>
          </a:r>
          <a:r>
            <a:rPr lang="en-US" sz="2800" dirty="0" smtClean="0">
              <a:solidFill>
                <a:schemeClr val="tx1"/>
              </a:solidFill>
            </a:rPr>
            <a:t> </a:t>
          </a:r>
          <a:r>
            <a:rPr lang="en-US" sz="2800" dirty="0" err="1" smtClean="0">
              <a:solidFill>
                <a:schemeClr val="tx1"/>
              </a:solidFill>
            </a:rPr>
            <a:t>giàu</a:t>
          </a:r>
          <a:r>
            <a:rPr lang="en-US" sz="2800" dirty="0" smtClean="0">
              <a:solidFill>
                <a:schemeClr val="tx1"/>
              </a:solidFill>
            </a:rPr>
            <a:t> </a:t>
          </a:r>
          <a:r>
            <a:rPr lang="en-US" sz="2800" dirty="0" err="1" smtClean="0">
              <a:solidFill>
                <a:schemeClr val="tx1"/>
              </a:solidFill>
            </a:rPr>
            <a:t>nghèo</a:t>
          </a:r>
          <a:endParaRPr lang="en-US" sz="2800" dirty="0">
            <a:solidFill>
              <a:schemeClr val="tx1"/>
            </a:solidFill>
          </a:endParaRPr>
        </a:p>
      </dgm:t>
    </dgm:pt>
    <dgm:pt modelId="{5EBD6EA7-290A-4EDD-BD71-FF4D4A827734}" type="parTrans" cxnId="{9988A687-2B8B-4C14-8131-59E7B0A94D8F}">
      <dgm:prSet/>
      <dgm:spPr>
        <a:solidFill>
          <a:schemeClr val="tx2"/>
        </a:solidFill>
      </dgm:spPr>
      <dgm:t>
        <a:bodyPr/>
        <a:lstStyle/>
        <a:p>
          <a:endParaRPr lang="en-US"/>
        </a:p>
      </dgm:t>
    </dgm:pt>
    <dgm:pt modelId="{9A72A552-9FA3-4B5B-A5A8-D33766963533}" type="sibTrans" cxnId="{9988A687-2B8B-4C14-8131-59E7B0A94D8F}">
      <dgm:prSet/>
      <dgm:spPr/>
      <dgm:t>
        <a:bodyPr/>
        <a:lstStyle/>
        <a:p>
          <a:endParaRPr lang="en-US"/>
        </a:p>
      </dgm:t>
    </dgm:pt>
    <dgm:pt modelId="{EB0E9E9F-E92A-4051-BFF6-5DB65EDD808A}">
      <dgm:prSet phldrT="[Text]" custT="1"/>
      <dgm:spPr>
        <a:solidFill>
          <a:schemeClr val="tx2">
            <a:lumMod val="60000"/>
            <a:lumOff val="40000"/>
          </a:schemeClr>
        </a:solidFill>
      </dgm:spPr>
      <dgm:t>
        <a:bodyPr/>
        <a:lstStyle/>
        <a:p>
          <a:r>
            <a:rPr lang="en-US" sz="2800" dirty="0" err="1" smtClean="0">
              <a:solidFill>
                <a:schemeClr val="tx1"/>
              </a:solidFill>
            </a:rPr>
            <a:t>Những</a:t>
          </a:r>
          <a:r>
            <a:rPr lang="en-US" sz="2800" dirty="0" smtClean="0">
              <a:solidFill>
                <a:schemeClr val="tx1"/>
              </a:solidFill>
            </a:rPr>
            <a:t> </a:t>
          </a:r>
          <a:r>
            <a:rPr lang="en-US" sz="2800" dirty="0" err="1" smtClean="0">
              <a:solidFill>
                <a:schemeClr val="tx1"/>
              </a:solidFill>
            </a:rPr>
            <a:t>căn</a:t>
          </a:r>
          <a:r>
            <a:rPr lang="en-US" sz="2800" dirty="0" smtClean="0">
              <a:solidFill>
                <a:schemeClr val="tx1"/>
              </a:solidFill>
            </a:rPr>
            <a:t> </a:t>
          </a:r>
          <a:r>
            <a:rPr lang="en-US" sz="2800" dirty="0" err="1" smtClean="0">
              <a:solidFill>
                <a:schemeClr val="tx1"/>
              </a:solidFill>
            </a:rPr>
            <a:t>bệnh</a:t>
          </a:r>
          <a:endParaRPr lang="en-US" sz="2800" dirty="0">
            <a:solidFill>
              <a:schemeClr val="tx1"/>
            </a:solidFill>
          </a:endParaRPr>
        </a:p>
      </dgm:t>
    </dgm:pt>
    <dgm:pt modelId="{E6A036B6-62BE-415B-98F9-DFF59C78C96C}" type="parTrans" cxnId="{DBADF5F6-09C6-4BE9-B446-C09AC6AB331A}">
      <dgm:prSet/>
      <dgm:spPr>
        <a:solidFill>
          <a:schemeClr val="tx2"/>
        </a:solidFill>
      </dgm:spPr>
      <dgm:t>
        <a:bodyPr/>
        <a:lstStyle/>
        <a:p>
          <a:endParaRPr lang="en-US"/>
        </a:p>
      </dgm:t>
    </dgm:pt>
    <dgm:pt modelId="{C48FABF8-7613-4ADE-A81D-FAF3BC4A73AF}" type="sibTrans" cxnId="{DBADF5F6-09C6-4BE9-B446-C09AC6AB331A}">
      <dgm:prSet/>
      <dgm:spPr/>
      <dgm:t>
        <a:bodyPr/>
        <a:lstStyle/>
        <a:p>
          <a:endParaRPr lang="en-US"/>
        </a:p>
      </dgm:t>
    </dgm:pt>
    <dgm:pt modelId="{15B17A0C-0F7E-491F-9F66-EDB1DC7EC4F2}">
      <dgm:prSet phldrT="[Text]" custT="1"/>
      <dgm:spPr>
        <a:solidFill>
          <a:schemeClr val="tx2">
            <a:lumMod val="60000"/>
            <a:lumOff val="40000"/>
          </a:schemeClr>
        </a:solidFill>
      </dgm:spPr>
      <dgm:t>
        <a:bodyPr/>
        <a:lstStyle/>
        <a:p>
          <a:r>
            <a:rPr lang="en-US" sz="2800" dirty="0" smtClean="0">
              <a:solidFill>
                <a:schemeClr val="tx1"/>
              </a:solidFill>
            </a:rPr>
            <a:t>Y </a:t>
          </a:r>
          <a:r>
            <a:rPr lang="en-US" sz="2800" dirty="0" err="1" smtClean="0">
              <a:solidFill>
                <a:schemeClr val="tx1"/>
              </a:solidFill>
            </a:rPr>
            <a:t>tế</a:t>
          </a:r>
          <a:r>
            <a:rPr lang="en-US" sz="2800" dirty="0" smtClean="0">
              <a:solidFill>
                <a:schemeClr val="tx1"/>
              </a:solidFill>
            </a:rPr>
            <a:t>, </a:t>
          </a:r>
          <a:r>
            <a:rPr lang="en-US" sz="2800" dirty="0" err="1" smtClean="0">
              <a:solidFill>
                <a:schemeClr val="tx1"/>
              </a:solidFill>
            </a:rPr>
            <a:t>giao</a:t>
          </a:r>
          <a:r>
            <a:rPr lang="en-US" sz="2800" dirty="0" smtClean="0">
              <a:solidFill>
                <a:schemeClr val="tx1"/>
              </a:solidFill>
            </a:rPr>
            <a:t> </a:t>
          </a:r>
          <a:r>
            <a:rPr lang="en-US" sz="2800" dirty="0" err="1" smtClean="0">
              <a:solidFill>
                <a:schemeClr val="tx1"/>
              </a:solidFill>
            </a:rPr>
            <a:t>thông</a:t>
          </a:r>
          <a:endParaRPr lang="en-US" sz="2800" dirty="0">
            <a:solidFill>
              <a:schemeClr val="tx1"/>
            </a:solidFill>
          </a:endParaRPr>
        </a:p>
      </dgm:t>
    </dgm:pt>
    <dgm:pt modelId="{AE35F7F1-F45A-414B-9EA4-8980F0FB8029}" type="parTrans" cxnId="{D48C2D2E-C645-4359-AB96-29FFDFE3C2DE}">
      <dgm:prSet/>
      <dgm:spPr>
        <a:solidFill>
          <a:schemeClr val="tx2"/>
        </a:solidFill>
      </dgm:spPr>
      <dgm:t>
        <a:bodyPr/>
        <a:lstStyle/>
        <a:p>
          <a:endParaRPr lang="en-US"/>
        </a:p>
      </dgm:t>
    </dgm:pt>
    <dgm:pt modelId="{0B747437-30B5-4375-A74B-C3119338A4DF}" type="sibTrans" cxnId="{D48C2D2E-C645-4359-AB96-29FFDFE3C2DE}">
      <dgm:prSet/>
      <dgm:spPr/>
      <dgm:t>
        <a:bodyPr/>
        <a:lstStyle/>
        <a:p>
          <a:endParaRPr lang="en-US"/>
        </a:p>
      </dgm:t>
    </dgm:pt>
    <dgm:pt modelId="{F579A0CF-0290-4E7D-B98F-ADCFB372AA44}">
      <dgm:prSet phldrT="[Text]" custT="1"/>
      <dgm:spPr>
        <a:solidFill>
          <a:schemeClr val="tx2">
            <a:lumMod val="60000"/>
            <a:lumOff val="40000"/>
          </a:schemeClr>
        </a:solidFill>
      </dgm:spPr>
      <dgm:t>
        <a:bodyPr/>
        <a:lstStyle/>
        <a:p>
          <a:r>
            <a:rPr lang="en-US" sz="2800" dirty="0" err="1" smtClean="0">
              <a:solidFill>
                <a:schemeClr val="tx1"/>
              </a:solidFill>
            </a:rPr>
            <a:t>Tệ</a:t>
          </a:r>
          <a:r>
            <a:rPr lang="en-US" sz="2800" dirty="0" smtClean="0">
              <a:solidFill>
                <a:schemeClr val="tx1"/>
              </a:solidFill>
            </a:rPr>
            <a:t> </a:t>
          </a:r>
          <a:r>
            <a:rPr lang="en-US" sz="2800" dirty="0" err="1" smtClean="0">
              <a:solidFill>
                <a:schemeClr val="tx1"/>
              </a:solidFill>
            </a:rPr>
            <a:t>nạn</a:t>
          </a:r>
          <a:r>
            <a:rPr lang="en-US" sz="2800" dirty="0" smtClean="0">
              <a:solidFill>
                <a:schemeClr val="tx1"/>
              </a:solidFill>
            </a:rPr>
            <a:t> </a:t>
          </a:r>
          <a:r>
            <a:rPr lang="en-US" sz="2800" dirty="0" err="1" smtClean="0">
              <a:solidFill>
                <a:schemeClr val="tx1"/>
              </a:solidFill>
            </a:rPr>
            <a:t>xã</a:t>
          </a:r>
          <a:r>
            <a:rPr lang="en-US" sz="2800" dirty="0" smtClean="0">
              <a:solidFill>
                <a:schemeClr val="tx1"/>
              </a:solidFill>
            </a:rPr>
            <a:t> </a:t>
          </a:r>
          <a:r>
            <a:rPr lang="en-US" sz="2800" dirty="0" err="1" smtClean="0">
              <a:solidFill>
                <a:schemeClr val="tx1"/>
              </a:solidFill>
            </a:rPr>
            <a:t>hội</a:t>
          </a:r>
          <a:endParaRPr lang="en-US" sz="2800" dirty="0">
            <a:solidFill>
              <a:schemeClr val="tx1"/>
            </a:solidFill>
          </a:endParaRPr>
        </a:p>
      </dgm:t>
    </dgm:pt>
    <dgm:pt modelId="{A3E3766C-C632-49FD-9AD1-53AA4F3E9292}" type="parTrans" cxnId="{C4287D48-5CF1-4140-A943-DB740D01A9F7}">
      <dgm:prSet/>
      <dgm:spPr>
        <a:solidFill>
          <a:schemeClr val="tx2"/>
        </a:solidFill>
      </dgm:spPr>
      <dgm:t>
        <a:bodyPr/>
        <a:lstStyle/>
        <a:p>
          <a:endParaRPr lang="en-US"/>
        </a:p>
      </dgm:t>
    </dgm:pt>
    <dgm:pt modelId="{3BA87505-3ACF-4C2F-B867-224F4105A8B1}" type="sibTrans" cxnId="{C4287D48-5CF1-4140-A943-DB740D01A9F7}">
      <dgm:prSet/>
      <dgm:spPr/>
      <dgm:t>
        <a:bodyPr/>
        <a:lstStyle/>
        <a:p>
          <a:endParaRPr lang="en-US"/>
        </a:p>
      </dgm:t>
    </dgm:pt>
    <dgm:pt modelId="{7434D576-0305-4691-B9F8-15F0945E691E}">
      <dgm:prSet phldrT="[Text]" custT="1"/>
      <dgm:spPr>
        <a:solidFill>
          <a:schemeClr val="tx2">
            <a:lumMod val="60000"/>
            <a:lumOff val="40000"/>
          </a:schemeClr>
        </a:solidFill>
      </dgm:spPr>
      <dgm:t>
        <a:bodyPr/>
        <a:lstStyle/>
        <a:p>
          <a:r>
            <a:rPr lang="en-US" sz="2800" dirty="0" err="1" smtClean="0">
              <a:solidFill>
                <a:schemeClr val="tx1"/>
              </a:solidFill>
            </a:rPr>
            <a:t>Vấn</a:t>
          </a:r>
          <a:r>
            <a:rPr lang="en-US" sz="2800" dirty="0" smtClean="0">
              <a:solidFill>
                <a:schemeClr val="tx1"/>
              </a:solidFill>
            </a:rPr>
            <a:t> </a:t>
          </a:r>
          <a:r>
            <a:rPr lang="en-US" sz="2800" dirty="0" err="1" smtClean="0">
              <a:solidFill>
                <a:schemeClr val="tx1"/>
              </a:solidFill>
            </a:rPr>
            <a:t>đề</a:t>
          </a:r>
          <a:r>
            <a:rPr lang="en-US" sz="2800" dirty="0" smtClean="0">
              <a:solidFill>
                <a:schemeClr val="tx1"/>
              </a:solidFill>
            </a:rPr>
            <a:t> </a:t>
          </a:r>
          <a:r>
            <a:rPr lang="en-US" sz="2800" dirty="0" err="1" smtClean="0">
              <a:solidFill>
                <a:schemeClr val="tx1"/>
              </a:solidFill>
            </a:rPr>
            <a:t>việc</a:t>
          </a:r>
          <a:r>
            <a:rPr lang="en-US" sz="2800" dirty="0" smtClean="0">
              <a:solidFill>
                <a:schemeClr val="tx1"/>
              </a:solidFill>
            </a:rPr>
            <a:t> </a:t>
          </a:r>
          <a:r>
            <a:rPr lang="en-US" sz="2800" dirty="0" err="1" smtClean="0">
              <a:solidFill>
                <a:schemeClr val="tx1"/>
              </a:solidFill>
            </a:rPr>
            <a:t>làm</a:t>
          </a:r>
          <a:endParaRPr lang="en-US" sz="2800" dirty="0">
            <a:solidFill>
              <a:schemeClr val="tx1"/>
            </a:solidFill>
          </a:endParaRPr>
        </a:p>
      </dgm:t>
    </dgm:pt>
    <dgm:pt modelId="{BB625726-3ABF-43E6-8653-5BD34AA58ADC}" type="parTrans" cxnId="{B79EF939-8757-418A-8A63-E293DB5D055C}">
      <dgm:prSet/>
      <dgm:spPr>
        <a:solidFill>
          <a:schemeClr val="tx2"/>
        </a:solidFill>
      </dgm:spPr>
      <dgm:t>
        <a:bodyPr/>
        <a:lstStyle/>
        <a:p>
          <a:endParaRPr lang="en-US"/>
        </a:p>
      </dgm:t>
    </dgm:pt>
    <dgm:pt modelId="{6C21416F-7859-4D65-BB36-62E68F9AC7F7}" type="sibTrans" cxnId="{B79EF939-8757-418A-8A63-E293DB5D055C}">
      <dgm:prSet/>
      <dgm:spPr/>
      <dgm:t>
        <a:bodyPr/>
        <a:lstStyle/>
        <a:p>
          <a:endParaRPr lang="en-US"/>
        </a:p>
      </dgm:t>
    </dgm:pt>
    <dgm:pt modelId="{D9CFB13B-78B3-4BEA-974F-E5D54BC37C80}" type="pres">
      <dgm:prSet presAssocID="{3B686E90-4A8C-48EB-A1BC-CB6CF5AB66E6}" presName="Name0" presStyleCnt="0">
        <dgm:presLayoutVars>
          <dgm:chMax val="1"/>
          <dgm:dir/>
          <dgm:animLvl val="ctr"/>
          <dgm:resizeHandles val="exact"/>
        </dgm:presLayoutVars>
      </dgm:prSet>
      <dgm:spPr/>
      <dgm:t>
        <a:bodyPr/>
        <a:lstStyle/>
        <a:p>
          <a:endParaRPr lang="en-US"/>
        </a:p>
      </dgm:t>
    </dgm:pt>
    <dgm:pt modelId="{7BA9EEA1-E6A6-4113-A0E9-E20792FAB08E}" type="pres">
      <dgm:prSet presAssocID="{153DBAD8-B5A5-4886-B6C8-4D0744A75F30}" presName="centerShape" presStyleLbl="node0" presStyleIdx="0" presStyleCnt="1" custScaleX="156144" custScaleY="154189"/>
      <dgm:spPr/>
      <dgm:t>
        <a:bodyPr/>
        <a:lstStyle/>
        <a:p>
          <a:endParaRPr lang="en-US"/>
        </a:p>
      </dgm:t>
    </dgm:pt>
    <dgm:pt modelId="{2919B77F-5D92-421F-AC1B-27489EC59495}" type="pres">
      <dgm:prSet presAssocID="{5EBD6EA7-290A-4EDD-BD71-FF4D4A827734}" presName="parTrans" presStyleLbl="sibTrans2D1" presStyleIdx="0" presStyleCnt="5"/>
      <dgm:spPr/>
      <dgm:t>
        <a:bodyPr/>
        <a:lstStyle/>
        <a:p>
          <a:endParaRPr lang="en-US"/>
        </a:p>
      </dgm:t>
    </dgm:pt>
    <dgm:pt modelId="{1E24DABC-319B-4F4E-A7AC-3ED3DC326B79}" type="pres">
      <dgm:prSet presAssocID="{5EBD6EA7-290A-4EDD-BD71-FF4D4A827734}" presName="connectorText" presStyleLbl="sibTrans2D1" presStyleIdx="0" presStyleCnt="5"/>
      <dgm:spPr/>
      <dgm:t>
        <a:bodyPr/>
        <a:lstStyle/>
        <a:p>
          <a:endParaRPr lang="en-US"/>
        </a:p>
      </dgm:t>
    </dgm:pt>
    <dgm:pt modelId="{22F47791-A2F9-4A5E-954F-72C38D2201DD}" type="pres">
      <dgm:prSet presAssocID="{B6A31798-FFB2-418B-AABA-5B07F609F93E}" presName="node" presStyleLbl="node1" presStyleIdx="0" presStyleCnt="5" custAng="0" custScaleX="130357" custScaleY="113879" custRadScaleRad="104446" custRadScaleInc="-2095">
        <dgm:presLayoutVars>
          <dgm:bulletEnabled val="1"/>
        </dgm:presLayoutVars>
      </dgm:prSet>
      <dgm:spPr/>
      <dgm:t>
        <a:bodyPr/>
        <a:lstStyle/>
        <a:p>
          <a:endParaRPr lang="en-US"/>
        </a:p>
      </dgm:t>
    </dgm:pt>
    <dgm:pt modelId="{2E8E4BF2-1819-4E1B-8F71-5124897AF1DA}" type="pres">
      <dgm:prSet presAssocID="{BB625726-3ABF-43E6-8653-5BD34AA58ADC}" presName="parTrans" presStyleLbl="sibTrans2D1" presStyleIdx="1" presStyleCnt="5"/>
      <dgm:spPr/>
      <dgm:t>
        <a:bodyPr/>
        <a:lstStyle/>
        <a:p>
          <a:endParaRPr lang="en-US"/>
        </a:p>
      </dgm:t>
    </dgm:pt>
    <dgm:pt modelId="{57DC0374-D3E4-4C43-845E-D59C42C88484}" type="pres">
      <dgm:prSet presAssocID="{BB625726-3ABF-43E6-8653-5BD34AA58ADC}" presName="connectorText" presStyleLbl="sibTrans2D1" presStyleIdx="1" presStyleCnt="5"/>
      <dgm:spPr/>
      <dgm:t>
        <a:bodyPr/>
        <a:lstStyle/>
        <a:p>
          <a:endParaRPr lang="en-US"/>
        </a:p>
      </dgm:t>
    </dgm:pt>
    <dgm:pt modelId="{914A39BB-24B9-4224-83C6-7D9CC5F84ADC}" type="pres">
      <dgm:prSet presAssocID="{7434D576-0305-4691-B9F8-15F0945E691E}" presName="node" presStyleLbl="node1" presStyleIdx="1" presStyleCnt="5" custScaleX="124476" custScaleY="123998" custRadScaleRad="112178" custRadScaleInc="4115">
        <dgm:presLayoutVars>
          <dgm:bulletEnabled val="1"/>
        </dgm:presLayoutVars>
      </dgm:prSet>
      <dgm:spPr/>
      <dgm:t>
        <a:bodyPr/>
        <a:lstStyle/>
        <a:p>
          <a:endParaRPr lang="en-US"/>
        </a:p>
      </dgm:t>
    </dgm:pt>
    <dgm:pt modelId="{359B50E1-B032-4A89-BD0F-0148332E9AFD}" type="pres">
      <dgm:prSet presAssocID="{E6A036B6-62BE-415B-98F9-DFF59C78C96C}" presName="parTrans" presStyleLbl="sibTrans2D1" presStyleIdx="2" presStyleCnt="5"/>
      <dgm:spPr/>
      <dgm:t>
        <a:bodyPr/>
        <a:lstStyle/>
        <a:p>
          <a:endParaRPr lang="en-US"/>
        </a:p>
      </dgm:t>
    </dgm:pt>
    <dgm:pt modelId="{EEC222AD-E9B3-48E8-80C5-CD7DEF55150D}" type="pres">
      <dgm:prSet presAssocID="{E6A036B6-62BE-415B-98F9-DFF59C78C96C}" presName="connectorText" presStyleLbl="sibTrans2D1" presStyleIdx="2" presStyleCnt="5"/>
      <dgm:spPr/>
      <dgm:t>
        <a:bodyPr/>
        <a:lstStyle/>
        <a:p>
          <a:endParaRPr lang="en-US"/>
        </a:p>
      </dgm:t>
    </dgm:pt>
    <dgm:pt modelId="{ABF06901-5882-405B-8376-1AD28FA8ED3C}" type="pres">
      <dgm:prSet presAssocID="{EB0E9E9F-E92A-4051-BFF6-5DB65EDD808A}" presName="node" presStyleLbl="node1" presStyleIdx="2" presStyleCnt="5" custScaleX="117498" custScaleY="120818" custRadScaleRad="109658" custRadScaleInc="-12144">
        <dgm:presLayoutVars>
          <dgm:bulletEnabled val="1"/>
        </dgm:presLayoutVars>
      </dgm:prSet>
      <dgm:spPr/>
      <dgm:t>
        <a:bodyPr/>
        <a:lstStyle/>
        <a:p>
          <a:endParaRPr lang="en-US"/>
        </a:p>
      </dgm:t>
    </dgm:pt>
    <dgm:pt modelId="{13402DC2-E74C-4AED-AD6C-A8C10A8AB632}" type="pres">
      <dgm:prSet presAssocID="{AE35F7F1-F45A-414B-9EA4-8980F0FB8029}" presName="parTrans" presStyleLbl="sibTrans2D1" presStyleIdx="3" presStyleCnt="5"/>
      <dgm:spPr/>
      <dgm:t>
        <a:bodyPr/>
        <a:lstStyle/>
        <a:p>
          <a:endParaRPr lang="en-US"/>
        </a:p>
      </dgm:t>
    </dgm:pt>
    <dgm:pt modelId="{30758202-3787-40D4-9BD1-9BA2841FD981}" type="pres">
      <dgm:prSet presAssocID="{AE35F7F1-F45A-414B-9EA4-8980F0FB8029}" presName="connectorText" presStyleLbl="sibTrans2D1" presStyleIdx="3" presStyleCnt="5"/>
      <dgm:spPr/>
      <dgm:t>
        <a:bodyPr/>
        <a:lstStyle/>
        <a:p>
          <a:endParaRPr lang="en-US"/>
        </a:p>
      </dgm:t>
    </dgm:pt>
    <dgm:pt modelId="{98C5C4B1-33E4-4DDB-A391-FEA44A775A8D}" type="pres">
      <dgm:prSet presAssocID="{15B17A0C-0F7E-491F-9F66-EDB1DC7EC4F2}" presName="node" presStyleLbl="node1" presStyleIdx="3" presStyleCnt="5" custScaleX="120956" custScaleY="119720" custRadScaleRad="111647" custRadScaleInc="23571">
        <dgm:presLayoutVars>
          <dgm:bulletEnabled val="1"/>
        </dgm:presLayoutVars>
      </dgm:prSet>
      <dgm:spPr/>
      <dgm:t>
        <a:bodyPr/>
        <a:lstStyle/>
        <a:p>
          <a:endParaRPr lang="en-US"/>
        </a:p>
      </dgm:t>
    </dgm:pt>
    <dgm:pt modelId="{5EF5F72F-FD67-4135-B3E9-616C3A8C87B6}" type="pres">
      <dgm:prSet presAssocID="{A3E3766C-C632-49FD-9AD1-53AA4F3E9292}" presName="parTrans" presStyleLbl="sibTrans2D1" presStyleIdx="4" presStyleCnt="5"/>
      <dgm:spPr/>
      <dgm:t>
        <a:bodyPr/>
        <a:lstStyle/>
        <a:p>
          <a:endParaRPr lang="en-US"/>
        </a:p>
      </dgm:t>
    </dgm:pt>
    <dgm:pt modelId="{D174053F-531F-4C92-B437-20C026CF26DF}" type="pres">
      <dgm:prSet presAssocID="{A3E3766C-C632-49FD-9AD1-53AA4F3E9292}" presName="connectorText" presStyleLbl="sibTrans2D1" presStyleIdx="4" presStyleCnt="5"/>
      <dgm:spPr/>
      <dgm:t>
        <a:bodyPr/>
        <a:lstStyle/>
        <a:p>
          <a:endParaRPr lang="en-US"/>
        </a:p>
      </dgm:t>
    </dgm:pt>
    <dgm:pt modelId="{09D48360-6709-4D2B-BFE5-CBC47E8AC024}" type="pres">
      <dgm:prSet presAssocID="{F579A0CF-0290-4E7D-B98F-ADCFB372AA44}" presName="node" presStyleLbl="node1" presStyleIdx="4" presStyleCnt="5" custScaleX="118623" custScaleY="118623" custRadScaleRad="109726" custRadScaleInc="3573">
        <dgm:presLayoutVars>
          <dgm:bulletEnabled val="1"/>
        </dgm:presLayoutVars>
      </dgm:prSet>
      <dgm:spPr/>
      <dgm:t>
        <a:bodyPr/>
        <a:lstStyle/>
        <a:p>
          <a:endParaRPr lang="en-US"/>
        </a:p>
      </dgm:t>
    </dgm:pt>
  </dgm:ptLst>
  <dgm:cxnLst>
    <dgm:cxn modelId="{E43DCB9D-E712-4D58-8FCB-5A769C4A3694}" type="presOf" srcId="{3B686E90-4A8C-48EB-A1BC-CB6CF5AB66E6}" destId="{D9CFB13B-78B3-4BEA-974F-E5D54BC37C80}" srcOrd="0" destOrd="0" presId="urn:microsoft.com/office/officeart/2005/8/layout/radial5"/>
    <dgm:cxn modelId="{F7C19358-8110-49C6-8B07-1F35607BCCA4}" type="presOf" srcId="{BB625726-3ABF-43E6-8653-5BD34AA58ADC}" destId="{57DC0374-D3E4-4C43-845E-D59C42C88484}" srcOrd="1" destOrd="0" presId="urn:microsoft.com/office/officeart/2005/8/layout/radial5"/>
    <dgm:cxn modelId="{DBADF5F6-09C6-4BE9-B446-C09AC6AB331A}" srcId="{153DBAD8-B5A5-4886-B6C8-4D0744A75F30}" destId="{EB0E9E9F-E92A-4051-BFF6-5DB65EDD808A}" srcOrd="2" destOrd="0" parTransId="{E6A036B6-62BE-415B-98F9-DFF59C78C96C}" sibTransId="{C48FABF8-7613-4ADE-A81D-FAF3BC4A73AF}"/>
    <dgm:cxn modelId="{ACD32B79-3515-40FD-948C-0D7C51A8EEE0}" type="presOf" srcId="{5EBD6EA7-290A-4EDD-BD71-FF4D4A827734}" destId="{2919B77F-5D92-421F-AC1B-27489EC59495}" srcOrd="0" destOrd="0" presId="urn:microsoft.com/office/officeart/2005/8/layout/radial5"/>
    <dgm:cxn modelId="{9988A687-2B8B-4C14-8131-59E7B0A94D8F}" srcId="{153DBAD8-B5A5-4886-B6C8-4D0744A75F30}" destId="{B6A31798-FFB2-418B-AABA-5B07F609F93E}" srcOrd="0" destOrd="0" parTransId="{5EBD6EA7-290A-4EDD-BD71-FF4D4A827734}" sibTransId="{9A72A552-9FA3-4B5B-A5A8-D33766963533}"/>
    <dgm:cxn modelId="{DF74227B-68C9-4DF4-BD4A-178BB4A4B610}" type="presOf" srcId="{E6A036B6-62BE-415B-98F9-DFF59C78C96C}" destId="{359B50E1-B032-4A89-BD0F-0148332E9AFD}" srcOrd="0" destOrd="0" presId="urn:microsoft.com/office/officeart/2005/8/layout/radial5"/>
    <dgm:cxn modelId="{C4287D48-5CF1-4140-A943-DB740D01A9F7}" srcId="{153DBAD8-B5A5-4886-B6C8-4D0744A75F30}" destId="{F579A0CF-0290-4E7D-B98F-ADCFB372AA44}" srcOrd="4" destOrd="0" parTransId="{A3E3766C-C632-49FD-9AD1-53AA4F3E9292}" sibTransId="{3BA87505-3ACF-4C2F-B867-224F4105A8B1}"/>
    <dgm:cxn modelId="{DF859A88-1D48-483A-88E1-B0A8AE05A5CE}" type="presOf" srcId="{F579A0CF-0290-4E7D-B98F-ADCFB372AA44}" destId="{09D48360-6709-4D2B-BFE5-CBC47E8AC024}" srcOrd="0" destOrd="0" presId="urn:microsoft.com/office/officeart/2005/8/layout/radial5"/>
    <dgm:cxn modelId="{7880B461-460A-46D5-AB81-30588F36F54E}" type="presOf" srcId="{B6A31798-FFB2-418B-AABA-5B07F609F93E}" destId="{22F47791-A2F9-4A5E-954F-72C38D2201DD}" srcOrd="0" destOrd="0" presId="urn:microsoft.com/office/officeart/2005/8/layout/radial5"/>
    <dgm:cxn modelId="{D48C2D2E-C645-4359-AB96-29FFDFE3C2DE}" srcId="{153DBAD8-B5A5-4886-B6C8-4D0744A75F30}" destId="{15B17A0C-0F7E-491F-9F66-EDB1DC7EC4F2}" srcOrd="3" destOrd="0" parTransId="{AE35F7F1-F45A-414B-9EA4-8980F0FB8029}" sibTransId="{0B747437-30B5-4375-A74B-C3119338A4DF}"/>
    <dgm:cxn modelId="{FDF55A81-EE98-4D78-95C0-1EBF508582B3}" type="presOf" srcId="{AE35F7F1-F45A-414B-9EA4-8980F0FB8029}" destId="{30758202-3787-40D4-9BD1-9BA2841FD981}" srcOrd="1" destOrd="0" presId="urn:microsoft.com/office/officeart/2005/8/layout/radial5"/>
    <dgm:cxn modelId="{7C2BE3EE-9621-4445-9315-49D1FF64B21C}" type="presOf" srcId="{EB0E9E9F-E92A-4051-BFF6-5DB65EDD808A}" destId="{ABF06901-5882-405B-8376-1AD28FA8ED3C}" srcOrd="0" destOrd="0" presId="urn:microsoft.com/office/officeart/2005/8/layout/radial5"/>
    <dgm:cxn modelId="{D6E2CF32-3F93-46A0-8CD3-DC2275DCDAB8}" type="presOf" srcId="{15B17A0C-0F7E-491F-9F66-EDB1DC7EC4F2}" destId="{98C5C4B1-33E4-4DDB-A391-FEA44A775A8D}" srcOrd="0" destOrd="0" presId="urn:microsoft.com/office/officeart/2005/8/layout/radial5"/>
    <dgm:cxn modelId="{7ECE29F0-75AF-4850-AD25-8FCC89DAC50D}" type="presOf" srcId="{7434D576-0305-4691-B9F8-15F0945E691E}" destId="{914A39BB-24B9-4224-83C6-7D9CC5F84ADC}" srcOrd="0" destOrd="0" presId="urn:microsoft.com/office/officeart/2005/8/layout/radial5"/>
    <dgm:cxn modelId="{EB27041B-666F-4943-946A-05D7BB12D3A4}" type="presOf" srcId="{A3E3766C-C632-49FD-9AD1-53AA4F3E9292}" destId="{D174053F-531F-4C92-B437-20C026CF26DF}" srcOrd="1" destOrd="0" presId="urn:microsoft.com/office/officeart/2005/8/layout/radial5"/>
    <dgm:cxn modelId="{C23B1028-7FA3-4058-9962-BF5AB56AB490}" type="presOf" srcId="{A3E3766C-C632-49FD-9AD1-53AA4F3E9292}" destId="{5EF5F72F-FD67-4135-B3E9-616C3A8C87B6}" srcOrd="0" destOrd="0" presId="urn:microsoft.com/office/officeart/2005/8/layout/radial5"/>
    <dgm:cxn modelId="{1510CF72-4EB4-45DB-8F50-C941C5D02E2C}" type="presOf" srcId="{BB625726-3ABF-43E6-8653-5BD34AA58ADC}" destId="{2E8E4BF2-1819-4E1B-8F71-5124897AF1DA}" srcOrd="0" destOrd="0" presId="urn:microsoft.com/office/officeart/2005/8/layout/radial5"/>
    <dgm:cxn modelId="{D4A35990-5805-4E7E-BEF5-9C39EDCF5697}" type="presOf" srcId="{E6A036B6-62BE-415B-98F9-DFF59C78C96C}" destId="{EEC222AD-E9B3-48E8-80C5-CD7DEF55150D}" srcOrd="1" destOrd="0" presId="urn:microsoft.com/office/officeart/2005/8/layout/radial5"/>
    <dgm:cxn modelId="{56611C6A-AE34-49B1-A09C-2A06F0E58A04}" type="presOf" srcId="{AE35F7F1-F45A-414B-9EA4-8980F0FB8029}" destId="{13402DC2-E74C-4AED-AD6C-A8C10A8AB632}" srcOrd="0" destOrd="0" presId="urn:microsoft.com/office/officeart/2005/8/layout/radial5"/>
    <dgm:cxn modelId="{4532F651-0E73-4E47-ABFB-0291F338B011}" type="presOf" srcId="{5EBD6EA7-290A-4EDD-BD71-FF4D4A827734}" destId="{1E24DABC-319B-4F4E-A7AC-3ED3DC326B79}" srcOrd="1" destOrd="0" presId="urn:microsoft.com/office/officeart/2005/8/layout/radial5"/>
    <dgm:cxn modelId="{D9C1110E-41F4-4BD5-BA92-99A171F9AFE4}" type="presOf" srcId="{153DBAD8-B5A5-4886-B6C8-4D0744A75F30}" destId="{7BA9EEA1-E6A6-4113-A0E9-E20792FAB08E}" srcOrd="0" destOrd="0" presId="urn:microsoft.com/office/officeart/2005/8/layout/radial5"/>
    <dgm:cxn modelId="{B79EF939-8757-418A-8A63-E293DB5D055C}" srcId="{153DBAD8-B5A5-4886-B6C8-4D0744A75F30}" destId="{7434D576-0305-4691-B9F8-15F0945E691E}" srcOrd="1" destOrd="0" parTransId="{BB625726-3ABF-43E6-8653-5BD34AA58ADC}" sibTransId="{6C21416F-7859-4D65-BB36-62E68F9AC7F7}"/>
    <dgm:cxn modelId="{10A1107E-FF3E-42C1-8300-91679441EF69}" srcId="{3B686E90-4A8C-48EB-A1BC-CB6CF5AB66E6}" destId="{153DBAD8-B5A5-4886-B6C8-4D0744A75F30}" srcOrd="0" destOrd="0" parTransId="{DC167D03-7748-40CB-9CEE-4016A9A59871}" sibTransId="{1AFC0DDE-A5D3-481C-A1E3-441B337BD713}"/>
    <dgm:cxn modelId="{32939442-F3D3-459F-80DF-258ED1D6CC85}" type="presParOf" srcId="{D9CFB13B-78B3-4BEA-974F-E5D54BC37C80}" destId="{7BA9EEA1-E6A6-4113-A0E9-E20792FAB08E}" srcOrd="0" destOrd="0" presId="urn:microsoft.com/office/officeart/2005/8/layout/radial5"/>
    <dgm:cxn modelId="{509CA9D0-4C96-4BE1-877F-8B150FC2CE91}" type="presParOf" srcId="{D9CFB13B-78B3-4BEA-974F-E5D54BC37C80}" destId="{2919B77F-5D92-421F-AC1B-27489EC59495}" srcOrd="1" destOrd="0" presId="urn:microsoft.com/office/officeart/2005/8/layout/radial5"/>
    <dgm:cxn modelId="{6AD0DE50-E52F-4138-A091-9C42FD2A0A00}" type="presParOf" srcId="{2919B77F-5D92-421F-AC1B-27489EC59495}" destId="{1E24DABC-319B-4F4E-A7AC-3ED3DC326B79}" srcOrd="0" destOrd="0" presId="urn:microsoft.com/office/officeart/2005/8/layout/radial5"/>
    <dgm:cxn modelId="{6A917C37-5714-4E53-B815-60934A5A3E8C}" type="presParOf" srcId="{D9CFB13B-78B3-4BEA-974F-E5D54BC37C80}" destId="{22F47791-A2F9-4A5E-954F-72C38D2201DD}" srcOrd="2" destOrd="0" presId="urn:microsoft.com/office/officeart/2005/8/layout/radial5"/>
    <dgm:cxn modelId="{051E981B-EEC4-4CCE-9C7F-BF958BB7E789}" type="presParOf" srcId="{D9CFB13B-78B3-4BEA-974F-E5D54BC37C80}" destId="{2E8E4BF2-1819-4E1B-8F71-5124897AF1DA}" srcOrd="3" destOrd="0" presId="urn:microsoft.com/office/officeart/2005/8/layout/radial5"/>
    <dgm:cxn modelId="{77B67589-21F9-4408-AC52-E51DAF55E08A}" type="presParOf" srcId="{2E8E4BF2-1819-4E1B-8F71-5124897AF1DA}" destId="{57DC0374-D3E4-4C43-845E-D59C42C88484}" srcOrd="0" destOrd="0" presId="urn:microsoft.com/office/officeart/2005/8/layout/radial5"/>
    <dgm:cxn modelId="{733C9016-D5BA-44D0-8EDD-8FDD9E0BC8AF}" type="presParOf" srcId="{D9CFB13B-78B3-4BEA-974F-E5D54BC37C80}" destId="{914A39BB-24B9-4224-83C6-7D9CC5F84ADC}" srcOrd="4" destOrd="0" presId="urn:microsoft.com/office/officeart/2005/8/layout/radial5"/>
    <dgm:cxn modelId="{9E02519D-0CB8-42E4-9E1A-8414CC9F8036}" type="presParOf" srcId="{D9CFB13B-78B3-4BEA-974F-E5D54BC37C80}" destId="{359B50E1-B032-4A89-BD0F-0148332E9AFD}" srcOrd="5" destOrd="0" presId="urn:microsoft.com/office/officeart/2005/8/layout/radial5"/>
    <dgm:cxn modelId="{FE7C546B-53DB-47F1-8025-C74F8AEA588D}" type="presParOf" srcId="{359B50E1-B032-4A89-BD0F-0148332E9AFD}" destId="{EEC222AD-E9B3-48E8-80C5-CD7DEF55150D}" srcOrd="0" destOrd="0" presId="urn:microsoft.com/office/officeart/2005/8/layout/radial5"/>
    <dgm:cxn modelId="{6A6F57F3-3F41-4AD8-8777-AC7150531219}" type="presParOf" srcId="{D9CFB13B-78B3-4BEA-974F-E5D54BC37C80}" destId="{ABF06901-5882-405B-8376-1AD28FA8ED3C}" srcOrd="6" destOrd="0" presId="urn:microsoft.com/office/officeart/2005/8/layout/radial5"/>
    <dgm:cxn modelId="{04D97B7F-BEA8-46AC-A42A-A43D84D2E22F}" type="presParOf" srcId="{D9CFB13B-78B3-4BEA-974F-E5D54BC37C80}" destId="{13402DC2-E74C-4AED-AD6C-A8C10A8AB632}" srcOrd="7" destOrd="0" presId="urn:microsoft.com/office/officeart/2005/8/layout/radial5"/>
    <dgm:cxn modelId="{9904FE02-6FCB-4060-89CA-191172F09A14}" type="presParOf" srcId="{13402DC2-E74C-4AED-AD6C-A8C10A8AB632}" destId="{30758202-3787-40D4-9BD1-9BA2841FD981}" srcOrd="0" destOrd="0" presId="urn:microsoft.com/office/officeart/2005/8/layout/radial5"/>
    <dgm:cxn modelId="{F4AA0DCC-15A4-40AC-9C01-488C4F7258E8}" type="presParOf" srcId="{D9CFB13B-78B3-4BEA-974F-E5D54BC37C80}" destId="{98C5C4B1-33E4-4DDB-A391-FEA44A775A8D}" srcOrd="8" destOrd="0" presId="urn:microsoft.com/office/officeart/2005/8/layout/radial5"/>
    <dgm:cxn modelId="{D7278C2F-F6D9-4CC6-9BA2-B964BFE269B1}" type="presParOf" srcId="{D9CFB13B-78B3-4BEA-974F-E5D54BC37C80}" destId="{5EF5F72F-FD67-4135-B3E9-616C3A8C87B6}" srcOrd="9" destOrd="0" presId="urn:microsoft.com/office/officeart/2005/8/layout/radial5"/>
    <dgm:cxn modelId="{303A08ED-3E6B-47FD-83CD-3EF40571B64C}" type="presParOf" srcId="{5EF5F72F-FD67-4135-B3E9-616C3A8C87B6}" destId="{D174053F-531F-4C92-B437-20C026CF26DF}" srcOrd="0" destOrd="0" presId="urn:microsoft.com/office/officeart/2005/8/layout/radial5"/>
    <dgm:cxn modelId="{13C418EB-0A8D-4B52-8683-672F14195179}" type="presParOf" srcId="{D9CFB13B-78B3-4BEA-974F-E5D54BC37C80}" destId="{09D48360-6709-4D2B-BFE5-CBC47E8AC024}" srcOrd="10" destOrd="0" presId="urn:microsoft.com/office/officeart/2005/8/layout/radial5"/>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2158B3-1CB3-499F-AF83-0830CAE41C85}">
      <dsp:nvSpPr>
        <dsp:cNvPr id="0" name=""/>
        <dsp:cNvSpPr/>
      </dsp:nvSpPr>
      <dsp:spPr>
        <a:xfrm>
          <a:off x="2307322" y="540447"/>
          <a:ext cx="3614955" cy="3614955"/>
        </a:xfrm>
        <a:prstGeom prst="blockArc">
          <a:avLst>
            <a:gd name="adj1" fmla="val 9000000"/>
            <a:gd name="adj2" fmla="val 16200000"/>
            <a:gd name="adj3" fmla="val 463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DC111C2-69EE-47D7-901E-DFEA4E0A69E3}">
      <dsp:nvSpPr>
        <dsp:cNvPr id="0" name=""/>
        <dsp:cNvSpPr/>
      </dsp:nvSpPr>
      <dsp:spPr>
        <a:xfrm>
          <a:off x="2307322" y="540447"/>
          <a:ext cx="3614955" cy="3614955"/>
        </a:xfrm>
        <a:prstGeom prst="blockArc">
          <a:avLst>
            <a:gd name="adj1" fmla="val 1800000"/>
            <a:gd name="adj2" fmla="val 9000000"/>
            <a:gd name="adj3" fmla="val 463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1F77B06-AEF6-4881-9327-3C04A2C3EE15}">
      <dsp:nvSpPr>
        <dsp:cNvPr id="0" name=""/>
        <dsp:cNvSpPr/>
      </dsp:nvSpPr>
      <dsp:spPr>
        <a:xfrm>
          <a:off x="2307322" y="540447"/>
          <a:ext cx="3614955" cy="3614955"/>
        </a:xfrm>
        <a:prstGeom prst="blockArc">
          <a:avLst>
            <a:gd name="adj1" fmla="val 16200000"/>
            <a:gd name="adj2" fmla="val 1800000"/>
            <a:gd name="adj3" fmla="val 463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077431D-44B4-4060-98C5-5886E484D1D9}">
      <dsp:nvSpPr>
        <dsp:cNvPr id="0" name=""/>
        <dsp:cNvSpPr/>
      </dsp:nvSpPr>
      <dsp:spPr>
        <a:xfrm>
          <a:off x="3282999" y="1516125"/>
          <a:ext cx="1663600" cy="166360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370" tIns="39370" rIns="39370" bIns="39370" numCol="1" spcCol="1270" anchor="ctr" anchorCtr="0">
          <a:noAutofit/>
        </a:bodyPr>
        <a:lstStyle/>
        <a:p>
          <a:pPr lvl="0" algn="ctr" defTabSz="1377950">
            <a:lnSpc>
              <a:spcPct val="90000"/>
            </a:lnSpc>
            <a:spcBef>
              <a:spcPct val="0"/>
            </a:spcBef>
            <a:spcAft>
              <a:spcPct val="35000"/>
            </a:spcAft>
          </a:pPr>
          <a:r>
            <a:rPr lang="en-US" sz="3100" kern="1200" smtClean="0"/>
            <a:t>Đô thị hóa</a:t>
          </a:r>
          <a:endParaRPr lang="en-US" sz="3100" kern="1200"/>
        </a:p>
      </dsp:txBody>
      <dsp:txXfrm>
        <a:off x="3526628" y="1759754"/>
        <a:ext cx="1176342" cy="1176342"/>
      </dsp:txXfrm>
    </dsp:sp>
    <dsp:sp modelId="{200BADA7-F28A-4242-93D1-CA59F227A82D}">
      <dsp:nvSpPr>
        <dsp:cNvPr id="0" name=""/>
        <dsp:cNvSpPr/>
      </dsp:nvSpPr>
      <dsp:spPr>
        <a:xfrm>
          <a:off x="3532539" y="110"/>
          <a:ext cx="1164520" cy="116452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en-US" sz="1900" kern="1200" smtClean="0"/>
            <a:t>Dân số</a:t>
          </a:r>
          <a:endParaRPr lang="en-US" sz="1900" kern="1200"/>
        </a:p>
      </dsp:txBody>
      <dsp:txXfrm>
        <a:off x="3703079" y="170650"/>
        <a:ext cx="823440" cy="823440"/>
      </dsp:txXfrm>
    </dsp:sp>
    <dsp:sp modelId="{354927EE-C1FA-459F-ACBD-2F8617A2ACC6}">
      <dsp:nvSpPr>
        <dsp:cNvPr id="0" name=""/>
        <dsp:cNvSpPr/>
      </dsp:nvSpPr>
      <dsp:spPr>
        <a:xfrm>
          <a:off x="5061555" y="2648442"/>
          <a:ext cx="1164520" cy="116452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en-US" sz="1900" kern="1200" smtClean="0"/>
            <a:t>Môi trường</a:t>
          </a:r>
          <a:endParaRPr lang="en-US" sz="1900" kern="1200"/>
        </a:p>
      </dsp:txBody>
      <dsp:txXfrm>
        <a:off x="5232095" y="2818982"/>
        <a:ext cx="823440" cy="823440"/>
      </dsp:txXfrm>
    </dsp:sp>
    <dsp:sp modelId="{8FFAD98C-E052-463E-A4C0-DCE625038B97}">
      <dsp:nvSpPr>
        <dsp:cNvPr id="0" name=""/>
        <dsp:cNvSpPr/>
      </dsp:nvSpPr>
      <dsp:spPr>
        <a:xfrm>
          <a:off x="2003524" y="2648442"/>
          <a:ext cx="1164520" cy="116452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en-US" sz="1900" kern="1200" smtClean="0"/>
            <a:t>Xã hội</a:t>
          </a:r>
          <a:endParaRPr lang="en-US" sz="1900" kern="1200"/>
        </a:p>
      </dsp:txBody>
      <dsp:txXfrm>
        <a:off x="2174064" y="2818982"/>
        <a:ext cx="823440" cy="82344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305107-7100-4538-83F4-CA36DD0D08C1}">
      <dsp:nvSpPr>
        <dsp:cNvPr id="0" name=""/>
        <dsp:cNvSpPr/>
      </dsp:nvSpPr>
      <dsp:spPr>
        <a:xfrm>
          <a:off x="3200400" y="1600197"/>
          <a:ext cx="1828798" cy="152400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en-US" sz="2300" kern="1200" dirty="0" smtClean="0"/>
            <a:t>Ô </a:t>
          </a:r>
          <a:r>
            <a:rPr lang="en-US" sz="2300" kern="1200" dirty="0" err="1" smtClean="0"/>
            <a:t>nhiễm</a:t>
          </a:r>
          <a:r>
            <a:rPr lang="en-US" sz="2300" kern="1200" dirty="0" smtClean="0"/>
            <a:t> </a:t>
          </a:r>
          <a:r>
            <a:rPr lang="en-US" sz="2300" kern="1200" dirty="0" err="1" smtClean="0"/>
            <a:t>môi</a:t>
          </a:r>
          <a:r>
            <a:rPr lang="en-US" sz="2300" kern="1200" dirty="0" smtClean="0"/>
            <a:t> </a:t>
          </a:r>
          <a:r>
            <a:rPr lang="en-US" sz="2300" kern="1200" dirty="0" err="1" smtClean="0"/>
            <a:t>trường</a:t>
          </a:r>
          <a:endParaRPr lang="en-US" sz="2300" kern="1200" dirty="0"/>
        </a:p>
      </dsp:txBody>
      <dsp:txXfrm>
        <a:off x="3468221" y="1823382"/>
        <a:ext cx="1293156" cy="1077634"/>
      </dsp:txXfrm>
    </dsp:sp>
    <dsp:sp modelId="{C083AF89-C6CE-471E-9458-8447CDE7FD23}">
      <dsp:nvSpPr>
        <dsp:cNvPr id="0" name=""/>
        <dsp:cNvSpPr/>
      </dsp:nvSpPr>
      <dsp:spPr>
        <a:xfrm rot="16222179">
          <a:off x="4025820" y="1215228"/>
          <a:ext cx="190034" cy="42216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US" sz="1800" kern="1200"/>
        </a:p>
      </dsp:txBody>
      <dsp:txXfrm>
        <a:off x="4054141" y="1328166"/>
        <a:ext cx="133024" cy="253300"/>
      </dsp:txXfrm>
    </dsp:sp>
    <dsp:sp modelId="{E46A85CB-92A2-4C08-9507-061EE2CAEB81}">
      <dsp:nvSpPr>
        <dsp:cNvPr id="0" name=""/>
        <dsp:cNvSpPr/>
      </dsp:nvSpPr>
      <dsp:spPr>
        <a:xfrm>
          <a:off x="3505198" y="0"/>
          <a:ext cx="1241673" cy="124167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en-US" sz="2200" kern="1200" dirty="0" err="1" smtClean="0"/>
            <a:t>Không</a:t>
          </a:r>
          <a:r>
            <a:rPr lang="en-US" sz="2200" kern="1200" dirty="0" smtClean="0"/>
            <a:t> </a:t>
          </a:r>
          <a:r>
            <a:rPr lang="en-US" sz="2200" kern="1200" dirty="0" err="1" smtClean="0"/>
            <a:t>khí</a:t>
          </a:r>
          <a:endParaRPr lang="en-US" sz="2200" kern="1200" dirty="0"/>
        </a:p>
      </dsp:txBody>
      <dsp:txXfrm>
        <a:off x="3687037" y="181839"/>
        <a:ext cx="877995" cy="877995"/>
      </dsp:txXfrm>
    </dsp:sp>
    <dsp:sp modelId="{4C18BA4B-CA30-4A41-9DD4-D84726F4DFA3}">
      <dsp:nvSpPr>
        <dsp:cNvPr id="0" name=""/>
        <dsp:cNvSpPr/>
      </dsp:nvSpPr>
      <dsp:spPr>
        <a:xfrm rot="21487950">
          <a:off x="5129246" y="2114077"/>
          <a:ext cx="242992" cy="42216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US" sz="1800" kern="1200"/>
        </a:p>
      </dsp:txBody>
      <dsp:txXfrm>
        <a:off x="5129265" y="2199699"/>
        <a:ext cx="170094" cy="253300"/>
      </dsp:txXfrm>
    </dsp:sp>
    <dsp:sp modelId="{1CB376AF-DE99-4D07-9969-DF41B13FDEEF}">
      <dsp:nvSpPr>
        <dsp:cNvPr id="0" name=""/>
        <dsp:cNvSpPr/>
      </dsp:nvSpPr>
      <dsp:spPr>
        <a:xfrm>
          <a:off x="5486403" y="1676398"/>
          <a:ext cx="1241673" cy="124167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en-US" sz="2200" kern="1200" smtClean="0"/>
            <a:t>Nước</a:t>
          </a:r>
          <a:endParaRPr lang="en-US" sz="2200" kern="1200" dirty="0"/>
        </a:p>
      </dsp:txBody>
      <dsp:txXfrm>
        <a:off x="5668242" y="1858237"/>
        <a:ext cx="877995" cy="877995"/>
      </dsp:txXfrm>
    </dsp:sp>
    <dsp:sp modelId="{D1913653-53E6-4C8B-9C8B-35EB3D403EE0}">
      <dsp:nvSpPr>
        <dsp:cNvPr id="0" name=""/>
        <dsp:cNvSpPr/>
      </dsp:nvSpPr>
      <dsp:spPr>
        <a:xfrm rot="5377820">
          <a:off x="4025820" y="3087002"/>
          <a:ext cx="190034" cy="42216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US" sz="1800" kern="1200"/>
        </a:p>
      </dsp:txBody>
      <dsp:txXfrm>
        <a:off x="4054141" y="3142932"/>
        <a:ext cx="133024" cy="253300"/>
      </dsp:txXfrm>
    </dsp:sp>
    <dsp:sp modelId="{B8C610C8-39D3-4529-BEC6-1ACE6EEBD99A}">
      <dsp:nvSpPr>
        <dsp:cNvPr id="0" name=""/>
        <dsp:cNvSpPr/>
      </dsp:nvSpPr>
      <dsp:spPr>
        <a:xfrm>
          <a:off x="3505198" y="3482726"/>
          <a:ext cx="1241673" cy="124167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en-US" sz="2200" kern="1200" smtClean="0"/>
            <a:t>Ánh sáng</a:t>
          </a:r>
          <a:endParaRPr lang="en-US" sz="2200" kern="1200"/>
        </a:p>
      </dsp:txBody>
      <dsp:txXfrm>
        <a:off x="3687037" y="3664565"/>
        <a:ext cx="877995" cy="877995"/>
      </dsp:txXfrm>
    </dsp:sp>
    <dsp:sp modelId="{E9641FA1-446B-4050-A077-F37705A5CE7C}">
      <dsp:nvSpPr>
        <dsp:cNvPr id="0" name=""/>
        <dsp:cNvSpPr/>
      </dsp:nvSpPr>
      <dsp:spPr>
        <a:xfrm rot="10781127">
          <a:off x="2817205" y="2157495"/>
          <a:ext cx="270808" cy="42216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US" sz="1800" kern="1200"/>
        </a:p>
      </dsp:txBody>
      <dsp:txXfrm rot="10800000">
        <a:off x="2898446" y="2241706"/>
        <a:ext cx="189566" cy="253300"/>
      </dsp:txXfrm>
    </dsp:sp>
    <dsp:sp modelId="{56244F47-CE80-4228-949D-FB55D85C2990}">
      <dsp:nvSpPr>
        <dsp:cNvPr id="0" name=""/>
        <dsp:cNvSpPr/>
      </dsp:nvSpPr>
      <dsp:spPr>
        <a:xfrm>
          <a:off x="1447805" y="1752596"/>
          <a:ext cx="1241673" cy="124167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en-US" sz="2200" kern="1200" smtClean="0"/>
            <a:t>Tiếng ổn</a:t>
          </a:r>
          <a:endParaRPr lang="en-US" sz="2200" kern="1200"/>
        </a:p>
      </dsp:txBody>
      <dsp:txXfrm>
        <a:off x="1629644" y="1934435"/>
        <a:ext cx="877995" cy="87799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BA9EEA1-E6A6-4113-A0E9-E20792FAB08E}">
      <dsp:nvSpPr>
        <dsp:cNvPr id="0" name=""/>
        <dsp:cNvSpPr/>
      </dsp:nvSpPr>
      <dsp:spPr>
        <a:xfrm>
          <a:off x="2695039" y="1965320"/>
          <a:ext cx="1955798" cy="1931311"/>
        </a:xfrm>
        <a:prstGeom prst="ellipse">
          <a:avLst/>
        </a:prstGeom>
        <a:solidFill>
          <a:schemeClr val="tx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55880" rIns="55880" bIns="55880" numCol="1" spcCol="1270" anchor="ctr" anchorCtr="0">
          <a:noAutofit/>
        </a:bodyPr>
        <a:lstStyle/>
        <a:p>
          <a:pPr lvl="0" algn="ctr" defTabSz="1955800">
            <a:lnSpc>
              <a:spcPct val="90000"/>
            </a:lnSpc>
            <a:spcBef>
              <a:spcPct val="0"/>
            </a:spcBef>
            <a:spcAft>
              <a:spcPct val="35000"/>
            </a:spcAft>
          </a:pPr>
          <a:r>
            <a:rPr lang="en-US" sz="4400" b="1" kern="1200" dirty="0" err="1" smtClean="0">
              <a:solidFill>
                <a:schemeClr val="tx1"/>
              </a:solidFill>
            </a:rPr>
            <a:t>Xã</a:t>
          </a:r>
          <a:r>
            <a:rPr lang="en-US" sz="4400" b="1" kern="1200" dirty="0" smtClean="0">
              <a:solidFill>
                <a:schemeClr val="tx1"/>
              </a:solidFill>
            </a:rPr>
            <a:t> </a:t>
          </a:r>
          <a:r>
            <a:rPr lang="en-US" sz="4400" b="1" kern="1200" dirty="0" err="1" smtClean="0">
              <a:solidFill>
                <a:schemeClr val="tx1"/>
              </a:solidFill>
            </a:rPr>
            <a:t>Hội</a:t>
          </a:r>
          <a:endParaRPr lang="en-US" sz="4400" b="1" kern="1200" dirty="0">
            <a:solidFill>
              <a:schemeClr val="tx1"/>
            </a:solidFill>
          </a:endParaRPr>
        </a:p>
      </dsp:txBody>
      <dsp:txXfrm>
        <a:off x="2981459" y="2248154"/>
        <a:ext cx="1382958" cy="1365643"/>
      </dsp:txXfrm>
    </dsp:sp>
    <dsp:sp modelId="{2919B77F-5D92-421F-AC1B-27489EC59495}">
      <dsp:nvSpPr>
        <dsp:cNvPr id="0" name=""/>
        <dsp:cNvSpPr/>
      </dsp:nvSpPr>
      <dsp:spPr>
        <a:xfrm rot="16152740">
          <a:off x="3571297" y="1543227"/>
          <a:ext cx="172396" cy="528874"/>
        </a:xfrm>
        <a:prstGeom prst="rightArrow">
          <a:avLst>
            <a:gd name="adj1" fmla="val 60000"/>
            <a:gd name="adj2" fmla="val 50000"/>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77900">
            <a:lnSpc>
              <a:spcPct val="90000"/>
            </a:lnSpc>
            <a:spcBef>
              <a:spcPct val="0"/>
            </a:spcBef>
            <a:spcAft>
              <a:spcPct val="35000"/>
            </a:spcAft>
          </a:pPr>
          <a:endParaRPr lang="en-US" sz="2200" kern="1200"/>
        </a:p>
      </dsp:txBody>
      <dsp:txXfrm rot="10800000">
        <a:off x="3597512" y="1674859"/>
        <a:ext cx="120677" cy="317324"/>
      </dsp:txXfrm>
    </dsp:sp>
    <dsp:sp modelId="{22F47791-A2F9-4A5E-954F-72C38D2201DD}">
      <dsp:nvSpPr>
        <dsp:cNvPr id="0" name=""/>
        <dsp:cNvSpPr/>
      </dsp:nvSpPr>
      <dsp:spPr>
        <a:xfrm>
          <a:off x="2629155" y="-131176"/>
          <a:ext cx="2027721" cy="1771404"/>
        </a:xfrm>
        <a:prstGeom prst="ellipse">
          <a:avLst/>
        </a:prstGeom>
        <a:solidFill>
          <a:schemeClr val="tx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US" sz="2800" kern="1200" dirty="0" err="1" smtClean="0">
              <a:solidFill>
                <a:schemeClr val="tx1"/>
              </a:solidFill>
            </a:rPr>
            <a:t>Phân</a:t>
          </a:r>
          <a:r>
            <a:rPr lang="en-US" sz="2800" kern="1200" dirty="0" smtClean="0">
              <a:solidFill>
                <a:schemeClr val="tx1"/>
              </a:solidFill>
            </a:rPr>
            <a:t> </a:t>
          </a:r>
          <a:r>
            <a:rPr lang="en-US" sz="2800" kern="1200" dirty="0" err="1" smtClean="0">
              <a:solidFill>
                <a:schemeClr val="tx1"/>
              </a:solidFill>
            </a:rPr>
            <a:t>hóa</a:t>
          </a:r>
          <a:r>
            <a:rPr lang="en-US" sz="2800" kern="1200" dirty="0" smtClean="0">
              <a:solidFill>
                <a:schemeClr val="tx1"/>
              </a:solidFill>
            </a:rPr>
            <a:t> </a:t>
          </a:r>
          <a:r>
            <a:rPr lang="en-US" sz="2800" kern="1200" dirty="0" err="1" smtClean="0">
              <a:solidFill>
                <a:schemeClr val="tx1"/>
              </a:solidFill>
            </a:rPr>
            <a:t>giàu</a:t>
          </a:r>
          <a:r>
            <a:rPr lang="en-US" sz="2800" kern="1200" dirty="0" smtClean="0">
              <a:solidFill>
                <a:schemeClr val="tx1"/>
              </a:solidFill>
            </a:rPr>
            <a:t> </a:t>
          </a:r>
          <a:r>
            <a:rPr lang="en-US" sz="2800" kern="1200" dirty="0" err="1" smtClean="0">
              <a:solidFill>
                <a:schemeClr val="tx1"/>
              </a:solidFill>
            </a:rPr>
            <a:t>nghèo</a:t>
          </a:r>
          <a:endParaRPr lang="en-US" sz="2800" kern="1200" dirty="0">
            <a:solidFill>
              <a:schemeClr val="tx1"/>
            </a:solidFill>
          </a:endParaRPr>
        </a:p>
      </dsp:txBody>
      <dsp:txXfrm>
        <a:off x="2926108" y="128240"/>
        <a:ext cx="1433815" cy="1252572"/>
      </dsp:txXfrm>
    </dsp:sp>
    <dsp:sp modelId="{2E8E4BF2-1819-4E1B-8F71-5124897AF1DA}">
      <dsp:nvSpPr>
        <dsp:cNvPr id="0" name=""/>
        <dsp:cNvSpPr/>
      </dsp:nvSpPr>
      <dsp:spPr>
        <a:xfrm rot="20608884">
          <a:off x="4708861" y="2320275"/>
          <a:ext cx="263297" cy="528874"/>
        </a:xfrm>
        <a:prstGeom prst="rightArrow">
          <a:avLst>
            <a:gd name="adj1" fmla="val 60000"/>
            <a:gd name="adj2" fmla="val 50000"/>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77900">
            <a:lnSpc>
              <a:spcPct val="90000"/>
            </a:lnSpc>
            <a:spcBef>
              <a:spcPct val="0"/>
            </a:spcBef>
            <a:spcAft>
              <a:spcPct val="35000"/>
            </a:spcAft>
          </a:pPr>
          <a:endParaRPr lang="en-US" sz="2200" kern="1200"/>
        </a:p>
      </dsp:txBody>
      <dsp:txXfrm>
        <a:off x="4710491" y="2437279"/>
        <a:ext cx="184308" cy="317324"/>
      </dsp:txXfrm>
    </dsp:sp>
    <dsp:sp modelId="{914A39BB-24B9-4224-83C6-7D9CC5F84ADC}">
      <dsp:nvSpPr>
        <dsp:cNvPr id="0" name=""/>
        <dsp:cNvSpPr/>
      </dsp:nvSpPr>
      <dsp:spPr>
        <a:xfrm>
          <a:off x="5045549" y="1272389"/>
          <a:ext cx="1936242" cy="1928806"/>
        </a:xfrm>
        <a:prstGeom prst="ellipse">
          <a:avLst/>
        </a:prstGeom>
        <a:solidFill>
          <a:schemeClr val="tx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US" sz="2800" kern="1200" dirty="0" err="1" smtClean="0">
              <a:solidFill>
                <a:schemeClr val="tx1"/>
              </a:solidFill>
            </a:rPr>
            <a:t>Vấn</a:t>
          </a:r>
          <a:r>
            <a:rPr lang="en-US" sz="2800" kern="1200" dirty="0" smtClean="0">
              <a:solidFill>
                <a:schemeClr val="tx1"/>
              </a:solidFill>
            </a:rPr>
            <a:t> </a:t>
          </a:r>
          <a:r>
            <a:rPr lang="en-US" sz="2800" kern="1200" dirty="0" err="1" smtClean="0">
              <a:solidFill>
                <a:schemeClr val="tx1"/>
              </a:solidFill>
            </a:rPr>
            <a:t>đề</a:t>
          </a:r>
          <a:r>
            <a:rPr lang="en-US" sz="2800" kern="1200" dirty="0" smtClean="0">
              <a:solidFill>
                <a:schemeClr val="tx1"/>
              </a:solidFill>
            </a:rPr>
            <a:t> </a:t>
          </a:r>
          <a:r>
            <a:rPr lang="en-US" sz="2800" kern="1200" dirty="0" err="1" smtClean="0">
              <a:solidFill>
                <a:schemeClr val="tx1"/>
              </a:solidFill>
            </a:rPr>
            <a:t>việc</a:t>
          </a:r>
          <a:r>
            <a:rPr lang="en-US" sz="2800" kern="1200" dirty="0" smtClean="0">
              <a:solidFill>
                <a:schemeClr val="tx1"/>
              </a:solidFill>
            </a:rPr>
            <a:t> </a:t>
          </a:r>
          <a:r>
            <a:rPr lang="en-US" sz="2800" kern="1200" dirty="0" err="1" smtClean="0">
              <a:solidFill>
                <a:schemeClr val="tx1"/>
              </a:solidFill>
            </a:rPr>
            <a:t>làm</a:t>
          </a:r>
          <a:endParaRPr lang="en-US" sz="2800" kern="1200" dirty="0">
            <a:solidFill>
              <a:schemeClr val="tx1"/>
            </a:solidFill>
          </a:endParaRPr>
        </a:p>
      </dsp:txBody>
      <dsp:txXfrm>
        <a:off x="5329105" y="1554856"/>
        <a:ext cx="1369130" cy="1363872"/>
      </dsp:txXfrm>
    </dsp:sp>
    <dsp:sp modelId="{359B50E1-B032-4A89-BD0F-0148332E9AFD}">
      <dsp:nvSpPr>
        <dsp:cNvPr id="0" name=""/>
        <dsp:cNvSpPr/>
      </dsp:nvSpPr>
      <dsp:spPr>
        <a:xfrm rot="2923041">
          <a:off x="4337950" y="3557993"/>
          <a:ext cx="235345" cy="528874"/>
        </a:xfrm>
        <a:prstGeom prst="rightArrow">
          <a:avLst>
            <a:gd name="adj1" fmla="val 60000"/>
            <a:gd name="adj2" fmla="val 50000"/>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77900">
            <a:lnSpc>
              <a:spcPct val="90000"/>
            </a:lnSpc>
            <a:spcBef>
              <a:spcPct val="0"/>
            </a:spcBef>
            <a:spcAft>
              <a:spcPct val="35000"/>
            </a:spcAft>
          </a:pPr>
          <a:endParaRPr lang="en-US" sz="2200" kern="1200"/>
        </a:p>
      </dsp:txBody>
      <dsp:txXfrm>
        <a:off x="4349960" y="3637240"/>
        <a:ext cx="164742" cy="317324"/>
      </dsp:txXfrm>
    </dsp:sp>
    <dsp:sp modelId="{ABF06901-5882-405B-8376-1AD28FA8ED3C}">
      <dsp:nvSpPr>
        <dsp:cNvPr id="0" name=""/>
        <dsp:cNvSpPr/>
      </dsp:nvSpPr>
      <dsp:spPr>
        <a:xfrm>
          <a:off x="4305033" y="3752090"/>
          <a:ext cx="1827698" cy="1879341"/>
        </a:xfrm>
        <a:prstGeom prst="ellipse">
          <a:avLst/>
        </a:prstGeom>
        <a:solidFill>
          <a:schemeClr val="tx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US" sz="2800" kern="1200" dirty="0" err="1" smtClean="0">
              <a:solidFill>
                <a:schemeClr val="tx1"/>
              </a:solidFill>
            </a:rPr>
            <a:t>Những</a:t>
          </a:r>
          <a:r>
            <a:rPr lang="en-US" sz="2800" kern="1200" dirty="0" smtClean="0">
              <a:solidFill>
                <a:schemeClr val="tx1"/>
              </a:solidFill>
            </a:rPr>
            <a:t> </a:t>
          </a:r>
          <a:r>
            <a:rPr lang="en-US" sz="2800" kern="1200" dirty="0" err="1" smtClean="0">
              <a:solidFill>
                <a:schemeClr val="tx1"/>
              </a:solidFill>
            </a:rPr>
            <a:t>căn</a:t>
          </a:r>
          <a:r>
            <a:rPr lang="en-US" sz="2800" kern="1200" dirty="0" smtClean="0">
              <a:solidFill>
                <a:schemeClr val="tx1"/>
              </a:solidFill>
            </a:rPr>
            <a:t> </a:t>
          </a:r>
          <a:r>
            <a:rPr lang="en-US" sz="2800" kern="1200" dirty="0" err="1" smtClean="0">
              <a:solidFill>
                <a:schemeClr val="tx1"/>
              </a:solidFill>
            </a:rPr>
            <a:t>bệnh</a:t>
          </a:r>
          <a:endParaRPr lang="en-US" sz="2800" kern="1200" dirty="0">
            <a:solidFill>
              <a:schemeClr val="tx1"/>
            </a:solidFill>
          </a:endParaRPr>
        </a:p>
      </dsp:txBody>
      <dsp:txXfrm>
        <a:off x="4572693" y="4027313"/>
        <a:ext cx="1292378" cy="1328895"/>
      </dsp:txXfrm>
    </dsp:sp>
    <dsp:sp modelId="{13402DC2-E74C-4AED-AD6C-A8C10A8AB632}">
      <dsp:nvSpPr>
        <dsp:cNvPr id="0" name=""/>
        <dsp:cNvSpPr/>
      </dsp:nvSpPr>
      <dsp:spPr>
        <a:xfrm rot="8069134">
          <a:off x="2676056" y="3540508"/>
          <a:ext cx="276934" cy="528874"/>
        </a:xfrm>
        <a:prstGeom prst="rightArrow">
          <a:avLst>
            <a:gd name="adj1" fmla="val 60000"/>
            <a:gd name="adj2" fmla="val 50000"/>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77900">
            <a:lnSpc>
              <a:spcPct val="90000"/>
            </a:lnSpc>
            <a:spcBef>
              <a:spcPct val="0"/>
            </a:spcBef>
            <a:spcAft>
              <a:spcPct val="35000"/>
            </a:spcAft>
          </a:pPr>
          <a:endParaRPr lang="en-US" sz="2200" kern="1200"/>
        </a:p>
      </dsp:txBody>
      <dsp:txXfrm rot="10800000">
        <a:off x="2746704" y="3616647"/>
        <a:ext cx="193854" cy="317324"/>
      </dsp:txXfrm>
    </dsp:sp>
    <dsp:sp modelId="{98C5C4B1-33E4-4DDB-A391-FEA44A775A8D}">
      <dsp:nvSpPr>
        <dsp:cNvPr id="0" name=""/>
        <dsp:cNvSpPr/>
      </dsp:nvSpPr>
      <dsp:spPr>
        <a:xfrm>
          <a:off x="1029463" y="3733431"/>
          <a:ext cx="1881487" cy="1862261"/>
        </a:xfrm>
        <a:prstGeom prst="ellipse">
          <a:avLst/>
        </a:prstGeom>
        <a:solidFill>
          <a:schemeClr val="tx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US" sz="2800" kern="1200" dirty="0" smtClean="0">
              <a:solidFill>
                <a:schemeClr val="tx1"/>
              </a:solidFill>
            </a:rPr>
            <a:t>Y </a:t>
          </a:r>
          <a:r>
            <a:rPr lang="en-US" sz="2800" kern="1200" dirty="0" err="1" smtClean="0">
              <a:solidFill>
                <a:schemeClr val="tx1"/>
              </a:solidFill>
            </a:rPr>
            <a:t>tế</a:t>
          </a:r>
          <a:r>
            <a:rPr lang="en-US" sz="2800" kern="1200" dirty="0" smtClean="0">
              <a:solidFill>
                <a:schemeClr val="tx1"/>
              </a:solidFill>
            </a:rPr>
            <a:t>, </a:t>
          </a:r>
          <a:r>
            <a:rPr lang="en-US" sz="2800" kern="1200" dirty="0" err="1" smtClean="0">
              <a:solidFill>
                <a:schemeClr val="tx1"/>
              </a:solidFill>
            </a:rPr>
            <a:t>giao</a:t>
          </a:r>
          <a:r>
            <a:rPr lang="en-US" sz="2800" kern="1200" dirty="0" smtClean="0">
              <a:solidFill>
                <a:schemeClr val="tx1"/>
              </a:solidFill>
            </a:rPr>
            <a:t> </a:t>
          </a:r>
          <a:r>
            <a:rPr lang="en-US" sz="2800" kern="1200" dirty="0" err="1" smtClean="0">
              <a:solidFill>
                <a:schemeClr val="tx1"/>
              </a:solidFill>
            </a:rPr>
            <a:t>thông</a:t>
          </a:r>
          <a:endParaRPr lang="en-US" sz="2800" kern="1200" dirty="0">
            <a:solidFill>
              <a:schemeClr val="tx1"/>
            </a:solidFill>
          </a:endParaRPr>
        </a:p>
      </dsp:txBody>
      <dsp:txXfrm>
        <a:off x="1305000" y="4006153"/>
        <a:ext cx="1330413" cy="1316817"/>
      </dsp:txXfrm>
    </dsp:sp>
    <dsp:sp modelId="{5EF5F72F-FD67-4135-B3E9-616C3A8C87B6}">
      <dsp:nvSpPr>
        <dsp:cNvPr id="0" name=""/>
        <dsp:cNvSpPr/>
      </dsp:nvSpPr>
      <dsp:spPr>
        <a:xfrm rot="11957177">
          <a:off x="2397766" y="2265666"/>
          <a:ext cx="259165" cy="528874"/>
        </a:xfrm>
        <a:prstGeom prst="rightArrow">
          <a:avLst>
            <a:gd name="adj1" fmla="val 60000"/>
            <a:gd name="adj2" fmla="val 50000"/>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77900">
            <a:lnSpc>
              <a:spcPct val="90000"/>
            </a:lnSpc>
            <a:spcBef>
              <a:spcPct val="0"/>
            </a:spcBef>
            <a:spcAft>
              <a:spcPct val="35000"/>
            </a:spcAft>
          </a:pPr>
          <a:endParaRPr lang="en-US" sz="2200" kern="1200"/>
        </a:p>
      </dsp:txBody>
      <dsp:txXfrm rot="10800000">
        <a:off x="2473333" y="2384281"/>
        <a:ext cx="181416" cy="317324"/>
      </dsp:txXfrm>
    </dsp:sp>
    <dsp:sp modelId="{09D48360-6709-4D2B-BFE5-CBC47E8AC024}">
      <dsp:nvSpPr>
        <dsp:cNvPr id="0" name=""/>
        <dsp:cNvSpPr/>
      </dsp:nvSpPr>
      <dsp:spPr>
        <a:xfrm>
          <a:off x="496229" y="1219604"/>
          <a:ext cx="1845197" cy="1845197"/>
        </a:xfrm>
        <a:prstGeom prst="ellipse">
          <a:avLst/>
        </a:prstGeom>
        <a:solidFill>
          <a:schemeClr val="tx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US" sz="2800" kern="1200" dirty="0" err="1" smtClean="0">
              <a:solidFill>
                <a:schemeClr val="tx1"/>
              </a:solidFill>
            </a:rPr>
            <a:t>Tệ</a:t>
          </a:r>
          <a:r>
            <a:rPr lang="en-US" sz="2800" kern="1200" dirty="0" smtClean="0">
              <a:solidFill>
                <a:schemeClr val="tx1"/>
              </a:solidFill>
            </a:rPr>
            <a:t> </a:t>
          </a:r>
          <a:r>
            <a:rPr lang="en-US" sz="2800" kern="1200" dirty="0" err="1" smtClean="0">
              <a:solidFill>
                <a:schemeClr val="tx1"/>
              </a:solidFill>
            </a:rPr>
            <a:t>nạn</a:t>
          </a:r>
          <a:r>
            <a:rPr lang="en-US" sz="2800" kern="1200" dirty="0" smtClean="0">
              <a:solidFill>
                <a:schemeClr val="tx1"/>
              </a:solidFill>
            </a:rPr>
            <a:t> </a:t>
          </a:r>
          <a:r>
            <a:rPr lang="en-US" sz="2800" kern="1200" dirty="0" err="1" smtClean="0">
              <a:solidFill>
                <a:schemeClr val="tx1"/>
              </a:solidFill>
            </a:rPr>
            <a:t>xã</a:t>
          </a:r>
          <a:r>
            <a:rPr lang="en-US" sz="2800" kern="1200" dirty="0" smtClean="0">
              <a:solidFill>
                <a:schemeClr val="tx1"/>
              </a:solidFill>
            </a:rPr>
            <a:t> </a:t>
          </a:r>
          <a:r>
            <a:rPr lang="en-US" sz="2800" kern="1200" dirty="0" err="1" smtClean="0">
              <a:solidFill>
                <a:schemeClr val="tx1"/>
              </a:solidFill>
            </a:rPr>
            <a:t>hội</a:t>
          </a:r>
          <a:endParaRPr lang="en-US" sz="2800" kern="1200" dirty="0">
            <a:solidFill>
              <a:schemeClr val="tx1"/>
            </a:solidFill>
          </a:endParaRPr>
        </a:p>
      </dsp:txBody>
      <dsp:txXfrm>
        <a:off x="766452" y="1489827"/>
        <a:ext cx="1304751" cy="1304751"/>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5655362-2C80-4186-94DD-90F85A00A468}" type="datetimeFigureOut">
              <a:rPr lang="en-US" smtClean="0"/>
              <a:pPr/>
              <a:t>7/21/2014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B08F71-8B4D-4CA3-860E-2CEFBE674DF8}" type="slidenum">
              <a:rPr lang="en-US" smtClean="0"/>
              <a:pPr/>
              <a:t>‹#›</a:t>
            </a:fld>
            <a:endParaRPr lang="en-US"/>
          </a:p>
        </p:txBody>
      </p:sp>
    </p:spTree>
    <p:extLst>
      <p:ext uri="{BB962C8B-B14F-4D97-AF65-F5344CB8AC3E}">
        <p14:creationId xmlns="" xmlns:p14="http://schemas.microsoft.com/office/powerpoint/2010/main" val="1363766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8" Type="http://schemas.openxmlformats.org/officeDocument/2006/relationships/hyperlink" Target="http://vi.wikipedia.org/wiki/Bu%C3%B4n_Ma_Thu%E1%BB%99t" TargetMode="External"/><Relationship Id="rId13" Type="http://schemas.openxmlformats.org/officeDocument/2006/relationships/hyperlink" Target="http://vi.wikipedia.org/wiki/H%E1%BA%A1_Long_(th%C3%A0nh_ph%E1%BB%91)" TargetMode="External"/><Relationship Id="rId3" Type="http://schemas.openxmlformats.org/officeDocument/2006/relationships/hyperlink" Target="http://vi.wikipedia.org/wiki/Hu%E1%BA%BF" TargetMode="External"/><Relationship Id="rId7" Type="http://schemas.openxmlformats.org/officeDocument/2006/relationships/hyperlink" Target="http://vi.wikipedia.org/wiki/Quy_Nh%C6%A1n" TargetMode="External"/><Relationship Id="rId12" Type="http://schemas.openxmlformats.org/officeDocument/2006/relationships/hyperlink" Target="http://vi.wikipedia.org/wiki/V%C5%A9ng_T%C3%A0u" TargetMode="External"/><Relationship Id="rId2" Type="http://schemas.openxmlformats.org/officeDocument/2006/relationships/slide" Target="../slides/slide7.xml"/><Relationship Id="rId1" Type="http://schemas.openxmlformats.org/officeDocument/2006/relationships/notesMaster" Target="../notesMasters/notesMaster1.xml"/><Relationship Id="rId6" Type="http://schemas.openxmlformats.org/officeDocument/2006/relationships/hyperlink" Target="http://vi.wikipedia.org/wiki/Nha_Trang" TargetMode="External"/><Relationship Id="rId11" Type="http://schemas.openxmlformats.org/officeDocument/2006/relationships/hyperlink" Target="http://vi.wikipedia.org/wiki/Vi%E1%BB%87t_Tr%C3%AC" TargetMode="External"/><Relationship Id="rId5" Type="http://schemas.openxmlformats.org/officeDocument/2006/relationships/hyperlink" Target="http://vi.wikipedia.org/wiki/%C4%90%C3%A0_L%E1%BA%A1t" TargetMode="External"/><Relationship Id="rId10" Type="http://schemas.openxmlformats.org/officeDocument/2006/relationships/hyperlink" Target="http://vi.wikipedia.org/wiki/Nam_%C4%90%E1%BB%8Bnh_(th%C3%A0nh_ph%E1%BB%91)" TargetMode="External"/><Relationship Id="rId4" Type="http://schemas.openxmlformats.org/officeDocument/2006/relationships/hyperlink" Target="http://vi.wikipedia.org/wiki/Vinh" TargetMode="External"/><Relationship Id="rId9" Type="http://schemas.openxmlformats.org/officeDocument/2006/relationships/hyperlink" Target="http://vi.wikipedia.org/wiki/Th%C3%A1i_Nguy%C3%AAn_(th%C3%A0nh_ph%E1%BB%91)" TargetMode="External"/><Relationship Id="rId14" Type="http://schemas.openxmlformats.org/officeDocument/2006/relationships/hyperlink" Target="http://vi.wikipedia.org/wiki/Thanh_H%C3%B3a_(th%C3%A0nh_ph%E1%BB%91)"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0B08F71-8B4D-4CA3-860E-2CEFBE674DF8}" type="slidenum">
              <a:rPr lang="en-US" smtClean="0"/>
              <a:pPr/>
              <a:t>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vi-VN" sz="1200" b="0" i="0" kern="1200" smtClean="0">
                <a:solidFill>
                  <a:schemeClr val="tx1"/>
                </a:solidFill>
                <a:latin typeface="+mn-lt"/>
                <a:ea typeface="+mn-ea"/>
                <a:cs typeface="+mn-cs"/>
              </a:rPr>
              <a:t>12 thành phố trực thuộc tỉnh là đô thị loại I, gồm: </a:t>
            </a:r>
            <a:r>
              <a:rPr lang="vi-VN" sz="1200" b="0" i="0" u="none" strike="noStrike" kern="1200" smtClean="0">
                <a:solidFill>
                  <a:schemeClr val="tx1"/>
                </a:solidFill>
                <a:latin typeface="+mn-lt"/>
                <a:ea typeface="+mn-ea"/>
                <a:cs typeface="+mn-cs"/>
                <a:hlinkClick r:id="rId3" tooltip="Huế"/>
              </a:rPr>
              <a:t>Huế</a:t>
            </a:r>
            <a:r>
              <a:rPr lang="vi-VN" sz="1200" b="0" i="0" kern="1200" smtClean="0">
                <a:solidFill>
                  <a:schemeClr val="tx1"/>
                </a:solidFill>
                <a:latin typeface="+mn-lt"/>
                <a:ea typeface="+mn-ea"/>
                <a:cs typeface="+mn-cs"/>
              </a:rPr>
              <a:t>, </a:t>
            </a:r>
            <a:r>
              <a:rPr lang="vi-VN" sz="1200" b="0" i="0" u="none" strike="noStrike" kern="1200" smtClean="0">
                <a:solidFill>
                  <a:schemeClr val="tx1"/>
                </a:solidFill>
                <a:latin typeface="+mn-lt"/>
                <a:ea typeface="+mn-ea"/>
                <a:cs typeface="+mn-cs"/>
                <a:hlinkClick r:id="rId4" tooltip="Vinh"/>
              </a:rPr>
              <a:t>Vinh</a:t>
            </a:r>
            <a:r>
              <a:rPr lang="vi-VN" sz="1200" b="0" i="0" kern="1200" smtClean="0">
                <a:solidFill>
                  <a:schemeClr val="tx1"/>
                </a:solidFill>
                <a:latin typeface="+mn-lt"/>
                <a:ea typeface="+mn-ea"/>
                <a:cs typeface="+mn-cs"/>
              </a:rPr>
              <a:t>, </a:t>
            </a:r>
            <a:r>
              <a:rPr lang="vi-VN" sz="1200" b="0" i="0" u="none" strike="noStrike" kern="1200" smtClean="0">
                <a:solidFill>
                  <a:schemeClr val="tx1"/>
                </a:solidFill>
                <a:latin typeface="+mn-lt"/>
                <a:ea typeface="+mn-ea"/>
                <a:cs typeface="+mn-cs"/>
                <a:hlinkClick r:id="rId5" tooltip="Đà Lạt"/>
              </a:rPr>
              <a:t>Đà Lạt</a:t>
            </a:r>
            <a:r>
              <a:rPr lang="vi-VN" sz="1200" b="0" i="0" kern="1200" smtClean="0">
                <a:solidFill>
                  <a:schemeClr val="tx1"/>
                </a:solidFill>
                <a:latin typeface="+mn-lt"/>
                <a:ea typeface="+mn-ea"/>
                <a:cs typeface="+mn-cs"/>
              </a:rPr>
              <a:t>, </a:t>
            </a:r>
            <a:r>
              <a:rPr lang="vi-VN" sz="1200" b="0" i="0" u="none" strike="noStrike" kern="1200" smtClean="0">
                <a:solidFill>
                  <a:schemeClr val="tx1"/>
                </a:solidFill>
                <a:latin typeface="+mn-lt"/>
                <a:ea typeface="+mn-ea"/>
                <a:cs typeface="+mn-cs"/>
                <a:hlinkClick r:id="rId6" tooltip="Nha Trang"/>
              </a:rPr>
              <a:t>Nha Trang</a:t>
            </a:r>
            <a:r>
              <a:rPr lang="vi-VN" sz="1200" b="0" i="0" kern="1200" smtClean="0">
                <a:solidFill>
                  <a:schemeClr val="tx1"/>
                </a:solidFill>
                <a:latin typeface="+mn-lt"/>
                <a:ea typeface="+mn-ea"/>
                <a:cs typeface="+mn-cs"/>
              </a:rPr>
              <a:t>, </a:t>
            </a:r>
            <a:r>
              <a:rPr lang="vi-VN" sz="1200" b="0" i="0" u="none" strike="noStrike" kern="1200" smtClean="0">
                <a:solidFill>
                  <a:schemeClr val="tx1"/>
                </a:solidFill>
                <a:latin typeface="+mn-lt"/>
                <a:ea typeface="+mn-ea"/>
                <a:cs typeface="+mn-cs"/>
                <a:hlinkClick r:id="rId7" tooltip="Quy Nhơn"/>
              </a:rPr>
              <a:t>Quy Nhơn</a:t>
            </a:r>
            <a:r>
              <a:rPr lang="vi-VN" sz="1200" b="0" i="0" kern="1200" smtClean="0">
                <a:solidFill>
                  <a:schemeClr val="tx1"/>
                </a:solidFill>
                <a:latin typeface="+mn-lt"/>
                <a:ea typeface="+mn-ea"/>
                <a:cs typeface="+mn-cs"/>
              </a:rPr>
              <a:t>, </a:t>
            </a:r>
            <a:r>
              <a:rPr lang="vi-VN" sz="1200" b="0" i="0" u="none" strike="noStrike" kern="1200" smtClean="0">
                <a:solidFill>
                  <a:schemeClr val="tx1"/>
                </a:solidFill>
                <a:latin typeface="+mn-lt"/>
                <a:ea typeface="+mn-ea"/>
                <a:cs typeface="+mn-cs"/>
                <a:hlinkClick r:id="rId8" tooltip="Buôn Ma Thuột"/>
              </a:rPr>
              <a:t>Buôn Ma Thuột</a:t>
            </a:r>
            <a:r>
              <a:rPr lang="vi-VN" sz="1200" b="0" i="0" kern="1200" smtClean="0">
                <a:solidFill>
                  <a:schemeClr val="tx1"/>
                </a:solidFill>
                <a:latin typeface="+mn-lt"/>
                <a:ea typeface="+mn-ea"/>
                <a:cs typeface="+mn-cs"/>
              </a:rPr>
              <a:t>, </a:t>
            </a:r>
            <a:r>
              <a:rPr lang="vi-VN" sz="1200" b="0" i="0" u="none" strike="noStrike" kern="1200" smtClean="0">
                <a:solidFill>
                  <a:schemeClr val="tx1"/>
                </a:solidFill>
                <a:latin typeface="+mn-lt"/>
                <a:ea typeface="+mn-ea"/>
                <a:cs typeface="+mn-cs"/>
                <a:hlinkClick r:id="rId9" tooltip="Thái Nguyên (thành phố)"/>
              </a:rPr>
              <a:t>Thái Nguyên</a:t>
            </a:r>
            <a:r>
              <a:rPr lang="vi-VN" sz="1200" b="0" i="0" kern="1200" smtClean="0">
                <a:solidFill>
                  <a:schemeClr val="tx1"/>
                </a:solidFill>
                <a:latin typeface="+mn-lt"/>
                <a:ea typeface="+mn-ea"/>
                <a:cs typeface="+mn-cs"/>
              </a:rPr>
              <a:t>, </a:t>
            </a:r>
            <a:r>
              <a:rPr lang="vi-VN" sz="1200" b="0" i="0" u="none" strike="noStrike" kern="1200" smtClean="0">
                <a:solidFill>
                  <a:schemeClr val="tx1"/>
                </a:solidFill>
                <a:latin typeface="+mn-lt"/>
                <a:ea typeface="+mn-ea"/>
                <a:cs typeface="+mn-cs"/>
                <a:hlinkClick r:id="rId10" tooltip="Nam Định (thành phố)"/>
              </a:rPr>
              <a:t>Nam Định</a:t>
            </a:r>
            <a:r>
              <a:rPr lang="vi-VN" sz="1200" b="0" i="0" kern="1200" smtClean="0">
                <a:solidFill>
                  <a:schemeClr val="tx1"/>
                </a:solidFill>
                <a:latin typeface="+mn-lt"/>
                <a:ea typeface="+mn-ea"/>
                <a:cs typeface="+mn-cs"/>
              </a:rPr>
              <a:t>, </a:t>
            </a:r>
            <a:r>
              <a:rPr lang="vi-VN" sz="1200" b="0" i="0" u="none" strike="noStrike" kern="1200" smtClean="0">
                <a:solidFill>
                  <a:schemeClr val="tx1"/>
                </a:solidFill>
                <a:latin typeface="+mn-lt"/>
                <a:ea typeface="+mn-ea"/>
                <a:cs typeface="+mn-cs"/>
                <a:hlinkClick r:id="rId11" tooltip="Việt Trì"/>
              </a:rPr>
              <a:t>Việt Trì</a:t>
            </a:r>
            <a:r>
              <a:rPr lang="vi-VN" sz="1200" b="0" i="0" kern="1200" smtClean="0">
                <a:solidFill>
                  <a:schemeClr val="tx1"/>
                </a:solidFill>
                <a:latin typeface="+mn-lt"/>
                <a:ea typeface="+mn-ea"/>
                <a:cs typeface="+mn-cs"/>
              </a:rPr>
              <a:t>, </a:t>
            </a:r>
            <a:r>
              <a:rPr lang="vi-VN" sz="1200" b="0" i="0" u="none" strike="noStrike" kern="1200" smtClean="0">
                <a:solidFill>
                  <a:schemeClr val="tx1"/>
                </a:solidFill>
                <a:latin typeface="+mn-lt"/>
                <a:ea typeface="+mn-ea"/>
                <a:cs typeface="+mn-cs"/>
                <a:hlinkClick r:id="rId12" tooltip="Vũng Tàu"/>
              </a:rPr>
              <a:t>Vũng Tàu</a:t>
            </a:r>
            <a:r>
              <a:rPr lang="vi-VN" sz="1200" b="0" i="0" kern="1200" smtClean="0">
                <a:solidFill>
                  <a:schemeClr val="tx1"/>
                </a:solidFill>
                <a:latin typeface="+mn-lt"/>
                <a:ea typeface="+mn-ea"/>
                <a:cs typeface="+mn-cs"/>
              </a:rPr>
              <a:t>, </a:t>
            </a:r>
            <a:r>
              <a:rPr lang="vi-VN" sz="1200" b="0" i="0" u="none" strike="noStrike" kern="1200" smtClean="0">
                <a:solidFill>
                  <a:schemeClr val="tx1"/>
                </a:solidFill>
                <a:latin typeface="+mn-lt"/>
                <a:ea typeface="+mn-ea"/>
                <a:cs typeface="+mn-cs"/>
                <a:hlinkClick r:id="rId13" tooltip="Hạ Long (thành phố)"/>
              </a:rPr>
              <a:t>Hạ Long</a:t>
            </a:r>
            <a:r>
              <a:rPr lang="vi-VN" sz="1200" b="0" i="0" kern="1200" smtClean="0">
                <a:solidFill>
                  <a:schemeClr val="tx1"/>
                </a:solidFill>
                <a:latin typeface="+mn-lt"/>
                <a:ea typeface="+mn-ea"/>
                <a:cs typeface="+mn-cs"/>
              </a:rPr>
              <a:t> và </a:t>
            </a:r>
            <a:r>
              <a:rPr lang="vi-VN" sz="1200" b="0" i="0" u="none" strike="noStrike" kern="1200" smtClean="0">
                <a:solidFill>
                  <a:schemeClr val="tx1"/>
                </a:solidFill>
                <a:latin typeface="+mn-lt"/>
                <a:ea typeface="+mn-ea"/>
                <a:cs typeface="+mn-cs"/>
                <a:hlinkClick r:id="rId14" tooltip="Thanh Hóa (thành phố)"/>
              </a:rPr>
              <a:t>Thanh Hóa</a:t>
            </a:r>
            <a:r>
              <a:rPr lang="vi-VN" sz="1200" b="0" i="0" kern="1200" smtClean="0">
                <a:solidFill>
                  <a:schemeClr val="tx1"/>
                </a:solidFill>
                <a:latin typeface="+mn-lt"/>
                <a:ea typeface="+mn-ea"/>
                <a:cs typeface="+mn-cs"/>
              </a:rPr>
              <a:t>.</a:t>
            </a:r>
            <a:endParaRPr lang="en-US"/>
          </a:p>
        </p:txBody>
      </p:sp>
      <p:sp>
        <p:nvSpPr>
          <p:cNvPr id="4" name="Slide Number Placeholder 3"/>
          <p:cNvSpPr>
            <a:spLocks noGrp="1"/>
          </p:cNvSpPr>
          <p:nvPr>
            <p:ph type="sldNum" sz="quarter" idx="10"/>
          </p:nvPr>
        </p:nvSpPr>
        <p:spPr/>
        <p:txBody>
          <a:bodyPr/>
          <a:lstStyle/>
          <a:p>
            <a:fld id="{C0B08F71-8B4D-4CA3-860E-2CEFBE674DF8}" type="slidenum">
              <a:rPr lang="en-US" smtClean="0"/>
              <a:pPr/>
              <a:t>7</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Trang thông</a:t>
            </a:r>
            <a:r>
              <a:rPr lang="en-US" baseline="0" smtClean="0"/>
              <a:t> tin đô thị tphcm</a:t>
            </a:r>
            <a:endParaRPr lang="en-US"/>
          </a:p>
        </p:txBody>
      </p:sp>
      <p:sp>
        <p:nvSpPr>
          <p:cNvPr id="4" name="Slide Number Placeholder 3"/>
          <p:cNvSpPr>
            <a:spLocks noGrp="1"/>
          </p:cNvSpPr>
          <p:nvPr>
            <p:ph type="sldNum" sz="quarter" idx="10"/>
          </p:nvPr>
        </p:nvSpPr>
        <p:spPr/>
        <p:txBody>
          <a:bodyPr/>
          <a:lstStyle/>
          <a:p>
            <a:fld id="{C0B08F71-8B4D-4CA3-860E-2CEFBE674DF8}" type="slidenum">
              <a:rPr lang="en-US" smtClean="0"/>
              <a:pPr/>
              <a:t>15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3A80502-45AC-4C2B-8EFE-89CFB022C85A}" type="slidenum">
              <a:rPr lang="en-US" smtClean="0"/>
              <a:pPr/>
              <a:t>31</a:t>
            </a:fld>
            <a:endParaRPr lang="en-US"/>
          </a:p>
        </p:txBody>
      </p:sp>
    </p:spTree>
    <p:extLst>
      <p:ext uri="{BB962C8B-B14F-4D97-AF65-F5344CB8AC3E}">
        <p14:creationId xmlns="" xmlns:p14="http://schemas.microsoft.com/office/powerpoint/2010/main" val="30624752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2800" dirty="0" err="1" smtClean="0">
                <a:latin typeface="Times New Roman" pitchFamily="18" charset="0"/>
                <a:cs typeface="Times New Roman" pitchFamily="18" charset="0"/>
              </a:rPr>
              <a:t>Đây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bệnh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phổ</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biến</a:t>
            </a:r>
            <a:r>
              <a:rPr lang="en-US" sz="2800" dirty="0" smtClean="0">
                <a:latin typeface="Times New Roman" pitchFamily="18" charset="0"/>
                <a:cs typeface="Times New Roman" pitchFamily="18" charset="0"/>
              </a:rPr>
              <a:t> do </a:t>
            </a:r>
            <a:r>
              <a:rPr lang="en-US" sz="2800" dirty="0" err="1" smtClean="0">
                <a:latin typeface="Times New Roman" pitchFamily="18" charset="0"/>
                <a:cs typeface="Times New Roman" pitchFamily="18" charset="0"/>
              </a:rPr>
              <a:t>quy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mô</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triển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đô</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đáp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ứng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tốc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sở</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tầng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theo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kịp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nhanh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endParaRPr lang="en-US" sz="2800" dirty="0" smtClean="0">
              <a:latin typeface="Times New Roman" pitchFamily="18" charset="0"/>
              <a:cs typeface="Times New Roman" pitchFamily="18" charset="0"/>
            </a:endParaRPr>
          </a:p>
          <a:p>
            <a:endParaRPr lang="en-US" dirty="0"/>
          </a:p>
        </p:txBody>
      </p:sp>
      <p:sp>
        <p:nvSpPr>
          <p:cNvPr id="4" name="Slide Number Placeholder 3"/>
          <p:cNvSpPr>
            <a:spLocks noGrp="1"/>
          </p:cNvSpPr>
          <p:nvPr>
            <p:ph type="sldNum" sz="quarter" idx="10"/>
          </p:nvPr>
        </p:nvSpPr>
        <p:spPr/>
        <p:txBody>
          <a:bodyPr/>
          <a:lstStyle/>
          <a:p>
            <a:fld id="{83A80502-45AC-4C2B-8EFE-89CFB022C85A}" type="slidenum">
              <a:rPr lang="en-US" smtClean="0"/>
              <a:pPr/>
              <a:t>36</a:t>
            </a:fld>
            <a:endParaRPr lang="en-US"/>
          </a:p>
        </p:txBody>
      </p:sp>
    </p:spTree>
    <p:extLst>
      <p:ext uri="{BB962C8B-B14F-4D97-AF65-F5344CB8AC3E}">
        <p14:creationId xmlns="" xmlns:p14="http://schemas.microsoft.com/office/powerpoint/2010/main" val="26480302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C09E8D97-1214-4E46-9227-3B1090CA7EDE}" type="datetimeFigureOut">
              <a:rPr lang="en-US" smtClean="0"/>
              <a:pPr/>
              <a:t>7/21/2014</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2527ED9E-B6FC-4FEF-8B21-CCE1838BCC30}"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09E8D97-1214-4E46-9227-3B1090CA7EDE}" type="datetimeFigureOut">
              <a:rPr lang="en-US" smtClean="0"/>
              <a:pPr/>
              <a:t>7/21/2014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27ED9E-B6FC-4FEF-8B21-CCE1838BCC30}" type="slidenum">
              <a:rPr lang="en-US" smtClean="0"/>
              <a:pPr/>
              <a:t>‹#›</a:t>
            </a:fld>
            <a:endParaRPr 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09E8D97-1214-4E46-9227-3B1090CA7EDE}" type="datetimeFigureOut">
              <a:rPr lang="en-US" smtClean="0"/>
              <a:pPr/>
              <a:t>7/21/2014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27ED9E-B6FC-4FEF-8B21-CCE1838BCC30}" type="slidenum">
              <a:rPr lang="en-US" smtClean="0"/>
              <a:pPr/>
              <a:t>‹#›</a:t>
            </a:fld>
            <a:endParaRPr 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09E8D97-1214-4E46-9227-3B1090CA7EDE}" type="datetimeFigureOut">
              <a:rPr lang="en-US" smtClean="0"/>
              <a:pPr/>
              <a:t>7/21/2014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27ED9E-B6FC-4FEF-8B21-CCE1838BCC30}" type="slidenum">
              <a:rPr lang="en-US" smtClean="0"/>
              <a:pPr/>
              <a:t>‹#›</a:t>
            </a:fld>
            <a:endParaRPr 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C09E8D97-1214-4E46-9227-3B1090CA7EDE}" type="datetimeFigureOut">
              <a:rPr lang="en-US" smtClean="0"/>
              <a:pPr/>
              <a:t>7/21/2014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27ED9E-B6FC-4FEF-8B21-CCE1838BCC30}"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09E8D97-1214-4E46-9227-3B1090CA7EDE}" type="datetimeFigureOut">
              <a:rPr lang="en-US" smtClean="0"/>
              <a:pPr/>
              <a:t>7/21/2014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527ED9E-B6FC-4FEF-8B21-CCE1838BCC30}" type="slidenum">
              <a:rPr lang="en-US" smtClean="0"/>
              <a:pPr/>
              <a:t>‹#›</a:t>
            </a:fld>
            <a:endParaRPr 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C09E8D97-1214-4E46-9227-3B1090CA7EDE}" type="datetimeFigureOut">
              <a:rPr lang="en-US" smtClean="0"/>
              <a:pPr/>
              <a:t>7/21/2014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527ED9E-B6FC-4FEF-8B21-CCE1838BCC30}" type="slidenum">
              <a:rPr lang="en-US" smtClean="0"/>
              <a:pPr/>
              <a:t>‹#›</a:t>
            </a:fld>
            <a:endParaRPr 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09E8D97-1214-4E46-9227-3B1090CA7EDE}" type="datetimeFigureOut">
              <a:rPr lang="en-US" smtClean="0"/>
              <a:pPr/>
              <a:t>7/21/2014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527ED9E-B6FC-4FEF-8B21-CCE1838BCC30}" type="slidenum">
              <a:rPr lang="en-US" smtClean="0"/>
              <a:pPr/>
              <a:t>‹#›</a:t>
            </a:fld>
            <a:endParaRPr 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09E8D97-1214-4E46-9227-3B1090CA7EDE}" type="datetimeFigureOut">
              <a:rPr lang="en-US" smtClean="0"/>
              <a:pPr/>
              <a:t>7/21/2014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527ED9E-B6FC-4FEF-8B21-CCE1838BCC30}" type="slidenum">
              <a:rPr lang="en-US" smtClean="0"/>
              <a:pPr/>
              <a:t>‹#›</a:t>
            </a:fld>
            <a:endParaRPr lang="en-US"/>
          </a:p>
        </p:txBody>
      </p:sp>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09E8D97-1214-4E46-9227-3B1090CA7EDE}" type="datetimeFigureOut">
              <a:rPr lang="en-US" smtClean="0"/>
              <a:pPr/>
              <a:t>7/21/2014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527ED9E-B6FC-4FEF-8B21-CCE1838BCC30}" type="slidenum">
              <a:rPr lang="en-US" smtClean="0"/>
              <a:pPr/>
              <a:t>‹#›</a:t>
            </a:fld>
            <a:endParaRPr lang="en-US"/>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09E8D97-1214-4E46-9227-3B1090CA7EDE}" type="datetimeFigureOut">
              <a:rPr lang="en-US" smtClean="0"/>
              <a:pPr/>
              <a:t>7/21/2014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2527ED9E-B6FC-4FEF-8B21-CCE1838BCC30}"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C09E8D97-1214-4E46-9227-3B1090CA7EDE}" type="datetimeFigureOut">
              <a:rPr lang="en-US" smtClean="0"/>
              <a:pPr/>
              <a:t>7/21/2014</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2527ED9E-B6FC-4FEF-8B21-CCE1838BCC30}"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ransition>
    <p:zoom/>
  </p:transition>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emf"/><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3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 Id="rId5" Type="http://schemas.openxmlformats.org/officeDocument/2006/relationships/image" Target="../media/image42.jpeg"/><Relationship Id="rId4" Type="http://schemas.openxmlformats.org/officeDocument/2006/relationships/image" Target="../media/image41.jpeg"/></Relationships>
</file>

<file path=ppt/slides/_rels/slide3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3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www.khoahoc.com.vn/doisong/moi-truong/tham-hoa/37949_bao-dong-o-nhiem-moi-truong-nuoc-o-tp-hcm.aspx" TargetMode="External"/><Relationship Id="rId2" Type="http://schemas.openxmlformats.org/officeDocument/2006/relationships/hyperlink" Target="http://kinhtevadubao.com.vn/bat-dong-san/nhung-bat-cap-trong-qua-trinh-do-thi-hoa-o-viet-nam-1101.html" TargetMode="External"/><Relationship Id="rId1" Type="http://schemas.openxmlformats.org/officeDocument/2006/relationships/slideLayout" Target="../slideLayouts/slideLayout2.xml"/><Relationship Id="rId5" Type="http://schemas.openxmlformats.org/officeDocument/2006/relationships/hyperlink" Target="http://www.nhandan.com.vn/kinhte/tin-tuc/item/12902902-.html" TargetMode="External"/><Relationship Id="rId4" Type="http://schemas.openxmlformats.org/officeDocument/2006/relationships/hyperlink" Target="http://www.hids.hochiminhcity.gov.vn/c/document_library/get_file?uuid=4f09433f-fd12-478e-8644-db722890e968&amp;groupId=13025" TargetMode="External"/></Relationships>
</file>

<file path=ppt/slides/_rels/slide4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srcRect/>
          <a:stretch>
            <a:fillRect/>
          </a:stretch>
        </p:blipFill>
        <p:spPr bwMode="auto">
          <a:xfrm>
            <a:off x="0" y="1"/>
            <a:ext cx="9144000" cy="6858000"/>
          </a:xfrm>
          <a:prstGeom prst="rect">
            <a:avLst/>
          </a:prstGeom>
          <a:noFill/>
          <a:ln w="9525">
            <a:noFill/>
            <a:miter lim="800000"/>
            <a:headEnd/>
            <a:tailEnd/>
          </a:ln>
          <a:effectLst/>
        </p:spPr>
      </p:pic>
      <p:sp>
        <p:nvSpPr>
          <p:cNvPr id="5" name="Rectangle 4"/>
          <p:cNvSpPr/>
          <p:nvPr/>
        </p:nvSpPr>
        <p:spPr>
          <a:xfrm>
            <a:off x="2133600" y="2743200"/>
            <a:ext cx="7620000" cy="523220"/>
          </a:xfrm>
          <a:prstGeom prst="rect">
            <a:avLst/>
          </a:prstGeom>
        </p:spPr>
        <p:txBody>
          <a:bodyPr wrap="square">
            <a:spAutoFit/>
          </a:bodyPr>
          <a:lstStyle/>
          <a:p>
            <a:r>
              <a:rPr lang="vi-VN" sz="2800" b="1" smtClean="0">
                <a:solidFill>
                  <a:schemeClr val="bg1"/>
                </a:solidFill>
              </a:rPr>
              <a:t>CÁC VẤN ĐỀ XÃ HỘI CẦN QUAN TÂM</a:t>
            </a:r>
            <a:endParaRPr lang="en-US" sz="2800" b="1" dirty="0">
              <a:solidFill>
                <a:schemeClr val="bg1"/>
              </a:solidFill>
            </a:endParaRPr>
          </a:p>
        </p:txBody>
      </p:sp>
      <p:sp>
        <p:nvSpPr>
          <p:cNvPr id="6" name="Title 1"/>
          <p:cNvSpPr>
            <a:spLocks noGrp="1"/>
          </p:cNvSpPr>
          <p:nvPr>
            <p:ph type="ctrTitle"/>
          </p:nvPr>
        </p:nvSpPr>
        <p:spPr>
          <a:xfrm>
            <a:off x="1216152" y="1447800"/>
            <a:ext cx="7851648" cy="1066800"/>
          </a:xfrm>
        </p:spPr>
        <p:txBody>
          <a:bodyPr/>
          <a:lstStyle/>
          <a:p>
            <a:r>
              <a:rPr lang="vi-VN" dirty="0" smtClean="0">
                <a:solidFill>
                  <a:schemeClr val="bg1"/>
                </a:solidFill>
              </a:rPr>
              <a:t>ĐÔ THỊ HÓA TP. HCM</a:t>
            </a:r>
            <a:endParaRPr lang="en-US" dirty="0">
              <a:solidFill>
                <a:schemeClr val="bg1"/>
              </a:solidFill>
            </a:endParaRPr>
          </a:p>
        </p:txBody>
      </p:sp>
      <p:sp>
        <p:nvSpPr>
          <p:cNvPr id="7" name="Rectangle 6"/>
          <p:cNvSpPr/>
          <p:nvPr/>
        </p:nvSpPr>
        <p:spPr>
          <a:xfrm>
            <a:off x="3581400" y="3886200"/>
            <a:ext cx="5410200" cy="400110"/>
          </a:xfrm>
          <a:prstGeom prst="rect">
            <a:avLst/>
          </a:prstGeom>
        </p:spPr>
        <p:txBody>
          <a:bodyPr wrap="square">
            <a:spAutoFit/>
          </a:bodyPr>
          <a:lstStyle/>
          <a:p>
            <a:r>
              <a:rPr lang="en-US" sz="2000" b="1" smtClean="0">
                <a:solidFill>
                  <a:schemeClr val="bg1"/>
                </a:solidFill>
              </a:rPr>
              <a:t>GVHD.ThS.Nguyễn Đức Thành</a:t>
            </a:r>
            <a:endParaRPr lang="en-US" sz="2000" b="1" dirty="0">
              <a:solidFill>
                <a:schemeClr val="bg1"/>
              </a:solidFill>
            </a:endParaRPr>
          </a:p>
        </p:txBody>
      </p:sp>
      <p:sp>
        <p:nvSpPr>
          <p:cNvPr id="8" name="Title 1"/>
          <p:cNvSpPr txBox="1">
            <a:spLocks/>
          </p:cNvSpPr>
          <p:nvPr/>
        </p:nvSpPr>
        <p:spPr>
          <a:xfrm>
            <a:off x="0" y="0"/>
            <a:ext cx="3736848" cy="1066800"/>
          </a:xfrm>
          <a:prstGeom prst="rect">
            <a:avLst/>
          </a:prstGeom>
          <a:ln>
            <a:noFill/>
          </a:ln>
        </p:spPr>
        <p:txBody>
          <a:bodyPr vert="horz" lIns="0" tIns="0" rIns="18288" bIns="0" anchor="b">
            <a:normAutofit/>
            <a:scene3d>
              <a:camera prst="orthographicFront"/>
              <a:lightRig rig="freezing" dir="t">
                <a:rot lat="0" lon="0" rev="5640000"/>
              </a:lightRig>
            </a:scene3d>
            <a:sp3d prstMaterial="flat">
              <a:bevelT w="38100" h="38100"/>
              <a:contourClr>
                <a:schemeClr val="tx2"/>
              </a:contourClr>
            </a:sp3d>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5600" b="1" i="0" u="none" strike="noStrike" kern="1200" cap="none" spc="0" normalizeH="0" baseline="0" noProof="0" smtClean="0">
                <a:ln>
                  <a:noFill/>
                </a:ln>
                <a:solidFill>
                  <a:schemeClr val="bg1"/>
                </a:solidFill>
                <a:effectLst>
                  <a:outerShdw blurRad="38100" dist="25400" dir="5400000" algn="tl" rotWithShape="0">
                    <a:srgbClr val="000000">
                      <a:alpha val="43000"/>
                    </a:srgbClr>
                  </a:outerShdw>
                </a:effectLst>
                <a:uLnTx/>
                <a:uFillTx/>
                <a:latin typeface="+mj-lt"/>
                <a:ea typeface="+mj-ea"/>
                <a:cs typeface="+mj-cs"/>
              </a:rPr>
              <a:t>XÃ</a:t>
            </a:r>
            <a:r>
              <a:rPr kumimoji="0" lang="en-US" sz="5600" b="1" i="0" u="none" strike="noStrike" kern="1200" cap="none" spc="0" normalizeH="0" noProof="0" smtClean="0">
                <a:ln>
                  <a:noFill/>
                </a:ln>
                <a:solidFill>
                  <a:schemeClr val="bg1"/>
                </a:solidFill>
                <a:effectLst>
                  <a:outerShdw blurRad="38100" dist="25400" dir="5400000" algn="tl" rotWithShape="0">
                    <a:srgbClr val="000000">
                      <a:alpha val="43000"/>
                    </a:srgbClr>
                  </a:outerShdw>
                </a:effectLst>
                <a:uLnTx/>
                <a:uFillTx/>
                <a:latin typeface="+mj-lt"/>
                <a:ea typeface="+mj-ea"/>
                <a:cs typeface="+mj-cs"/>
              </a:rPr>
              <a:t> HỘI HỌC</a:t>
            </a:r>
            <a:endParaRPr kumimoji="0" lang="en-US" sz="5600" b="1" i="0" u="none" strike="noStrike" kern="1200" cap="none" spc="0" normalizeH="0" baseline="0" noProof="0" dirty="0">
              <a:ln>
                <a:noFill/>
              </a:ln>
              <a:solidFill>
                <a:schemeClr val="bg1"/>
              </a:solidFill>
              <a:effectLst>
                <a:outerShdw blurRad="38100" dist="25400" dir="5400000" algn="tl" rotWithShape="0">
                  <a:srgbClr val="000000">
                    <a:alpha val="43000"/>
                  </a:srgbClr>
                </a:outerShdw>
              </a:effectLst>
              <a:uLnTx/>
              <a:uFillTx/>
              <a:latin typeface="+mj-lt"/>
              <a:ea typeface="+mj-ea"/>
              <a:cs typeface="+mj-cs"/>
            </a:endParaRPr>
          </a:p>
        </p:txBody>
      </p:sp>
    </p:spTree>
  </p:cSld>
  <p:clrMapOvr>
    <a:masterClrMapping/>
  </p:clrMapOvr>
  <p:transition spd="slow">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4.Quá trình đô thị hóa</a:t>
            </a:r>
            <a:endParaRPr lang="en-US"/>
          </a:p>
        </p:txBody>
      </p:sp>
      <p:sp>
        <p:nvSpPr>
          <p:cNvPr id="3" name="Content Placeholder 2"/>
          <p:cNvSpPr>
            <a:spLocks noGrp="1"/>
          </p:cNvSpPr>
          <p:nvPr>
            <p:ph idx="1"/>
          </p:nvPr>
        </p:nvSpPr>
        <p:spPr/>
        <p:txBody>
          <a:bodyPr/>
          <a:lstStyle/>
          <a:p>
            <a:pPr>
              <a:buNone/>
            </a:pPr>
            <a:r>
              <a:rPr lang="en-US" b="1" smtClean="0"/>
              <a:t>a/Khái niệm :</a:t>
            </a:r>
            <a:endParaRPr lang="en-US" smtClean="0"/>
          </a:p>
          <a:p>
            <a:pPr>
              <a:buNone/>
            </a:pPr>
            <a:r>
              <a:rPr lang="en-US" smtClean="0"/>
              <a:t>Đô thị hóa là một quá trình kinh tế - xã hội mà biểu hiện của nó là sự tăng nhanh về số lượng và quy mô của các điểm dân cư đô thị, sự tập trung dân cư trong các thành phố , nhất là các thành phố lớn và phổ biến rộng rãi lối sống thành thị.</a:t>
            </a:r>
          </a:p>
          <a:p>
            <a:pPr>
              <a:buNone/>
            </a:pPr>
            <a:endParaRPr lang="en-US"/>
          </a:p>
        </p:txBody>
      </p:sp>
    </p:spTree>
  </p:cSld>
  <p:clrMapOvr>
    <a:masterClrMapping/>
  </p:clrMapOvr>
  <p:transition>
    <p:zo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marL="1028700" indent="-1028700"/>
            <a:r>
              <a:rPr lang="en-US" smtClean="0"/>
              <a:t>4.Quá trình đô thị hóa(tt)</a:t>
            </a:r>
            <a:endParaRPr lang="en-US"/>
          </a:p>
        </p:txBody>
      </p:sp>
      <p:sp>
        <p:nvSpPr>
          <p:cNvPr id="5" name="Content Placeholder 4"/>
          <p:cNvSpPr>
            <a:spLocks noGrp="1"/>
          </p:cNvSpPr>
          <p:nvPr>
            <p:ph idx="1"/>
          </p:nvPr>
        </p:nvSpPr>
        <p:spPr>
          <a:xfrm>
            <a:off x="533400" y="2011680"/>
            <a:ext cx="8086724" cy="4312920"/>
          </a:xfrm>
        </p:spPr>
        <p:txBody>
          <a:bodyPr/>
          <a:lstStyle/>
          <a:p>
            <a:pPr>
              <a:buNone/>
            </a:pPr>
            <a:r>
              <a:rPr lang="en-US" smtClean="0"/>
              <a:t>b/Đô thị hóa việt nam</a:t>
            </a:r>
          </a:p>
          <a:p>
            <a:pPr>
              <a:buNone/>
            </a:pPr>
            <a:r>
              <a:rPr lang="vi-VN" smtClean="0"/>
              <a:t>Theo Thứ trưởng Bộ Xây dựng Nguyễn Thanh Nghị, trong những năm qua, đô thị Việt Nam đã có bước phát triển mạnh mẽ, hệ thống đô thị đã và đang mở rộng với 766 đô thị, tỷ lệ đô thị hóa đạt gần 33</a:t>
            </a:r>
            <a:r>
              <a:rPr lang="vi-VN" smtClean="0"/>
              <a:t>%</a:t>
            </a:r>
            <a:r>
              <a:rPr lang="en-US" smtClean="0"/>
              <a:t> </a:t>
            </a:r>
            <a:r>
              <a:rPr lang="vi-VN" smtClean="0"/>
              <a:t>.</a:t>
            </a:r>
            <a:endParaRPr lang="en-US"/>
          </a:p>
        </p:txBody>
      </p:sp>
      <p:pic>
        <p:nvPicPr>
          <p:cNvPr id="7" name="Picture 4"/>
          <p:cNvPicPr>
            <a:picLocks noChangeAspect="1" noChangeArrowheads="1"/>
          </p:cNvPicPr>
          <p:nvPr/>
        </p:nvPicPr>
        <p:blipFill>
          <a:blip r:embed="rId2"/>
          <a:srcRect/>
          <a:stretch>
            <a:fillRect/>
          </a:stretch>
        </p:blipFill>
        <p:spPr bwMode="auto">
          <a:xfrm>
            <a:off x="762000" y="4267200"/>
            <a:ext cx="3733800" cy="1981200"/>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srcRect/>
          <a:stretch>
            <a:fillRect/>
          </a:stretch>
        </p:blipFill>
        <p:spPr bwMode="auto">
          <a:xfrm>
            <a:off x="4572001" y="4267200"/>
            <a:ext cx="4191000" cy="1981200"/>
          </a:xfrm>
          <a:prstGeom prst="rect">
            <a:avLst/>
          </a:prstGeom>
          <a:noFill/>
          <a:ln w="9525">
            <a:noFill/>
            <a:miter lim="800000"/>
            <a:headEnd/>
            <a:tailEnd/>
          </a:ln>
          <a:effectLst/>
        </p:spPr>
      </p:pic>
    </p:spTree>
  </p:cSld>
  <p:clrMapOvr>
    <a:masterClrMapping/>
  </p:clrMapOvr>
  <p:transition spd="slow">
    <p:zo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marL="1028700" indent="-1028700"/>
            <a:r>
              <a:rPr lang="en-US" smtClean="0"/>
              <a:t>4.Quá trình đô thị hóa(tt)</a:t>
            </a:r>
            <a:endParaRPr lang="en-US"/>
          </a:p>
        </p:txBody>
      </p:sp>
      <p:sp>
        <p:nvSpPr>
          <p:cNvPr id="5" name="Content Placeholder 4"/>
          <p:cNvSpPr>
            <a:spLocks noGrp="1"/>
          </p:cNvSpPr>
          <p:nvPr>
            <p:ph idx="1"/>
          </p:nvPr>
        </p:nvSpPr>
        <p:spPr/>
        <p:txBody>
          <a:bodyPr/>
          <a:lstStyle/>
          <a:p>
            <a:pPr>
              <a:buNone/>
            </a:pPr>
            <a:r>
              <a:rPr lang="en-US" b="1" smtClean="0"/>
              <a:t>b/Đô thị hóa tại tphcm</a:t>
            </a:r>
          </a:p>
          <a:p>
            <a:pPr>
              <a:buNone/>
            </a:pPr>
            <a:r>
              <a:rPr lang="en-US" smtClean="0"/>
              <a:t>  Nhà ở, công trình xây dựng mọc lên nhiều, kết cấu hạ tầng thay đổi.</a:t>
            </a:r>
          </a:p>
          <a:p>
            <a:pPr>
              <a:buNone/>
            </a:pPr>
            <a:r>
              <a:rPr lang="en-US" smtClean="0"/>
              <a:t>  Các khu vực ngoại thành TP. HCM bắt đầu chuyển mình.</a:t>
            </a:r>
          </a:p>
          <a:p>
            <a:r>
              <a:rPr lang="en-US" smtClean="0"/>
              <a:t>Gia tăng dân số nhanh chóng. </a:t>
            </a:r>
          </a:p>
          <a:p>
            <a:pPr>
              <a:buNone/>
            </a:pPr>
            <a:endParaRPr lang="en-US"/>
          </a:p>
        </p:txBody>
      </p:sp>
      <p:pic>
        <p:nvPicPr>
          <p:cNvPr id="6" name="Picture 2"/>
          <p:cNvPicPr>
            <a:picLocks noChangeAspect="1" noChangeArrowheads="1"/>
          </p:cNvPicPr>
          <p:nvPr/>
        </p:nvPicPr>
        <p:blipFill>
          <a:blip r:embed="rId2"/>
          <a:srcRect/>
          <a:stretch>
            <a:fillRect/>
          </a:stretch>
        </p:blipFill>
        <p:spPr bwMode="auto">
          <a:xfrm>
            <a:off x="561056" y="4114800"/>
            <a:ext cx="8049544" cy="2286000"/>
          </a:xfrm>
          <a:prstGeom prst="rect">
            <a:avLst/>
          </a:prstGeom>
          <a:noFill/>
          <a:ln w="9525">
            <a:noFill/>
            <a:miter lim="800000"/>
            <a:headEnd/>
            <a:tailEnd/>
          </a:ln>
          <a:effectLst/>
        </p:spPr>
      </p:pic>
    </p:spTree>
  </p:cSld>
  <p:clrMapOvr>
    <a:masterClrMapping/>
  </p:clrMapOvr>
  <p:transition spd="slow">
    <p:zo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050" name="Picture 2" descr="d3(1)"/>
          <p:cNvPicPr>
            <a:picLocks noChangeAspect="1" noChangeArrowheads="1"/>
          </p:cNvPicPr>
          <p:nvPr/>
        </p:nvPicPr>
        <p:blipFill>
          <a:blip r:embed="rId2"/>
          <a:srcRect/>
          <a:stretch>
            <a:fillRect/>
          </a:stretch>
        </p:blipFill>
        <p:spPr bwMode="auto">
          <a:xfrm>
            <a:off x="4572000" y="0"/>
            <a:ext cx="4572000" cy="3124200"/>
          </a:xfrm>
          <a:prstGeom prst="rect">
            <a:avLst/>
          </a:prstGeom>
          <a:noFill/>
          <a:ln w="9525">
            <a:noFill/>
            <a:miter lim="800000"/>
            <a:headEnd/>
            <a:tailEnd/>
          </a:ln>
        </p:spPr>
      </p:pic>
      <p:pic>
        <p:nvPicPr>
          <p:cNvPr id="2051" name="Picture 3" descr="320px-Phu_My_Hung,_HCM_City_1"/>
          <p:cNvPicPr>
            <a:picLocks noChangeAspect="1" noChangeArrowheads="1"/>
          </p:cNvPicPr>
          <p:nvPr/>
        </p:nvPicPr>
        <p:blipFill>
          <a:blip r:embed="rId3"/>
          <a:srcRect/>
          <a:stretch>
            <a:fillRect/>
          </a:stretch>
        </p:blipFill>
        <p:spPr bwMode="auto">
          <a:xfrm>
            <a:off x="0" y="0"/>
            <a:ext cx="4572000" cy="3124200"/>
          </a:xfrm>
          <a:prstGeom prst="rect">
            <a:avLst/>
          </a:prstGeom>
          <a:noFill/>
          <a:ln w="9525">
            <a:noFill/>
            <a:miter lim="800000"/>
            <a:headEnd/>
            <a:tailEnd/>
          </a:ln>
        </p:spPr>
      </p:pic>
      <p:pic>
        <p:nvPicPr>
          <p:cNvPr id="2052" name="Picture 4" descr="vifash_d4"/>
          <p:cNvPicPr>
            <a:picLocks noChangeAspect="1" noChangeArrowheads="1"/>
          </p:cNvPicPr>
          <p:nvPr/>
        </p:nvPicPr>
        <p:blipFill>
          <a:blip r:embed="rId4"/>
          <a:srcRect/>
          <a:stretch>
            <a:fillRect/>
          </a:stretch>
        </p:blipFill>
        <p:spPr bwMode="auto">
          <a:xfrm>
            <a:off x="0" y="3124200"/>
            <a:ext cx="4667250" cy="3733800"/>
          </a:xfrm>
          <a:prstGeom prst="rect">
            <a:avLst/>
          </a:prstGeom>
          <a:noFill/>
          <a:ln w="9525">
            <a:noFill/>
            <a:miter lim="800000"/>
            <a:headEnd/>
            <a:tailEnd/>
          </a:ln>
        </p:spPr>
      </p:pic>
      <p:pic>
        <p:nvPicPr>
          <p:cNvPr id="2053" name="Picture 5" descr="vifash_d5"/>
          <p:cNvPicPr>
            <a:picLocks noChangeAspect="1" noChangeArrowheads="1"/>
          </p:cNvPicPr>
          <p:nvPr/>
        </p:nvPicPr>
        <p:blipFill>
          <a:blip r:embed="rId5"/>
          <a:srcRect/>
          <a:stretch>
            <a:fillRect/>
          </a:stretch>
        </p:blipFill>
        <p:spPr bwMode="auto">
          <a:xfrm>
            <a:off x="4648200" y="3124200"/>
            <a:ext cx="4495800" cy="3733800"/>
          </a:xfrm>
          <a:prstGeom prst="rect">
            <a:avLst/>
          </a:prstGeom>
          <a:noFill/>
          <a:ln w="9525">
            <a:noFill/>
            <a:miter lim="800000"/>
            <a:headEnd/>
            <a:tailEnd/>
          </a:ln>
        </p:spPr>
      </p:pic>
    </p:spTree>
  </p:cSld>
  <p:clrMapOvr>
    <a:masterClrMapping/>
  </p:clrMapOvr>
  <p:transition spd="slow">
    <p:zo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1028700" indent="-1028700">
              <a:buFont typeface="+mj-lt"/>
              <a:buAutoNum type="romanUcPeriod" startAt="2"/>
            </a:pPr>
            <a:r>
              <a:rPr lang="en-US" smtClean="0"/>
              <a:t>Các vấn đề cần quan tâm</a:t>
            </a:r>
            <a:endParaRPr lang="en-US"/>
          </a:p>
        </p:txBody>
      </p:sp>
      <p:graphicFrame>
        <p:nvGraphicFramePr>
          <p:cNvPr id="4" name="Content Placeholder 3"/>
          <p:cNvGraphicFramePr>
            <a:graphicFrameLocks noGrp="1"/>
          </p:cNvGraphicFramePr>
          <p:nvPr>
            <p:ph idx="1"/>
          </p:nvPr>
        </p:nvGraphicFramePr>
        <p:xfrm>
          <a:off x="457200" y="1935163"/>
          <a:ext cx="8229600" cy="43894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zo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lstStyle/>
          <a:p>
            <a:pPr marL="914400" indent="-914400"/>
            <a:r>
              <a:rPr lang="en-US" dirty="0" smtClean="0"/>
              <a:t>1- </a:t>
            </a:r>
            <a:r>
              <a:rPr lang="en-US" dirty="0" err="1" smtClean="0"/>
              <a:t>Dân</a:t>
            </a:r>
            <a:r>
              <a:rPr lang="en-US" dirty="0" smtClean="0"/>
              <a:t> </a:t>
            </a:r>
            <a:r>
              <a:rPr lang="en-US" dirty="0" err="1" smtClean="0"/>
              <a:t>số</a:t>
            </a:r>
            <a:endParaRPr lang="en-US" dirty="0"/>
          </a:p>
        </p:txBody>
      </p:sp>
      <p:sp>
        <p:nvSpPr>
          <p:cNvPr id="3" name="Content Placeholder 2"/>
          <p:cNvSpPr>
            <a:spLocks noGrp="1"/>
          </p:cNvSpPr>
          <p:nvPr>
            <p:ph idx="1"/>
          </p:nvPr>
        </p:nvSpPr>
        <p:spPr>
          <a:xfrm>
            <a:off x="381000" y="1752600"/>
            <a:ext cx="8229600" cy="4389120"/>
          </a:xfrm>
        </p:spPr>
        <p:txBody>
          <a:bodyPr/>
          <a:lstStyle/>
          <a:p>
            <a:pPr>
              <a:buNone/>
            </a:pPr>
            <a:r>
              <a:rPr lang="vi-VN" smtClean="0"/>
              <a:t>Năm 2010, dân số Tp.HCM khoảng 7,</a:t>
            </a:r>
            <a:r>
              <a:rPr lang="en-US" smtClean="0"/>
              <a:t>3</a:t>
            </a:r>
            <a:r>
              <a:rPr lang="vi-VN" smtClean="0"/>
              <a:t> triệu người thường trú; trong đó sống trong các khu đô thị khoảng 6,</a:t>
            </a:r>
            <a:r>
              <a:rPr lang="en-US" smtClean="0"/>
              <a:t>4</a:t>
            </a:r>
            <a:r>
              <a:rPr lang="vi-VN" smtClean="0"/>
              <a:t>2 triệu người. Và đến năm 2015, dân số khoảng 8,2 triệu người; trong đó dân số sống trong các khu đô thị khoảng 7,5 triệu người.</a:t>
            </a:r>
            <a:endParaRPr lang="en-US"/>
          </a:p>
        </p:txBody>
      </p:sp>
    </p:spTree>
  </p:cSld>
  <p:clrMapOvr>
    <a:masterClrMapping/>
  </p:clrMapOvr>
  <p:transition spd="slow">
    <p:zo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graphicFrame>
        <p:nvGraphicFramePr>
          <p:cNvPr id="4" name="Chart 3"/>
          <p:cNvGraphicFramePr>
            <a:graphicFrameLocks/>
          </p:cNvGraphicFramePr>
          <p:nvPr>
            <p:extLst>
              <p:ext uri="{D42A27DB-BD31-4B8C-83A1-F6EECF244321}">
                <p14:modId xmlns="" xmlns:p14="http://schemas.microsoft.com/office/powerpoint/2010/main" val="3169263313"/>
              </p:ext>
            </p:extLst>
          </p:nvPr>
        </p:nvGraphicFramePr>
        <p:xfrm>
          <a:off x="685800" y="1524000"/>
          <a:ext cx="7272808" cy="4752528"/>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p:zo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914400" indent="-914400"/>
            <a:r>
              <a:rPr lang="en-US" dirty="0" smtClean="0"/>
              <a:t>2- </a:t>
            </a:r>
            <a:r>
              <a:rPr lang="en-US" dirty="0" err="1" smtClean="0"/>
              <a:t>Môi</a:t>
            </a:r>
            <a:r>
              <a:rPr lang="en-US" dirty="0" smtClean="0"/>
              <a:t> </a:t>
            </a:r>
            <a:r>
              <a:rPr lang="en-US" dirty="0" err="1" smtClean="0"/>
              <a:t>trường</a:t>
            </a:r>
            <a:endParaRPr lang="en-US" dirty="0"/>
          </a:p>
        </p:txBody>
      </p:sp>
      <p:sp>
        <p:nvSpPr>
          <p:cNvPr id="3" name="Content Placeholder 2"/>
          <p:cNvSpPr>
            <a:spLocks noGrp="1"/>
          </p:cNvSpPr>
          <p:nvPr>
            <p:ph idx="1"/>
          </p:nvPr>
        </p:nvSpPr>
        <p:spPr/>
        <p:txBody>
          <a:bodyPr>
            <a:normAutofit/>
          </a:bodyPr>
          <a:lstStyle/>
          <a:p>
            <a:pPr algn="just">
              <a:buNone/>
            </a:pPr>
            <a:r>
              <a:rPr lang="vi-VN" sz="3600" smtClean="0"/>
              <a:t>Ô nhiễm môi trường là tình trạng môi trường bị ô nhiễm bởi các chất hó</a:t>
            </a:r>
            <a:r>
              <a:rPr lang="en-US" sz="3600" smtClean="0"/>
              <a:t>a học</a:t>
            </a:r>
            <a:r>
              <a:rPr lang="vi-VN" sz="3600" smtClean="0"/>
              <a:t>, sinh học, bức xạ, tiếng ồn,... gây ảnh hưởng đến sức khỏe</a:t>
            </a:r>
            <a:r>
              <a:rPr lang="en-US" sz="3600" smtClean="0"/>
              <a:t> </a:t>
            </a:r>
            <a:r>
              <a:rPr lang="vi-VN" sz="3600" smtClean="0"/>
              <a:t>con người và các cơ thể sống khác. Ô nhiễm môi trường xảy ra là do con người</a:t>
            </a:r>
            <a:r>
              <a:rPr lang="en-US" sz="3600" smtClean="0"/>
              <a:t> </a:t>
            </a:r>
            <a:r>
              <a:rPr lang="vi-VN" sz="3600" smtClean="0"/>
              <a:t>và cách quản lý của con </a:t>
            </a:r>
            <a:r>
              <a:rPr lang="en-US" sz="3600" smtClean="0"/>
              <a:t>người .</a:t>
            </a:r>
            <a:endParaRPr lang="en-US" sz="3600"/>
          </a:p>
        </p:txBody>
      </p:sp>
    </p:spTree>
  </p:cSld>
  <p:clrMapOvr>
    <a:masterClrMapping/>
  </p:clrMapOvr>
  <p:transition spd="slow">
    <p:zo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 xmlns:p14="http://schemas.microsoft.com/office/powerpoint/2010/main" val="3870628173"/>
              </p:ext>
            </p:extLst>
          </p:nvPr>
        </p:nvGraphicFramePr>
        <p:xfrm>
          <a:off x="457200" y="1600201"/>
          <a:ext cx="8229600" cy="4724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itle 1"/>
          <p:cNvSpPr txBox="1">
            <a:spLocks/>
          </p:cNvSpPr>
          <p:nvPr/>
        </p:nvSpPr>
        <p:spPr>
          <a:xfrm>
            <a:off x="609600" y="533400"/>
            <a:ext cx="8229600" cy="990600"/>
          </a:xfrm>
          <a:prstGeom prst="rect">
            <a:avLst/>
          </a:prstGeom>
        </p:spPr>
        <p:txBody>
          <a:bodyPr vert="horz" lIns="0" rIns="0" bIns="0" anchor="b">
            <a:normAutofit/>
          </a:bodyPr>
          <a:lstStyle/>
          <a:p>
            <a:pPr marL="914400" marR="0" lvl="0" indent="-914400" algn="l" defTabSz="914400" rtl="0" eaLnBrk="1" fontAlgn="auto" latinLnBrk="0" hangingPunct="1">
              <a:lnSpc>
                <a:spcPct val="100000"/>
              </a:lnSpc>
              <a:spcBef>
                <a:spcPct val="0"/>
              </a:spcBef>
              <a:spcAft>
                <a:spcPts val="0"/>
              </a:spcAft>
              <a:buClrTx/>
              <a:buSzTx/>
              <a:buFontTx/>
              <a:buNone/>
              <a:tabLst/>
              <a:defRPr/>
            </a:pPr>
            <a:r>
              <a:rPr kumimoji="0" lang="en-US" sz="5000" b="0" i="0" u="none" strike="noStrike" kern="1200" cap="none" spc="0" normalizeH="0" baseline="0" noProof="0" smtClean="0">
                <a:ln>
                  <a:noFill/>
                </a:ln>
                <a:solidFill>
                  <a:schemeClr val="tx2"/>
                </a:solidFill>
                <a:effectLst/>
                <a:uLnTx/>
                <a:uFillTx/>
                <a:latin typeface="+mj-lt"/>
                <a:ea typeface="+mj-ea"/>
                <a:cs typeface="+mj-cs"/>
              </a:rPr>
              <a:t>2- Môi trường</a:t>
            </a:r>
            <a:endParaRPr kumimoji="0" lang="en-US" sz="5000" b="0" i="0" u="none" strike="noStrike" kern="1200" cap="none" spc="0" normalizeH="0" baseline="0" noProof="0" dirty="0">
              <a:ln>
                <a:noFill/>
              </a:ln>
              <a:solidFill>
                <a:schemeClr val="tx2"/>
              </a:solidFill>
              <a:effectLst/>
              <a:uLnTx/>
              <a:uFillTx/>
              <a:latin typeface="+mj-lt"/>
              <a:ea typeface="+mj-ea"/>
              <a:cs typeface="+mj-cs"/>
            </a:endParaRPr>
          </a:p>
        </p:txBody>
      </p:sp>
    </p:spTree>
  </p:cSld>
  <p:clrMapOvr>
    <a:masterClrMapping/>
  </p:clrMapOvr>
  <p:transition spd="slow">
    <p:zo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 </a:t>
            </a:r>
            <a:r>
              <a:rPr lang="en-US" smtClean="0"/>
              <a:t>Ô </a:t>
            </a:r>
            <a:r>
              <a:rPr lang="en-US" dirty="0" err="1" smtClean="0"/>
              <a:t>nhiễm</a:t>
            </a:r>
            <a:r>
              <a:rPr lang="en-US" dirty="0" smtClean="0"/>
              <a:t> </a:t>
            </a:r>
            <a:r>
              <a:rPr lang="en-US" dirty="0" err="1" smtClean="0"/>
              <a:t>không</a:t>
            </a:r>
            <a:r>
              <a:rPr lang="en-US" dirty="0" smtClean="0"/>
              <a:t> </a:t>
            </a:r>
            <a:r>
              <a:rPr lang="en-US" dirty="0" err="1" smtClean="0"/>
              <a:t>khí</a:t>
            </a:r>
            <a:endParaRPr lang="en-US" dirty="0"/>
          </a:p>
        </p:txBody>
      </p:sp>
      <p:sp>
        <p:nvSpPr>
          <p:cNvPr id="3" name="Content Placeholder 2"/>
          <p:cNvSpPr>
            <a:spLocks noGrp="1"/>
          </p:cNvSpPr>
          <p:nvPr>
            <p:ph idx="1"/>
          </p:nvPr>
        </p:nvSpPr>
        <p:spPr/>
        <p:txBody>
          <a:bodyPr/>
          <a:lstStyle/>
          <a:p>
            <a:r>
              <a:rPr lang="vi-VN" smtClean="0"/>
              <a:t>Môi trường không khí xung quanh của hầu hết các khu vực trong thành phố đều bị ô nhiễm bụi, đặc biệt là ở các nút giao thông, các khu vực có công trường xây dựng và nơi tập trung hoạt động sản xuất công nghiệp.</a:t>
            </a:r>
            <a:endParaRPr lang="en-US" smtClean="0"/>
          </a:p>
          <a:p>
            <a:pPr>
              <a:buNone/>
            </a:pPr>
            <a:endParaRPr lang="en-US"/>
          </a:p>
        </p:txBody>
      </p:sp>
    </p:spTree>
  </p:cSld>
  <p:clrMapOvr>
    <a:masterClrMapping/>
  </p:clrMapOvr>
  <p:transition>
    <p:zo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Sinh Viên</a:t>
            </a:r>
            <a:endParaRPr lang="en-US"/>
          </a:p>
        </p:txBody>
      </p:sp>
      <p:sp>
        <p:nvSpPr>
          <p:cNvPr id="3" name="Content Placeholder 2"/>
          <p:cNvSpPr>
            <a:spLocks noGrp="1"/>
          </p:cNvSpPr>
          <p:nvPr>
            <p:ph idx="1"/>
          </p:nvPr>
        </p:nvSpPr>
        <p:spPr/>
        <p:txBody>
          <a:bodyPr/>
          <a:lstStyle/>
          <a:p>
            <a:pPr>
              <a:buFont typeface="Wingdings" pitchFamily="2" charset="2"/>
              <a:buChar char="q"/>
            </a:pPr>
            <a:r>
              <a:rPr lang="en-US" smtClean="0"/>
              <a:t>Thạch Mi Na 11130900</a:t>
            </a:r>
          </a:p>
          <a:p>
            <a:pPr>
              <a:buFont typeface="Wingdings" pitchFamily="2" charset="2"/>
              <a:buChar char="q"/>
            </a:pPr>
            <a:r>
              <a:rPr lang="en-US" smtClean="0"/>
              <a:t>Ung Văn Bằng </a:t>
            </a:r>
            <a:r>
              <a:rPr lang="en-US"/>
              <a:t>11333007</a:t>
            </a:r>
            <a:r>
              <a:rPr lang="en-US" smtClean="0"/>
              <a:t> </a:t>
            </a:r>
          </a:p>
          <a:p>
            <a:pPr>
              <a:buFont typeface="Wingdings" pitchFamily="2" charset="2"/>
              <a:buChar char="q"/>
            </a:pPr>
            <a:r>
              <a:rPr lang="en-US" smtClean="0"/>
              <a:t>Phan Đình Huy </a:t>
            </a:r>
            <a:r>
              <a:rPr lang="en-US"/>
              <a:t>11122010</a:t>
            </a:r>
            <a:r>
              <a:rPr lang="en-US" smtClean="0"/>
              <a:t> </a:t>
            </a:r>
          </a:p>
          <a:p>
            <a:pPr>
              <a:buFont typeface="Wingdings" pitchFamily="2" charset="2"/>
              <a:buChar char="q"/>
            </a:pPr>
            <a:r>
              <a:rPr lang="en-US" smtClean="0"/>
              <a:t>Huỳnh Huyền Trang 13122456 </a:t>
            </a:r>
          </a:p>
          <a:p>
            <a:pPr>
              <a:buFont typeface="Wingdings" pitchFamily="2" charset="2"/>
              <a:buChar char="q"/>
            </a:pPr>
            <a:r>
              <a:rPr lang="en-US" smtClean="0"/>
              <a:t>Nguyễn Thị Như Quỳnh 10142126  </a:t>
            </a:r>
          </a:p>
          <a:p>
            <a:pPr>
              <a:buNone/>
            </a:pPr>
            <a:endParaRPr lang="en-US" smtClean="0"/>
          </a:p>
          <a:p>
            <a:pPr>
              <a:buNone/>
            </a:pPr>
            <a:endParaRPr lang="en-US" smtClean="0"/>
          </a:p>
          <a:p>
            <a:pPr>
              <a:buNone/>
            </a:pPr>
            <a:endParaRPr lang="en-US"/>
          </a:p>
        </p:txBody>
      </p:sp>
    </p:spTree>
  </p:cSld>
  <p:clrMapOvr>
    <a:masterClrMapping/>
  </p:clrMapOvr>
  <p:transition spd="slow">
    <p:zo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Tác nhân ô nhiễm</a:t>
            </a:r>
            <a:endParaRPr lang="en-US"/>
          </a:p>
        </p:txBody>
      </p:sp>
      <p:sp>
        <p:nvSpPr>
          <p:cNvPr id="3" name="Content Placeholder 2"/>
          <p:cNvSpPr>
            <a:spLocks noGrp="1"/>
          </p:cNvSpPr>
          <p:nvPr>
            <p:ph idx="1"/>
          </p:nvPr>
        </p:nvSpPr>
        <p:spPr/>
        <p:txBody>
          <a:bodyPr/>
          <a:lstStyle/>
          <a:p>
            <a:r>
              <a:rPr lang="vi-VN" smtClean="0"/>
              <a:t>Các loại khí oxit: CO, CO2, SO2, NOx...</a:t>
            </a:r>
          </a:p>
          <a:p>
            <a:r>
              <a:rPr lang="vi-VN" smtClean="0"/>
              <a:t>Các hợp chất khí halogen</a:t>
            </a:r>
            <a:r>
              <a:rPr lang="en-US" smtClean="0"/>
              <a:t>:</a:t>
            </a:r>
            <a:r>
              <a:rPr lang="vi-VN" smtClean="0"/>
              <a:t> HCl, HF, HBr</a:t>
            </a:r>
          </a:p>
          <a:p>
            <a:r>
              <a:rPr lang="vi-VN" smtClean="0"/>
              <a:t>Các chất hữu cơ tổng hợp RH, bay hơi xăng, sơn</a:t>
            </a:r>
          </a:p>
          <a:p>
            <a:r>
              <a:rPr lang="vi-VN" smtClean="0"/>
              <a:t>Các khí quang hóa: PAN, O3</a:t>
            </a:r>
          </a:p>
          <a:p>
            <a:r>
              <a:rPr lang="vi-VN" smtClean="0"/>
              <a:t>Các chất lơ lửng: sương mù, bụi</a:t>
            </a:r>
          </a:p>
          <a:p>
            <a:r>
              <a:rPr lang="vi-VN" smtClean="0"/>
              <a:t>Nhiệt, tiếng ồn, phóng xạ</a:t>
            </a:r>
          </a:p>
          <a:p>
            <a:endParaRPr lang="en-US"/>
          </a:p>
        </p:txBody>
      </p:sp>
    </p:spTree>
  </p:cSld>
  <p:clrMapOvr>
    <a:masterClrMapping/>
  </p:clrMapOvr>
  <p:transition spd="slow">
    <p:zo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686800" cy="1048512"/>
          </a:xfrm>
        </p:spPr>
        <p:txBody>
          <a:bodyPr>
            <a:normAutofit fontScale="90000"/>
          </a:bodyPr>
          <a:lstStyle/>
          <a:p>
            <a:r>
              <a:rPr lang="en-US" smtClean="0"/>
              <a:t>Biểu đồ diễn biến ô nhiễm không khí</a:t>
            </a:r>
            <a:endParaRPr lang="en-US"/>
          </a:p>
        </p:txBody>
      </p:sp>
      <p:sp>
        <p:nvSpPr>
          <p:cNvPr id="3" name="Content Placeholder 2"/>
          <p:cNvSpPr>
            <a:spLocks noGrp="1"/>
          </p:cNvSpPr>
          <p:nvPr>
            <p:ph idx="1"/>
          </p:nvPr>
        </p:nvSpPr>
        <p:spPr/>
        <p:txBody>
          <a:bodyPr/>
          <a:lstStyle/>
          <a:p>
            <a:endParaRPr lang="en-US"/>
          </a:p>
        </p:txBody>
      </p:sp>
      <p:pic>
        <p:nvPicPr>
          <p:cNvPr id="4098" name="Picture 2"/>
          <p:cNvPicPr>
            <a:picLocks noChangeAspect="1" noChangeArrowheads="1"/>
          </p:cNvPicPr>
          <p:nvPr/>
        </p:nvPicPr>
        <p:blipFill>
          <a:blip r:embed="rId2"/>
          <a:srcRect/>
          <a:stretch>
            <a:fillRect/>
          </a:stretch>
        </p:blipFill>
        <p:spPr bwMode="auto">
          <a:xfrm>
            <a:off x="1295400" y="1905000"/>
            <a:ext cx="5819775" cy="4238625"/>
          </a:xfrm>
          <a:prstGeom prst="rect">
            <a:avLst/>
          </a:prstGeom>
          <a:noFill/>
          <a:ln w="9525">
            <a:noFill/>
            <a:miter lim="800000"/>
            <a:headEnd/>
            <a:tailEnd/>
          </a:ln>
          <a:effectLst/>
        </p:spPr>
      </p:pic>
    </p:spTree>
  </p:cSld>
  <p:clrMapOvr>
    <a:masterClrMapping/>
  </p:clrMapOvr>
  <p:transition spd="slow">
    <p:zo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 name="Picture 2"/>
          <p:cNvPicPr>
            <a:picLocks noChangeAspect="1" noChangeArrowheads="1"/>
          </p:cNvPicPr>
          <p:nvPr/>
        </p:nvPicPr>
        <p:blipFill>
          <a:blip r:embed="rId2"/>
          <a:srcRect/>
          <a:stretch>
            <a:fillRect/>
          </a:stretch>
        </p:blipFill>
        <p:spPr bwMode="auto">
          <a:xfrm>
            <a:off x="3314700" y="2876550"/>
            <a:ext cx="5905500" cy="3981450"/>
          </a:xfrm>
          <a:prstGeom prst="rect">
            <a:avLst/>
          </a:prstGeom>
          <a:noFill/>
          <a:ln w="9525">
            <a:noFill/>
            <a:miter lim="800000"/>
            <a:headEnd/>
            <a:tailEnd/>
          </a:ln>
          <a:effectLst/>
        </p:spPr>
      </p:pic>
      <p:pic>
        <p:nvPicPr>
          <p:cNvPr id="7" name="Picture 2"/>
          <p:cNvPicPr>
            <a:picLocks noChangeAspect="1" noChangeArrowheads="1"/>
          </p:cNvPicPr>
          <p:nvPr/>
        </p:nvPicPr>
        <p:blipFill>
          <a:blip r:embed="rId3"/>
          <a:srcRect/>
          <a:stretch>
            <a:fillRect/>
          </a:stretch>
        </p:blipFill>
        <p:spPr bwMode="auto">
          <a:xfrm>
            <a:off x="0" y="3276600"/>
            <a:ext cx="3962400" cy="2895600"/>
          </a:xfrm>
          <a:prstGeom prst="rect">
            <a:avLst/>
          </a:prstGeom>
          <a:noFill/>
          <a:ln w="9525">
            <a:noFill/>
            <a:miter lim="800000"/>
            <a:headEnd/>
            <a:tailEnd/>
          </a:ln>
          <a:effectLst/>
        </p:spPr>
      </p:pic>
      <p:pic>
        <p:nvPicPr>
          <p:cNvPr id="8" name="Picture 2"/>
          <p:cNvPicPr>
            <a:picLocks noChangeAspect="1" noChangeArrowheads="1"/>
          </p:cNvPicPr>
          <p:nvPr/>
        </p:nvPicPr>
        <p:blipFill>
          <a:blip r:embed="rId4"/>
          <a:srcRect/>
          <a:stretch>
            <a:fillRect/>
          </a:stretch>
        </p:blipFill>
        <p:spPr bwMode="auto">
          <a:xfrm>
            <a:off x="0" y="0"/>
            <a:ext cx="4981575" cy="3276600"/>
          </a:xfrm>
          <a:prstGeom prst="rect">
            <a:avLst/>
          </a:prstGeom>
          <a:noFill/>
          <a:ln w="9525">
            <a:noFill/>
            <a:miter lim="800000"/>
            <a:headEnd/>
            <a:tailEnd/>
          </a:ln>
          <a:effectLst/>
        </p:spPr>
      </p:pic>
      <p:pic>
        <p:nvPicPr>
          <p:cNvPr id="9" name="Picture 3"/>
          <p:cNvPicPr>
            <a:picLocks noChangeAspect="1" noChangeArrowheads="1"/>
          </p:cNvPicPr>
          <p:nvPr/>
        </p:nvPicPr>
        <p:blipFill>
          <a:blip r:embed="rId5"/>
          <a:srcRect/>
          <a:stretch>
            <a:fillRect/>
          </a:stretch>
        </p:blipFill>
        <p:spPr bwMode="auto">
          <a:xfrm>
            <a:off x="4953000" y="0"/>
            <a:ext cx="4191000" cy="3276600"/>
          </a:xfrm>
          <a:prstGeom prst="rect">
            <a:avLst/>
          </a:prstGeom>
          <a:noFill/>
          <a:ln w="9525">
            <a:noFill/>
            <a:miter lim="800000"/>
            <a:headEnd/>
            <a:tailEnd/>
          </a:ln>
          <a:effectLst/>
        </p:spPr>
      </p:pic>
    </p:spTree>
  </p:cSld>
  <p:clrMapOvr>
    <a:masterClrMapping/>
  </p:clrMapOvr>
  <p:transition spd="slow">
    <p:zo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Ô nhiễm đất</a:t>
            </a:r>
            <a:endParaRPr lang="en-US"/>
          </a:p>
        </p:txBody>
      </p:sp>
      <p:sp>
        <p:nvSpPr>
          <p:cNvPr id="3" name="Content Placeholder 2"/>
          <p:cNvSpPr>
            <a:spLocks noGrp="1"/>
          </p:cNvSpPr>
          <p:nvPr>
            <p:ph idx="1"/>
          </p:nvPr>
        </p:nvSpPr>
        <p:spPr/>
        <p:txBody>
          <a:bodyPr/>
          <a:lstStyle/>
          <a:p>
            <a:endParaRPr lang="en-US"/>
          </a:p>
        </p:txBody>
      </p:sp>
      <p:pic>
        <p:nvPicPr>
          <p:cNvPr id="6" name="Picture 2"/>
          <p:cNvPicPr>
            <a:picLocks noChangeAspect="1" noChangeArrowheads="1"/>
          </p:cNvPicPr>
          <p:nvPr/>
        </p:nvPicPr>
        <p:blipFill>
          <a:blip r:embed="rId2"/>
          <a:srcRect/>
          <a:stretch>
            <a:fillRect/>
          </a:stretch>
        </p:blipFill>
        <p:spPr bwMode="auto">
          <a:xfrm>
            <a:off x="4267201" y="3657600"/>
            <a:ext cx="4806121" cy="2819400"/>
          </a:xfrm>
          <a:prstGeom prst="rect">
            <a:avLst/>
          </a:prstGeom>
          <a:noFill/>
          <a:ln w="9525">
            <a:noFill/>
            <a:miter lim="800000"/>
            <a:headEnd/>
            <a:tailEnd/>
          </a:ln>
          <a:effectLst/>
        </p:spPr>
      </p:pic>
      <p:pic>
        <p:nvPicPr>
          <p:cNvPr id="7" name="Picture 3"/>
          <p:cNvPicPr>
            <a:picLocks noChangeAspect="1" noChangeArrowheads="1"/>
          </p:cNvPicPr>
          <p:nvPr/>
        </p:nvPicPr>
        <p:blipFill>
          <a:blip r:embed="rId3"/>
          <a:srcRect/>
          <a:stretch>
            <a:fillRect/>
          </a:stretch>
        </p:blipFill>
        <p:spPr bwMode="auto">
          <a:xfrm>
            <a:off x="4191001" y="609600"/>
            <a:ext cx="4952999" cy="3200400"/>
          </a:xfrm>
          <a:prstGeom prst="rect">
            <a:avLst/>
          </a:prstGeom>
          <a:noFill/>
          <a:ln w="9525">
            <a:noFill/>
            <a:miter lim="800000"/>
            <a:headEnd/>
            <a:tailEnd/>
          </a:ln>
          <a:effectLst/>
        </p:spPr>
      </p:pic>
      <p:pic>
        <p:nvPicPr>
          <p:cNvPr id="2052" name="Picture 4"/>
          <p:cNvPicPr>
            <a:picLocks noChangeAspect="1" noChangeArrowheads="1"/>
          </p:cNvPicPr>
          <p:nvPr/>
        </p:nvPicPr>
        <p:blipFill>
          <a:blip r:embed="rId4"/>
          <a:srcRect/>
          <a:stretch>
            <a:fillRect/>
          </a:stretch>
        </p:blipFill>
        <p:spPr bwMode="auto">
          <a:xfrm>
            <a:off x="457200" y="685800"/>
            <a:ext cx="3743325" cy="5791200"/>
          </a:xfrm>
          <a:prstGeom prst="rect">
            <a:avLst/>
          </a:prstGeom>
          <a:noFill/>
          <a:ln w="9525">
            <a:noFill/>
            <a:miter lim="800000"/>
            <a:headEnd/>
            <a:tailEnd/>
          </a:ln>
          <a:effectLst/>
        </p:spPr>
      </p:pic>
    </p:spTree>
  </p:cSld>
  <p:clrMapOvr>
    <a:masterClrMapping/>
  </p:clrMapOvr>
  <p:transition spd="slow">
    <p:zo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 Ô </a:t>
            </a:r>
            <a:r>
              <a:rPr lang="en-US" dirty="0" err="1" smtClean="0"/>
              <a:t>nhiễm</a:t>
            </a:r>
            <a:r>
              <a:rPr lang="en-US" dirty="0" smtClean="0"/>
              <a:t> </a:t>
            </a:r>
            <a:r>
              <a:rPr lang="en-US" dirty="0" err="1" smtClean="0"/>
              <a:t>nước</a:t>
            </a:r>
            <a:endParaRPr lang="en-US" dirty="0"/>
          </a:p>
        </p:txBody>
      </p:sp>
      <p:sp>
        <p:nvSpPr>
          <p:cNvPr id="3" name="Content Placeholder 2"/>
          <p:cNvSpPr>
            <a:spLocks noGrp="1"/>
          </p:cNvSpPr>
          <p:nvPr>
            <p:ph idx="1"/>
          </p:nvPr>
        </p:nvSpPr>
        <p:spPr/>
        <p:txBody>
          <a:bodyPr/>
          <a:lstStyle/>
          <a:p>
            <a:pPr>
              <a:buNone/>
            </a:pPr>
            <a:r>
              <a:rPr lang="vi-VN" b="1" smtClean="0"/>
              <a:t>Theo số liệu quan trắc của Bộ TN-MT năm 2011, tình hình ô nhiễm môi trường nước đang có những diễn tiến bất lợi đáng báo động. Nguồn nước bị ô nhiễm trầm trọng không chỉ ở nước mặt (nước ao, hồ, sông, suối), mà nước ngầm trong lòng đất và nước mưa cũng bị ô nhiễm do nhiều nguyên nhân”</a:t>
            </a:r>
            <a:r>
              <a:rPr lang="vi-VN" smtClean="0"/>
              <a:t>, TS Lê Thượng Mãn, Phó chủ tịch Hội Hóa học TP.HCM đã cho biết như trên tại buổi thuyết trình mới đây tại Trường THPT Nguyễn Thượng Hiền (Q.Tân Bình).</a:t>
            </a:r>
            <a:endParaRPr lang="en-US"/>
          </a:p>
        </p:txBody>
      </p:sp>
    </p:spTree>
  </p:cSld>
  <p:clrMapOvr>
    <a:masterClrMapping/>
  </p:clrMapOvr>
  <p:transition spd="slow">
    <p:zo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122" name="Picture 2"/>
          <p:cNvPicPr>
            <a:picLocks noChangeAspect="1" noChangeArrowheads="1"/>
          </p:cNvPicPr>
          <p:nvPr/>
        </p:nvPicPr>
        <p:blipFill>
          <a:blip r:embed="rId2"/>
          <a:srcRect/>
          <a:stretch>
            <a:fillRect/>
          </a:stretch>
        </p:blipFill>
        <p:spPr bwMode="auto">
          <a:xfrm>
            <a:off x="0" y="-1"/>
            <a:ext cx="4191000" cy="3139548"/>
          </a:xfrm>
          <a:prstGeom prst="rect">
            <a:avLst/>
          </a:prstGeom>
          <a:noFill/>
          <a:ln w="9525">
            <a:noFill/>
            <a:miter lim="800000"/>
            <a:headEnd/>
            <a:tailEnd/>
          </a:ln>
          <a:effectLst/>
        </p:spPr>
      </p:pic>
      <p:pic>
        <p:nvPicPr>
          <p:cNvPr id="5123" name="Picture 3"/>
          <p:cNvPicPr>
            <a:picLocks noChangeAspect="1" noChangeArrowheads="1"/>
          </p:cNvPicPr>
          <p:nvPr/>
        </p:nvPicPr>
        <p:blipFill>
          <a:blip r:embed="rId3"/>
          <a:srcRect/>
          <a:stretch>
            <a:fillRect/>
          </a:stretch>
        </p:blipFill>
        <p:spPr bwMode="auto">
          <a:xfrm>
            <a:off x="4114800" y="0"/>
            <a:ext cx="4800600" cy="3095625"/>
          </a:xfrm>
          <a:prstGeom prst="rect">
            <a:avLst/>
          </a:prstGeom>
          <a:noFill/>
          <a:ln w="9525">
            <a:noFill/>
            <a:miter lim="800000"/>
            <a:headEnd/>
            <a:tailEnd/>
          </a:ln>
          <a:effectLst/>
        </p:spPr>
      </p:pic>
      <p:pic>
        <p:nvPicPr>
          <p:cNvPr id="5124" name="Picture 4"/>
          <p:cNvPicPr>
            <a:picLocks noChangeAspect="1" noChangeArrowheads="1"/>
          </p:cNvPicPr>
          <p:nvPr/>
        </p:nvPicPr>
        <p:blipFill>
          <a:blip r:embed="rId4"/>
          <a:srcRect/>
          <a:stretch>
            <a:fillRect/>
          </a:stretch>
        </p:blipFill>
        <p:spPr bwMode="auto">
          <a:xfrm>
            <a:off x="4267200" y="3048000"/>
            <a:ext cx="4419600" cy="3273136"/>
          </a:xfrm>
          <a:prstGeom prst="rect">
            <a:avLst/>
          </a:prstGeom>
          <a:noFill/>
          <a:ln w="9525">
            <a:noFill/>
            <a:miter lim="800000"/>
            <a:headEnd/>
            <a:tailEnd/>
          </a:ln>
          <a:effectLst/>
        </p:spPr>
      </p:pic>
      <p:pic>
        <p:nvPicPr>
          <p:cNvPr id="5125" name="Picture 5"/>
          <p:cNvPicPr>
            <a:picLocks noChangeAspect="1" noChangeArrowheads="1"/>
          </p:cNvPicPr>
          <p:nvPr/>
        </p:nvPicPr>
        <p:blipFill>
          <a:blip r:embed="rId5"/>
          <a:srcRect/>
          <a:stretch>
            <a:fillRect/>
          </a:stretch>
        </p:blipFill>
        <p:spPr bwMode="auto">
          <a:xfrm>
            <a:off x="95250" y="3048000"/>
            <a:ext cx="4171950" cy="3200400"/>
          </a:xfrm>
          <a:prstGeom prst="rect">
            <a:avLst/>
          </a:prstGeom>
          <a:noFill/>
          <a:ln w="9525">
            <a:noFill/>
            <a:miter lim="800000"/>
            <a:headEnd/>
            <a:tailEnd/>
          </a:ln>
          <a:effectLst/>
        </p:spPr>
      </p:pic>
      <p:sp>
        <p:nvSpPr>
          <p:cNvPr id="9" name="Rectangle 8"/>
          <p:cNvSpPr/>
          <p:nvPr/>
        </p:nvSpPr>
        <p:spPr>
          <a:xfrm>
            <a:off x="2590800" y="6477000"/>
            <a:ext cx="4114800" cy="381000"/>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mtClean="0"/>
              <a:t>Ô nhiễm môi trường nước</a:t>
            </a:r>
            <a:endParaRPr lang="en-US"/>
          </a:p>
        </p:txBody>
      </p:sp>
    </p:spTree>
  </p:cSld>
  <p:clrMapOvr>
    <a:masterClrMapping/>
  </p:clrMapOvr>
  <p:transition spd="slow">
    <p:zo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a:t>
            </a:r>
            <a:r>
              <a:rPr lang="en-US" dirty="0" smtClean="0"/>
              <a:t>- Ô </a:t>
            </a:r>
            <a:r>
              <a:rPr lang="en-US" dirty="0" err="1" smtClean="0"/>
              <a:t>nhiễm</a:t>
            </a:r>
            <a:r>
              <a:rPr lang="en-US" dirty="0" smtClean="0"/>
              <a:t> </a:t>
            </a:r>
            <a:r>
              <a:rPr lang="en-US" dirty="0" err="1" smtClean="0"/>
              <a:t>ánh</a:t>
            </a:r>
            <a:r>
              <a:rPr lang="en-US" dirty="0" smtClean="0"/>
              <a:t> </a:t>
            </a:r>
            <a:r>
              <a:rPr lang="en-US" dirty="0" err="1" smtClean="0"/>
              <a:t>sáng</a:t>
            </a:r>
            <a:endParaRPr lang="en-US" dirty="0"/>
          </a:p>
        </p:txBody>
      </p:sp>
      <p:sp>
        <p:nvSpPr>
          <p:cNvPr id="3" name="Content Placeholder 2"/>
          <p:cNvSpPr>
            <a:spLocks noGrp="1"/>
          </p:cNvSpPr>
          <p:nvPr>
            <p:ph idx="1"/>
          </p:nvPr>
        </p:nvSpPr>
        <p:spPr/>
        <p:txBody>
          <a:bodyPr>
            <a:normAutofit/>
          </a:bodyPr>
          <a:lstStyle/>
          <a:p>
            <a:r>
              <a:rPr lang="vi-VN" smtClean="0"/>
              <a:t>Một số tổ chức, cơ quan bảo vệ môi trường trên thế giới định nghĩa:  “</a:t>
            </a:r>
            <a:r>
              <a:rPr lang="vi-VN" i="1" smtClean="0"/>
              <a:t>Ô nhiễm ánh sáng là sự sử dụng không hiệu quả, không tiết kiệm ánh sáng, sự sử dụng đem lại ánh sáng một cách lãng phí vào bầu trời hoặc sự chiếu sáng cung cấp quá nhiều ánh sáng chói lòa làm bạn không thể nhìn thấy bất cứ thứ gì khác</a:t>
            </a:r>
            <a:r>
              <a:rPr lang="vi-VN" smtClean="0"/>
              <a:t>”</a:t>
            </a:r>
          </a:p>
          <a:p>
            <a:endParaRPr lang="en-US"/>
          </a:p>
        </p:txBody>
      </p:sp>
    </p:spTree>
  </p:cSld>
  <p:clrMapOvr>
    <a:masterClrMapping/>
  </p:clrMapOvr>
  <p:transition spd="slow">
    <p:zo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150" name="Picture 6"/>
          <p:cNvPicPr>
            <a:picLocks noChangeAspect="1" noChangeArrowheads="1"/>
          </p:cNvPicPr>
          <p:nvPr/>
        </p:nvPicPr>
        <p:blipFill>
          <a:blip r:embed="rId2"/>
          <a:srcRect/>
          <a:stretch>
            <a:fillRect/>
          </a:stretch>
        </p:blipFill>
        <p:spPr bwMode="auto">
          <a:xfrm>
            <a:off x="0" y="0"/>
            <a:ext cx="6353175" cy="6858000"/>
          </a:xfrm>
          <a:prstGeom prst="rect">
            <a:avLst/>
          </a:prstGeom>
          <a:noFill/>
          <a:ln w="9525">
            <a:noFill/>
            <a:miter lim="800000"/>
            <a:headEnd/>
            <a:tailEnd/>
          </a:ln>
          <a:effectLst/>
        </p:spPr>
      </p:pic>
      <p:pic>
        <p:nvPicPr>
          <p:cNvPr id="6148" name="Picture 4"/>
          <p:cNvPicPr>
            <a:picLocks noGrp="1" noChangeAspect="1" noChangeArrowheads="1"/>
          </p:cNvPicPr>
          <p:nvPr>
            <p:ph idx="1"/>
          </p:nvPr>
        </p:nvPicPr>
        <p:blipFill>
          <a:blip r:embed="rId3"/>
          <a:srcRect/>
          <a:stretch>
            <a:fillRect/>
          </a:stretch>
        </p:blipFill>
        <p:spPr bwMode="auto">
          <a:xfrm>
            <a:off x="5791200" y="0"/>
            <a:ext cx="3352800" cy="4981575"/>
          </a:xfrm>
          <a:prstGeom prst="rect">
            <a:avLst/>
          </a:prstGeom>
          <a:noFill/>
          <a:ln w="9525">
            <a:noFill/>
            <a:miter lim="800000"/>
            <a:headEnd/>
            <a:tailEnd/>
          </a:ln>
          <a:effectLst/>
        </p:spPr>
      </p:pic>
      <p:pic>
        <p:nvPicPr>
          <p:cNvPr id="6147" name="Picture 3"/>
          <p:cNvPicPr>
            <a:picLocks noChangeAspect="1" noChangeArrowheads="1"/>
          </p:cNvPicPr>
          <p:nvPr/>
        </p:nvPicPr>
        <p:blipFill>
          <a:blip r:embed="rId4"/>
          <a:srcRect/>
          <a:stretch>
            <a:fillRect/>
          </a:stretch>
        </p:blipFill>
        <p:spPr bwMode="auto">
          <a:xfrm>
            <a:off x="5791201" y="4467225"/>
            <a:ext cx="3352800" cy="2390775"/>
          </a:xfrm>
          <a:prstGeom prst="rect">
            <a:avLst/>
          </a:prstGeom>
          <a:noFill/>
          <a:ln w="9525">
            <a:noFill/>
            <a:miter lim="800000"/>
            <a:headEnd/>
            <a:tailEnd/>
          </a:ln>
          <a:effectLst/>
        </p:spPr>
      </p:pic>
    </p:spTree>
  </p:cSld>
  <p:clrMapOvr>
    <a:masterClrMapping/>
  </p:clrMapOvr>
  <p:transition spd="slow">
    <p:zo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
            </a:r>
            <a:r>
              <a:rPr lang="en-US" dirty="0" smtClean="0"/>
              <a:t>- Ô </a:t>
            </a:r>
            <a:r>
              <a:rPr lang="en-US" dirty="0" err="1" smtClean="0"/>
              <a:t>nhiễm</a:t>
            </a:r>
            <a:r>
              <a:rPr lang="en-US" dirty="0" smtClean="0"/>
              <a:t> </a:t>
            </a:r>
            <a:r>
              <a:rPr lang="en-US" dirty="0" err="1" smtClean="0"/>
              <a:t>âm</a:t>
            </a:r>
            <a:r>
              <a:rPr lang="en-US" dirty="0" smtClean="0"/>
              <a:t> </a:t>
            </a:r>
            <a:r>
              <a:rPr lang="en-US" dirty="0" err="1" smtClean="0"/>
              <a:t>thanh</a:t>
            </a:r>
            <a:endParaRPr lang="en-US" dirty="0"/>
          </a:p>
        </p:txBody>
      </p:sp>
      <p:sp>
        <p:nvSpPr>
          <p:cNvPr id="3" name="Content Placeholder 2"/>
          <p:cNvSpPr>
            <a:spLocks noGrp="1"/>
          </p:cNvSpPr>
          <p:nvPr>
            <p:ph idx="1"/>
          </p:nvPr>
        </p:nvSpPr>
        <p:spPr/>
        <p:txBody>
          <a:bodyPr/>
          <a:lstStyle/>
          <a:p>
            <a:r>
              <a:rPr lang="vi-VN" smtClean="0"/>
              <a:t>Theo báo cáo chất lượng môi trường của Trung tâm quan trắc TP.HCM năm 2013, tiếng ồn trên các đường phố luôn vượt ngưỡng từ 7 - 10 dB (dexibel, chuẩn là 70 dB). Ở các quận ngoại thành, mức độ ô nhiễm tiếng ồn càng cao.</a:t>
            </a:r>
            <a:endParaRPr lang="en-US"/>
          </a:p>
        </p:txBody>
      </p:sp>
      <p:pic>
        <p:nvPicPr>
          <p:cNvPr id="9218" name="Picture 2"/>
          <p:cNvPicPr>
            <a:picLocks noChangeAspect="1" noChangeArrowheads="1"/>
          </p:cNvPicPr>
          <p:nvPr/>
        </p:nvPicPr>
        <p:blipFill>
          <a:blip r:embed="rId2"/>
          <a:srcRect/>
          <a:stretch>
            <a:fillRect/>
          </a:stretch>
        </p:blipFill>
        <p:spPr bwMode="auto">
          <a:xfrm>
            <a:off x="1752600" y="3571875"/>
            <a:ext cx="4600575" cy="3286125"/>
          </a:xfrm>
          <a:prstGeom prst="rect">
            <a:avLst/>
          </a:prstGeom>
          <a:noFill/>
          <a:ln w="9525">
            <a:noFill/>
            <a:miter lim="800000"/>
            <a:headEnd/>
            <a:tailEnd/>
          </a:ln>
          <a:effectLst/>
        </p:spPr>
      </p:pic>
    </p:spTree>
  </p:cSld>
  <p:clrMapOvr>
    <a:masterClrMapping/>
  </p:clrMapOvr>
  <p:transition spd="slow">
    <p:zo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7170" name="Picture 2"/>
          <p:cNvPicPr>
            <a:picLocks noChangeAspect="1" noChangeArrowheads="1"/>
          </p:cNvPicPr>
          <p:nvPr/>
        </p:nvPicPr>
        <p:blipFill>
          <a:blip r:embed="rId2"/>
          <a:srcRect/>
          <a:stretch>
            <a:fillRect/>
          </a:stretch>
        </p:blipFill>
        <p:spPr bwMode="auto">
          <a:xfrm>
            <a:off x="3810000" y="0"/>
            <a:ext cx="5334000" cy="2581275"/>
          </a:xfrm>
          <a:prstGeom prst="rect">
            <a:avLst/>
          </a:prstGeom>
          <a:noFill/>
          <a:ln w="9525">
            <a:noFill/>
            <a:miter lim="800000"/>
            <a:headEnd/>
            <a:tailEnd/>
          </a:ln>
          <a:effectLst/>
        </p:spPr>
      </p:pic>
      <p:pic>
        <p:nvPicPr>
          <p:cNvPr id="7171" name="Picture 3"/>
          <p:cNvPicPr>
            <a:picLocks noChangeAspect="1" noChangeArrowheads="1"/>
          </p:cNvPicPr>
          <p:nvPr/>
        </p:nvPicPr>
        <p:blipFill>
          <a:blip r:embed="rId3"/>
          <a:srcRect/>
          <a:stretch>
            <a:fillRect/>
          </a:stretch>
        </p:blipFill>
        <p:spPr bwMode="auto">
          <a:xfrm>
            <a:off x="457200" y="0"/>
            <a:ext cx="3371850" cy="2590800"/>
          </a:xfrm>
          <a:prstGeom prst="rect">
            <a:avLst/>
          </a:prstGeom>
          <a:noFill/>
          <a:ln w="9525">
            <a:noFill/>
            <a:miter lim="800000"/>
            <a:headEnd/>
            <a:tailEnd/>
          </a:ln>
          <a:effectLst/>
        </p:spPr>
      </p:pic>
      <p:pic>
        <p:nvPicPr>
          <p:cNvPr id="7172" name="Picture 4"/>
          <p:cNvPicPr>
            <a:picLocks noChangeAspect="1" noChangeArrowheads="1"/>
          </p:cNvPicPr>
          <p:nvPr/>
        </p:nvPicPr>
        <p:blipFill>
          <a:blip r:embed="rId4"/>
          <a:srcRect/>
          <a:stretch>
            <a:fillRect/>
          </a:stretch>
        </p:blipFill>
        <p:spPr bwMode="auto">
          <a:xfrm>
            <a:off x="381000" y="2514600"/>
            <a:ext cx="8763000" cy="3810000"/>
          </a:xfrm>
          <a:prstGeom prst="rect">
            <a:avLst/>
          </a:prstGeom>
          <a:noFill/>
          <a:ln w="9525">
            <a:noFill/>
            <a:miter lim="800000"/>
            <a:headEnd/>
            <a:tailEnd/>
          </a:ln>
          <a:effectLst/>
        </p:spPr>
      </p:pic>
    </p:spTree>
  </p:cSld>
  <p:clrMapOvr>
    <a:masterClrMapping/>
  </p:clrMapOvr>
  <p:transition spd="slow">
    <p:zo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Nội dung báo cáo</a:t>
            </a:r>
            <a:endParaRPr lang="en-US"/>
          </a:p>
        </p:txBody>
      </p:sp>
      <p:sp>
        <p:nvSpPr>
          <p:cNvPr id="3" name="Content Placeholder 2"/>
          <p:cNvSpPr>
            <a:spLocks noGrp="1"/>
          </p:cNvSpPr>
          <p:nvPr>
            <p:ph idx="1"/>
          </p:nvPr>
        </p:nvSpPr>
        <p:spPr/>
        <p:txBody>
          <a:bodyPr/>
          <a:lstStyle/>
          <a:p>
            <a:pPr>
              <a:buNone/>
            </a:pPr>
            <a:r>
              <a:rPr lang="en-US" smtClean="0"/>
              <a:t>I.Giới thiệu sơ lược</a:t>
            </a:r>
          </a:p>
          <a:p>
            <a:pPr lvl="1">
              <a:buNone/>
            </a:pPr>
            <a:r>
              <a:rPr lang="en-US" smtClean="0"/>
              <a:t>1.Khái niệm đô thị là gì?</a:t>
            </a:r>
          </a:p>
          <a:p>
            <a:pPr lvl="1">
              <a:buNone/>
            </a:pPr>
            <a:r>
              <a:rPr lang="en-US" smtClean="0"/>
              <a:t>2.Phân loại đô thị ở việt nam</a:t>
            </a:r>
          </a:p>
          <a:p>
            <a:pPr lvl="1">
              <a:buNone/>
            </a:pPr>
            <a:r>
              <a:rPr lang="en-US" smtClean="0"/>
              <a:t>3.Các kiểu đô thị</a:t>
            </a:r>
          </a:p>
          <a:p>
            <a:pPr lvl="1">
              <a:buNone/>
            </a:pPr>
            <a:r>
              <a:rPr lang="en-US" smtClean="0"/>
              <a:t>4.Quá trình đô thị hóa</a:t>
            </a:r>
          </a:p>
          <a:p>
            <a:pPr>
              <a:buNone/>
            </a:pPr>
            <a:r>
              <a:rPr lang="en-US" smtClean="0"/>
              <a:t>II. Các vấn đề cần quan tâm</a:t>
            </a:r>
          </a:p>
          <a:p>
            <a:pPr>
              <a:buNone/>
            </a:pPr>
            <a:r>
              <a:rPr lang="en-US" smtClean="0"/>
              <a:t>III.Giải pháp</a:t>
            </a:r>
          </a:p>
          <a:p>
            <a:pPr>
              <a:buNone/>
            </a:pPr>
            <a:endParaRPr lang="en-US" smtClean="0"/>
          </a:p>
          <a:p>
            <a:pPr lvl="1">
              <a:buNone/>
            </a:pPr>
            <a:endParaRPr lang="en-US" smtClean="0"/>
          </a:p>
          <a:p>
            <a:pPr lvl="1">
              <a:buNone/>
            </a:pPr>
            <a:endParaRPr lang="en-US" smtClean="0"/>
          </a:p>
          <a:p>
            <a:pPr lvl="1">
              <a:buNone/>
            </a:pPr>
            <a:endParaRPr lang="en-US"/>
          </a:p>
        </p:txBody>
      </p:sp>
    </p:spTree>
  </p:cSld>
  <p:clrMapOvr>
    <a:masterClrMapping/>
  </p:clrMapOvr>
  <p:transition>
    <p:zo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8194" name="Picture 2"/>
          <p:cNvPicPr>
            <a:picLocks noChangeAspect="1" noChangeArrowheads="1"/>
          </p:cNvPicPr>
          <p:nvPr/>
        </p:nvPicPr>
        <p:blipFill>
          <a:blip r:embed="rId2"/>
          <a:srcRect/>
          <a:stretch>
            <a:fillRect/>
          </a:stretch>
        </p:blipFill>
        <p:spPr bwMode="auto">
          <a:xfrm>
            <a:off x="0" y="1"/>
            <a:ext cx="9144000" cy="3886200"/>
          </a:xfrm>
          <a:prstGeom prst="rect">
            <a:avLst/>
          </a:prstGeom>
          <a:noFill/>
          <a:ln w="9525">
            <a:noFill/>
            <a:miter lim="800000"/>
            <a:headEnd/>
            <a:tailEnd/>
          </a:ln>
          <a:effectLst/>
        </p:spPr>
      </p:pic>
      <p:pic>
        <p:nvPicPr>
          <p:cNvPr id="8195" name="Picture 3"/>
          <p:cNvPicPr>
            <a:picLocks noChangeAspect="1" noChangeArrowheads="1"/>
          </p:cNvPicPr>
          <p:nvPr/>
        </p:nvPicPr>
        <p:blipFill>
          <a:blip r:embed="rId3"/>
          <a:srcRect/>
          <a:stretch>
            <a:fillRect/>
          </a:stretch>
        </p:blipFill>
        <p:spPr bwMode="auto">
          <a:xfrm>
            <a:off x="0" y="3886200"/>
            <a:ext cx="4495800" cy="2819400"/>
          </a:xfrm>
          <a:prstGeom prst="rect">
            <a:avLst/>
          </a:prstGeom>
          <a:noFill/>
          <a:ln w="9525">
            <a:noFill/>
            <a:miter lim="800000"/>
            <a:headEnd/>
            <a:tailEnd/>
          </a:ln>
          <a:effectLst/>
        </p:spPr>
      </p:pic>
      <p:pic>
        <p:nvPicPr>
          <p:cNvPr id="4" name="Picture 2"/>
          <p:cNvPicPr>
            <a:picLocks noGrp="1" noChangeAspect="1" noChangeArrowheads="1"/>
          </p:cNvPicPr>
          <p:nvPr>
            <p:ph idx="1"/>
          </p:nvPr>
        </p:nvPicPr>
        <p:blipFill>
          <a:blip r:embed="rId4"/>
          <a:srcRect/>
          <a:stretch>
            <a:fillRect/>
          </a:stretch>
        </p:blipFill>
        <p:spPr bwMode="auto">
          <a:xfrm>
            <a:off x="4495800" y="3962400"/>
            <a:ext cx="4572000" cy="2286000"/>
          </a:xfrm>
          <a:prstGeom prst="rect">
            <a:avLst/>
          </a:prstGeom>
          <a:noFill/>
          <a:ln w="9525">
            <a:noFill/>
            <a:miter lim="800000"/>
            <a:headEnd/>
            <a:tailEnd/>
          </a:ln>
          <a:effectLst/>
        </p:spPr>
      </p:pic>
    </p:spTree>
  </p:cSld>
  <p:clrMapOvr>
    <a:masterClrMapping/>
  </p:clrMapOvr>
  <p:transition spd="slow">
    <p:zo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501" name="Rectangle 29"/>
          <p:cNvSpPr>
            <a:spLocks noGrp="1" noChangeArrowheads="1"/>
          </p:cNvSpPr>
          <p:nvPr>
            <p:ph type="title"/>
          </p:nvPr>
        </p:nvSpPr>
        <p:spPr/>
        <p:txBody>
          <a:bodyPr/>
          <a:lstStyle/>
          <a:p>
            <a:r>
              <a:rPr lang="en-US" dirty="0"/>
              <a:t>3</a:t>
            </a:r>
            <a:r>
              <a:rPr lang="en-US" dirty="0" smtClean="0"/>
              <a:t>- </a:t>
            </a:r>
            <a:r>
              <a:rPr lang="en-US" dirty="0" err="1" smtClean="0"/>
              <a:t>Xã</a:t>
            </a:r>
            <a:r>
              <a:rPr lang="en-US" dirty="0" smtClean="0"/>
              <a:t> </a:t>
            </a:r>
            <a:r>
              <a:rPr lang="en-US" dirty="0" err="1" smtClean="0"/>
              <a:t>hội</a:t>
            </a:r>
            <a:endParaRPr lang="en-US" dirty="0"/>
          </a:p>
        </p:txBody>
      </p:sp>
      <p:graphicFrame>
        <p:nvGraphicFramePr>
          <p:cNvPr id="30" name="Diagram 29"/>
          <p:cNvGraphicFramePr/>
          <p:nvPr>
            <p:extLst>
              <p:ext uri="{D42A27DB-BD31-4B8C-83A1-F6EECF244321}">
                <p14:modId xmlns="" xmlns:p14="http://schemas.microsoft.com/office/powerpoint/2010/main" val="2698398451"/>
              </p:ext>
            </p:extLst>
          </p:nvPr>
        </p:nvGraphicFramePr>
        <p:xfrm>
          <a:off x="1752600" y="990600"/>
          <a:ext cx="7391400" cy="550025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0" grpId="0">
        <p:bldAsOne/>
      </p:bldGraphic>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15" name="Rectangle 20"/>
          <p:cNvSpPr>
            <a:spLocks noChangeArrowheads="1"/>
          </p:cNvSpPr>
          <p:nvPr/>
        </p:nvSpPr>
        <p:spPr bwMode="gray">
          <a:xfrm>
            <a:off x="1144588" y="5354638"/>
            <a:ext cx="2339975" cy="396875"/>
          </a:xfrm>
          <a:prstGeom prst="rect">
            <a:avLst/>
          </a:prstGeom>
          <a:noFill/>
          <a:ln w="9525" algn="ctr">
            <a:noFill/>
            <a:miter lim="800000"/>
            <a:headEnd/>
            <a:tailEnd/>
          </a:ln>
        </p:spPr>
        <p:txBody>
          <a:bodyPr wrap="none">
            <a:spAutoFit/>
          </a:bodyPr>
          <a:lstStyle/>
          <a:p>
            <a:pPr algn="ctr"/>
            <a:r>
              <a:rPr lang="en-US" sz="2000" b="1" dirty="0">
                <a:solidFill>
                  <a:srgbClr val="FFFFFF"/>
                </a:solidFill>
                <a:cs typeface="Arial" charset="0"/>
              </a:rPr>
              <a:t>Chart Title in here</a:t>
            </a:r>
          </a:p>
        </p:txBody>
      </p:sp>
      <p:sp>
        <p:nvSpPr>
          <p:cNvPr id="106516" name="Text Box 21"/>
          <p:cNvSpPr txBox="1">
            <a:spLocks noChangeArrowheads="1"/>
          </p:cNvSpPr>
          <p:nvPr/>
        </p:nvSpPr>
        <p:spPr bwMode="gray">
          <a:xfrm>
            <a:off x="533400" y="3660775"/>
            <a:ext cx="638175" cy="730250"/>
          </a:xfrm>
          <a:prstGeom prst="rect">
            <a:avLst/>
          </a:prstGeom>
          <a:noFill/>
          <a:ln w="9525" algn="ctr">
            <a:noFill/>
            <a:miter lim="800000"/>
            <a:headEnd/>
            <a:tailEnd/>
          </a:ln>
        </p:spPr>
        <p:txBody>
          <a:bodyPr>
            <a:spAutoFit/>
          </a:bodyPr>
          <a:lstStyle/>
          <a:p>
            <a:pPr algn="ctr"/>
            <a:r>
              <a:rPr lang="en-US" sz="1400">
                <a:solidFill>
                  <a:srgbClr val="EAEAEA"/>
                </a:solidFill>
                <a:cs typeface="Arial" charset="0"/>
              </a:rPr>
              <a:t>text in here</a:t>
            </a:r>
          </a:p>
        </p:txBody>
      </p:sp>
      <p:sp>
        <p:nvSpPr>
          <p:cNvPr id="106523" name="Rectangle 27"/>
          <p:cNvSpPr>
            <a:spLocks noGrp="1" noChangeArrowheads="1"/>
          </p:cNvSpPr>
          <p:nvPr>
            <p:ph type="title"/>
          </p:nvPr>
        </p:nvSpPr>
        <p:spPr/>
        <p:txBody>
          <a:bodyPr/>
          <a:lstStyle/>
          <a:p>
            <a:r>
              <a:rPr lang="en-US" dirty="0"/>
              <a:t>a</a:t>
            </a:r>
            <a:r>
              <a:rPr lang="en-US" dirty="0" smtClean="0"/>
              <a:t>- </a:t>
            </a:r>
            <a:r>
              <a:rPr lang="en-US" dirty="0" err="1" smtClean="0"/>
              <a:t>Phân</a:t>
            </a:r>
            <a:r>
              <a:rPr lang="en-US" dirty="0" smtClean="0"/>
              <a:t> </a:t>
            </a:r>
            <a:r>
              <a:rPr lang="en-US" dirty="0" err="1" smtClean="0"/>
              <a:t>hóa</a:t>
            </a:r>
            <a:r>
              <a:rPr lang="en-US" dirty="0" smtClean="0"/>
              <a:t> </a:t>
            </a:r>
            <a:r>
              <a:rPr lang="en-US" dirty="0" err="1" smtClean="0"/>
              <a:t>giàu</a:t>
            </a:r>
            <a:r>
              <a:rPr lang="en-US" dirty="0" smtClean="0"/>
              <a:t> </a:t>
            </a:r>
            <a:r>
              <a:rPr lang="en-US" dirty="0" err="1" smtClean="0"/>
              <a:t>nghèo</a:t>
            </a:r>
            <a:r>
              <a:rPr lang="en-US" dirty="0"/>
              <a:t>:</a:t>
            </a:r>
          </a:p>
        </p:txBody>
      </p:sp>
      <p:pic>
        <p:nvPicPr>
          <p:cNvPr id="1026" name="Picture 2" descr="D:\Xa hoi hoc\images (1).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52400" y="1981200"/>
            <a:ext cx="4114800" cy="3770312"/>
          </a:xfrm>
          <a:prstGeom prst="rect">
            <a:avLst/>
          </a:prstGeom>
          <a:noFill/>
          <a:extLst>
            <a:ext uri="{909E8E84-426E-40DD-AFC4-6F175D3DCCD1}">
              <a14:hiddenFill xmlns="" xmlns:a14="http://schemas.microsoft.com/office/drawing/2010/main">
                <a:solidFill>
                  <a:srgbClr val="FFFFFF"/>
                </a:solidFill>
              </a14:hiddenFill>
            </a:ext>
          </a:extLst>
        </p:spPr>
      </p:pic>
      <p:pic>
        <p:nvPicPr>
          <p:cNvPr id="1027" name="Picture 3" descr="D:\Xa hoi hoc\images (2).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4572000" y="1981199"/>
            <a:ext cx="4267200" cy="3770313"/>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ransition spd="slow">
    <p:zo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9" name="Picture 5" descr="Picture4"/>
          <p:cNvPicPr>
            <a:picLocks noChangeAspect="1" noChangeArrowheads="1"/>
          </p:cNvPicPr>
          <p:nvPr/>
        </p:nvPicPr>
        <p:blipFill>
          <a:blip r:embed="rId2"/>
          <a:srcRect/>
          <a:stretch>
            <a:fillRect/>
          </a:stretch>
        </p:blipFill>
        <p:spPr bwMode="auto">
          <a:xfrm>
            <a:off x="4330700" y="2109788"/>
            <a:ext cx="792163" cy="673100"/>
          </a:xfrm>
          <a:prstGeom prst="rect">
            <a:avLst/>
          </a:prstGeom>
          <a:noFill/>
        </p:spPr>
      </p:pic>
      <p:pic>
        <p:nvPicPr>
          <p:cNvPr id="108550" name="Picture 6" descr="Picture4"/>
          <p:cNvPicPr>
            <a:picLocks noChangeAspect="1" noChangeArrowheads="1"/>
          </p:cNvPicPr>
          <p:nvPr/>
        </p:nvPicPr>
        <p:blipFill>
          <a:blip r:embed="rId2"/>
          <a:srcRect/>
          <a:stretch>
            <a:fillRect/>
          </a:stretch>
        </p:blipFill>
        <p:spPr bwMode="auto">
          <a:xfrm>
            <a:off x="4327525" y="3440113"/>
            <a:ext cx="793750" cy="673100"/>
          </a:xfrm>
          <a:prstGeom prst="rect">
            <a:avLst/>
          </a:prstGeom>
          <a:noFill/>
        </p:spPr>
      </p:pic>
      <p:pic>
        <p:nvPicPr>
          <p:cNvPr id="108551" name="Picture 7" descr="Picture4"/>
          <p:cNvPicPr>
            <a:picLocks noChangeAspect="1" noChangeArrowheads="1"/>
          </p:cNvPicPr>
          <p:nvPr/>
        </p:nvPicPr>
        <p:blipFill>
          <a:blip r:embed="rId2"/>
          <a:srcRect/>
          <a:stretch>
            <a:fillRect/>
          </a:stretch>
        </p:blipFill>
        <p:spPr bwMode="auto">
          <a:xfrm>
            <a:off x="4325938" y="4764088"/>
            <a:ext cx="792162" cy="673100"/>
          </a:xfrm>
          <a:prstGeom prst="rect">
            <a:avLst/>
          </a:prstGeom>
          <a:noFill/>
        </p:spPr>
      </p:pic>
      <p:sp>
        <p:nvSpPr>
          <p:cNvPr id="108590" name="Rectangle 46"/>
          <p:cNvSpPr>
            <a:spLocks noGrp="1" noChangeArrowheads="1"/>
          </p:cNvSpPr>
          <p:nvPr>
            <p:ph type="title"/>
          </p:nvPr>
        </p:nvSpPr>
        <p:spPr/>
        <p:txBody>
          <a:bodyPr/>
          <a:lstStyle/>
          <a:p>
            <a:r>
              <a:rPr lang="en-US" dirty="0"/>
              <a:t>b</a:t>
            </a:r>
            <a:r>
              <a:rPr lang="en-US" dirty="0" smtClean="0"/>
              <a:t>- </a:t>
            </a:r>
            <a:r>
              <a:rPr lang="en-US" dirty="0" err="1" smtClean="0"/>
              <a:t>Việc</a:t>
            </a:r>
            <a:r>
              <a:rPr lang="en-US" dirty="0" smtClean="0"/>
              <a:t> </a:t>
            </a:r>
            <a:r>
              <a:rPr lang="en-US" dirty="0" err="1" smtClean="0"/>
              <a:t>làm</a:t>
            </a:r>
            <a:r>
              <a:rPr lang="en-US" dirty="0" smtClean="0"/>
              <a:t>:</a:t>
            </a:r>
            <a:endParaRPr lang="en-US" dirty="0"/>
          </a:p>
        </p:txBody>
      </p:sp>
      <p:pic>
        <p:nvPicPr>
          <p:cNvPr id="2050" name="Picture 2" descr="D:\Xa hoi hoc\tải xuống (1).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152400" y="1828800"/>
            <a:ext cx="4173538" cy="3886200"/>
          </a:xfrm>
          <a:prstGeom prst="rect">
            <a:avLst/>
          </a:prstGeom>
          <a:noFill/>
          <a:extLst>
            <a:ext uri="{909E8E84-426E-40DD-AFC4-6F175D3DCCD1}">
              <a14:hiddenFill xmlns="" xmlns:a14="http://schemas.microsoft.com/office/drawing/2010/main">
                <a:solidFill>
                  <a:srgbClr val="FFFFFF"/>
                </a:solidFill>
              </a14:hiddenFill>
            </a:ext>
          </a:extLst>
        </p:spPr>
      </p:pic>
      <p:pic>
        <p:nvPicPr>
          <p:cNvPr id="2051" name="Picture 3" descr="D:\Xa hoi hoc\images (3).jpg"/>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4419600" y="1865636"/>
            <a:ext cx="4495800" cy="3849364"/>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extBox 1"/>
          <p:cNvSpPr txBox="1"/>
          <p:nvPr/>
        </p:nvSpPr>
        <p:spPr>
          <a:xfrm>
            <a:off x="381000" y="5987534"/>
            <a:ext cx="8153400" cy="523220"/>
          </a:xfrm>
          <a:prstGeom prst="rect">
            <a:avLst/>
          </a:prstGeom>
          <a:noFill/>
        </p:spPr>
        <p:txBody>
          <a:bodyPr wrap="square" rtlCol="0">
            <a:spAutoFit/>
          </a:bodyPr>
          <a:lstStyle/>
          <a:p>
            <a:pPr algn="ctr"/>
            <a:r>
              <a:rPr lang="en-US" sz="2800" b="1" dirty="0" err="1" smtClean="0"/>
              <a:t>Tình</a:t>
            </a:r>
            <a:r>
              <a:rPr lang="en-US" sz="2800" b="1" dirty="0" smtClean="0"/>
              <a:t> </a:t>
            </a:r>
            <a:r>
              <a:rPr lang="en-US" sz="2800" b="1" dirty="0" err="1" smtClean="0"/>
              <a:t>trạng</a:t>
            </a:r>
            <a:r>
              <a:rPr lang="en-US" sz="2800" b="1" dirty="0" smtClean="0"/>
              <a:t> </a:t>
            </a:r>
            <a:r>
              <a:rPr lang="en-US" sz="2800" b="1" dirty="0" err="1" smtClean="0"/>
              <a:t>thất</a:t>
            </a:r>
            <a:r>
              <a:rPr lang="en-US" sz="2800" b="1" dirty="0" smtClean="0"/>
              <a:t> </a:t>
            </a:r>
            <a:r>
              <a:rPr lang="en-US" sz="2800" b="1" dirty="0" err="1" smtClean="0"/>
              <a:t>nghiệp</a:t>
            </a:r>
            <a:r>
              <a:rPr lang="en-US" sz="2800" b="1" dirty="0" smtClean="0"/>
              <a:t> </a:t>
            </a:r>
            <a:r>
              <a:rPr lang="en-US" sz="2800" b="1" dirty="0" err="1" smtClean="0"/>
              <a:t>ngày</a:t>
            </a:r>
            <a:r>
              <a:rPr lang="en-US" sz="2800" b="1" dirty="0" smtClean="0"/>
              <a:t> </a:t>
            </a:r>
            <a:r>
              <a:rPr lang="en-US" sz="2800" b="1" dirty="0" err="1" smtClean="0"/>
              <a:t>càng</a:t>
            </a:r>
            <a:r>
              <a:rPr lang="en-US" sz="2800" b="1" dirty="0" smtClean="0"/>
              <a:t> </a:t>
            </a:r>
            <a:r>
              <a:rPr lang="en-US" sz="2800" b="1" dirty="0" err="1" smtClean="0"/>
              <a:t>gia</a:t>
            </a:r>
            <a:r>
              <a:rPr lang="en-US" sz="2800" b="1" dirty="0" smtClean="0"/>
              <a:t> </a:t>
            </a:r>
            <a:r>
              <a:rPr lang="en-US" sz="2800" b="1" dirty="0" err="1" smtClean="0"/>
              <a:t>tăng</a:t>
            </a:r>
            <a:endParaRPr lang="en-US" sz="2800" b="1" dirty="0"/>
          </a:p>
        </p:txBody>
      </p:sp>
    </p:spTree>
  </p:cSld>
  <p:clrMapOvr>
    <a:masterClrMapping/>
  </p:clrMapOvr>
  <p:transition spd="slow">
    <p:zo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t>
            </a:r>
            <a:r>
              <a:rPr lang="en-US" dirty="0" smtClean="0"/>
              <a:t>- </a:t>
            </a:r>
            <a:r>
              <a:rPr lang="en-US" dirty="0" err="1" smtClean="0"/>
              <a:t>Tệ</a:t>
            </a:r>
            <a:r>
              <a:rPr lang="en-US" dirty="0" smtClean="0"/>
              <a:t> </a:t>
            </a:r>
            <a:r>
              <a:rPr lang="en-US" dirty="0" err="1" smtClean="0"/>
              <a:t>nạn</a:t>
            </a:r>
            <a:r>
              <a:rPr lang="en-US" dirty="0" smtClean="0"/>
              <a:t> </a:t>
            </a:r>
            <a:r>
              <a:rPr lang="en-US" dirty="0" err="1" smtClean="0"/>
              <a:t>xã</a:t>
            </a:r>
            <a:r>
              <a:rPr lang="en-US" dirty="0" smtClean="0"/>
              <a:t> </a:t>
            </a:r>
            <a:r>
              <a:rPr lang="en-US" dirty="0" err="1" smtClean="0"/>
              <a:t>hội</a:t>
            </a:r>
            <a:r>
              <a:rPr lang="en-US" dirty="0" smtClean="0"/>
              <a:t>:</a:t>
            </a:r>
            <a:endParaRPr lang="en-US" dirty="0"/>
          </a:p>
        </p:txBody>
      </p:sp>
      <p:pic>
        <p:nvPicPr>
          <p:cNvPr id="4098" name="Picture 2" descr="D:\Xa hoi hoc\tải xuống (2).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57200" y="1905000"/>
            <a:ext cx="3886200" cy="1600200"/>
          </a:xfrm>
          <a:prstGeom prst="rect">
            <a:avLst/>
          </a:prstGeom>
          <a:noFill/>
          <a:extLst>
            <a:ext uri="{909E8E84-426E-40DD-AFC4-6F175D3DCCD1}">
              <a14:hiddenFill xmlns="" xmlns:a14="http://schemas.microsoft.com/office/drawing/2010/main">
                <a:solidFill>
                  <a:srgbClr val="FFFFFF"/>
                </a:solidFill>
              </a14:hiddenFill>
            </a:ext>
          </a:extLst>
        </p:spPr>
      </p:pic>
      <p:pic>
        <p:nvPicPr>
          <p:cNvPr id="4099" name="Picture 3" descr="D:\Xa hoi hoc\tải xuống (3).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4724400" y="1905000"/>
            <a:ext cx="3886200" cy="1600200"/>
          </a:xfrm>
          <a:prstGeom prst="rect">
            <a:avLst/>
          </a:prstGeom>
          <a:noFill/>
          <a:extLst>
            <a:ext uri="{909E8E84-426E-40DD-AFC4-6F175D3DCCD1}">
              <a14:hiddenFill xmlns="" xmlns:a14="http://schemas.microsoft.com/office/drawing/2010/main">
                <a:solidFill>
                  <a:srgbClr val="FFFFFF"/>
                </a:solidFill>
              </a14:hiddenFill>
            </a:ext>
          </a:extLst>
        </p:spPr>
      </p:pic>
      <p:pic>
        <p:nvPicPr>
          <p:cNvPr id="4100" name="Picture 4" descr="D:\Xa hoi hoc\tải xuống (4).jpg"/>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471054" y="4013776"/>
            <a:ext cx="3872345" cy="1567873"/>
          </a:xfrm>
          <a:prstGeom prst="rect">
            <a:avLst/>
          </a:prstGeom>
          <a:noFill/>
          <a:extLst>
            <a:ext uri="{909E8E84-426E-40DD-AFC4-6F175D3DCCD1}">
              <a14:hiddenFill xmlns="" xmlns:a14="http://schemas.microsoft.com/office/drawing/2010/main">
                <a:solidFill>
                  <a:srgbClr val="FFFFFF"/>
                </a:solidFill>
              </a14:hiddenFill>
            </a:ext>
          </a:extLst>
        </p:spPr>
      </p:pic>
      <p:pic>
        <p:nvPicPr>
          <p:cNvPr id="4101" name="Picture 5" descr="D:\Xa hoi hoc\images (5).jpg"/>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4724400" y="4013776"/>
            <a:ext cx="3886200" cy="1567873"/>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extBox 3"/>
          <p:cNvSpPr txBox="1"/>
          <p:nvPr/>
        </p:nvSpPr>
        <p:spPr>
          <a:xfrm>
            <a:off x="914400" y="5867400"/>
            <a:ext cx="7315200" cy="523220"/>
          </a:xfrm>
          <a:prstGeom prst="rect">
            <a:avLst/>
          </a:prstGeom>
          <a:noFill/>
        </p:spPr>
        <p:txBody>
          <a:bodyPr wrap="square" rtlCol="0">
            <a:spAutoFit/>
          </a:bodyPr>
          <a:lstStyle/>
          <a:p>
            <a:pPr algn="ctr"/>
            <a:r>
              <a:rPr lang="en-US" sz="2800" dirty="0" err="1" smtClean="0"/>
              <a:t>Tệ</a:t>
            </a:r>
            <a:r>
              <a:rPr lang="en-US" sz="2800" dirty="0" smtClean="0"/>
              <a:t> </a:t>
            </a:r>
            <a:r>
              <a:rPr lang="en-US" sz="2800" dirty="0" err="1" smtClean="0"/>
              <a:t>nạn</a:t>
            </a:r>
            <a:r>
              <a:rPr lang="en-US" sz="2800" dirty="0" smtClean="0"/>
              <a:t> </a:t>
            </a:r>
            <a:r>
              <a:rPr lang="en-US" sz="2800" dirty="0" err="1" smtClean="0"/>
              <a:t>xã</a:t>
            </a:r>
            <a:r>
              <a:rPr lang="en-US" sz="2800" dirty="0" smtClean="0"/>
              <a:t> </a:t>
            </a:r>
            <a:r>
              <a:rPr lang="en-US" sz="2800" dirty="0" err="1" smtClean="0"/>
              <a:t>hội</a:t>
            </a:r>
            <a:r>
              <a:rPr lang="en-US" sz="2800" dirty="0" smtClean="0"/>
              <a:t> </a:t>
            </a:r>
            <a:r>
              <a:rPr lang="en-US" sz="2800" dirty="0" err="1" smtClean="0"/>
              <a:t>ngày</a:t>
            </a:r>
            <a:r>
              <a:rPr lang="en-US" sz="2800" dirty="0" smtClean="0"/>
              <a:t> </a:t>
            </a:r>
            <a:r>
              <a:rPr lang="en-US" sz="2800" dirty="0" err="1" smtClean="0"/>
              <a:t>càng</a:t>
            </a:r>
            <a:r>
              <a:rPr lang="en-US" sz="2800" dirty="0" smtClean="0"/>
              <a:t> </a:t>
            </a:r>
            <a:r>
              <a:rPr lang="en-US" sz="2800" dirty="0" err="1" smtClean="0"/>
              <a:t>gia</a:t>
            </a:r>
            <a:r>
              <a:rPr lang="en-US" sz="2800" dirty="0" smtClean="0"/>
              <a:t> </a:t>
            </a:r>
            <a:r>
              <a:rPr lang="en-US" sz="2800" dirty="0" err="1" smtClean="0"/>
              <a:t>tăng</a:t>
            </a:r>
            <a:endParaRPr lang="en-US" sz="2800" dirty="0"/>
          </a:p>
        </p:txBody>
      </p:sp>
    </p:spTree>
    <p:extLst>
      <p:ext uri="{BB962C8B-B14F-4D97-AF65-F5344CB8AC3E}">
        <p14:creationId xmlns="" xmlns:p14="http://schemas.microsoft.com/office/powerpoint/2010/main" val="397048090"/>
      </p:ext>
    </p:extLst>
  </p:cSld>
  <p:clrMapOvr>
    <a:masterClrMapping/>
  </p:clrMapOvr>
  <p:transition spd="slow">
    <p:zo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
            </a:r>
            <a:r>
              <a:rPr lang="en-US" dirty="0" smtClean="0"/>
              <a:t>- </a:t>
            </a:r>
            <a:r>
              <a:rPr lang="en-US" dirty="0" err="1" smtClean="0"/>
              <a:t>Căn</a:t>
            </a:r>
            <a:r>
              <a:rPr lang="en-US" dirty="0" smtClean="0"/>
              <a:t> </a:t>
            </a:r>
            <a:r>
              <a:rPr lang="en-US" dirty="0" err="1" smtClean="0"/>
              <a:t>bệnh</a:t>
            </a:r>
            <a:r>
              <a:rPr lang="en-US" dirty="0" smtClean="0"/>
              <a:t> </a:t>
            </a:r>
            <a:r>
              <a:rPr lang="en-US" dirty="0" err="1" smtClean="0"/>
              <a:t>của</a:t>
            </a:r>
            <a:r>
              <a:rPr lang="en-US" dirty="0" smtClean="0"/>
              <a:t> </a:t>
            </a:r>
            <a:r>
              <a:rPr lang="en-US" dirty="0" err="1" smtClean="0"/>
              <a:t>xã</a:t>
            </a:r>
            <a:r>
              <a:rPr lang="en-US" dirty="0" smtClean="0"/>
              <a:t> </a:t>
            </a:r>
            <a:r>
              <a:rPr lang="en-US" dirty="0" err="1" smtClean="0"/>
              <a:t>hội</a:t>
            </a:r>
            <a:r>
              <a:rPr lang="en-US" dirty="0" smtClean="0"/>
              <a:t>:</a:t>
            </a:r>
            <a:endParaRPr lang="en-US" dirty="0"/>
          </a:p>
        </p:txBody>
      </p:sp>
      <p:sp>
        <p:nvSpPr>
          <p:cNvPr id="4" name="TextBox 3"/>
          <p:cNvSpPr txBox="1"/>
          <p:nvPr/>
        </p:nvSpPr>
        <p:spPr>
          <a:xfrm>
            <a:off x="457200" y="4953000"/>
            <a:ext cx="8305800" cy="461665"/>
          </a:xfrm>
          <a:prstGeom prst="rect">
            <a:avLst/>
          </a:prstGeom>
          <a:noFill/>
        </p:spPr>
        <p:txBody>
          <a:bodyPr wrap="square" rtlCol="0">
            <a:spAutoFit/>
          </a:bodyPr>
          <a:lstStyle/>
          <a:p>
            <a:pPr algn="ctr"/>
            <a:r>
              <a:rPr lang="en-US" sz="2400" b="1" dirty="0" err="1" smtClean="0"/>
              <a:t>Bệnh</a:t>
            </a:r>
            <a:r>
              <a:rPr lang="en-US" sz="2400" b="1" dirty="0" smtClean="0"/>
              <a:t> </a:t>
            </a:r>
            <a:r>
              <a:rPr lang="en-US" sz="2400" b="1" dirty="0" err="1" smtClean="0"/>
              <a:t>vô</a:t>
            </a:r>
            <a:r>
              <a:rPr lang="en-US" sz="2400" b="1" dirty="0" smtClean="0"/>
              <a:t> </a:t>
            </a:r>
            <a:r>
              <a:rPr lang="en-US" sz="2400" b="1" dirty="0" err="1" smtClean="0"/>
              <a:t>cảm</a:t>
            </a:r>
            <a:endParaRPr lang="en-US" sz="2400" b="1" dirty="0"/>
          </a:p>
        </p:txBody>
      </p:sp>
      <p:pic>
        <p:nvPicPr>
          <p:cNvPr id="7" name="Picture 2" descr="C:\Users\axioo\Documents\07_files\_uploaded_lethanhhuyen_2013_02_19_cuu_nguoi.jpg"/>
          <p:cNvPicPr>
            <a:picLocks noChangeAspect="1" noChangeArrowheads="1"/>
          </p:cNvPicPr>
          <p:nvPr/>
        </p:nvPicPr>
        <p:blipFill>
          <a:blip r:embed="rId2"/>
          <a:srcRect/>
          <a:stretch>
            <a:fillRect/>
          </a:stretch>
        </p:blipFill>
        <p:spPr bwMode="auto">
          <a:xfrm>
            <a:off x="4724399" y="1828800"/>
            <a:ext cx="4114801" cy="2971800"/>
          </a:xfrm>
          <a:prstGeom prst="rect">
            <a:avLst/>
          </a:prstGeom>
          <a:noFill/>
        </p:spPr>
      </p:pic>
      <p:pic>
        <p:nvPicPr>
          <p:cNvPr id="8" name="Content Placeholder 4" descr="675898.jpg"/>
          <p:cNvPicPr>
            <a:picLocks noGrp="1" noChangeAspect="1"/>
          </p:cNvPicPr>
          <p:nvPr>
            <p:ph sz="half" idx="1"/>
          </p:nvPr>
        </p:nvPicPr>
        <p:blipFill>
          <a:blip r:embed="rId3" cstate="print"/>
          <a:stretch>
            <a:fillRect/>
          </a:stretch>
        </p:blipFill>
        <p:spPr>
          <a:xfrm>
            <a:off x="377536" y="1828800"/>
            <a:ext cx="4042064" cy="2971800"/>
          </a:xfrm>
        </p:spPr>
      </p:pic>
      <p:sp>
        <p:nvSpPr>
          <p:cNvPr id="6" name="TextBox 5"/>
          <p:cNvSpPr txBox="1"/>
          <p:nvPr/>
        </p:nvSpPr>
        <p:spPr>
          <a:xfrm>
            <a:off x="477982" y="5414665"/>
            <a:ext cx="8305800" cy="1200329"/>
          </a:xfrm>
          <a:prstGeom prst="rect">
            <a:avLst/>
          </a:prstGeom>
          <a:noFill/>
        </p:spPr>
        <p:txBody>
          <a:bodyPr wrap="square" rtlCol="0">
            <a:spAutoFit/>
          </a:bodyPr>
          <a:lstStyle/>
          <a:p>
            <a:r>
              <a:rPr lang="vi-VN" dirty="0"/>
              <a:t>"Bệnh vô cảm" </a:t>
            </a:r>
            <a:r>
              <a:rPr lang="vi-VN" dirty="0" smtClean="0"/>
              <a:t>là</a:t>
            </a:r>
            <a:r>
              <a:rPr lang="en-US" dirty="0" smtClean="0"/>
              <a:t> </a:t>
            </a:r>
            <a:r>
              <a:rPr lang="vi-VN" dirty="0"/>
              <a:t>những người có trái tim lạnh giá, không xúc động, sống ích kỷ, lạnh lùng</a:t>
            </a:r>
            <a:r>
              <a:rPr lang="vi-VN" dirty="0" smtClean="0"/>
              <a:t>,</a:t>
            </a:r>
            <a:r>
              <a:rPr lang="en-US" dirty="0" smtClean="0"/>
              <a:t> lo</a:t>
            </a:r>
            <a:r>
              <a:rPr lang="vi-VN" dirty="0" smtClean="0"/>
              <a:t> </a:t>
            </a:r>
            <a:r>
              <a:rPr lang="vi-VN" dirty="0"/>
              <a:t>cho sự an toàn của bản thân mình là trên hết. Họ thờ ơ, làm ngơ trước những điều xấu xa, hoặc nỗi bất hạnh, không may của những người sống xung quanh mình</a:t>
            </a:r>
            <a:r>
              <a:rPr lang="vi-VN" dirty="0" smtClean="0"/>
              <a:t>.</a:t>
            </a:r>
            <a:endParaRPr lang="en-US" dirty="0"/>
          </a:p>
        </p:txBody>
      </p:sp>
    </p:spTree>
    <p:extLst>
      <p:ext uri="{BB962C8B-B14F-4D97-AF65-F5344CB8AC3E}">
        <p14:creationId xmlns="" xmlns:p14="http://schemas.microsoft.com/office/powerpoint/2010/main" val="3321062410"/>
      </p:ext>
    </p:extLst>
  </p:cSld>
  <p:clrMapOvr>
    <a:masterClrMapping/>
  </p:clrMapOvr>
  <p:transition spd="slow">
    <p:zo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457200" y="609600"/>
            <a:ext cx="8229600" cy="1143000"/>
          </a:xfrm>
        </p:spPr>
        <p:txBody>
          <a:bodyPr/>
          <a:lstStyle/>
          <a:p>
            <a:r>
              <a:rPr lang="en-US" dirty="0"/>
              <a:t>e</a:t>
            </a:r>
            <a:r>
              <a:rPr lang="en-US" dirty="0" smtClean="0"/>
              <a:t>- </a:t>
            </a:r>
            <a:r>
              <a:rPr lang="en-US" dirty="0" err="1" smtClean="0"/>
              <a:t>Giao</a:t>
            </a:r>
            <a:r>
              <a:rPr lang="en-US" dirty="0" smtClean="0"/>
              <a:t> </a:t>
            </a:r>
            <a:r>
              <a:rPr lang="en-US" dirty="0" err="1" smtClean="0"/>
              <a:t>Thông</a:t>
            </a:r>
            <a:endParaRPr lang="en-US" dirty="0"/>
          </a:p>
        </p:txBody>
      </p:sp>
      <p:sp>
        <p:nvSpPr>
          <p:cNvPr id="2" name="TextBox 1"/>
          <p:cNvSpPr txBox="1"/>
          <p:nvPr/>
        </p:nvSpPr>
        <p:spPr>
          <a:xfrm>
            <a:off x="183356" y="5943600"/>
            <a:ext cx="8808244" cy="523220"/>
          </a:xfrm>
          <a:prstGeom prst="rect">
            <a:avLst/>
          </a:prstGeom>
          <a:noFill/>
        </p:spPr>
        <p:txBody>
          <a:bodyPr wrap="square" rtlCol="0">
            <a:spAutoFit/>
          </a:bodyPr>
          <a:lstStyle/>
          <a:p>
            <a:pPr algn="ctr"/>
            <a:r>
              <a:rPr lang="en-US" sz="2800" b="1" dirty="0" err="1" smtClean="0"/>
              <a:t>Giao</a:t>
            </a:r>
            <a:r>
              <a:rPr lang="en-US" sz="2800" b="1" dirty="0" smtClean="0"/>
              <a:t> </a:t>
            </a:r>
            <a:r>
              <a:rPr lang="en-US" sz="2800" b="1" dirty="0" err="1" smtClean="0"/>
              <a:t>thông</a:t>
            </a:r>
            <a:r>
              <a:rPr lang="en-US" sz="2800" b="1" dirty="0" smtClean="0"/>
              <a:t> </a:t>
            </a:r>
            <a:r>
              <a:rPr lang="en-US" sz="2800" b="1" dirty="0" err="1" smtClean="0"/>
              <a:t>bị</a:t>
            </a:r>
            <a:r>
              <a:rPr lang="en-US" sz="2800" b="1" dirty="0" smtClean="0"/>
              <a:t> </a:t>
            </a:r>
            <a:r>
              <a:rPr lang="en-US" sz="2800" b="1" dirty="0" err="1" smtClean="0"/>
              <a:t>tắc</a:t>
            </a:r>
            <a:r>
              <a:rPr lang="en-US" sz="2800" b="1" dirty="0" smtClean="0"/>
              <a:t> </a:t>
            </a:r>
            <a:r>
              <a:rPr lang="en-US" sz="2800" b="1" dirty="0" err="1" smtClean="0"/>
              <a:t>nghẽn</a:t>
            </a:r>
            <a:r>
              <a:rPr lang="en-US" sz="2800" b="1" dirty="0" smtClean="0"/>
              <a:t> </a:t>
            </a:r>
            <a:r>
              <a:rPr lang="en-US" sz="2800" b="1" dirty="0" err="1" smtClean="0"/>
              <a:t>vào</a:t>
            </a:r>
            <a:r>
              <a:rPr lang="en-US" sz="2800" b="1" dirty="0" smtClean="0"/>
              <a:t> </a:t>
            </a:r>
            <a:r>
              <a:rPr lang="en-US" sz="2800" b="1" dirty="0" err="1" smtClean="0"/>
              <a:t>những</a:t>
            </a:r>
            <a:r>
              <a:rPr lang="en-US" sz="2800" b="1" dirty="0" smtClean="0"/>
              <a:t> </a:t>
            </a:r>
            <a:r>
              <a:rPr lang="en-US" sz="2800" b="1" dirty="0" err="1" smtClean="0"/>
              <a:t>giờ</a:t>
            </a:r>
            <a:r>
              <a:rPr lang="en-US" sz="2800" b="1" dirty="0" smtClean="0"/>
              <a:t> </a:t>
            </a:r>
            <a:r>
              <a:rPr lang="en-US" sz="2800" b="1" dirty="0" err="1" smtClean="0"/>
              <a:t>cao</a:t>
            </a:r>
            <a:r>
              <a:rPr lang="en-US" sz="2800" b="1" dirty="0" smtClean="0"/>
              <a:t> </a:t>
            </a:r>
            <a:r>
              <a:rPr lang="en-US" sz="2800" b="1" dirty="0" err="1" smtClean="0"/>
              <a:t>điểm</a:t>
            </a:r>
            <a:endParaRPr lang="en-US" sz="2800" b="1" dirty="0"/>
          </a:p>
        </p:txBody>
      </p:sp>
      <p:pic>
        <p:nvPicPr>
          <p:cNvPr id="1029" name="Picture 5" descr="D:\Xa hoi hoc\tải xuống.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183356" y="1835935"/>
            <a:ext cx="4160044" cy="4026163"/>
          </a:xfrm>
          <a:prstGeom prst="rect">
            <a:avLst/>
          </a:prstGeom>
          <a:noFill/>
          <a:extLst>
            <a:ext uri="{909E8E84-426E-40DD-AFC4-6F175D3DCCD1}">
              <a14:hiddenFill xmlns="" xmlns:a14="http://schemas.microsoft.com/office/drawing/2010/main">
                <a:solidFill>
                  <a:srgbClr val="FFFFFF"/>
                </a:solidFill>
              </a14:hiddenFill>
            </a:ext>
          </a:extLst>
        </p:spPr>
      </p:pic>
      <p:pic>
        <p:nvPicPr>
          <p:cNvPr id="1030" name="Picture 6" descr="D:\Xa hoi hoc\images.jpg"/>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4495800" y="1828800"/>
            <a:ext cx="4495800" cy="403329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906355186"/>
      </p:ext>
    </p:extLst>
  </p:cSld>
  <p:clrMapOvr>
    <a:masterClrMapping/>
  </p:clrMapOvr>
  <p:transition spd="slow">
    <p:zo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NGT1.jpg"/>
          <p:cNvPicPr>
            <a:picLocks noChangeAspect="1"/>
          </p:cNvPicPr>
          <p:nvPr/>
        </p:nvPicPr>
        <p:blipFill>
          <a:blip r:embed="rId2" cstate="print"/>
          <a:stretch>
            <a:fillRect/>
          </a:stretch>
        </p:blipFill>
        <p:spPr>
          <a:xfrm>
            <a:off x="304800" y="1371600"/>
            <a:ext cx="4191000" cy="4267200"/>
          </a:xfrm>
          <a:prstGeom prst="rect">
            <a:avLst/>
          </a:prstGeom>
        </p:spPr>
      </p:pic>
      <p:pic>
        <p:nvPicPr>
          <p:cNvPr id="5" name="Content Placeholder 4" descr="66861104-vnm_2013_5431653.jpg"/>
          <p:cNvPicPr>
            <a:picLocks noGrp="1" noChangeAspect="1"/>
          </p:cNvPicPr>
          <p:nvPr>
            <p:ph sz="half" idx="1"/>
          </p:nvPr>
        </p:nvPicPr>
        <p:blipFill>
          <a:blip r:embed="rId3" cstate="print"/>
          <a:stretch>
            <a:fillRect/>
          </a:stretch>
        </p:blipFill>
        <p:spPr>
          <a:xfrm>
            <a:off x="4876800" y="1295400"/>
            <a:ext cx="3962400" cy="4343400"/>
          </a:xfrm>
        </p:spPr>
      </p:pic>
      <p:sp>
        <p:nvSpPr>
          <p:cNvPr id="6" name="TextBox 5"/>
          <p:cNvSpPr txBox="1"/>
          <p:nvPr/>
        </p:nvSpPr>
        <p:spPr>
          <a:xfrm>
            <a:off x="311727" y="5938721"/>
            <a:ext cx="8534400" cy="523220"/>
          </a:xfrm>
          <a:prstGeom prst="rect">
            <a:avLst/>
          </a:prstGeom>
          <a:noFill/>
        </p:spPr>
        <p:txBody>
          <a:bodyPr wrap="square" rtlCol="0">
            <a:spAutoFit/>
          </a:bodyPr>
          <a:lstStyle/>
          <a:p>
            <a:pPr algn="ctr"/>
            <a:r>
              <a:rPr lang="en-US" sz="2800" b="1" dirty="0" smtClean="0"/>
              <a:t>Tai </a:t>
            </a:r>
            <a:r>
              <a:rPr lang="en-US" sz="2800" b="1" dirty="0" err="1" smtClean="0"/>
              <a:t>nạn</a:t>
            </a:r>
            <a:r>
              <a:rPr lang="en-US" sz="2800" b="1" dirty="0" smtClean="0"/>
              <a:t> </a:t>
            </a:r>
            <a:r>
              <a:rPr lang="en-US" sz="2800" b="1" dirty="0" err="1" smtClean="0"/>
              <a:t>giao</a:t>
            </a:r>
            <a:r>
              <a:rPr lang="en-US" sz="2800" b="1" dirty="0" smtClean="0"/>
              <a:t> </a:t>
            </a:r>
            <a:r>
              <a:rPr lang="en-US" sz="2800" b="1" dirty="0" err="1" smtClean="0"/>
              <a:t>thông</a:t>
            </a:r>
            <a:r>
              <a:rPr lang="en-US" sz="2800" b="1" dirty="0" smtClean="0"/>
              <a:t> </a:t>
            </a:r>
            <a:r>
              <a:rPr lang="en-US" sz="2800" b="1" dirty="0" err="1" smtClean="0"/>
              <a:t>xảy</a:t>
            </a:r>
            <a:r>
              <a:rPr lang="en-US" sz="2800" b="1" dirty="0" smtClean="0"/>
              <a:t> </a:t>
            </a:r>
            <a:r>
              <a:rPr lang="en-US" sz="2800" b="1" dirty="0" err="1" smtClean="0"/>
              <a:t>ra</a:t>
            </a:r>
            <a:r>
              <a:rPr lang="en-US" sz="2800" b="1" dirty="0" smtClean="0"/>
              <a:t> </a:t>
            </a:r>
            <a:r>
              <a:rPr lang="en-US" sz="2800" b="1" dirty="0" err="1" smtClean="0"/>
              <a:t>hàng</a:t>
            </a:r>
            <a:r>
              <a:rPr lang="en-US" sz="2800" b="1" dirty="0" smtClean="0"/>
              <a:t> </a:t>
            </a:r>
            <a:r>
              <a:rPr lang="en-US" sz="2800" b="1" dirty="0" err="1" smtClean="0"/>
              <a:t>ngày</a:t>
            </a:r>
            <a:endParaRPr lang="en-US" sz="2800" b="1" dirty="0"/>
          </a:p>
        </p:txBody>
      </p:sp>
    </p:spTree>
    <p:extLst>
      <p:ext uri="{BB962C8B-B14F-4D97-AF65-F5344CB8AC3E}">
        <p14:creationId xmlns="" xmlns:p14="http://schemas.microsoft.com/office/powerpoint/2010/main" val="2601417195"/>
      </p:ext>
    </p:extLst>
  </p:cSld>
  <p:clrMapOvr>
    <a:masterClrMapping/>
  </p:clrMapOvr>
  <p:transition spd="slow">
    <p:zoom/>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90" name="Rectangle 22"/>
          <p:cNvSpPr>
            <a:spLocks noChangeArrowheads="1"/>
          </p:cNvSpPr>
          <p:nvPr/>
        </p:nvSpPr>
        <p:spPr bwMode="gray">
          <a:xfrm>
            <a:off x="1763713" y="2803525"/>
            <a:ext cx="539750" cy="304800"/>
          </a:xfrm>
          <a:prstGeom prst="rect">
            <a:avLst/>
          </a:prstGeom>
          <a:noFill/>
          <a:ln w="9525" algn="ctr">
            <a:noFill/>
            <a:miter lim="800000"/>
            <a:headEnd/>
            <a:tailEnd/>
          </a:ln>
          <a:effectLst/>
        </p:spPr>
        <p:txBody>
          <a:bodyPr wrap="none">
            <a:spAutoFit/>
          </a:bodyPr>
          <a:lstStyle/>
          <a:p>
            <a:pPr algn="ctr"/>
            <a:r>
              <a:rPr lang="en-US" sz="1400" b="1">
                <a:solidFill>
                  <a:srgbClr val="FFFFFF"/>
                </a:solidFill>
                <a:cs typeface="Arial" charset="0"/>
              </a:rPr>
              <a:t>90%</a:t>
            </a:r>
          </a:p>
        </p:txBody>
      </p:sp>
      <p:sp>
        <p:nvSpPr>
          <p:cNvPr id="109591" name="Rectangle 23"/>
          <p:cNvSpPr>
            <a:spLocks noChangeArrowheads="1"/>
          </p:cNvSpPr>
          <p:nvPr/>
        </p:nvSpPr>
        <p:spPr bwMode="gray">
          <a:xfrm>
            <a:off x="2522538" y="4252913"/>
            <a:ext cx="539750" cy="304800"/>
          </a:xfrm>
          <a:prstGeom prst="rect">
            <a:avLst/>
          </a:prstGeom>
          <a:noFill/>
          <a:ln w="9525" algn="ctr">
            <a:noFill/>
            <a:miter lim="800000"/>
            <a:headEnd/>
            <a:tailEnd/>
          </a:ln>
          <a:effectLst/>
        </p:spPr>
        <p:txBody>
          <a:bodyPr wrap="none">
            <a:spAutoFit/>
          </a:bodyPr>
          <a:lstStyle/>
          <a:p>
            <a:pPr algn="ctr"/>
            <a:r>
              <a:rPr lang="en-US" sz="1400" b="1">
                <a:solidFill>
                  <a:srgbClr val="FFFFFF"/>
                </a:solidFill>
                <a:cs typeface="Arial" charset="0"/>
              </a:rPr>
              <a:t>30%</a:t>
            </a:r>
          </a:p>
        </p:txBody>
      </p:sp>
      <p:sp>
        <p:nvSpPr>
          <p:cNvPr id="109592" name="Rectangle 24"/>
          <p:cNvSpPr>
            <a:spLocks noChangeArrowheads="1"/>
          </p:cNvSpPr>
          <p:nvPr/>
        </p:nvSpPr>
        <p:spPr bwMode="gray">
          <a:xfrm>
            <a:off x="3238500" y="3576638"/>
            <a:ext cx="539750" cy="304800"/>
          </a:xfrm>
          <a:prstGeom prst="rect">
            <a:avLst/>
          </a:prstGeom>
          <a:noFill/>
          <a:ln w="9525" algn="ctr">
            <a:noFill/>
            <a:miter lim="800000"/>
            <a:headEnd/>
            <a:tailEnd/>
          </a:ln>
          <a:effectLst/>
        </p:spPr>
        <p:txBody>
          <a:bodyPr wrap="none">
            <a:spAutoFit/>
          </a:bodyPr>
          <a:lstStyle/>
          <a:p>
            <a:pPr algn="ctr"/>
            <a:r>
              <a:rPr lang="en-US" sz="1400" b="1">
                <a:solidFill>
                  <a:srgbClr val="FFFFFF"/>
                </a:solidFill>
                <a:cs typeface="Arial" charset="0"/>
              </a:rPr>
              <a:t>55%</a:t>
            </a:r>
          </a:p>
        </p:txBody>
      </p:sp>
      <p:sp>
        <p:nvSpPr>
          <p:cNvPr id="109625" name="Rectangle 57"/>
          <p:cNvSpPr>
            <a:spLocks noGrp="1" noChangeArrowheads="1"/>
          </p:cNvSpPr>
          <p:nvPr>
            <p:ph type="title"/>
          </p:nvPr>
        </p:nvSpPr>
        <p:spPr/>
        <p:txBody>
          <a:bodyPr/>
          <a:lstStyle/>
          <a:p>
            <a:r>
              <a:rPr lang="en-US" dirty="0"/>
              <a:t>f</a:t>
            </a:r>
            <a:r>
              <a:rPr lang="en-US" dirty="0" smtClean="0"/>
              <a:t>- Y </a:t>
            </a:r>
            <a:r>
              <a:rPr lang="en-US" dirty="0" err="1" smtClean="0"/>
              <a:t>tế</a:t>
            </a:r>
            <a:r>
              <a:rPr lang="en-US" dirty="0" smtClean="0"/>
              <a:t>:</a:t>
            </a:r>
            <a:endParaRPr lang="en-US" dirty="0"/>
          </a:p>
        </p:txBody>
      </p:sp>
      <p:pic>
        <p:nvPicPr>
          <p:cNvPr id="58" name="Picture 57" descr="1360042964benhnhanchuigamgiuong1_c2ff3"/>
          <p:cNvPicPr>
            <a:picLocks noChangeAspect="1" noChangeArrowheads="1"/>
          </p:cNvPicPr>
          <p:nvPr/>
        </p:nvPicPr>
        <p:blipFill>
          <a:blip r:embed="rId2"/>
          <a:srcRect/>
          <a:stretch>
            <a:fillRect/>
          </a:stretch>
        </p:blipFill>
        <p:spPr>
          <a:xfrm>
            <a:off x="250104" y="1905000"/>
            <a:ext cx="4244975" cy="3657600"/>
          </a:xfrm>
          <a:prstGeom prst="rect">
            <a:avLst/>
          </a:prstGeom>
          <a:noFill/>
          <a:ln/>
        </p:spPr>
      </p:pic>
      <p:sp>
        <p:nvSpPr>
          <p:cNvPr id="2" name="TextBox 1"/>
          <p:cNvSpPr txBox="1"/>
          <p:nvPr/>
        </p:nvSpPr>
        <p:spPr>
          <a:xfrm>
            <a:off x="250104" y="5943600"/>
            <a:ext cx="8208096" cy="523220"/>
          </a:xfrm>
          <a:prstGeom prst="rect">
            <a:avLst/>
          </a:prstGeom>
          <a:noFill/>
        </p:spPr>
        <p:txBody>
          <a:bodyPr wrap="square" rtlCol="0">
            <a:spAutoFit/>
          </a:bodyPr>
          <a:lstStyle/>
          <a:p>
            <a:pPr algn="ctr"/>
            <a:r>
              <a:rPr lang="en-US" sz="2800" b="1" dirty="0" err="1" smtClean="0"/>
              <a:t>Điều</a:t>
            </a:r>
            <a:r>
              <a:rPr lang="en-US" sz="2800" b="1" dirty="0" smtClean="0"/>
              <a:t> </a:t>
            </a:r>
            <a:r>
              <a:rPr lang="en-US" sz="2800" b="1" dirty="0" err="1" smtClean="0"/>
              <a:t>kiện</a:t>
            </a:r>
            <a:r>
              <a:rPr lang="en-US" sz="2800" b="1" dirty="0" smtClean="0"/>
              <a:t> y </a:t>
            </a:r>
            <a:r>
              <a:rPr lang="en-US" sz="2800" b="1" dirty="0" err="1" smtClean="0"/>
              <a:t>tế</a:t>
            </a:r>
            <a:r>
              <a:rPr lang="en-US" sz="2800" b="1" dirty="0" smtClean="0"/>
              <a:t> </a:t>
            </a:r>
            <a:r>
              <a:rPr lang="en-US" sz="2800" b="1" dirty="0" err="1" smtClean="0"/>
              <a:t>không</a:t>
            </a:r>
            <a:r>
              <a:rPr lang="en-US" sz="2800" b="1" dirty="0" smtClean="0"/>
              <a:t> </a:t>
            </a:r>
            <a:r>
              <a:rPr lang="en-US" sz="2800" b="1" dirty="0" err="1" smtClean="0"/>
              <a:t>đảm</a:t>
            </a:r>
            <a:r>
              <a:rPr lang="en-US" sz="2800" b="1" dirty="0" smtClean="0"/>
              <a:t> </a:t>
            </a:r>
            <a:r>
              <a:rPr lang="en-US" sz="2800" b="1" dirty="0" err="1" smtClean="0"/>
              <a:t>bảo</a:t>
            </a:r>
            <a:r>
              <a:rPr lang="en-US" sz="2800" b="1" dirty="0" smtClean="0"/>
              <a:t> </a:t>
            </a:r>
            <a:r>
              <a:rPr lang="en-US" sz="2800" b="1" dirty="0" err="1" smtClean="0"/>
              <a:t>chất</a:t>
            </a:r>
            <a:r>
              <a:rPr lang="en-US" sz="2800" b="1" dirty="0" smtClean="0"/>
              <a:t> </a:t>
            </a:r>
            <a:r>
              <a:rPr lang="en-US" sz="2800" b="1" dirty="0" err="1" smtClean="0"/>
              <a:t>lượng</a:t>
            </a:r>
            <a:endParaRPr lang="en-US" sz="2800" b="1" dirty="0"/>
          </a:p>
        </p:txBody>
      </p:sp>
      <p:pic>
        <p:nvPicPr>
          <p:cNvPr id="60" name="Picture 59" descr="benh-nam-hanh-hang-jpg-1364191809_500x0"/>
          <p:cNvPicPr>
            <a:picLocks noChangeAspect="1" noChangeArrowheads="1"/>
          </p:cNvPicPr>
          <p:nvPr/>
        </p:nvPicPr>
        <p:blipFill>
          <a:blip r:embed="rId3"/>
          <a:srcRect/>
          <a:stretch>
            <a:fillRect/>
          </a:stretch>
        </p:blipFill>
        <p:spPr>
          <a:xfrm>
            <a:off x="4648200" y="1858143"/>
            <a:ext cx="4244975" cy="3704457"/>
          </a:xfrm>
          <a:prstGeom prst="rect">
            <a:avLst/>
          </a:prstGeom>
          <a:noFill/>
          <a:ln/>
        </p:spPr>
      </p:pic>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58"/>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58"/>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58"/>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60"/>
                                        </p:tgtEl>
                                        <p:attrNameLst>
                                          <p:attrName>style.visibility</p:attrName>
                                        </p:attrNameLst>
                                      </p:cBhvr>
                                      <p:to>
                                        <p:strVal val="visible"/>
                                      </p:to>
                                    </p:set>
                                    <p:animEffect transition="in" filter="blinds(horizontal)">
                                      <p:cBhvr>
                                        <p:cTn id="15"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1028700" indent="-1028700">
              <a:buFont typeface="+mj-lt"/>
              <a:buAutoNum type="romanUcPeriod" startAt="3"/>
            </a:pPr>
            <a:r>
              <a:rPr lang="en-US" smtClean="0"/>
              <a:t>Giải pháp</a:t>
            </a:r>
            <a:endParaRPr lang="en-US"/>
          </a:p>
        </p:txBody>
      </p:sp>
      <p:sp>
        <p:nvSpPr>
          <p:cNvPr id="3" name="Content Placeholder 2"/>
          <p:cNvSpPr>
            <a:spLocks noGrp="1"/>
          </p:cNvSpPr>
          <p:nvPr>
            <p:ph idx="1"/>
          </p:nvPr>
        </p:nvSpPr>
        <p:spPr/>
        <p:txBody>
          <a:bodyPr/>
          <a:lstStyle/>
          <a:p>
            <a:pPr>
              <a:defRPr/>
            </a:pPr>
            <a:r>
              <a:rPr lang="vi-VN" smtClean="0"/>
              <a:t>Phát triển theo chiều sâu thay vì theo chiều rộng.</a:t>
            </a:r>
          </a:p>
          <a:p>
            <a:pPr>
              <a:defRPr/>
            </a:pPr>
            <a:r>
              <a:rPr lang="vi-VN" smtClean="0"/>
              <a:t>Quản lý dân số một cách chặt chẽ.</a:t>
            </a:r>
          </a:p>
          <a:p>
            <a:pPr>
              <a:defRPr/>
            </a:pPr>
            <a:r>
              <a:rPr lang="vi-VN" smtClean="0"/>
              <a:t>Đảm bảo sự phát triển cân đối, hợp lý giữa các yếu tố kinh tế, xã hội, văn hóa, môi trường, lối sống</a:t>
            </a:r>
          </a:p>
          <a:p>
            <a:pPr>
              <a:defRPr/>
            </a:pPr>
            <a:r>
              <a:rPr lang="vi-VN" smtClean="0"/>
              <a:t>Xây dựng đô thị cần xuất phát từ nhu cầu, nguyện vọng của người dân.</a:t>
            </a:r>
          </a:p>
          <a:p>
            <a:pPr>
              <a:defRPr/>
            </a:pPr>
            <a:r>
              <a:rPr lang="vi-VN" smtClean="0"/>
              <a:t>Cần phát triển khoa học, giáo dục, nâng cao ý thức, trách nhiệm của xã hội</a:t>
            </a:r>
          </a:p>
          <a:p>
            <a:pPr>
              <a:defRPr/>
            </a:pPr>
            <a:r>
              <a:rPr lang="vi-VN" smtClean="0"/>
              <a:t>Học hỏi kinh nghiệm đô thị hóa của các nước tiên tiến.</a:t>
            </a:r>
          </a:p>
          <a:p>
            <a:pPr marL="0" indent="0">
              <a:buNone/>
              <a:defRPr/>
            </a:pPr>
            <a:endParaRPr lang="en-US" smtClean="0"/>
          </a:p>
          <a:p>
            <a:endParaRPr lang="en-US"/>
          </a:p>
        </p:txBody>
      </p:sp>
    </p:spTree>
  </p:cSld>
  <p:clrMapOvr>
    <a:masterClrMapping/>
  </p:clrMapOvr>
  <p:transition spd="slow">
    <p:zo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mtClean="0"/>
              <a:t>1.Đô thị là gì ?</a:t>
            </a:r>
            <a:endParaRPr lang="en-US" dirty="0"/>
          </a:p>
        </p:txBody>
      </p:sp>
      <p:sp>
        <p:nvSpPr>
          <p:cNvPr id="3" name="Rectangle 2"/>
          <p:cNvSpPr/>
          <p:nvPr/>
        </p:nvSpPr>
        <p:spPr>
          <a:xfrm>
            <a:off x="539552" y="1732693"/>
            <a:ext cx="7560840" cy="3970318"/>
          </a:xfrm>
          <a:prstGeom prst="rect">
            <a:avLst/>
          </a:prstGeom>
        </p:spPr>
        <p:txBody>
          <a:bodyPr wrap="square">
            <a:spAutoFit/>
          </a:bodyPr>
          <a:lstStyle/>
          <a:p>
            <a:pPr algn="just"/>
            <a:r>
              <a:rPr lang="vi-VN" sz="3600" b="1" dirty="0">
                <a:latin typeface="+mj-lt"/>
              </a:rPr>
              <a:t>Đô thị hóa</a:t>
            </a:r>
            <a:r>
              <a:rPr lang="vi-VN" sz="3600" dirty="0">
                <a:latin typeface="+mj-lt"/>
              </a:rPr>
              <a:t> là sự mở rộng của </a:t>
            </a:r>
            <a:r>
              <a:rPr lang="vi-VN" sz="3600" dirty="0" smtClean="0">
                <a:latin typeface="+mj-lt"/>
              </a:rPr>
              <a:t>đô thị, </a:t>
            </a:r>
            <a:r>
              <a:rPr lang="vi-VN" sz="3600" dirty="0">
                <a:latin typeface="+mj-lt"/>
              </a:rPr>
              <a:t>tính theo tỉ lệ </a:t>
            </a:r>
            <a:r>
              <a:rPr lang="vi-VN" sz="3600" dirty="0" smtClean="0">
                <a:latin typeface="+mj-lt"/>
              </a:rPr>
              <a:t>phần trăm</a:t>
            </a:r>
            <a:r>
              <a:rPr lang="vi-VN" sz="3600" dirty="0">
                <a:latin typeface="+mj-lt"/>
              </a:rPr>
              <a:t> giữa số dân đô thị hay diện tích đô thị trên tổng số dân hay diện tích của một vùng hay khu vực. Nó cũng có thể tính theo tỉ lệ gia tăng của hai yếu tố đó theo thời gian.</a:t>
            </a:r>
            <a:endParaRPr lang="en-US" sz="3600" dirty="0">
              <a:latin typeface="+mj-lt"/>
            </a:endParaRPr>
          </a:p>
        </p:txBody>
      </p:sp>
    </p:spTree>
    <p:extLst>
      <p:ext uri="{BB962C8B-B14F-4D97-AF65-F5344CB8AC3E}">
        <p14:creationId xmlns:p14="http://schemas.microsoft.com/office/powerpoint/2010/main" xmlns="" val="1566595608"/>
      </p:ext>
    </p:extLst>
  </p:cSld>
  <p:clrMapOvr>
    <a:masterClrMapping/>
  </p:clrMapOvr>
  <mc:AlternateContent xmlns:mc="http://schemas.openxmlformats.org/markup-compatibility/2006">
    <mc:Choice xmlns:p14="http://schemas.microsoft.com/office/powerpoint/2010/main" xmlns="" Requires="p14">
      <p:transition spd="slow">
        <p14:fla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Tài liệu tham khảo</a:t>
            </a:r>
            <a:endParaRPr lang="en-US"/>
          </a:p>
        </p:txBody>
      </p:sp>
      <p:sp>
        <p:nvSpPr>
          <p:cNvPr id="3" name="Content Placeholder 2"/>
          <p:cNvSpPr>
            <a:spLocks noGrp="1"/>
          </p:cNvSpPr>
          <p:nvPr>
            <p:ph idx="1"/>
          </p:nvPr>
        </p:nvSpPr>
        <p:spPr/>
        <p:txBody>
          <a:bodyPr>
            <a:normAutofit fontScale="92500" lnSpcReduction="10000"/>
          </a:bodyPr>
          <a:lstStyle/>
          <a:p>
            <a:r>
              <a:rPr lang="en-US" dirty="0" smtClean="0">
                <a:hlinkClick r:id="rId2"/>
              </a:rPr>
              <a:t>http://kinhtevadubao.com.vn/bat-dong-san/nhung-bat-cap-trong-qua-trinh-do-thi-hoa-o-viet-nam-1101.html</a:t>
            </a:r>
            <a:endParaRPr lang="en-US" dirty="0" smtClean="0"/>
          </a:p>
          <a:p>
            <a:r>
              <a:rPr lang="en-US" dirty="0" smtClean="0">
                <a:hlinkClick r:id="rId3"/>
              </a:rPr>
              <a:t>http://www.khoahoc.com.vn/doisong/moi-truong/tham-hoa/37949_bao-dong-o-nhiem-moi-truong-nuoc-o-tp-hcm.aspx</a:t>
            </a:r>
            <a:endParaRPr lang="en-US" dirty="0" smtClean="0"/>
          </a:p>
          <a:p>
            <a:r>
              <a:rPr lang="en-US" dirty="0" smtClean="0">
                <a:hlinkClick r:id="rId4"/>
              </a:rPr>
              <a:t>http://www.hids.hochiminhcity.gov.vn/c/document_library/get_file?uuid=4f09433f-fd12-478e-8644-db722890e968&amp;groupId=13025</a:t>
            </a:r>
            <a:endParaRPr lang="en-US" dirty="0" smtClean="0"/>
          </a:p>
          <a:p>
            <a:r>
              <a:rPr lang="en-US" dirty="0" smtClean="0">
                <a:hlinkClick r:id="rId5"/>
              </a:rPr>
              <a:t>http://www.nhandan.com.vn/kinhte/tin-tuc/item/12902902-.html</a:t>
            </a:r>
            <a:endParaRPr lang="en-US" dirty="0" smtClean="0"/>
          </a:p>
          <a:p>
            <a:r>
              <a:rPr lang="en-US" u="sng" dirty="0">
                <a:solidFill>
                  <a:srgbClr val="FFCC00"/>
                </a:solidFill>
              </a:rPr>
              <a:t>http</a:t>
            </a:r>
            <a:r>
              <a:rPr lang="en-US" u="sng">
                <a:solidFill>
                  <a:srgbClr val="FFCC00"/>
                </a:solidFill>
              </a:rPr>
              <a:t>://</a:t>
            </a:r>
            <a:r>
              <a:rPr lang="en-US" u="sng" smtClean="0">
                <a:solidFill>
                  <a:srgbClr val="FFCC00"/>
                </a:solidFill>
              </a:rPr>
              <a:t>canbotre.danang.vn/home/showthread.php?p=3478</a:t>
            </a:r>
            <a:endParaRPr lang="en-US" u="sng" dirty="0" smtClean="0">
              <a:solidFill>
                <a:srgbClr val="FFCC00"/>
              </a:solidFill>
            </a:endParaRPr>
          </a:p>
          <a:p>
            <a:pPr>
              <a:buNone/>
            </a:pPr>
            <a:endParaRPr lang="en-US" dirty="0" smtClean="0">
              <a:solidFill>
                <a:srgbClr val="FFCC00"/>
              </a:solidFill>
            </a:endParaRPr>
          </a:p>
          <a:p>
            <a:pPr>
              <a:buNone/>
            </a:pPr>
            <a:endParaRPr lang="en-US" dirty="0"/>
          </a:p>
        </p:txBody>
      </p:sp>
    </p:spTree>
  </p:cSld>
  <p:clrMapOvr>
    <a:masterClrMapping/>
  </p:clrMapOvr>
  <p:transition spd="slow">
    <p:zoom/>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42" name="Picture 2"/>
          <p:cNvPicPr>
            <a:picLocks noGrp="1" noChangeAspect="1" noChangeArrowheads="1"/>
          </p:cNvPicPr>
          <p:nvPr>
            <p:ph idx="1"/>
          </p:nvPr>
        </p:nvPicPr>
        <p:blipFill>
          <a:blip r:embed="rId2"/>
          <a:srcRect/>
          <a:stretch>
            <a:fillRect/>
          </a:stretch>
        </p:blipFill>
        <p:spPr bwMode="auto">
          <a:xfrm>
            <a:off x="381000" y="2209800"/>
            <a:ext cx="7793605" cy="3994944"/>
          </a:xfrm>
          <a:prstGeom prst="rect">
            <a:avLst/>
          </a:prstGeom>
          <a:noFill/>
          <a:ln w="9525">
            <a:noFill/>
            <a:miter lim="800000"/>
            <a:headEnd/>
            <a:tailEnd/>
          </a:ln>
          <a:effectLst/>
        </p:spPr>
      </p:pic>
    </p:spTree>
  </p:cSld>
  <p:clrMapOvr>
    <a:masterClrMapping/>
  </p:clrMapOvr>
  <p:transition spd="slow">
    <p:zoom/>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1266" name="Picture 2"/>
          <p:cNvPicPr>
            <a:picLocks noGrp="1" noChangeAspect="1" noChangeArrowheads="1"/>
          </p:cNvPicPr>
          <p:nvPr>
            <p:ph idx="1"/>
          </p:nvPr>
        </p:nvPicPr>
        <p:blipFill>
          <a:blip r:embed="rId2"/>
          <a:srcRect/>
          <a:stretch>
            <a:fillRect/>
          </a:stretch>
        </p:blipFill>
        <p:spPr bwMode="auto">
          <a:xfrm>
            <a:off x="914400" y="2057401"/>
            <a:ext cx="7162800" cy="4267200"/>
          </a:xfrm>
          <a:prstGeom prst="rect">
            <a:avLst/>
          </a:prstGeom>
          <a:noFill/>
          <a:ln w="9525">
            <a:noFill/>
            <a:miter lim="800000"/>
            <a:headEnd/>
            <a:tailEnd/>
          </a:ln>
          <a:effectLst/>
        </p:spPr>
      </p:pic>
    </p:spTree>
  </p:cSld>
  <p:clrMapOvr>
    <a:masterClrMapping/>
  </p:clrMapOvr>
  <p:transition>
    <p:zo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2.Phân loại đô thị</a:t>
            </a:r>
            <a:endParaRPr lang="en-US"/>
          </a:p>
        </p:txBody>
      </p:sp>
      <p:sp>
        <p:nvSpPr>
          <p:cNvPr id="3" name="Content Placeholder 2"/>
          <p:cNvSpPr>
            <a:spLocks noGrp="1"/>
          </p:cNvSpPr>
          <p:nvPr>
            <p:ph idx="1"/>
          </p:nvPr>
        </p:nvSpPr>
        <p:spPr/>
        <p:txBody>
          <a:bodyPr/>
          <a:lstStyle/>
          <a:p>
            <a:r>
              <a:rPr lang="en-US" smtClean="0"/>
              <a:t>Ở Việt Nam</a:t>
            </a:r>
            <a:endParaRPr lang="en-US"/>
          </a:p>
        </p:txBody>
      </p:sp>
      <p:graphicFrame>
        <p:nvGraphicFramePr>
          <p:cNvPr id="8" name="Diagram 7"/>
          <p:cNvGraphicFramePr/>
          <p:nvPr/>
        </p:nvGraphicFramePr>
        <p:xfrm>
          <a:off x="2362200" y="2514600"/>
          <a:ext cx="6096000" cy="2946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9" name="Group 8"/>
          <p:cNvGrpSpPr/>
          <p:nvPr/>
        </p:nvGrpSpPr>
        <p:grpSpPr>
          <a:xfrm>
            <a:off x="4267200" y="5527370"/>
            <a:ext cx="4328169" cy="340030"/>
            <a:chOff x="1280155" y="2489531"/>
            <a:chExt cx="4328169" cy="340030"/>
          </a:xfrm>
        </p:grpSpPr>
        <p:sp>
          <p:nvSpPr>
            <p:cNvPr id="10" name="Rounded Rectangle 9"/>
            <p:cNvSpPr/>
            <p:nvPr/>
          </p:nvSpPr>
          <p:spPr>
            <a:xfrm>
              <a:off x="1280155" y="2489531"/>
              <a:ext cx="4328169" cy="332143"/>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Rounded Rectangle 4"/>
            <p:cNvSpPr/>
            <p:nvPr/>
          </p:nvSpPr>
          <p:spPr>
            <a:xfrm>
              <a:off x="1280155" y="2516874"/>
              <a:ext cx="3667638" cy="31268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en-US" sz="1400" kern="1200" smtClean="0"/>
                <a:t>Đô thị cấp 5</a:t>
              </a:r>
              <a:endParaRPr lang="en-US" sz="1400" kern="1200"/>
            </a:p>
          </p:txBody>
        </p:sp>
      </p:grpSp>
      <p:grpSp>
        <p:nvGrpSpPr>
          <p:cNvPr id="12" name="Group 11"/>
          <p:cNvGrpSpPr/>
          <p:nvPr/>
        </p:nvGrpSpPr>
        <p:grpSpPr>
          <a:xfrm>
            <a:off x="8001000" y="5334000"/>
            <a:ext cx="344728" cy="344728"/>
            <a:chOff x="5400751" y="2196541"/>
            <a:chExt cx="344728" cy="344728"/>
          </a:xfrm>
        </p:grpSpPr>
        <p:sp>
          <p:nvSpPr>
            <p:cNvPr id="13" name="Down Arrow 12"/>
            <p:cNvSpPr/>
            <p:nvPr/>
          </p:nvSpPr>
          <p:spPr>
            <a:xfrm>
              <a:off x="5400751" y="2196541"/>
              <a:ext cx="344728" cy="344728"/>
            </a:xfrm>
            <a:prstGeom prst="downArrow">
              <a:avLst>
                <a:gd name="adj1" fmla="val 55000"/>
                <a:gd name="adj2" fmla="val 45000"/>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4" name="Down Arrow 4"/>
            <p:cNvSpPr/>
            <p:nvPr/>
          </p:nvSpPr>
          <p:spPr>
            <a:xfrm>
              <a:off x="5478315" y="2196541"/>
              <a:ext cx="189600" cy="25940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endParaRPr lang="en-US" sz="1500" kern="1200"/>
            </a:p>
          </p:txBody>
        </p:sp>
      </p:grpSp>
    </p:spTree>
  </p:cSld>
  <p:clrMapOvr>
    <a:masterClrMapping/>
  </p:clrMapOvr>
  <p:transition>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vi-VN" smtClean="0"/>
              <a:t> Đô thị loại đặc biệt là thành phố trực thuộc Trung ương có các quận nội thành, huyện ngoại thành và các đô thị trực thuộc.</a:t>
            </a:r>
          </a:p>
          <a:p>
            <a:pPr>
              <a:buNone/>
            </a:pPr>
            <a:endParaRPr lang="en-US"/>
          </a:p>
        </p:txBody>
      </p:sp>
      <p:sp>
        <p:nvSpPr>
          <p:cNvPr id="4" name="Title 1"/>
          <p:cNvSpPr>
            <a:spLocks noGrp="1"/>
          </p:cNvSpPr>
          <p:nvPr>
            <p:ph type="title"/>
          </p:nvPr>
        </p:nvSpPr>
        <p:spPr>
          <a:xfrm>
            <a:off x="457200" y="704088"/>
            <a:ext cx="8229600" cy="1143000"/>
          </a:xfrm>
        </p:spPr>
        <p:txBody>
          <a:bodyPr/>
          <a:lstStyle/>
          <a:p>
            <a:r>
              <a:rPr lang="en-US" smtClean="0"/>
              <a:t>2.Phân loại đô thị(tt)</a:t>
            </a:r>
            <a:endParaRPr lang="en-US"/>
          </a:p>
        </p:txBody>
      </p:sp>
      <p:pic>
        <p:nvPicPr>
          <p:cNvPr id="1027" name="Picture 3"/>
          <p:cNvPicPr>
            <a:picLocks noChangeAspect="1" noChangeArrowheads="1"/>
          </p:cNvPicPr>
          <p:nvPr/>
        </p:nvPicPr>
        <p:blipFill>
          <a:blip r:embed="rId2"/>
          <a:srcRect/>
          <a:stretch>
            <a:fillRect/>
          </a:stretch>
        </p:blipFill>
        <p:spPr bwMode="auto">
          <a:xfrm>
            <a:off x="838200" y="3257550"/>
            <a:ext cx="3638550" cy="3295650"/>
          </a:xfrm>
          <a:prstGeom prst="rect">
            <a:avLst/>
          </a:prstGeom>
          <a:noFill/>
          <a:ln w="9525">
            <a:noFill/>
            <a:miter lim="800000"/>
            <a:headEnd/>
            <a:tailEnd/>
          </a:ln>
          <a:effectLst/>
        </p:spPr>
      </p:pic>
      <p:pic>
        <p:nvPicPr>
          <p:cNvPr id="1028" name="Picture 4"/>
          <p:cNvPicPr>
            <a:picLocks noChangeAspect="1" noChangeArrowheads="1"/>
          </p:cNvPicPr>
          <p:nvPr/>
        </p:nvPicPr>
        <p:blipFill>
          <a:blip r:embed="rId3"/>
          <a:srcRect/>
          <a:stretch>
            <a:fillRect/>
          </a:stretch>
        </p:blipFill>
        <p:spPr bwMode="auto">
          <a:xfrm>
            <a:off x="4648200" y="3276600"/>
            <a:ext cx="3866854" cy="2971800"/>
          </a:xfrm>
          <a:prstGeom prst="rect">
            <a:avLst/>
          </a:prstGeom>
          <a:noFill/>
          <a:ln w="9525">
            <a:noFill/>
            <a:miter lim="800000"/>
            <a:headEnd/>
            <a:tailEnd/>
          </a:ln>
          <a:effectLst/>
        </p:spPr>
      </p:pic>
      <p:sp>
        <p:nvSpPr>
          <p:cNvPr id="9" name="Rectangle 8"/>
          <p:cNvSpPr/>
          <p:nvPr/>
        </p:nvSpPr>
        <p:spPr>
          <a:xfrm>
            <a:off x="5562600" y="6400800"/>
            <a:ext cx="22860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Hà Nội</a:t>
            </a:r>
            <a:endParaRPr lang="en-US"/>
          </a:p>
        </p:txBody>
      </p:sp>
    </p:spTree>
  </p:cSld>
  <p:clrMapOvr>
    <a:masterClrMapping/>
  </p:clrMapOvr>
  <p:transition>
    <p:zo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2.Phân loại đô thị(tt)</a:t>
            </a:r>
            <a:endParaRPr lang="en-US"/>
          </a:p>
        </p:txBody>
      </p:sp>
      <p:sp>
        <p:nvSpPr>
          <p:cNvPr id="3" name="Content Placeholder 2"/>
          <p:cNvSpPr>
            <a:spLocks noGrp="1"/>
          </p:cNvSpPr>
          <p:nvPr>
            <p:ph idx="1"/>
          </p:nvPr>
        </p:nvSpPr>
        <p:spPr/>
        <p:txBody>
          <a:bodyPr/>
          <a:lstStyle/>
          <a:p>
            <a:r>
              <a:rPr lang="vi-VN" smtClean="0"/>
              <a:t>Đô thị loại I, loại II là thành phố trực thuộc Trung ương có các quận nội thành, huyện ngoại thành và có thể có các đô thị trực thuộc; đô thị loại I, loại II là thành phố thuộc tỉnh có các phường nội thành và các xã ngoại thành.</a:t>
            </a:r>
          </a:p>
          <a:p>
            <a:pPr>
              <a:buNone/>
            </a:pPr>
            <a:r>
              <a:rPr lang="en-US" smtClean="0"/>
              <a:t>Đ</a:t>
            </a:r>
            <a:r>
              <a:rPr lang="vi-VN" smtClean="0"/>
              <a:t>ô </a:t>
            </a:r>
            <a:r>
              <a:rPr lang="vi-VN" smtClean="0"/>
              <a:t>thị </a:t>
            </a:r>
            <a:r>
              <a:rPr lang="vi-VN" smtClean="0"/>
              <a:t>loại I</a:t>
            </a:r>
            <a:r>
              <a:rPr lang="en-US" smtClean="0"/>
              <a:t> </a:t>
            </a:r>
            <a:r>
              <a:rPr lang="en-US" smtClean="0"/>
              <a:t>TW</a:t>
            </a:r>
            <a:r>
              <a:rPr lang="vi-VN" smtClean="0"/>
              <a:t>, </a:t>
            </a:r>
            <a:r>
              <a:rPr lang="vi-VN" smtClean="0"/>
              <a:t>gồm: Hải Phòng, Đà Nẵng và Cần Thơ.</a:t>
            </a:r>
            <a:endParaRPr lang="en-US"/>
          </a:p>
        </p:txBody>
      </p:sp>
    </p:spTree>
  </p:cSld>
  <p:clrMapOvr>
    <a:masterClrMapping/>
  </p:clrMapOvr>
  <p:transition>
    <p:zo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2.Phân loại đô thị(tt)</a:t>
            </a:r>
            <a:endParaRPr lang="en-US"/>
          </a:p>
        </p:txBody>
      </p:sp>
      <p:sp>
        <p:nvSpPr>
          <p:cNvPr id="3" name="Content Placeholder 2"/>
          <p:cNvSpPr>
            <a:spLocks noGrp="1"/>
          </p:cNvSpPr>
          <p:nvPr>
            <p:ph idx="1"/>
          </p:nvPr>
        </p:nvSpPr>
        <p:spPr/>
        <p:txBody>
          <a:bodyPr/>
          <a:lstStyle/>
          <a:p>
            <a:r>
              <a:rPr lang="vi-VN" smtClean="0"/>
              <a:t>Đô thị loại III là thành phố hoặc thị xã thuộc tỉnh có các phường nội thành, nội thị và các xã ngoại thành, ngoại thị.</a:t>
            </a:r>
          </a:p>
          <a:p>
            <a:r>
              <a:rPr lang="vi-VN" smtClean="0"/>
              <a:t>Đô thị loại IV là thị xã thuộc tỉnh có các phường nội thị và các xã ngoại thị.</a:t>
            </a:r>
          </a:p>
          <a:p>
            <a:r>
              <a:rPr lang="vi-VN" smtClean="0"/>
              <a:t>Đô thị loại IV, đô thị loại V là thị trấn thuộc huyện có các khu phố xây dựng tập trung và có thể có các điểm dân cư nông thôn.</a:t>
            </a:r>
          </a:p>
          <a:p>
            <a:endParaRPr lang="en-US"/>
          </a:p>
        </p:txBody>
      </p:sp>
    </p:spTree>
  </p:cSld>
  <p:clrMapOvr>
    <a:masterClrMapping/>
  </p:clrMapOvr>
  <p:transition>
    <p:zo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3.Các kiểu đô thị</a:t>
            </a:r>
            <a:endParaRPr lang="en-US"/>
          </a:p>
        </p:txBody>
      </p:sp>
      <p:sp>
        <p:nvSpPr>
          <p:cNvPr id="3" name="Content Placeholder 2"/>
          <p:cNvSpPr>
            <a:spLocks noGrp="1"/>
          </p:cNvSpPr>
          <p:nvPr>
            <p:ph idx="1"/>
          </p:nvPr>
        </p:nvSpPr>
        <p:spPr/>
        <p:txBody>
          <a:bodyPr/>
          <a:lstStyle/>
          <a:p>
            <a:pPr>
              <a:buNone/>
            </a:pPr>
            <a:r>
              <a:rPr lang="vi-VN" smtClean="0"/>
              <a:t/>
            </a:r>
            <a:br>
              <a:rPr lang="vi-VN" smtClean="0"/>
            </a:br>
            <a:r>
              <a:rPr lang="vi-VN" i="1" smtClean="0"/>
              <a:t>Đô thị hoá thay thế:</a:t>
            </a:r>
            <a:r>
              <a:rPr lang="vi-VN" smtClean="0"/>
              <a:t> Là khái niệm để chỉ quá trình đô thị hoá diễn ra ngay chính trong đô thị.</a:t>
            </a:r>
            <a:endParaRPr lang="en-US" smtClean="0"/>
          </a:p>
          <a:p>
            <a:pPr>
              <a:buNone/>
            </a:pPr>
            <a:r>
              <a:rPr lang="vi-VN" i="1" smtClean="0"/>
              <a:t>Đô thị hoá cưỡng bức:</a:t>
            </a:r>
            <a:r>
              <a:rPr lang="vi-VN" smtClean="0"/>
              <a:t> Là khái niệm dùng để chỉ sự di chuyển dân cư từ nông thôn về thành thị. </a:t>
            </a:r>
            <a:endParaRPr lang="en-US" smtClean="0"/>
          </a:p>
          <a:p>
            <a:pPr>
              <a:buNone/>
            </a:pPr>
            <a:r>
              <a:rPr lang="vi-VN" i="1" smtClean="0"/>
              <a:t>Đô thị hoá ngược: </a:t>
            </a:r>
            <a:r>
              <a:rPr lang="vi-VN" smtClean="0"/>
              <a:t>Là khái niệm dùng để chỉ sự di dân từ đô thị lớn sang đô thị nhỏ, hoặc từ đô thị trở về nông thôn.</a:t>
            </a:r>
            <a:endParaRPr lang="en-US" smtClean="0"/>
          </a:p>
          <a:p>
            <a:pPr>
              <a:buNone/>
            </a:pPr>
            <a:endParaRPr lang="en-US"/>
          </a:p>
        </p:txBody>
      </p:sp>
    </p:spTree>
  </p:cSld>
  <p:clrMapOvr>
    <a:masterClrMapping/>
  </p:clrMapOvr>
  <p:transition>
    <p:zoom/>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709</TotalTime>
  <Words>1237</Words>
  <Application>Microsoft Office PowerPoint</Application>
  <PresentationFormat>On-screen Show (4:3)</PresentationFormat>
  <Paragraphs>142</Paragraphs>
  <Slides>42</Slides>
  <Notes>5</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Flow</vt:lpstr>
      <vt:lpstr>ĐÔ THỊ HÓA TP. HCM</vt:lpstr>
      <vt:lpstr>Sinh Viên</vt:lpstr>
      <vt:lpstr>Nội dung báo cáo</vt:lpstr>
      <vt:lpstr>1.Đô thị là gì ?</vt:lpstr>
      <vt:lpstr>2.Phân loại đô thị</vt:lpstr>
      <vt:lpstr>2.Phân loại đô thị(tt)</vt:lpstr>
      <vt:lpstr>2.Phân loại đô thị(tt)</vt:lpstr>
      <vt:lpstr>2.Phân loại đô thị(tt)</vt:lpstr>
      <vt:lpstr>3.Các kiểu đô thị</vt:lpstr>
      <vt:lpstr>4.Quá trình đô thị hóa</vt:lpstr>
      <vt:lpstr>4.Quá trình đô thị hóa(tt)</vt:lpstr>
      <vt:lpstr>4.Quá trình đô thị hóa(tt)</vt:lpstr>
      <vt:lpstr>Slide 13</vt:lpstr>
      <vt:lpstr>Các vấn đề cần quan tâm</vt:lpstr>
      <vt:lpstr>1- Dân số</vt:lpstr>
      <vt:lpstr>Slide 16</vt:lpstr>
      <vt:lpstr>2- Môi trường</vt:lpstr>
      <vt:lpstr>Slide 18</vt:lpstr>
      <vt:lpstr>a Ô nhiễm không khí</vt:lpstr>
      <vt:lpstr>Tác nhân ô nhiễm</vt:lpstr>
      <vt:lpstr>Biểu đồ diễn biến ô nhiễm không khí</vt:lpstr>
      <vt:lpstr>Slide 22</vt:lpstr>
      <vt:lpstr>Ô nhiễm đất</vt:lpstr>
      <vt:lpstr>b- Ô nhiễm nước</vt:lpstr>
      <vt:lpstr>Slide 25</vt:lpstr>
      <vt:lpstr>c- Ô nhiễm ánh sáng</vt:lpstr>
      <vt:lpstr>Slide 27</vt:lpstr>
      <vt:lpstr>d- Ô nhiễm âm thanh</vt:lpstr>
      <vt:lpstr>Slide 29</vt:lpstr>
      <vt:lpstr>Slide 30</vt:lpstr>
      <vt:lpstr>3- Xã hội</vt:lpstr>
      <vt:lpstr>a- Phân hóa giàu nghèo:</vt:lpstr>
      <vt:lpstr>b- Việc làm:</vt:lpstr>
      <vt:lpstr>c- Tệ nạn xã hội:</vt:lpstr>
      <vt:lpstr>d- Căn bệnh của xã hội:</vt:lpstr>
      <vt:lpstr>e- Giao Thông</vt:lpstr>
      <vt:lpstr>Slide 37</vt:lpstr>
      <vt:lpstr>f- Y tế:</vt:lpstr>
      <vt:lpstr>Giải pháp</vt:lpstr>
      <vt:lpstr>Tài liệu tham khảo</vt:lpstr>
      <vt:lpstr>Slide 41</vt:lpstr>
      <vt:lpstr>Slide 42</vt:lpstr>
    </vt:vector>
  </TitlesOfParts>
  <Company>Updatesofts Forums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Các Vấn Đề Xã Hội Cần Quan Tâm Trong Giai Đoạn Đô Thị Hóa Ở TPHCM</dc:title>
  <dc:creator>MiNa</dc:creator>
  <cp:lastModifiedBy>MiNa</cp:lastModifiedBy>
  <cp:revision>130</cp:revision>
  <dcterms:created xsi:type="dcterms:W3CDTF">2014-07-16T04:47:42Z</dcterms:created>
  <dcterms:modified xsi:type="dcterms:W3CDTF">2014-07-21T16:20:49Z</dcterms:modified>
</cp:coreProperties>
</file>