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2" r:id="rId8"/>
    <p:sldId id="264" r:id="rId9"/>
    <p:sldId id="265" r:id="rId10"/>
    <p:sldId id="277" r:id="rId11"/>
    <p:sldId id="278" r:id="rId12"/>
    <p:sldId id="266" r:id="rId13"/>
    <p:sldId id="267" r:id="rId14"/>
    <p:sldId id="268" r:id="rId15"/>
    <p:sldId id="274" r:id="rId16"/>
    <p:sldId id="275" r:id="rId17"/>
    <p:sldId id="276" r:id="rId18"/>
    <p:sldId id="273" r:id="rId19"/>
    <p:sldId id="270" r:id="rId20"/>
    <p:sldId id="271" r:id="rId21"/>
    <p:sldId id="272"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300" r:id="rId38"/>
    <p:sldId id="294" r:id="rId39"/>
    <p:sldId id="295" r:id="rId40"/>
    <p:sldId id="296" r:id="rId41"/>
    <p:sldId id="297" r:id="rId42"/>
    <p:sldId id="298" r:id="rId43"/>
    <p:sldId id="299" r:id="rId44"/>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0000"/>
    <a:srgbClr val="0000CC"/>
    <a:srgbClr val="00FFFF"/>
    <a:srgbClr val="FF6699"/>
    <a:srgbClr val="9933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68"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9D8735B2-849B-456B-B139-2C1866F5F9F1}" type="datetimeFigureOut">
              <a:rPr lang="vi-VN" smtClean="0"/>
              <a:t>29/07/2014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B1FB209-FE9E-4295-BD7F-0FD7A620C7EB}" type="slidenum">
              <a:rPr lang="vi-VN" smtClean="0"/>
              <a:t>‹#›</a:t>
            </a:fld>
            <a:endParaRPr lang="vi-VN"/>
          </a:p>
        </p:txBody>
      </p:sp>
    </p:spTree>
    <p:extLst>
      <p:ext uri="{BB962C8B-B14F-4D97-AF65-F5344CB8AC3E}">
        <p14:creationId xmlns:p14="http://schemas.microsoft.com/office/powerpoint/2010/main" val="482527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9D8735B2-849B-456B-B139-2C1866F5F9F1}" type="datetimeFigureOut">
              <a:rPr lang="vi-VN" smtClean="0"/>
              <a:t>29/07/2014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B1FB209-FE9E-4295-BD7F-0FD7A620C7EB}" type="slidenum">
              <a:rPr lang="vi-VN" smtClean="0"/>
              <a:t>‹#›</a:t>
            </a:fld>
            <a:endParaRPr lang="vi-VN"/>
          </a:p>
        </p:txBody>
      </p:sp>
    </p:spTree>
    <p:extLst>
      <p:ext uri="{BB962C8B-B14F-4D97-AF65-F5344CB8AC3E}">
        <p14:creationId xmlns:p14="http://schemas.microsoft.com/office/powerpoint/2010/main" val="3489550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9D8735B2-849B-456B-B139-2C1866F5F9F1}" type="datetimeFigureOut">
              <a:rPr lang="vi-VN" smtClean="0"/>
              <a:t>29/07/2014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B1FB209-FE9E-4295-BD7F-0FD7A620C7EB}" type="slidenum">
              <a:rPr lang="vi-VN" smtClean="0"/>
              <a:t>‹#›</a:t>
            </a:fld>
            <a:endParaRPr lang="vi-VN"/>
          </a:p>
        </p:txBody>
      </p:sp>
    </p:spTree>
    <p:extLst>
      <p:ext uri="{BB962C8B-B14F-4D97-AF65-F5344CB8AC3E}">
        <p14:creationId xmlns:p14="http://schemas.microsoft.com/office/powerpoint/2010/main" val="2896072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9D8735B2-849B-456B-B139-2C1866F5F9F1}" type="datetimeFigureOut">
              <a:rPr lang="vi-VN" smtClean="0"/>
              <a:t>29/07/2014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B1FB209-FE9E-4295-BD7F-0FD7A620C7EB}" type="slidenum">
              <a:rPr lang="vi-VN" smtClean="0"/>
              <a:t>‹#›</a:t>
            </a:fld>
            <a:endParaRPr lang="vi-VN"/>
          </a:p>
        </p:txBody>
      </p:sp>
    </p:spTree>
    <p:extLst>
      <p:ext uri="{BB962C8B-B14F-4D97-AF65-F5344CB8AC3E}">
        <p14:creationId xmlns:p14="http://schemas.microsoft.com/office/powerpoint/2010/main" val="4080025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8735B2-849B-456B-B139-2C1866F5F9F1}" type="datetimeFigureOut">
              <a:rPr lang="vi-VN" smtClean="0"/>
              <a:t>29/07/2014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B1FB209-FE9E-4295-BD7F-0FD7A620C7EB}" type="slidenum">
              <a:rPr lang="vi-VN" smtClean="0"/>
              <a:t>‹#›</a:t>
            </a:fld>
            <a:endParaRPr lang="vi-VN"/>
          </a:p>
        </p:txBody>
      </p:sp>
    </p:spTree>
    <p:extLst>
      <p:ext uri="{BB962C8B-B14F-4D97-AF65-F5344CB8AC3E}">
        <p14:creationId xmlns:p14="http://schemas.microsoft.com/office/powerpoint/2010/main" val="2152104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9D8735B2-849B-456B-B139-2C1866F5F9F1}" type="datetimeFigureOut">
              <a:rPr lang="vi-VN" smtClean="0"/>
              <a:t>29/07/2014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6B1FB209-FE9E-4295-BD7F-0FD7A620C7EB}" type="slidenum">
              <a:rPr lang="vi-VN" smtClean="0"/>
              <a:t>‹#›</a:t>
            </a:fld>
            <a:endParaRPr lang="vi-VN"/>
          </a:p>
        </p:txBody>
      </p:sp>
    </p:spTree>
    <p:extLst>
      <p:ext uri="{BB962C8B-B14F-4D97-AF65-F5344CB8AC3E}">
        <p14:creationId xmlns:p14="http://schemas.microsoft.com/office/powerpoint/2010/main" val="914201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9D8735B2-849B-456B-B139-2C1866F5F9F1}" type="datetimeFigureOut">
              <a:rPr lang="vi-VN" smtClean="0"/>
              <a:t>29/07/2014</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6B1FB209-FE9E-4295-BD7F-0FD7A620C7EB}" type="slidenum">
              <a:rPr lang="vi-VN" smtClean="0"/>
              <a:t>‹#›</a:t>
            </a:fld>
            <a:endParaRPr lang="vi-VN"/>
          </a:p>
        </p:txBody>
      </p:sp>
    </p:spTree>
    <p:extLst>
      <p:ext uri="{BB962C8B-B14F-4D97-AF65-F5344CB8AC3E}">
        <p14:creationId xmlns:p14="http://schemas.microsoft.com/office/powerpoint/2010/main" val="3957102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9D8735B2-849B-456B-B139-2C1866F5F9F1}" type="datetimeFigureOut">
              <a:rPr lang="vi-VN" smtClean="0"/>
              <a:t>29/07/2014</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6B1FB209-FE9E-4295-BD7F-0FD7A620C7EB}" type="slidenum">
              <a:rPr lang="vi-VN" smtClean="0"/>
              <a:t>‹#›</a:t>
            </a:fld>
            <a:endParaRPr lang="vi-VN"/>
          </a:p>
        </p:txBody>
      </p:sp>
    </p:spTree>
    <p:extLst>
      <p:ext uri="{BB962C8B-B14F-4D97-AF65-F5344CB8AC3E}">
        <p14:creationId xmlns:p14="http://schemas.microsoft.com/office/powerpoint/2010/main" val="3817162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8735B2-849B-456B-B139-2C1866F5F9F1}" type="datetimeFigureOut">
              <a:rPr lang="vi-VN" smtClean="0"/>
              <a:t>29/07/2014</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6B1FB209-FE9E-4295-BD7F-0FD7A620C7EB}" type="slidenum">
              <a:rPr lang="vi-VN" smtClean="0"/>
              <a:t>‹#›</a:t>
            </a:fld>
            <a:endParaRPr lang="vi-VN"/>
          </a:p>
        </p:txBody>
      </p:sp>
    </p:spTree>
    <p:extLst>
      <p:ext uri="{BB962C8B-B14F-4D97-AF65-F5344CB8AC3E}">
        <p14:creationId xmlns:p14="http://schemas.microsoft.com/office/powerpoint/2010/main" val="2638173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8735B2-849B-456B-B139-2C1866F5F9F1}" type="datetimeFigureOut">
              <a:rPr lang="vi-VN" smtClean="0"/>
              <a:t>29/07/2014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6B1FB209-FE9E-4295-BD7F-0FD7A620C7EB}" type="slidenum">
              <a:rPr lang="vi-VN" smtClean="0"/>
              <a:t>‹#›</a:t>
            </a:fld>
            <a:endParaRPr lang="vi-VN"/>
          </a:p>
        </p:txBody>
      </p:sp>
    </p:spTree>
    <p:extLst>
      <p:ext uri="{BB962C8B-B14F-4D97-AF65-F5344CB8AC3E}">
        <p14:creationId xmlns:p14="http://schemas.microsoft.com/office/powerpoint/2010/main" val="266850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8735B2-849B-456B-B139-2C1866F5F9F1}" type="datetimeFigureOut">
              <a:rPr lang="vi-VN" smtClean="0"/>
              <a:t>29/07/2014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6B1FB209-FE9E-4295-BD7F-0FD7A620C7EB}" type="slidenum">
              <a:rPr lang="vi-VN" smtClean="0"/>
              <a:t>‹#›</a:t>
            </a:fld>
            <a:endParaRPr lang="vi-VN"/>
          </a:p>
        </p:txBody>
      </p:sp>
    </p:spTree>
    <p:extLst>
      <p:ext uri="{BB962C8B-B14F-4D97-AF65-F5344CB8AC3E}">
        <p14:creationId xmlns:p14="http://schemas.microsoft.com/office/powerpoint/2010/main" val="1038006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8735B2-849B-456B-B139-2C1866F5F9F1}" type="datetimeFigureOut">
              <a:rPr lang="vi-VN" smtClean="0"/>
              <a:t>29/07/2014</a:t>
            </a:fld>
            <a:endParaRPr lang="vi-V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1FB209-FE9E-4295-BD7F-0FD7A620C7EB}" type="slidenum">
              <a:rPr lang="vi-VN" smtClean="0"/>
              <a:t>‹#›</a:t>
            </a:fld>
            <a:endParaRPr lang="vi-VN"/>
          </a:p>
        </p:txBody>
      </p:sp>
    </p:spTree>
    <p:extLst>
      <p:ext uri="{BB962C8B-B14F-4D97-AF65-F5344CB8AC3E}">
        <p14:creationId xmlns:p14="http://schemas.microsoft.com/office/powerpoint/2010/main" val="39832528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6.xml"/><Relationship Id="rId5" Type="http://schemas.openxmlformats.org/officeDocument/2006/relationships/image" Target="../media/image50.jpeg"/><Relationship Id="rId4" Type="http://schemas.openxmlformats.org/officeDocument/2006/relationships/image" Target="../media/image4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 Id="rId4" Type="http://schemas.openxmlformats.org/officeDocument/2006/relationships/image" Target="../media/image74.jpeg"/></Relationships>
</file>

<file path=ppt/slides/_rels/slide4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7.xml"/><Relationship Id="rId4" Type="http://schemas.openxmlformats.org/officeDocument/2006/relationships/image" Target="../media/image77.jpeg"/></Relationships>
</file>

<file path=ppt/slides/_rels/slide4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7664" y="116633"/>
            <a:ext cx="7603588" cy="1008112"/>
          </a:xfrm>
        </p:spPr>
        <p:txBody>
          <a:bodyPr>
            <a:normAutofit/>
          </a:bodyPr>
          <a:lstStyle/>
          <a:p>
            <a:r>
              <a:rPr lang="en-US" sz="3600" b="1" dirty="0" smtClean="0">
                <a:solidFill>
                  <a:schemeClr val="accent3">
                    <a:lumMod val="75000"/>
                  </a:schemeClr>
                </a:solidFill>
                <a:latin typeface="Times New Roman" pitchFamily="18" charset="0"/>
                <a:cs typeface="Times New Roman" pitchFamily="18" charset="0"/>
              </a:rPr>
              <a:t>ĐẠI HỌC NÔNG LÂM TP HCM</a:t>
            </a:r>
            <a:endParaRPr lang="vi-VN" sz="3600" b="1" dirty="0">
              <a:solidFill>
                <a:schemeClr val="accent3">
                  <a:lumMod val="75000"/>
                </a:schemeClr>
              </a:solidFill>
              <a:latin typeface="Times New Roman" pitchFamily="18" charset="0"/>
              <a:cs typeface="Times New Roman" pitchFamily="18" charset="0"/>
            </a:endParaRPr>
          </a:p>
        </p:txBody>
      </p:sp>
      <p:sp>
        <p:nvSpPr>
          <p:cNvPr id="3" name="Subtitle 2"/>
          <p:cNvSpPr>
            <a:spLocks noGrp="1"/>
          </p:cNvSpPr>
          <p:nvPr>
            <p:ph type="subTitle" idx="1"/>
          </p:nvPr>
        </p:nvSpPr>
        <p:spPr>
          <a:xfrm>
            <a:off x="0" y="1528370"/>
            <a:ext cx="9144000" cy="5068982"/>
          </a:xfrm>
        </p:spPr>
        <p:txBody>
          <a:bodyPr>
            <a:normAutofit lnSpcReduction="10000"/>
          </a:bodyPr>
          <a:lstStyle/>
          <a:p>
            <a:endParaRPr lang="en-US" sz="5800" b="1" dirty="0" smtClean="0">
              <a:latin typeface="Times New Roman" pitchFamily="18" charset="0"/>
              <a:cs typeface="Times New Roman" pitchFamily="18" charset="0"/>
            </a:endParaRPr>
          </a:p>
          <a:p>
            <a:r>
              <a:rPr lang="en-US" sz="8600" b="1" dirty="0" smtClean="0">
                <a:solidFill>
                  <a:srgbClr val="FF0000"/>
                </a:solidFill>
                <a:latin typeface="Times New Roman" pitchFamily="18" charset="0"/>
                <a:cs typeface="Times New Roman" pitchFamily="18" charset="0"/>
              </a:rPr>
              <a:t>XÃ HỘI HỌC</a:t>
            </a:r>
          </a:p>
          <a:p>
            <a:r>
              <a:rPr lang="en-US" b="1" dirty="0" smtClean="0">
                <a:solidFill>
                  <a:srgbClr val="7030A0"/>
                </a:solidFill>
              </a:rPr>
              <a:t>GV: </a:t>
            </a:r>
            <a:r>
              <a:rPr lang="en-US" b="1" dirty="0" err="1" smtClean="0">
                <a:solidFill>
                  <a:srgbClr val="7030A0"/>
                </a:solidFill>
              </a:rPr>
              <a:t>Nguyễn</a:t>
            </a:r>
            <a:r>
              <a:rPr lang="en-US" b="1" dirty="0" smtClean="0">
                <a:solidFill>
                  <a:srgbClr val="7030A0"/>
                </a:solidFill>
              </a:rPr>
              <a:t> </a:t>
            </a:r>
            <a:r>
              <a:rPr lang="en-US" b="1" dirty="0" err="1" smtClean="0">
                <a:solidFill>
                  <a:srgbClr val="7030A0"/>
                </a:solidFill>
              </a:rPr>
              <a:t>Đức</a:t>
            </a:r>
            <a:r>
              <a:rPr lang="en-US" b="1" dirty="0" smtClean="0">
                <a:solidFill>
                  <a:srgbClr val="7030A0"/>
                </a:solidFill>
              </a:rPr>
              <a:t> </a:t>
            </a:r>
            <a:r>
              <a:rPr lang="en-US" b="1" dirty="0" err="1" smtClean="0">
                <a:solidFill>
                  <a:srgbClr val="7030A0"/>
                </a:solidFill>
              </a:rPr>
              <a:t>Thành</a:t>
            </a:r>
            <a:endParaRPr lang="en-US" b="1" dirty="0" smtClean="0">
              <a:solidFill>
                <a:srgbClr val="7030A0"/>
              </a:solidFill>
            </a:endParaRPr>
          </a:p>
          <a:p>
            <a:r>
              <a:rPr lang="en-US" sz="2600" b="1" dirty="0" smtClean="0">
                <a:solidFill>
                  <a:schemeClr val="bg1">
                    <a:lumMod val="50000"/>
                  </a:schemeClr>
                </a:solidFill>
                <a:latin typeface="Times New Roman" pitchFamily="18" charset="0"/>
                <a:cs typeface="Times New Roman" pitchFamily="18" charset="0"/>
              </a:rPr>
              <a:t>NHÓM 4:</a:t>
            </a:r>
          </a:p>
          <a:p>
            <a:pPr marL="457200" indent="-457200" algn="l">
              <a:buAutoNum type="arabicPeriod"/>
            </a:pPr>
            <a:r>
              <a:rPr lang="en-US" sz="2400" b="1" dirty="0" err="1" smtClean="0">
                <a:solidFill>
                  <a:schemeClr val="bg1">
                    <a:lumMod val="50000"/>
                  </a:schemeClr>
                </a:solidFill>
                <a:latin typeface="Times New Roman" pitchFamily="18" charset="0"/>
                <a:cs typeface="Times New Roman" pitchFamily="18" charset="0"/>
              </a:rPr>
              <a:t>Nguyễn</a:t>
            </a:r>
            <a:r>
              <a:rPr lang="en-US" sz="2400" b="1" dirty="0" smtClean="0">
                <a:solidFill>
                  <a:schemeClr val="bg1">
                    <a:lumMod val="50000"/>
                  </a:schemeClr>
                </a:solidFill>
                <a:latin typeface="Times New Roman" pitchFamily="18" charset="0"/>
                <a:cs typeface="Times New Roman" pitchFamily="18" charset="0"/>
              </a:rPr>
              <a:t> </a:t>
            </a:r>
            <a:r>
              <a:rPr lang="en-US" sz="2400" b="1" dirty="0" err="1" smtClean="0">
                <a:solidFill>
                  <a:schemeClr val="bg1">
                    <a:lumMod val="50000"/>
                  </a:schemeClr>
                </a:solidFill>
                <a:latin typeface="Times New Roman" pitchFamily="18" charset="0"/>
                <a:cs typeface="Times New Roman" pitchFamily="18" charset="0"/>
              </a:rPr>
              <a:t>Bảo</a:t>
            </a:r>
            <a:r>
              <a:rPr lang="en-US" sz="2400" b="1" dirty="0" smtClean="0">
                <a:solidFill>
                  <a:schemeClr val="bg1">
                    <a:lumMod val="50000"/>
                  </a:schemeClr>
                </a:solidFill>
                <a:latin typeface="Times New Roman" pitchFamily="18" charset="0"/>
                <a:cs typeface="Times New Roman" pitchFamily="18" charset="0"/>
              </a:rPr>
              <a:t> </a:t>
            </a:r>
            <a:r>
              <a:rPr lang="en-US" sz="2400" b="1" dirty="0" err="1" smtClean="0">
                <a:solidFill>
                  <a:schemeClr val="bg1">
                    <a:lumMod val="50000"/>
                  </a:schemeClr>
                </a:solidFill>
                <a:latin typeface="Times New Roman" pitchFamily="18" charset="0"/>
                <a:cs typeface="Times New Roman" pitchFamily="18" charset="0"/>
              </a:rPr>
              <a:t>Huy</a:t>
            </a:r>
            <a:r>
              <a:rPr lang="en-US" sz="2400" b="1" dirty="0">
                <a:solidFill>
                  <a:schemeClr val="bg1">
                    <a:lumMod val="50000"/>
                  </a:schemeClr>
                </a:solidFill>
                <a:latin typeface="Times New Roman" pitchFamily="18" charset="0"/>
                <a:cs typeface="Times New Roman" pitchFamily="18" charset="0"/>
              </a:rPr>
              <a:t>	</a:t>
            </a:r>
            <a:r>
              <a:rPr lang="en-US" sz="2400" b="1" dirty="0" smtClean="0">
                <a:solidFill>
                  <a:schemeClr val="bg1">
                    <a:lumMod val="50000"/>
                  </a:schemeClr>
                </a:solidFill>
                <a:latin typeface="Times New Roman" pitchFamily="18" charset="0"/>
                <a:cs typeface="Times New Roman" pitchFamily="18" charset="0"/>
              </a:rPr>
              <a:t>	MSSV:13117049	</a:t>
            </a:r>
            <a:r>
              <a:rPr lang="en-US" sz="2400" b="1" dirty="0" err="1" smtClean="0">
                <a:solidFill>
                  <a:schemeClr val="bg1">
                    <a:lumMod val="50000"/>
                  </a:schemeClr>
                </a:solidFill>
                <a:latin typeface="Times New Roman" pitchFamily="18" charset="0"/>
                <a:cs typeface="Times New Roman" pitchFamily="18" charset="0"/>
              </a:rPr>
              <a:t>Lớp</a:t>
            </a:r>
            <a:r>
              <a:rPr lang="en-US" sz="2400" b="1" dirty="0" smtClean="0">
                <a:solidFill>
                  <a:schemeClr val="bg1">
                    <a:lumMod val="50000"/>
                  </a:schemeClr>
                </a:solidFill>
                <a:latin typeface="Times New Roman" pitchFamily="18" charset="0"/>
                <a:cs typeface="Times New Roman" pitchFamily="18" charset="0"/>
              </a:rPr>
              <a:t>: DH13CT</a:t>
            </a:r>
          </a:p>
          <a:p>
            <a:pPr marL="457200" indent="-457200" algn="l">
              <a:buFont typeface="Arial" pitchFamily="34" charset="0"/>
              <a:buAutoNum type="arabicPeriod"/>
            </a:pPr>
            <a:r>
              <a:rPr lang="en-US" sz="2400" b="1" dirty="0" err="1" smtClean="0">
                <a:solidFill>
                  <a:schemeClr val="bg1">
                    <a:lumMod val="50000"/>
                  </a:schemeClr>
                </a:solidFill>
                <a:latin typeface="Times New Roman" pitchFamily="18" charset="0"/>
                <a:cs typeface="Times New Roman" pitchFamily="18" charset="0"/>
              </a:rPr>
              <a:t>Nguyễn</a:t>
            </a:r>
            <a:r>
              <a:rPr lang="en-US" sz="2400" b="1" dirty="0" smtClean="0">
                <a:solidFill>
                  <a:schemeClr val="bg1">
                    <a:lumMod val="50000"/>
                  </a:schemeClr>
                </a:solidFill>
                <a:latin typeface="Times New Roman" pitchFamily="18" charset="0"/>
                <a:cs typeface="Times New Roman" pitchFamily="18" charset="0"/>
              </a:rPr>
              <a:t> </a:t>
            </a:r>
            <a:r>
              <a:rPr lang="en-US" sz="2400" b="1" dirty="0" err="1" smtClean="0">
                <a:solidFill>
                  <a:schemeClr val="bg1">
                    <a:lumMod val="50000"/>
                  </a:schemeClr>
                </a:solidFill>
                <a:latin typeface="Times New Roman" pitchFamily="18" charset="0"/>
                <a:cs typeface="Times New Roman" pitchFamily="18" charset="0"/>
              </a:rPr>
              <a:t>Thị</a:t>
            </a:r>
            <a:r>
              <a:rPr lang="en-US" sz="2400" b="1" dirty="0" smtClean="0">
                <a:solidFill>
                  <a:schemeClr val="bg1">
                    <a:lumMod val="50000"/>
                  </a:schemeClr>
                </a:solidFill>
                <a:latin typeface="Times New Roman" pitchFamily="18" charset="0"/>
                <a:cs typeface="Times New Roman" pitchFamily="18" charset="0"/>
              </a:rPr>
              <a:t> </a:t>
            </a:r>
            <a:r>
              <a:rPr lang="en-US" sz="2400" b="1" dirty="0" err="1" smtClean="0">
                <a:solidFill>
                  <a:schemeClr val="bg1">
                    <a:lumMod val="50000"/>
                  </a:schemeClr>
                </a:solidFill>
                <a:latin typeface="Times New Roman" pitchFamily="18" charset="0"/>
                <a:cs typeface="Times New Roman" pitchFamily="18" charset="0"/>
              </a:rPr>
              <a:t>Ngọc</a:t>
            </a:r>
            <a:r>
              <a:rPr lang="en-US" sz="2400" b="1" dirty="0" smtClean="0">
                <a:solidFill>
                  <a:schemeClr val="bg1">
                    <a:lumMod val="50000"/>
                  </a:schemeClr>
                </a:solidFill>
                <a:latin typeface="Times New Roman" pitchFamily="18" charset="0"/>
                <a:cs typeface="Times New Roman" pitchFamily="18" charset="0"/>
              </a:rPr>
              <a:t> Trinh	MSSV:13117171</a:t>
            </a:r>
            <a:r>
              <a:rPr lang="en-US" sz="2400" b="1" dirty="0">
                <a:solidFill>
                  <a:schemeClr val="bg1">
                    <a:lumMod val="50000"/>
                  </a:schemeClr>
                </a:solidFill>
                <a:latin typeface="Times New Roman" pitchFamily="18" charset="0"/>
                <a:cs typeface="Times New Roman" pitchFamily="18" charset="0"/>
              </a:rPr>
              <a:t>	</a:t>
            </a:r>
            <a:r>
              <a:rPr lang="en-US" sz="2400" b="1" dirty="0" err="1" smtClean="0">
                <a:solidFill>
                  <a:schemeClr val="bg1">
                    <a:lumMod val="50000"/>
                  </a:schemeClr>
                </a:solidFill>
                <a:latin typeface="Times New Roman" pitchFamily="18" charset="0"/>
                <a:cs typeface="Times New Roman" pitchFamily="18" charset="0"/>
              </a:rPr>
              <a:t>Lớp</a:t>
            </a:r>
            <a:r>
              <a:rPr lang="en-US" sz="2400" b="1" dirty="0">
                <a:solidFill>
                  <a:schemeClr val="bg1">
                    <a:lumMod val="50000"/>
                  </a:schemeClr>
                </a:solidFill>
                <a:latin typeface="Times New Roman" pitchFamily="18" charset="0"/>
                <a:cs typeface="Times New Roman" pitchFamily="18" charset="0"/>
              </a:rPr>
              <a:t>: </a:t>
            </a:r>
            <a:r>
              <a:rPr lang="en-US" sz="2400" b="1" dirty="0" smtClean="0">
                <a:solidFill>
                  <a:schemeClr val="bg1">
                    <a:lumMod val="50000"/>
                  </a:schemeClr>
                </a:solidFill>
                <a:latin typeface="Times New Roman" pitchFamily="18" charset="0"/>
                <a:cs typeface="Times New Roman" pitchFamily="18" charset="0"/>
              </a:rPr>
              <a:t>DH13CT</a:t>
            </a:r>
          </a:p>
          <a:p>
            <a:pPr marL="457200" indent="-457200" algn="l">
              <a:buFont typeface="Arial" pitchFamily="34" charset="0"/>
              <a:buAutoNum type="arabicPeriod"/>
            </a:pPr>
            <a:r>
              <a:rPr lang="en-US" sz="2400" b="1" dirty="0" err="1" smtClean="0">
                <a:solidFill>
                  <a:schemeClr val="bg1">
                    <a:lumMod val="50000"/>
                  </a:schemeClr>
                </a:solidFill>
                <a:latin typeface="Times New Roman" pitchFamily="18" charset="0"/>
                <a:cs typeface="Times New Roman" pitchFamily="18" charset="0"/>
              </a:rPr>
              <a:t>Phan</a:t>
            </a:r>
            <a:r>
              <a:rPr lang="en-US" sz="2400" b="1" dirty="0" smtClean="0">
                <a:solidFill>
                  <a:schemeClr val="bg1">
                    <a:lumMod val="50000"/>
                  </a:schemeClr>
                </a:solidFill>
                <a:latin typeface="Times New Roman" pitchFamily="18" charset="0"/>
                <a:cs typeface="Times New Roman" pitchFamily="18" charset="0"/>
              </a:rPr>
              <a:t> Minh </a:t>
            </a:r>
            <a:r>
              <a:rPr lang="en-US" sz="2400" b="1" dirty="0" err="1" smtClean="0">
                <a:solidFill>
                  <a:schemeClr val="bg1">
                    <a:lumMod val="50000"/>
                  </a:schemeClr>
                </a:solidFill>
                <a:latin typeface="Times New Roman" pitchFamily="18" charset="0"/>
                <a:cs typeface="Times New Roman" pitchFamily="18" charset="0"/>
              </a:rPr>
              <a:t>Cảnh</a:t>
            </a:r>
            <a:r>
              <a:rPr lang="en-US" sz="2400" b="1" dirty="0" smtClean="0">
                <a:solidFill>
                  <a:schemeClr val="bg1">
                    <a:lumMod val="50000"/>
                  </a:schemeClr>
                </a:solidFill>
                <a:latin typeface="Times New Roman" pitchFamily="18" charset="0"/>
                <a:cs typeface="Times New Roman" pitchFamily="18" charset="0"/>
              </a:rPr>
              <a:t>		MSSV:12145086	</a:t>
            </a:r>
            <a:r>
              <a:rPr lang="en-US" sz="2400" b="1" dirty="0" err="1" smtClean="0">
                <a:solidFill>
                  <a:schemeClr val="bg1">
                    <a:lumMod val="50000"/>
                  </a:schemeClr>
                </a:solidFill>
                <a:latin typeface="Times New Roman" pitchFamily="18" charset="0"/>
                <a:cs typeface="Times New Roman" pitchFamily="18" charset="0"/>
              </a:rPr>
              <a:t>Lớp</a:t>
            </a:r>
            <a:r>
              <a:rPr lang="en-US" sz="2400" b="1" dirty="0" smtClean="0">
                <a:solidFill>
                  <a:schemeClr val="bg1">
                    <a:lumMod val="50000"/>
                  </a:schemeClr>
                </a:solidFill>
                <a:latin typeface="Times New Roman" pitchFamily="18" charset="0"/>
                <a:cs typeface="Times New Roman" pitchFamily="18" charset="0"/>
              </a:rPr>
              <a:t>: DH12BV</a:t>
            </a:r>
          </a:p>
          <a:p>
            <a:pPr marL="457200" indent="-457200" algn="l">
              <a:buFont typeface="Arial" pitchFamily="34" charset="0"/>
              <a:buAutoNum type="arabicPeriod"/>
            </a:pPr>
            <a:r>
              <a:rPr lang="en-US" sz="2400" b="1" dirty="0" err="1" smtClean="0">
                <a:solidFill>
                  <a:schemeClr val="bg1">
                    <a:lumMod val="50000"/>
                  </a:schemeClr>
                </a:solidFill>
                <a:latin typeface="Times New Roman" pitchFamily="18" charset="0"/>
                <a:cs typeface="Times New Roman" pitchFamily="18" charset="0"/>
              </a:rPr>
              <a:t>Giang</a:t>
            </a:r>
            <a:r>
              <a:rPr lang="en-US" sz="2400" b="1" dirty="0" smtClean="0">
                <a:solidFill>
                  <a:schemeClr val="bg1">
                    <a:lumMod val="50000"/>
                  </a:schemeClr>
                </a:solidFill>
                <a:latin typeface="Times New Roman" pitchFamily="18" charset="0"/>
                <a:cs typeface="Times New Roman" pitchFamily="18" charset="0"/>
              </a:rPr>
              <a:t> </a:t>
            </a:r>
            <a:r>
              <a:rPr lang="en-US" sz="2400" b="1" dirty="0" err="1" smtClean="0">
                <a:solidFill>
                  <a:schemeClr val="bg1">
                    <a:lumMod val="50000"/>
                  </a:schemeClr>
                </a:solidFill>
                <a:latin typeface="Times New Roman" pitchFamily="18" charset="0"/>
                <a:cs typeface="Times New Roman" pitchFamily="18" charset="0"/>
              </a:rPr>
              <a:t>Trung</a:t>
            </a:r>
            <a:r>
              <a:rPr lang="en-US" sz="2400" b="1" dirty="0" smtClean="0">
                <a:solidFill>
                  <a:schemeClr val="bg1">
                    <a:lumMod val="50000"/>
                  </a:schemeClr>
                </a:solidFill>
                <a:latin typeface="Times New Roman" pitchFamily="18" charset="0"/>
                <a:cs typeface="Times New Roman" pitchFamily="18" charset="0"/>
              </a:rPr>
              <a:t> </a:t>
            </a:r>
            <a:r>
              <a:rPr lang="en-US" sz="2400" b="1" dirty="0" err="1" smtClean="0">
                <a:solidFill>
                  <a:schemeClr val="bg1">
                    <a:lumMod val="50000"/>
                  </a:schemeClr>
                </a:solidFill>
                <a:latin typeface="Times New Roman" pitchFamily="18" charset="0"/>
                <a:cs typeface="Times New Roman" pitchFamily="18" charset="0"/>
              </a:rPr>
              <a:t>Nghĩa</a:t>
            </a:r>
            <a:r>
              <a:rPr lang="en-US" sz="2400" b="1" dirty="0" smtClean="0">
                <a:solidFill>
                  <a:schemeClr val="bg1">
                    <a:lumMod val="50000"/>
                  </a:schemeClr>
                </a:solidFill>
                <a:latin typeface="Times New Roman" pitchFamily="18" charset="0"/>
                <a:cs typeface="Times New Roman" pitchFamily="18" charset="0"/>
              </a:rPr>
              <a:t>	MSSV:08222250	</a:t>
            </a:r>
            <a:r>
              <a:rPr lang="en-US" sz="2400" b="1" dirty="0" err="1" smtClean="0">
                <a:solidFill>
                  <a:schemeClr val="bg1">
                    <a:lumMod val="50000"/>
                  </a:schemeClr>
                </a:solidFill>
                <a:latin typeface="Times New Roman" pitchFamily="18" charset="0"/>
                <a:cs typeface="Times New Roman" pitchFamily="18" charset="0"/>
              </a:rPr>
              <a:t>Lớp</a:t>
            </a:r>
            <a:r>
              <a:rPr lang="en-US" sz="2400" b="1" dirty="0" smtClean="0">
                <a:solidFill>
                  <a:schemeClr val="bg1">
                    <a:lumMod val="50000"/>
                  </a:schemeClr>
                </a:solidFill>
                <a:latin typeface="Times New Roman" pitchFamily="18" charset="0"/>
                <a:cs typeface="Times New Roman" pitchFamily="18" charset="0"/>
              </a:rPr>
              <a:t>: TC08QTDN</a:t>
            </a:r>
            <a:endParaRPr lang="en-US" sz="2400" b="1" dirty="0">
              <a:solidFill>
                <a:schemeClr val="bg1">
                  <a:lumMod val="50000"/>
                </a:schemeClr>
              </a:solidFill>
              <a:latin typeface="Times New Roman" pitchFamily="18" charset="0"/>
              <a:cs typeface="Times New Roman" pitchFamily="18" charset="0"/>
            </a:endParaRPr>
          </a:p>
          <a:p>
            <a:pPr algn="l"/>
            <a:endParaRPr lang="en-US" sz="2400" b="1" dirty="0" smtClean="0">
              <a:solidFill>
                <a:schemeClr val="bg1">
                  <a:lumMod val="50000"/>
                </a:schemeClr>
              </a:solidFill>
              <a:latin typeface="Times New Roman" pitchFamily="18" charset="0"/>
              <a:cs typeface="Times New Roman" pitchFamily="18" charset="0"/>
            </a:endParaRPr>
          </a:p>
          <a:p>
            <a:pPr marL="457200" indent="-457200" algn="l">
              <a:buAutoNum type="arabicPeriod"/>
            </a:pPr>
            <a:endParaRPr lang="en-US" sz="2400" b="1" dirty="0" smtClean="0">
              <a:solidFill>
                <a:schemeClr val="bg1">
                  <a:lumMod val="50000"/>
                </a:schemeClr>
              </a:solidFill>
              <a:latin typeface="Times New Roman" pitchFamily="18" charset="0"/>
              <a:cs typeface="Times New Roman" pitchFamily="18" charset="0"/>
            </a:endParaRPr>
          </a:p>
          <a:p>
            <a:endParaRPr lang="en-US" sz="2600" b="1" dirty="0" smtClean="0">
              <a:solidFill>
                <a:schemeClr val="bg1">
                  <a:lumMod val="50000"/>
                </a:schemeClr>
              </a:solidFill>
              <a:latin typeface="Times New Roman" pitchFamily="18" charset="0"/>
              <a:cs typeface="Times New Roman" pitchFamily="18" charset="0"/>
            </a:endParaRPr>
          </a:p>
          <a:p>
            <a:endParaRPr lang="en-US" dirty="0">
              <a:solidFill>
                <a:schemeClr val="bg1">
                  <a:lumMod val="50000"/>
                </a:schemeClr>
              </a:solidFill>
            </a:endParaRPr>
          </a:p>
        </p:txBody>
      </p:sp>
      <p:pic>
        <p:nvPicPr>
          <p:cNvPr id="1026" name="Picture 2" descr="C:\Users\Admin-PC\Downloads\tải xuố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4370"/>
            <a:ext cx="1728192" cy="172819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Admin-PC\Downloads\Sociology-Club-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980728"/>
            <a:ext cx="1872208" cy="1589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72741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wipe(down)">
                                      <p:cBhvr>
                                        <p:cTn id="24" dur="580">
                                          <p:stCondLst>
                                            <p:cond delay="0"/>
                                          </p:stCondLst>
                                        </p:cTn>
                                        <p:tgtEl>
                                          <p:spTgt spid="3">
                                            <p:txEl>
                                              <p:pRg st="1" end="1"/>
                                            </p:txEl>
                                          </p:spTgt>
                                        </p:tgtEl>
                                      </p:cBhvr>
                                    </p:animEffect>
                                    <p:anim calcmode="lin" valueType="num">
                                      <p:cBhvr>
                                        <p:cTn id="25"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0" dur="26">
                                          <p:stCondLst>
                                            <p:cond delay="650"/>
                                          </p:stCondLst>
                                        </p:cTn>
                                        <p:tgtEl>
                                          <p:spTgt spid="3">
                                            <p:txEl>
                                              <p:pRg st="1" end="1"/>
                                            </p:txEl>
                                          </p:spTgt>
                                        </p:tgtEl>
                                      </p:cBhvr>
                                      <p:to x="100000" y="60000"/>
                                    </p:animScale>
                                    <p:animScale>
                                      <p:cBhvr>
                                        <p:cTn id="31" dur="166" decel="50000">
                                          <p:stCondLst>
                                            <p:cond delay="676"/>
                                          </p:stCondLst>
                                        </p:cTn>
                                        <p:tgtEl>
                                          <p:spTgt spid="3">
                                            <p:txEl>
                                              <p:pRg st="1" end="1"/>
                                            </p:txEl>
                                          </p:spTgt>
                                        </p:tgtEl>
                                      </p:cBhvr>
                                      <p:to x="100000" y="100000"/>
                                    </p:animScale>
                                    <p:animScale>
                                      <p:cBhvr>
                                        <p:cTn id="32" dur="26">
                                          <p:stCondLst>
                                            <p:cond delay="1312"/>
                                          </p:stCondLst>
                                        </p:cTn>
                                        <p:tgtEl>
                                          <p:spTgt spid="3">
                                            <p:txEl>
                                              <p:pRg st="1" end="1"/>
                                            </p:txEl>
                                          </p:spTgt>
                                        </p:tgtEl>
                                      </p:cBhvr>
                                      <p:to x="100000" y="80000"/>
                                    </p:animScale>
                                    <p:animScale>
                                      <p:cBhvr>
                                        <p:cTn id="33" dur="166" decel="50000">
                                          <p:stCondLst>
                                            <p:cond delay="1338"/>
                                          </p:stCondLst>
                                        </p:cTn>
                                        <p:tgtEl>
                                          <p:spTgt spid="3">
                                            <p:txEl>
                                              <p:pRg st="1" end="1"/>
                                            </p:txEl>
                                          </p:spTgt>
                                        </p:tgtEl>
                                      </p:cBhvr>
                                      <p:to x="100000" y="100000"/>
                                    </p:animScale>
                                    <p:animScale>
                                      <p:cBhvr>
                                        <p:cTn id="34" dur="26">
                                          <p:stCondLst>
                                            <p:cond delay="1642"/>
                                          </p:stCondLst>
                                        </p:cTn>
                                        <p:tgtEl>
                                          <p:spTgt spid="3">
                                            <p:txEl>
                                              <p:pRg st="1" end="1"/>
                                            </p:txEl>
                                          </p:spTgt>
                                        </p:tgtEl>
                                      </p:cBhvr>
                                      <p:to x="100000" y="90000"/>
                                    </p:animScale>
                                    <p:animScale>
                                      <p:cBhvr>
                                        <p:cTn id="35" dur="166" decel="50000">
                                          <p:stCondLst>
                                            <p:cond delay="1668"/>
                                          </p:stCondLst>
                                        </p:cTn>
                                        <p:tgtEl>
                                          <p:spTgt spid="3">
                                            <p:txEl>
                                              <p:pRg st="1" end="1"/>
                                            </p:txEl>
                                          </p:spTgt>
                                        </p:tgtEl>
                                      </p:cBhvr>
                                      <p:to x="100000" y="100000"/>
                                    </p:animScale>
                                    <p:animScale>
                                      <p:cBhvr>
                                        <p:cTn id="36" dur="26">
                                          <p:stCondLst>
                                            <p:cond delay="1808"/>
                                          </p:stCondLst>
                                        </p:cTn>
                                        <p:tgtEl>
                                          <p:spTgt spid="3">
                                            <p:txEl>
                                              <p:pRg st="1" end="1"/>
                                            </p:txEl>
                                          </p:spTgt>
                                        </p:tgtEl>
                                      </p:cBhvr>
                                      <p:to x="100000" y="95000"/>
                                    </p:animScale>
                                    <p:animScale>
                                      <p:cBhvr>
                                        <p:cTn id="37" dur="166" decel="50000">
                                          <p:stCondLst>
                                            <p:cond delay="1834"/>
                                          </p:stCondLst>
                                        </p:cTn>
                                        <p:tgtEl>
                                          <p:spTgt spid="3">
                                            <p:txEl>
                                              <p:pRg st="1" end="1"/>
                                            </p:txEl>
                                          </p:spTgt>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42" dur="500"/>
                                        <p:tgtEl>
                                          <p:spTgt spid="3">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Effect transition="in" filter="wipe(down)">
                                      <p:cBhvr>
                                        <p:cTn id="47" dur="500"/>
                                        <p:tgtEl>
                                          <p:spTgt spid="3">
                                            <p:txEl>
                                              <p:pRg st="3" end="3"/>
                                            </p:txEl>
                                          </p:spTgt>
                                        </p:tgtEl>
                                      </p:cBhvr>
                                    </p:animEffect>
                                  </p:childTnLst>
                                </p:cTn>
                              </p:par>
                              <p:par>
                                <p:cTn id="48" presetID="22" presetClass="entr" presetSubtype="4" fill="hold" nodeType="withEffect">
                                  <p:stCondLst>
                                    <p:cond delay="0"/>
                                  </p:stCondLst>
                                  <p:childTnLst>
                                    <p:set>
                                      <p:cBhvr>
                                        <p:cTn id="49" dur="1" fill="hold">
                                          <p:stCondLst>
                                            <p:cond delay="0"/>
                                          </p:stCondLst>
                                        </p:cTn>
                                        <p:tgtEl>
                                          <p:spTgt spid="3">
                                            <p:txEl>
                                              <p:pRg st="4" end="4"/>
                                            </p:txEl>
                                          </p:spTgt>
                                        </p:tgtEl>
                                        <p:attrNameLst>
                                          <p:attrName>style.visibility</p:attrName>
                                        </p:attrNameLst>
                                      </p:cBhvr>
                                      <p:to>
                                        <p:strVal val="visible"/>
                                      </p:to>
                                    </p:set>
                                    <p:animEffect transition="in" filter="wipe(down)">
                                      <p:cBhvr>
                                        <p:cTn id="50" dur="500"/>
                                        <p:tgtEl>
                                          <p:spTgt spid="3">
                                            <p:txEl>
                                              <p:pRg st="4" end="4"/>
                                            </p:txEl>
                                          </p:spTgt>
                                        </p:tgtEl>
                                      </p:cBhvr>
                                    </p:animEffect>
                                  </p:childTnLst>
                                </p:cTn>
                              </p:par>
                              <p:par>
                                <p:cTn id="51" presetID="22" presetClass="entr" presetSubtype="4" fill="hold" nodeType="with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Effect transition="in" filter="wipe(down)">
                                      <p:cBhvr>
                                        <p:cTn id="53" dur="500"/>
                                        <p:tgtEl>
                                          <p:spTgt spid="3">
                                            <p:txEl>
                                              <p:pRg st="5" end="5"/>
                                            </p:txEl>
                                          </p:spTgt>
                                        </p:tgtEl>
                                      </p:cBhvr>
                                    </p:animEffect>
                                  </p:childTnLst>
                                </p:cTn>
                              </p:par>
                              <p:par>
                                <p:cTn id="54" presetID="22" presetClass="entr" presetSubtype="4" fill="hold" nodeType="with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animEffect transition="in" filter="wipe(down)">
                                      <p:cBhvr>
                                        <p:cTn id="56" dur="500"/>
                                        <p:tgtEl>
                                          <p:spTgt spid="3">
                                            <p:txEl>
                                              <p:pRg st="6" end="6"/>
                                            </p:txEl>
                                          </p:spTgt>
                                        </p:tgtEl>
                                      </p:cBhvr>
                                    </p:animEffect>
                                  </p:childTnLst>
                                </p:cTn>
                              </p:par>
                              <p:par>
                                <p:cTn id="57" presetID="22" presetClass="entr" presetSubtype="4" fill="hold" nodeType="withEffect">
                                  <p:stCondLst>
                                    <p:cond delay="0"/>
                                  </p:stCondLst>
                                  <p:childTnLst>
                                    <p:set>
                                      <p:cBhvr>
                                        <p:cTn id="58" dur="1" fill="hold">
                                          <p:stCondLst>
                                            <p:cond delay="0"/>
                                          </p:stCondLst>
                                        </p:cTn>
                                        <p:tgtEl>
                                          <p:spTgt spid="3">
                                            <p:txEl>
                                              <p:pRg st="7" end="7"/>
                                            </p:txEl>
                                          </p:spTgt>
                                        </p:tgtEl>
                                        <p:attrNameLst>
                                          <p:attrName>style.visibility</p:attrName>
                                        </p:attrNameLst>
                                      </p:cBhvr>
                                      <p:to>
                                        <p:strVal val="visible"/>
                                      </p:to>
                                    </p:set>
                                    <p:animEffect transition="in" filter="wipe(down)">
                                      <p:cBhvr>
                                        <p:cTn id="5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PC\Downloads\Ivan_Walsh_Flick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901" y="213985"/>
            <a:ext cx="3784303" cy="283822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dmin-PC\Downloads\bo-be-may-tinh-ba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5102" y="213985"/>
            <a:ext cx="4163045" cy="283822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dmin-PC\Downloads\20120720142444_xem_tiv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2448" y="3167012"/>
            <a:ext cx="3168352" cy="197437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dmin-PC\Downloads\Nen-cho-tre-xem-tivi-bao-lau--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3647" y="3076348"/>
            <a:ext cx="3227095" cy="215569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Admin-PC\Downloads\20130115042633_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02135" y="5253007"/>
            <a:ext cx="2461538" cy="1488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761944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C:\Users\Admin-PC\Downloads\20638672_images1169905_violent-game29110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1468" y="2420889"/>
            <a:ext cx="2664668" cy="172819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9" descr="C:\Users\Admin-PC\Downloads\dspl-giaitri-phimtruyen-LeeMinHo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12902"/>
            <a:ext cx="3816424" cy="215736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C:\Users\Admin-PC\Downloads\gam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1757" y="4293096"/>
            <a:ext cx="3717272" cy="234602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C:\Users\Admin-PC\Downloads\images320961_59b1280307124TheExpendables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4293096"/>
            <a:ext cx="3408309" cy="234602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Admin-PC\Downloads\image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576" y="112902"/>
            <a:ext cx="2808312" cy="2187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140288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err="1">
                <a:solidFill>
                  <a:srgbClr val="7030A0"/>
                </a:solidFill>
                <a:latin typeface="+mn-lt"/>
              </a:rPr>
              <a:t>Giai</a:t>
            </a:r>
            <a:r>
              <a:rPr lang="en-US" sz="3200" b="1" dirty="0">
                <a:solidFill>
                  <a:srgbClr val="7030A0"/>
                </a:solidFill>
                <a:latin typeface="+mn-lt"/>
              </a:rPr>
              <a:t> </a:t>
            </a:r>
            <a:r>
              <a:rPr lang="en-US" sz="3200" b="1" dirty="0" err="1">
                <a:solidFill>
                  <a:srgbClr val="7030A0"/>
                </a:solidFill>
                <a:latin typeface="+mn-lt"/>
              </a:rPr>
              <a:t>đoạn</a:t>
            </a:r>
            <a:r>
              <a:rPr lang="en-US" sz="3200" b="1" dirty="0">
                <a:solidFill>
                  <a:srgbClr val="7030A0"/>
                </a:solidFill>
                <a:latin typeface="+mn-lt"/>
              </a:rPr>
              <a:t> </a:t>
            </a:r>
            <a:r>
              <a:rPr lang="en-US" sz="3200" b="1" dirty="0" err="1">
                <a:solidFill>
                  <a:srgbClr val="7030A0"/>
                </a:solidFill>
                <a:latin typeface="+mn-lt"/>
              </a:rPr>
              <a:t>xã</a:t>
            </a:r>
            <a:r>
              <a:rPr lang="en-US" sz="3200" b="1" dirty="0">
                <a:solidFill>
                  <a:srgbClr val="7030A0"/>
                </a:solidFill>
                <a:latin typeface="+mn-lt"/>
              </a:rPr>
              <a:t> </a:t>
            </a:r>
            <a:r>
              <a:rPr lang="en-US" sz="3200" b="1" dirty="0" err="1">
                <a:solidFill>
                  <a:srgbClr val="7030A0"/>
                </a:solidFill>
                <a:latin typeface="+mn-lt"/>
              </a:rPr>
              <a:t>hội</a:t>
            </a:r>
            <a:r>
              <a:rPr lang="en-US" sz="3200" b="1" dirty="0">
                <a:solidFill>
                  <a:srgbClr val="7030A0"/>
                </a:solidFill>
                <a:latin typeface="+mn-lt"/>
              </a:rPr>
              <a:t>  </a:t>
            </a:r>
            <a:r>
              <a:rPr lang="en-US" sz="3200" b="1" dirty="0" err="1">
                <a:solidFill>
                  <a:srgbClr val="7030A0"/>
                </a:solidFill>
                <a:latin typeface="+mn-lt"/>
              </a:rPr>
              <a:t>hoá</a:t>
            </a:r>
            <a:r>
              <a:rPr lang="en-US" sz="3200" b="1" dirty="0">
                <a:solidFill>
                  <a:srgbClr val="7030A0"/>
                </a:solidFill>
                <a:latin typeface="+mn-lt"/>
              </a:rPr>
              <a:t> </a:t>
            </a:r>
            <a:r>
              <a:rPr lang="en-US" sz="3200" b="1" dirty="0" err="1">
                <a:solidFill>
                  <a:srgbClr val="7030A0"/>
                </a:solidFill>
                <a:latin typeface="+mn-lt"/>
              </a:rPr>
              <a:t>diễn</a:t>
            </a:r>
            <a:r>
              <a:rPr lang="en-US" sz="3200" b="1" dirty="0">
                <a:solidFill>
                  <a:srgbClr val="7030A0"/>
                </a:solidFill>
                <a:latin typeface="+mn-lt"/>
              </a:rPr>
              <a:t> </a:t>
            </a:r>
            <a:r>
              <a:rPr lang="en-US" sz="3200" b="1" dirty="0" err="1">
                <a:solidFill>
                  <a:srgbClr val="7030A0"/>
                </a:solidFill>
                <a:latin typeface="+mn-lt"/>
              </a:rPr>
              <a:t>ra</a:t>
            </a:r>
            <a:r>
              <a:rPr lang="en-US" sz="3200" b="1" dirty="0">
                <a:solidFill>
                  <a:srgbClr val="7030A0"/>
                </a:solidFill>
                <a:latin typeface="+mn-lt"/>
              </a:rPr>
              <a:t> </a:t>
            </a:r>
            <a:r>
              <a:rPr lang="en-US" sz="3200" b="1" dirty="0" err="1">
                <a:solidFill>
                  <a:srgbClr val="7030A0"/>
                </a:solidFill>
                <a:latin typeface="+mn-lt"/>
              </a:rPr>
              <a:t>trong</a:t>
            </a:r>
            <a:r>
              <a:rPr lang="en-US" sz="3200" b="1" dirty="0">
                <a:solidFill>
                  <a:srgbClr val="7030A0"/>
                </a:solidFill>
                <a:latin typeface="+mn-lt"/>
              </a:rPr>
              <a:t> </a:t>
            </a:r>
            <a:r>
              <a:rPr lang="en-US" sz="3200" b="1" dirty="0" err="1">
                <a:solidFill>
                  <a:srgbClr val="7030A0"/>
                </a:solidFill>
                <a:latin typeface="+mn-lt"/>
              </a:rPr>
              <a:t>nhà</a:t>
            </a:r>
            <a:r>
              <a:rPr lang="en-US" sz="3200" b="1" dirty="0">
                <a:solidFill>
                  <a:srgbClr val="7030A0"/>
                </a:solidFill>
                <a:latin typeface="+mn-lt"/>
              </a:rPr>
              <a:t> </a:t>
            </a:r>
            <a:r>
              <a:rPr lang="en-US" sz="3200" b="1" dirty="0" err="1">
                <a:solidFill>
                  <a:srgbClr val="7030A0"/>
                </a:solidFill>
                <a:latin typeface="+mn-lt"/>
              </a:rPr>
              <a:t>trường</a:t>
            </a:r>
            <a:r>
              <a:rPr lang="en-US" sz="3200" b="1" dirty="0">
                <a:solidFill>
                  <a:srgbClr val="7030A0"/>
                </a:solidFill>
                <a:latin typeface="+mn-lt"/>
              </a:rPr>
              <a:t/>
            </a:r>
            <a:br>
              <a:rPr lang="en-US" sz="3200" b="1" dirty="0">
                <a:solidFill>
                  <a:srgbClr val="7030A0"/>
                </a:solidFill>
                <a:latin typeface="+mn-lt"/>
              </a:rPr>
            </a:br>
            <a:endParaRPr lang="vi-VN" sz="3200" b="1" dirty="0">
              <a:solidFill>
                <a:srgbClr val="7030A0"/>
              </a:solidFill>
              <a:latin typeface="+mn-lt"/>
            </a:endParaRPr>
          </a:p>
        </p:txBody>
      </p:sp>
      <p:pic>
        <p:nvPicPr>
          <p:cNvPr id="5122" name="Picture 2" descr="C:\Users\Admin-PC\Downloads\55906IMG_186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276" y="1124744"/>
            <a:ext cx="3816424" cy="273630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Admin-PC\Downloads\khai-giang-4912-7458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124744"/>
            <a:ext cx="3960440" cy="273630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Admin-PC\Downloads\1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4252" y="4005839"/>
            <a:ext cx="3995936" cy="2760712"/>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Admin-PC\Downloads\hoabtt20116693455478_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3861048"/>
            <a:ext cx="3816424" cy="2634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1794588"/>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err="1">
                <a:solidFill>
                  <a:srgbClr val="7030A0"/>
                </a:solidFill>
                <a:latin typeface="+mn-lt"/>
                <a:cs typeface="Times New Roman" pitchFamily="18" charset="0"/>
              </a:rPr>
              <a:t>Giai</a:t>
            </a:r>
            <a:r>
              <a:rPr lang="en-US" sz="3200" b="1" dirty="0">
                <a:solidFill>
                  <a:srgbClr val="7030A0"/>
                </a:solidFill>
                <a:latin typeface="+mn-lt"/>
                <a:cs typeface="Times New Roman" pitchFamily="18" charset="0"/>
              </a:rPr>
              <a:t> </a:t>
            </a:r>
            <a:r>
              <a:rPr lang="en-US" sz="3200" b="1" dirty="0" err="1">
                <a:solidFill>
                  <a:srgbClr val="7030A0"/>
                </a:solidFill>
                <a:latin typeface="+mn-lt"/>
                <a:cs typeface="Times New Roman" pitchFamily="18" charset="0"/>
              </a:rPr>
              <a:t>đoạn</a:t>
            </a:r>
            <a:r>
              <a:rPr lang="en-US" sz="3200" b="1" dirty="0">
                <a:solidFill>
                  <a:srgbClr val="7030A0"/>
                </a:solidFill>
                <a:latin typeface="+mn-lt"/>
                <a:cs typeface="Times New Roman" pitchFamily="18" charset="0"/>
              </a:rPr>
              <a:t> con </a:t>
            </a:r>
            <a:r>
              <a:rPr lang="en-US" sz="3200" b="1" dirty="0" err="1">
                <a:solidFill>
                  <a:srgbClr val="7030A0"/>
                </a:solidFill>
                <a:latin typeface="+mn-lt"/>
                <a:cs typeface="Times New Roman" pitchFamily="18" charset="0"/>
              </a:rPr>
              <a:t>người</a:t>
            </a:r>
            <a:r>
              <a:rPr lang="en-US" sz="3200" b="1" dirty="0">
                <a:solidFill>
                  <a:srgbClr val="7030A0"/>
                </a:solidFill>
                <a:latin typeface="+mn-lt"/>
                <a:cs typeface="Times New Roman" pitchFamily="18" charset="0"/>
              </a:rPr>
              <a:t> </a:t>
            </a:r>
            <a:r>
              <a:rPr lang="en-US" sz="3200" b="1" dirty="0" err="1">
                <a:solidFill>
                  <a:srgbClr val="7030A0"/>
                </a:solidFill>
                <a:latin typeface="+mn-lt"/>
                <a:cs typeface="Times New Roman" pitchFamily="18" charset="0"/>
              </a:rPr>
              <a:t>thực</a:t>
            </a:r>
            <a:r>
              <a:rPr lang="en-US" sz="3200" b="1" dirty="0">
                <a:solidFill>
                  <a:srgbClr val="7030A0"/>
                </a:solidFill>
                <a:latin typeface="+mn-lt"/>
                <a:cs typeface="Times New Roman" pitchFamily="18" charset="0"/>
              </a:rPr>
              <a:t> </a:t>
            </a:r>
            <a:r>
              <a:rPr lang="en-US" sz="3200" b="1" dirty="0" err="1">
                <a:solidFill>
                  <a:srgbClr val="7030A0"/>
                </a:solidFill>
                <a:latin typeface="+mn-lt"/>
                <a:cs typeface="Times New Roman" pitchFamily="18" charset="0"/>
              </a:rPr>
              <a:t>sự</a:t>
            </a:r>
            <a:r>
              <a:rPr lang="en-US" sz="3200" b="1" dirty="0">
                <a:solidFill>
                  <a:srgbClr val="7030A0"/>
                </a:solidFill>
                <a:latin typeface="+mn-lt"/>
                <a:cs typeface="Times New Roman" pitchFamily="18" charset="0"/>
              </a:rPr>
              <a:t> </a:t>
            </a:r>
            <a:r>
              <a:rPr lang="en-US" sz="3200" b="1" dirty="0" err="1">
                <a:solidFill>
                  <a:srgbClr val="7030A0"/>
                </a:solidFill>
                <a:latin typeface="+mn-lt"/>
                <a:cs typeface="Times New Roman" pitchFamily="18" charset="0"/>
              </a:rPr>
              <a:t>bước</a:t>
            </a:r>
            <a:r>
              <a:rPr lang="en-US" sz="3200" b="1" dirty="0">
                <a:solidFill>
                  <a:srgbClr val="7030A0"/>
                </a:solidFill>
                <a:latin typeface="+mn-lt"/>
                <a:cs typeface="Times New Roman" pitchFamily="18" charset="0"/>
              </a:rPr>
              <a:t> </a:t>
            </a:r>
            <a:r>
              <a:rPr lang="en-US" sz="3200" b="1" dirty="0" err="1">
                <a:solidFill>
                  <a:srgbClr val="7030A0"/>
                </a:solidFill>
                <a:latin typeface="+mn-lt"/>
                <a:cs typeface="Times New Roman" pitchFamily="18" charset="0"/>
              </a:rPr>
              <a:t>vào</a:t>
            </a:r>
            <a:r>
              <a:rPr lang="en-US" sz="3200" b="1" dirty="0">
                <a:solidFill>
                  <a:srgbClr val="7030A0"/>
                </a:solidFill>
                <a:latin typeface="+mn-lt"/>
                <a:cs typeface="Times New Roman" pitchFamily="18" charset="0"/>
              </a:rPr>
              <a:t> </a:t>
            </a:r>
            <a:r>
              <a:rPr lang="en-US" sz="3200" b="1" dirty="0" err="1">
                <a:solidFill>
                  <a:srgbClr val="7030A0"/>
                </a:solidFill>
                <a:latin typeface="+mn-lt"/>
                <a:cs typeface="Times New Roman" pitchFamily="18" charset="0"/>
              </a:rPr>
              <a:t>xã</a:t>
            </a:r>
            <a:r>
              <a:rPr lang="en-US" sz="3200" b="1" dirty="0">
                <a:solidFill>
                  <a:srgbClr val="7030A0"/>
                </a:solidFill>
                <a:latin typeface="+mn-lt"/>
                <a:cs typeface="Times New Roman" pitchFamily="18" charset="0"/>
              </a:rPr>
              <a:t> </a:t>
            </a:r>
            <a:r>
              <a:rPr lang="en-US" sz="3200" b="1" dirty="0" err="1">
                <a:solidFill>
                  <a:srgbClr val="7030A0"/>
                </a:solidFill>
                <a:latin typeface="+mn-lt"/>
                <a:cs typeface="Times New Roman" pitchFamily="18" charset="0"/>
              </a:rPr>
              <a:t>hội</a:t>
            </a:r>
            <a:r>
              <a:rPr lang="en-US" sz="3200" b="1" dirty="0">
                <a:solidFill>
                  <a:srgbClr val="7030A0"/>
                </a:solidFill>
                <a:latin typeface="+mn-lt"/>
                <a:cs typeface="Times New Roman" pitchFamily="18" charset="0"/>
              </a:rPr>
              <a:t> </a:t>
            </a:r>
            <a:br>
              <a:rPr lang="en-US" sz="3200" b="1" dirty="0">
                <a:solidFill>
                  <a:srgbClr val="7030A0"/>
                </a:solidFill>
                <a:latin typeface="+mn-lt"/>
                <a:cs typeface="Times New Roman" pitchFamily="18" charset="0"/>
              </a:rPr>
            </a:br>
            <a:endParaRPr lang="vi-VN" sz="3200" b="1" dirty="0">
              <a:solidFill>
                <a:srgbClr val="7030A0"/>
              </a:solidFill>
              <a:latin typeface="+mn-lt"/>
              <a:cs typeface="Times New Roman" pitchFamily="18" charset="0"/>
            </a:endParaRPr>
          </a:p>
        </p:txBody>
      </p:sp>
      <p:pic>
        <p:nvPicPr>
          <p:cNvPr id="6150" name="Picture 6" descr="C:\Users\Admin-PC\Downloads\0.8686380013329238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01940" y="2911804"/>
            <a:ext cx="3029114" cy="2129846"/>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C:\Users\Admin-PC\Downloads\vaodoi-4343-13836458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107" y="1190579"/>
            <a:ext cx="2594449" cy="1878382"/>
          </a:xfrm>
          <a:prstGeom prst="rect">
            <a:avLst/>
          </a:prstGeom>
          <a:noFill/>
          <a:extLst>
            <a:ext uri="{909E8E84-426E-40DD-AFC4-6F175D3DCCD1}">
              <a14:hiddenFill xmlns:a14="http://schemas.microsoft.com/office/drawing/2010/main">
                <a:solidFill>
                  <a:srgbClr val="FFFFFF"/>
                </a:solidFill>
              </a14:hiddenFill>
            </a:ext>
          </a:extLst>
        </p:spPr>
      </p:pic>
      <p:pic>
        <p:nvPicPr>
          <p:cNvPr id="6153" name="Picture 9" descr="C:\Users\Admin-PC\Downloads\Việc_làm_Online-54ed0ce0925255c184eb61b0a294157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4132828"/>
            <a:ext cx="2664296" cy="208823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dmin-PC\Downloads\500_b6a011e9-26d5-4f0d-950a-da751036df7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895" y="3976727"/>
            <a:ext cx="2804028" cy="210302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C:\Users\Admin-PC\Downloads\job-interview-business-meeting.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76321" y="1201368"/>
            <a:ext cx="2623806" cy="1579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77401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dmin-PC\Downloads\519700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016" y="3114190"/>
            <a:ext cx="4131987" cy="313753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Admin-PC\Downloads\gia-dinh-hanh-phu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6339" y="3114192"/>
            <a:ext cx="3312368" cy="313753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C:\Users\Admin-PC\Downloads\ap-dung-cac-ky-nang-pr-de-tao-ra-cac-moi-quan-h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022" y="404664"/>
            <a:ext cx="3845977" cy="2200250"/>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C:\Users\Admin-PC\Downloads\tungmq201241319302243_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5555" y="260648"/>
            <a:ext cx="3429000" cy="273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95059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solidFill>
                  <a:srgbClr val="002060"/>
                </a:solidFill>
                <a:latin typeface="Times New Roman" pitchFamily="18" charset="0"/>
                <a:cs typeface="Times New Roman" pitchFamily="18" charset="0"/>
              </a:rPr>
              <a:t>I.3.Mục </a:t>
            </a:r>
            <a:r>
              <a:rPr lang="en-US" b="1" i="1" dirty="0" err="1" smtClean="0">
                <a:solidFill>
                  <a:srgbClr val="002060"/>
                </a:solidFill>
                <a:latin typeface="Times New Roman" pitchFamily="18" charset="0"/>
                <a:cs typeface="Times New Roman" pitchFamily="18" charset="0"/>
              </a:rPr>
              <a:t>tiêu</a:t>
            </a:r>
            <a:r>
              <a:rPr lang="en-US" b="1" i="1" dirty="0" smtClean="0">
                <a:solidFill>
                  <a:srgbClr val="002060"/>
                </a:solidFill>
                <a:latin typeface="Times New Roman" pitchFamily="18" charset="0"/>
                <a:cs typeface="Times New Roman" pitchFamily="18" charset="0"/>
              </a:rPr>
              <a:t> </a:t>
            </a:r>
            <a:r>
              <a:rPr lang="en-US" b="1" i="1" dirty="0" err="1" smtClean="0">
                <a:solidFill>
                  <a:srgbClr val="002060"/>
                </a:solidFill>
                <a:latin typeface="Times New Roman" pitchFamily="18" charset="0"/>
                <a:cs typeface="Times New Roman" pitchFamily="18" charset="0"/>
              </a:rPr>
              <a:t>xã</a:t>
            </a:r>
            <a:r>
              <a:rPr lang="en-US" b="1" i="1" dirty="0" smtClean="0">
                <a:solidFill>
                  <a:srgbClr val="002060"/>
                </a:solidFill>
                <a:latin typeface="Times New Roman" pitchFamily="18" charset="0"/>
                <a:cs typeface="Times New Roman" pitchFamily="18" charset="0"/>
              </a:rPr>
              <a:t> </a:t>
            </a:r>
            <a:r>
              <a:rPr lang="en-US" b="1" i="1" dirty="0" err="1" smtClean="0">
                <a:solidFill>
                  <a:srgbClr val="002060"/>
                </a:solidFill>
                <a:latin typeface="Times New Roman" pitchFamily="18" charset="0"/>
                <a:cs typeface="Times New Roman" pitchFamily="18" charset="0"/>
              </a:rPr>
              <a:t>hội</a:t>
            </a:r>
            <a:r>
              <a:rPr lang="en-US" b="1" i="1" dirty="0" smtClean="0">
                <a:solidFill>
                  <a:srgbClr val="002060"/>
                </a:solidFill>
                <a:latin typeface="Times New Roman" pitchFamily="18" charset="0"/>
                <a:cs typeface="Times New Roman" pitchFamily="18" charset="0"/>
              </a:rPr>
              <a:t> </a:t>
            </a:r>
            <a:r>
              <a:rPr lang="en-US" b="1" i="1" dirty="0" err="1" smtClean="0">
                <a:solidFill>
                  <a:srgbClr val="002060"/>
                </a:solidFill>
                <a:latin typeface="Times New Roman" pitchFamily="18" charset="0"/>
                <a:cs typeface="Times New Roman" pitchFamily="18" charset="0"/>
              </a:rPr>
              <a:t>hóa</a:t>
            </a:r>
            <a:endParaRPr lang="vi-VN" b="1" i="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446856" y="1528192"/>
            <a:ext cx="8229600" cy="2116832"/>
          </a:xfrm>
        </p:spPr>
        <p:txBody>
          <a:bodyPr>
            <a:normAutofit fontScale="92500" lnSpcReduction="20000"/>
          </a:bodyPr>
          <a:lstStyle/>
          <a:p>
            <a:pPr marL="0" indent="0">
              <a:buNone/>
            </a:pPr>
            <a:r>
              <a:rPr lang="en-US" dirty="0" smtClean="0">
                <a:solidFill>
                  <a:srgbClr val="7030A0"/>
                </a:solidFill>
              </a:rPr>
              <a:t>Arnett( 1995) </a:t>
            </a:r>
            <a:r>
              <a:rPr lang="en-US" dirty="0" err="1" smtClean="0">
                <a:solidFill>
                  <a:srgbClr val="7030A0"/>
                </a:solidFill>
              </a:rPr>
              <a:t>đã</a:t>
            </a:r>
            <a:r>
              <a:rPr lang="en-US" dirty="0" smtClean="0">
                <a:solidFill>
                  <a:srgbClr val="7030A0"/>
                </a:solidFill>
              </a:rPr>
              <a:t> </a:t>
            </a:r>
            <a:r>
              <a:rPr lang="en-US" dirty="0" err="1" smtClean="0">
                <a:solidFill>
                  <a:srgbClr val="7030A0"/>
                </a:solidFill>
              </a:rPr>
              <a:t>liệt</a:t>
            </a:r>
            <a:r>
              <a:rPr lang="en-US" dirty="0" smtClean="0">
                <a:solidFill>
                  <a:srgbClr val="7030A0"/>
                </a:solidFill>
              </a:rPr>
              <a:t> </a:t>
            </a:r>
            <a:r>
              <a:rPr lang="en-US" dirty="0" err="1" smtClean="0">
                <a:solidFill>
                  <a:srgbClr val="7030A0"/>
                </a:solidFill>
              </a:rPr>
              <a:t>kê</a:t>
            </a:r>
            <a:r>
              <a:rPr lang="en-US" dirty="0" smtClean="0">
                <a:solidFill>
                  <a:srgbClr val="7030A0"/>
                </a:solidFill>
              </a:rPr>
              <a:t> 3 </a:t>
            </a:r>
            <a:r>
              <a:rPr lang="en-US" dirty="0" err="1" smtClean="0">
                <a:solidFill>
                  <a:srgbClr val="7030A0"/>
                </a:solidFill>
              </a:rPr>
              <a:t>mục</a:t>
            </a:r>
            <a:r>
              <a:rPr lang="en-US" dirty="0" smtClean="0">
                <a:solidFill>
                  <a:srgbClr val="7030A0"/>
                </a:solidFill>
              </a:rPr>
              <a:t> </a:t>
            </a:r>
            <a:r>
              <a:rPr lang="en-US" dirty="0" err="1" smtClean="0">
                <a:solidFill>
                  <a:srgbClr val="7030A0"/>
                </a:solidFill>
              </a:rPr>
              <a:t>tiêu</a:t>
            </a:r>
            <a:r>
              <a:rPr lang="en-US" dirty="0" smtClean="0">
                <a:solidFill>
                  <a:srgbClr val="7030A0"/>
                </a:solidFill>
              </a:rPr>
              <a:t> </a:t>
            </a:r>
            <a:r>
              <a:rPr lang="en-US" dirty="0" err="1" smtClean="0">
                <a:solidFill>
                  <a:srgbClr val="7030A0"/>
                </a:solidFill>
              </a:rPr>
              <a:t>của</a:t>
            </a:r>
            <a:r>
              <a:rPr lang="en-US" dirty="0" smtClean="0">
                <a:solidFill>
                  <a:srgbClr val="7030A0"/>
                </a:solidFill>
              </a:rPr>
              <a:t> </a:t>
            </a:r>
            <a:r>
              <a:rPr lang="en-US" dirty="0" err="1" smtClean="0">
                <a:solidFill>
                  <a:srgbClr val="7030A0"/>
                </a:solidFill>
              </a:rPr>
              <a:t>xã</a:t>
            </a:r>
            <a:r>
              <a:rPr lang="en-US" dirty="0" smtClean="0">
                <a:solidFill>
                  <a:srgbClr val="7030A0"/>
                </a:solidFill>
              </a:rPr>
              <a:t> </a:t>
            </a:r>
            <a:r>
              <a:rPr lang="en-US" dirty="0" err="1" smtClean="0">
                <a:solidFill>
                  <a:srgbClr val="7030A0"/>
                </a:solidFill>
              </a:rPr>
              <a:t>hội</a:t>
            </a:r>
            <a:r>
              <a:rPr lang="en-US" dirty="0" smtClean="0">
                <a:solidFill>
                  <a:srgbClr val="7030A0"/>
                </a:solidFill>
              </a:rPr>
              <a:t> </a:t>
            </a:r>
            <a:r>
              <a:rPr lang="en-US" dirty="0" err="1" smtClean="0">
                <a:solidFill>
                  <a:srgbClr val="7030A0"/>
                </a:solidFill>
              </a:rPr>
              <a:t>hóa</a:t>
            </a:r>
            <a:r>
              <a:rPr lang="en-US" dirty="0" smtClean="0">
                <a:solidFill>
                  <a:srgbClr val="7030A0"/>
                </a:solidFill>
              </a:rPr>
              <a:t> </a:t>
            </a:r>
            <a:r>
              <a:rPr lang="en-US" dirty="0" err="1" smtClean="0">
                <a:solidFill>
                  <a:srgbClr val="7030A0"/>
                </a:solidFill>
              </a:rPr>
              <a:t>như</a:t>
            </a:r>
            <a:r>
              <a:rPr lang="en-US" dirty="0" smtClean="0">
                <a:solidFill>
                  <a:srgbClr val="7030A0"/>
                </a:solidFill>
              </a:rPr>
              <a:t> </a:t>
            </a:r>
            <a:r>
              <a:rPr lang="en-US" dirty="0" err="1" smtClean="0">
                <a:solidFill>
                  <a:srgbClr val="7030A0"/>
                </a:solidFill>
              </a:rPr>
              <a:t>sau</a:t>
            </a:r>
            <a:r>
              <a:rPr lang="en-US" dirty="0" smtClean="0">
                <a:solidFill>
                  <a:srgbClr val="7030A0"/>
                </a:solidFill>
              </a:rPr>
              <a:t>:</a:t>
            </a:r>
          </a:p>
          <a:p>
            <a:r>
              <a:rPr lang="en-US" dirty="0" err="1" smtClean="0">
                <a:solidFill>
                  <a:srgbClr val="7030A0"/>
                </a:solidFill>
              </a:rPr>
              <a:t>Thúc</a:t>
            </a:r>
            <a:r>
              <a:rPr lang="en-US" dirty="0" smtClean="0">
                <a:solidFill>
                  <a:srgbClr val="7030A0"/>
                </a:solidFill>
              </a:rPr>
              <a:t> </a:t>
            </a:r>
            <a:r>
              <a:rPr lang="en-US" dirty="0" err="1" smtClean="0">
                <a:solidFill>
                  <a:srgbClr val="7030A0"/>
                </a:solidFill>
              </a:rPr>
              <a:t>đẩy</a:t>
            </a:r>
            <a:r>
              <a:rPr lang="en-US" dirty="0" smtClean="0">
                <a:solidFill>
                  <a:srgbClr val="7030A0"/>
                </a:solidFill>
              </a:rPr>
              <a:t> </a:t>
            </a:r>
            <a:r>
              <a:rPr lang="en-US" dirty="0" err="1" smtClean="0">
                <a:solidFill>
                  <a:srgbClr val="7030A0"/>
                </a:solidFill>
              </a:rPr>
              <a:t>sự</a:t>
            </a:r>
            <a:r>
              <a:rPr lang="en-US" dirty="0" smtClean="0">
                <a:solidFill>
                  <a:srgbClr val="7030A0"/>
                </a:solidFill>
              </a:rPr>
              <a:t> </a:t>
            </a:r>
            <a:r>
              <a:rPr lang="en-US" dirty="0" err="1" smtClean="0">
                <a:solidFill>
                  <a:srgbClr val="7030A0"/>
                </a:solidFill>
              </a:rPr>
              <a:t>kiểm</a:t>
            </a:r>
            <a:r>
              <a:rPr lang="en-US" dirty="0" smtClean="0">
                <a:solidFill>
                  <a:srgbClr val="7030A0"/>
                </a:solidFill>
              </a:rPr>
              <a:t> </a:t>
            </a:r>
            <a:r>
              <a:rPr lang="en-US" dirty="0" err="1" smtClean="0">
                <a:solidFill>
                  <a:srgbClr val="7030A0"/>
                </a:solidFill>
              </a:rPr>
              <a:t>soát</a:t>
            </a:r>
            <a:r>
              <a:rPr lang="en-US" dirty="0" smtClean="0">
                <a:solidFill>
                  <a:srgbClr val="7030A0"/>
                </a:solidFill>
              </a:rPr>
              <a:t> </a:t>
            </a:r>
            <a:r>
              <a:rPr lang="en-US" dirty="0" err="1" smtClean="0">
                <a:solidFill>
                  <a:srgbClr val="7030A0"/>
                </a:solidFill>
              </a:rPr>
              <a:t>và</a:t>
            </a:r>
            <a:r>
              <a:rPr lang="en-US" dirty="0" smtClean="0">
                <a:solidFill>
                  <a:srgbClr val="7030A0"/>
                </a:solidFill>
              </a:rPr>
              <a:t> </a:t>
            </a:r>
            <a:r>
              <a:rPr lang="en-US" dirty="0" err="1" smtClean="0">
                <a:solidFill>
                  <a:srgbClr val="7030A0"/>
                </a:solidFill>
              </a:rPr>
              <a:t>phát</a:t>
            </a:r>
            <a:r>
              <a:rPr lang="en-US" dirty="0" smtClean="0">
                <a:solidFill>
                  <a:srgbClr val="7030A0"/>
                </a:solidFill>
              </a:rPr>
              <a:t> </a:t>
            </a:r>
            <a:r>
              <a:rPr lang="en-US" dirty="0" err="1" smtClean="0">
                <a:solidFill>
                  <a:srgbClr val="7030A0"/>
                </a:solidFill>
              </a:rPr>
              <a:t>triển</a:t>
            </a:r>
            <a:r>
              <a:rPr lang="en-US" dirty="0" smtClean="0">
                <a:solidFill>
                  <a:srgbClr val="7030A0"/>
                </a:solidFill>
              </a:rPr>
              <a:t> </a:t>
            </a:r>
            <a:r>
              <a:rPr lang="en-US" dirty="0" err="1">
                <a:solidFill>
                  <a:srgbClr val="7030A0"/>
                </a:solidFill>
              </a:rPr>
              <a:t>c</a:t>
            </a:r>
            <a:r>
              <a:rPr lang="en-US" dirty="0" err="1" smtClean="0">
                <a:solidFill>
                  <a:srgbClr val="7030A0"/>
                </a:solidFill>
              </a:rPr>
              <a:t>ủa</a:t>
            </a:r>
            <a:r>
              <a:rPr lang="en-US" dirty="0" smtClean="0">
                <a:solidFill>
                  <a:srgbClr val="7030A0"/>
                </a:solidFill>
              </a:rPr>
              <a:t> </a:t>
            </a:r>
            <a:r>
              <a:rPr lang="en-US" dirty="0" err="1" smtClean="0">
                <a:solidFill>
                  <a:srgbClr val="7030A0"/>
                </a:solidFill>
              </a:rPr>
              <a:t>nhận</a:t>
            </a:r>
            <a:r>
              <a:rPr lang="en-US" dirty="0" smtClean="0">
                <a:solidFill>
                  <a:srgbClr val="7030A0"/>
                </a:solidFill>
              </a:rPr>
              <a:t> </a:t>
            </a:r>
            <a:r>
              <a:rPr lang="en-US" dirty="0" err="1" smtClean="0">
                <a:solidFill>
                  <a:srgbClr val="7030A0"/>
                </a:solidFill>
              </a:rPr>
              <a:t>thức</a:t>
            </a:r>
            <a:r>
              <a:rPr lang="en-US" dirty="0" smtClean="0">
                <a:solidFill>
                  <a:srgbClr val="7030A0"/>
                </a:solidFill>
              </a:rPr>
              <a:t>(conscience)</a:t>
            </a:r>
          </a:p>
          <a:p>
            <a:pPr marL="0" indent="0">
              <a:buNone/>
            </a:pPr>
            <a:r>
              <a:rPr lang="en-US" dirty="0" smtClean="0">
                <a:solidFill>
                  <a:srgbClr val="7030A0"/>
                </a:solidFill>
              </a:rPr>
              <a:t>  </a:t>
            </a:r>
            <a:endParaRPr lang="vi-VN" dirty="0">
              <a:solidFill>
                <a:srgbClr val="7030A0"/>
              </a:solidFill>
            </a:endParaRPr>
          </a:p>
        </p:txBody>
      </p:sp>
      <p:pic>
        <p:nvPicPr>
          <p:cNvPr id="9218" name="Picture 2" descr="C:\Users\Admin-PC\Downloads\Cach-giup-con-truong-thanh-ve-nhan-thu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645024"/>
            <a:ext cx="3184691" cy="2496277"/>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Admin-PC\Downloads\bi mat thuong hieu.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3851" y="3417765"/>
            <a:ext cx="2664296" cy="292606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Admin-PC\Downloads\nhan_thuc_gioi_tinh_o_tr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3632658"/>
            <a:ext cx="2232248" cy="2711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9479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764704"/>
            <a:ext cx="3168352" cy="5481727"/>
          </a:xfrm>
        </p:spPr>
        <p:txBody>
          <a:bodyPr>
            <a:normAutofit/>
          </a:bodyPr>
          <a:lstStyle/>
          <a:p>
            <a:r>
              <a:rPr lang="en-US" sz="3400" dirty="0" err="1" smtClean="0">
                <a:solidFill>
                  <a:srgbClr val="7030A0"/>
                </a:solidFill>
              </a:rPr>
              <a:t>Chuẩn</a:t>
            </a:r>
            <a:r>
              <a:rPr lang="en-US" sz="3400" dirty="0" smtClean="0">
                <a:solidFill>
                  <a:srgbClr val="7030A0"/>
                </a:solidFill>
              </a:rPr>
              <a:t> </a:t>
            </a:r>
            <a:r>
              <a:rPr lang="en-US" sz="3400" dirty="0" err="1" smtClean="0">
                <a:solidFill>
                  <a:srgbClr val="7030A0"/>
                </a:solidFill>
              </a:rPr>
              <a:t>bị</a:t>
            </a:r>
            <a:r>
              <a:rPr lang="en-US" sz="3400" dirty="0" smtClean="0">
                <a:solidFill>
                  <a:srgbClr val="7030A0"/>
                </a:solidFill>
              </a:rPr>
              <a:t> </a:t>
            </a:r>
            <a:r>
              <a:rPr lang="en-US" sz="3400" dirty="0" err="1" smtClean="0">
                <a:solidFill>
                  <a:srgbClr val="7030A0"/>
                </a:solidFill>
              </a:rPr>
              <a:t>và</a:t>
            </a:r>
            <a:r>
              <a:rPr lang="en-US" sz="3400" dirty="0" smtClean="0">
                <a:solidFill>
                  <a:srgbClr val="7030A0"/>
                </a:solidFill>
              </a:rPr>
              <a:t> </a:t>
            </a:r>
            <a:r>
              <a:rPr lang="en-US" sz="3400" dirty="0" err="1" smtClean="0">
                <a:solidFill>
                  <a:srgbClr val="7030A0"/>
                </a:solidFill>
              </a:rPr>
              <a:t>thực</a:t>
            </a:r>
            <a:r>
              <a:rPr lang="en-US" sz="3400" dirty="0" smtClean="0">
                <a:solidFill>
                  <a:srgbClr val="7030A0"/>
                </a:solidFill>
              </a:rPr>
              <a:t> </a:t>
            </a:r>
            <a:r>
              <a:rPr lang="en-US" sz="3400" dirty="0" err="1" smtClean="0">
                <a:solidFill>
                  <a:srgbClr val="7030A0"/>
                </a:solidFill>
              </a:rPr>
              <a:t>hiện</a:t>
            </a:r>
            <a:r>
              <a:rPr lang="en-US" sz="3400" dirty="0" smtClean="0">
                <a:solidFill>
                  <a:srgbClr val="7030A0"/>
                </a:solidFill>
              </a:rPr>
              <a:t> </a:t>
            </a:r>
            <a:r>
              <a:rPr lang="en-US" sz="3400" dirty="0" err="1" smtClean="0">
                <a:solidFill>
                  <a:srgbClr val="7030A0"/>
                </a:solidFill>
              </a:rPr>
              <a:t>các</a:t>
            </a:r>
            <a:r>
              <a:rPr lang="en-US" sz="3400" dirty="0" smtClean="0">
                <a:solidFill>
                  <a:srgbClr val="7030A0"/>
                </a:solidFill>
              </a:rPr>
              <a:t> </a:t>
            </a:r>
            <a:r>
              <a:rPr lang="en-US" sz="3400" dirty="0" err="1" smtClean="0">
                <a:solidFill>
                  <a:srgbClr val="7030A0"/>
                </a:solidFill>
              </a:rPr>
              <a:t>vai</a:t>
            </a:r>
            <a:r>
              <a:rPr lang="en-US" sz="3400" dirty="0" smtClean="0">
                <a:solidFill>
                  <a:srgbClr val="7030A0"/>
                </a:solidFill>
              </a:rPr>
              <a:t> </a:t>
            </a:r>
            <a:r>
              <a:rPr lang="en-US" sz="3400" dirty="0" err="1" smtClean="0">
                <a:solidFill>
                  <a:srgbClr val="7030A0"/>
                </a:solidFill>
              </a:rPr>
              <a:t>trò</a:t>
            </a:r>
            <a:r>
              <a:rPr lang="en-US" sz="3400" dirty="0" smtClean="0">
                <a:solidFill>
                  <a:srgbClr val="7030A0"/>
                </a:solidFill>
              </a:rPr>
              <a:t>, </a:t>
            </a:r>
            <a:r>
              <a:rPr lang="en-US" sz="3400" dirty="0" err="1" smtClean="0">
                <a:solidFill>
                  <a:srgbClr val="7030A0"/>
                </a:solidFill>
              </a:rPr>
              <a:t>bao</a:t>
            </a:r>
            <a:r>
              <a:rPr lang="en-US" sz="3400" dirty="0" smtClean="0">
                <a:solidFill>
                  <a:srgbClr val="7030A0"/>
                </a:solidFill>
              </a:rPr>
              <a:t> </a:t>
            </a:r>
            <a:r>
              <a:rPr lang="en-US" sz="3400" dirty="0" err="1" smtClean="0">
                <a:solidFill>
                  <a:srgbClr val="7030A0"/>
                </a:solidFill>
              </a:rPr>
              <a:t>gồm</a:t>
            </a:r>
            <a:r>
              <a:rPr lang="en-US" sz="3400" dirty="0" smtClean="0">
                <a:solidFill>
                  <a:srgbClr val="7030A0"/>
                </a:solidFill>
              </a:rPr>
              <a:t> </a:t>
            </a:r>
            <a:r>
              <a:rPr lang="en-US" sz="3400" dirty="0" err="1" smtClean="0">
                <a:solidFill>
                  <a:srgbClr val="7030A0"/>
                </a:solidFill>
              </a:rPr>
              <a:t>các</a:t>
            </a:r>
            <a:r>
              <a:rPr lang="en-US" sz="3400" dirty="0" smtClean="0">
                <a:solidFill>
                  <a:srgbClr val="7030A0"/>
                </a:solidFill>
              </a:rPr>
              <a:t> </a:t>
            </a:r>
            <a:r>
              <a:rPr lang="en-US" sz="3400" dirty="0" err="1" smtClean="0">
                <a:solidFill>
                  <a:srgbClr val="7030A0"/>
                </a:solidFill>
              </a:rPr>
              <a:t>vai</a:t>
            </a:r>
            <a:r>
              <a:rPr lang="en-US" sz="3400" dirty="0" smtClean="0">
                <a:solidFill>
                  <a:srgbClr val="7030A0"/>
                </a:solidFill>
              </a:rPr>
              <a:t> </a:t>
            </a:r>
            <a:r>
              <a:rPr lang="en-US" sz="3400" dirty="0" err="1" smtClean="0">
                <a:solidFill>
                  <a:srgbClr val="7030A0"/>
                </a:solidFill>
              </a:rPr>
              <a:t>trò</a:t>
            </a:r>
            <a:r>
              <a:rPr lang="en-US" sz="3400" dirty="0" smtClean="0">
                <a:solidFill>
                  <a:srgbClr val="7030A0"/>
                </a:solidFill>
              </a:rPr>
              <a:t> </a:t>
            </a:r>
            <a:r>
              <a:rPr lang="en-US" sz="3400" dirty="0" err="1" smtClean="0">
                <a:solidFill>
                  <a:srgbClr val="7030A0"/>
                </a:solidFill>
              </a:rPr>
              <a:t>nghề</a:t>
            </a:r>
            <a:r>
              <a:rPr lang="en-US" sz="3400" dirty="0" smtClean="0">
                <a:solidFill>
                  <a:srgbClr val="7030A0"/>
                </a:solidFill>
              </a:rPr>
              <a:t> </a:t>
            </a:r>
            <a:r>
              <a:rPr lang="en-US" sz="3400" dirty="0" err="1" smtClean="0">
                <a:solidFill>
                  <a:srgbClr val="7030A0"/>
                </a:solidFill>
              </a:rPr>
              <a:t>nghiệp</a:t>
            </a:r>
            <a:r>
              <a:rPr lang="en-US" sz="3400" dirty="0" smtClean="0">
                <a:solidFill>
                  <a:srgbClr val="7030A0"/>
                </a:solidFill>
              </a:rPr>
              <a:t>, </a:t>
            </a:r>
            <a:r>
              <a:rPr lang="en-US" sz="3400" dirty="0" err="1" smtClean="0">
                <a:solidFill>
                  <a:srgbClr val="7030A0"/>
                </a:solidFill>
              </a:rPr>
              <a:t>vai</a:t>
            </a:r>
            <a:r>
              <a:rPr lang="en-US" sz="3400" dirty="0" smtClean="0">
                <a:solidFill>
                  <a:srgbClr val="7030A0"/>
                </a:solidFill>
              </a:rPr>
              <a:t> </a:t>
            </a:r>
            <a:r>
              <a:rPr lang="en-US" sz="3400" dirty="0" err="1" smtClean="0">
                <a:solidFill>
                  <a:srgbClr val="7030A0"/>
                </a:solidFill>
              </a:rPr>
              <a:t>trò</a:t>
            </a:r>
            <a:r>
              <a:rPr lang="en-US" sz="3400" dirty="0" smtClean="0">
                <a:solidFill>
                  <a:srgbClr val="7030A0"/>
                </a:solidFill>
              </a:rPr>
              <a:t> </a:t>
            </a:r>
            <a:r>
              <a:rPr lang="en-US" sz="3400" dirty="0" err="1" smtClean="0">
                <a:solidFill>
                  <a:srgbClr val="7030A0"/>
                </a:solidFill>
              </a:rPr>
              <a:t>giới</a:t>
            </a:r>
            <a:r>
              <a:rPr lang="en-US" sz="3400" dirty="0" smtClean="0">
                <a:solidFill>
                  <a:srgbClr val="7030A0"/>
                </a:solidFill>
              </a:rPr>
              <a:t>, </a:t>
            </a:r>
            <a:r>
              <a:rPr lang="en-US" sz="3400" dirty="0" err="1" smtClean="0">
                <a:solidFill>
                  <a:srgbClr val="7030A0"/>
                </a:solidFill>
              </a:rPr>
              <a:t>và</a:t>
            </a:r>
            <a:r>
              <a:rPr lang="en-US" sz="3400" dirty="0" smtClean="0">
                <a:solidFill>
                  <a:srgbClr val="7030A0"/>
                </a:solidFill>
              </a:rPr>
              <a:t> </a:t>
            </a:r>
            <a:r>
              <a:rPr lang="en-US" sz="3400" dirty="0" err="1" smtClean="0">
                <a:solidFill>
                  <a:srgbClr val="7030A0"/>
                </a:solidFill>
              </a:rPr>
              <a:t>vai</a:t>
            </a:r>
            <a:r>
              <a:rPr lang="en-US" sz="3400" dirty="0" smtClean="0">
                <a:solidFill>
                  <a:srgbClr val="7030A0"/>
                </a:solidFill>
              </a:rPr>
              <a:t> </a:t>
            </a:r>
            <a:r>
              <a:rPr lang="en-US" sz="3400" dirty="0" err="1" smtClean="0">
                <a:solidFill>
                  <a:srgbClr val="7030A0"/>
                </a:solidFill>
              </a:rPr>
              <a:t>trò</a:t>
            </a:r>
            <a:r>
              <a:rPr lang="en-US" sz="3400" dirty="0" smtClean="0">
                <a:solidFill>
                  <a:srgbClr val="7030A0"/>
                </a:solidFill>
              </a:rPr>
              <a:t> </a:t>
            </a:r>
            <a:r>
              <a:rPr lang="en-US" sz="3400" dirty="0" err="1" smtClean="0">
                <a:solidFill>
                  <a:srgbClr val="7030A0"/>
                </a:solidFill>
              </a:rPr>
              <a:t>trong</a:t>
            </a:r>
            <a:r>
              <a:rPr lang="en-US" sz="3400" dirty="0" smtClean="0">
                <a:solidFill>
                  <a:srgbClr val="7030A0"/>
                </a:solidFill>
              </a:rPr>
              <a:t> </a:t>
            </a:r>
            <a:r>
              <a:rPr lang="en-US" sz="3400" dirty="0" err="1" smtClean="0">
                <a:solidFill>
                  <a:srgbClr val="7030A0"/>
                </a:solidFill>
              </a:rPr>
              <a:t>các</a:t>
            </a:r>
            <a:r>
              <a:rPr lang="en-US" sz="3400" dirty="0" smtClean="0">
                <a:solidFill>
                  <a:srgbClr val="7030A0"/>
                </a:solidFill>
              </a:rPr>
              <a:t> </a:t>
            </a:r>
            <a:r>
              <a:rPr lang="en-US" sz="3400" dirty="0" err="1" smtClean="0">
                <a:solidFill>
                  <a:srgbClr val="7030A0"/>
                </a:solidFill>
              </a:rPr>
              <a:t>thiết</a:t>
            </a:r>
            <a:r>
              <a:rPr lang="en-US" sz="3400" dirty="0" smtClean="0">
                <a:solidFill>
                  <a:srgbClr val="7030A0"/>
                </a:solidFill>
              </a:rPr>
              <a:t> </a:t>
            </a:r>
            <a:r>
              <a:rPr lang="en-US" sz="3400" dirty="0" err="1" smtClean="0">
                <a:solidFill>
                  <a:srgbClr val="7030A0"/>
                </a:solidFill>
              </a:rPr>
              <a:t>chế</a:t>
            </a:r>
            <a:r>
              <a:rPr lang="en-US" sz="3400" dirty="0" smtClean="0">
                <a:solidFill>
                  <a:srgbClr val="7030A0"/>
                </a:solidFill>
              </a:rPr>
              <a:t> </a:t>
            </a:r>
            <a:r>
              <a:rPr lang="en-US" sz="3400" dirty="0" err="1" smtClean="0">
                <a:solidFill>
                  <a:srgbClr val="7030A0"/>
                </a:solidFill>
              </a:rPr>
              <a:t>như</a:t>
            </a:r>
            <a:r>
              <a:rPr lang="en-US" sz="3400" dirty="0" smtClean="0">
                <a:solidFill>
                  <a:srgbClr val="7030A0"/>
                </a:solidFill>
              </a:rPr>
              <a:t> </a:t>
            </a:r>
            <a:r>
              <a:rPr lang="en-US" sz="3400" dirty="0" err="1" smtClean="0">
                <a:solidFill>
                  <a:srgbClr val="7030A0"/>
                </a:solidFill>
              </a:rPr>
              <a:t>kết</a:t>
            </a:r>
            <a:r>
              <a:rPr lang="en-US" sz="3400" dirty="0" smtClean="0">
                <a:solidFill>
                  <a:srgbClr val="7030A0"/>
                </a:solidFill>
              </a:rPr>
              <a:t> </a:t>
            </a:r>
            <a:r>
              <a:rPr lang="en-US" sz="3400" dirty="0" err="1" smtClean="0">
                <a:solidFill>
                  <a:srgbClr val="7030A0"/>
                </a:solidFill>
              </a:rPr>
              <a:t>hôn</a:t>
            </a:r>
            <a:r>
              <a:rPr lang="en-US" sz="3400" dirty="0" smtClean="0">
                <a:solidFill>
                  <a:srgbClr val="7030A0"/>
                </a:solidFill>
              </a:rPr>
              <a:t> </a:t>
            </a:r>
            <a:r>
              <a:rPr lang="en-US" sz="3400" dirty="0" err="1" smtClean="0">
                <a:solidFill>
                  <a:srgbClr val="7030A0"/>
                </a:solidFill>
              </a:rPr>
              <a:t>làm</a:t>
            </a:r>
            <a:r>
              <a:rPr lang="en-US" sz="3400" dirty="0" smtClean="0">
                <a:solidFill>
                  <a:srgbClr val="7030A0"/>
                </a:solidFill>
              </a:rPr>
              <a:t> cha </a:t>
            </a:r>
            <a:r>
              <a:rPr lang="en-US" sz="3400" dirty="0" err="1" smtClean="0">
                <a:solidFill>
                  <a:srgbClr val="7030A0"/>
                </a:solidFill>
              </a:rPr>
              <a:t>mẹ</a:t>
            </a:r>
            <a:r>
              <a:rPr lang="en-US" sz="3400" dirty="0" smtClean="0">
                <a:solidFill>
                  <a:srgbClr val="7030A0"/>
                </a:solidFill>
              </a:rPr>
              <a:t>.</a:t>
            </a:r>
            <a:endParaRPr lang="vi-VN" sz="3400" dirty="0">
              <a:solidFill>
                <a:srgbClr val="7030A0"/>
              </a:solidFill>
            </a:endParaRPr>
          </a:p>
        </p:txBody>
      </p:sp>
      <p:pic>
        <p:nvPicPr>
          <p:cNvPr id="10242" name="Picture 2" descr="C:\Users\Admin-PC\Downloads\nam-gioi-cde3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215467"/>
            <a:ext cx="2951380" cy="1781191"/>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C:\Users\Admin-PC\Downloads\1Marriage_b95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4713" y="2708920"/>
            <a:ext cx="2376264" cy="309634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Admin-PC\Downloads\1380291988-6-tuan-dau-lam-cha-anh-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8062" y="4257092"/>
            <a:ext cx="1872208" cy="2289059"/>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C:\Users\Admin-PC\Downloads\1328841375.im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9025" y="2166498"/>
            <a:ext cx="2284896" cy="1694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46368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052736"/>
            <a:ext cx="2943261" cy="5184576"/>
          </a:xfrm>
        </p:spPr>
        <p:txBody>
          <a:bodyPr>
            <a:noAutofit/>
          </a:bodyPr>
          <a:lstStyle/>
          <a:p>
            <a:r>
              <a:rPr lang="en-US" sz="3800" dirty="0" err="1" smtClean="0">
                <a:solidFill>
                  <a:srgbClr val="7030A0"/>
                </a:solidFill>
              </a:rPr>
              <a:t>Sự</a:t>
            </a:r>
            <a:r>
              <a:rPr lang="en-US" sz="3800" dirty="0" smtClean="0">
                <a:solidFill>
                  <a:srgbClr val="7030A0"/>
                </a:solidFill>
              </a:rPr>
              <a:t> </a:t>
            </a:r>
            <a:r>
              <a:rPr lang="en-US" sz="3800" dirty="0" err="1" smtClean="0">
                <a:solidFill>
                  <a:srgbClr val="7030A0"/>
                </a:solidFill>
              </a:rPr>
              <a:t>nuôi</a:t>
            </a:r>
            <a:r>
              <a:rPr lang="en-US" sz="3800" dirty="0" smtClean="0">
                <a:solidFill>
                  <a:srgbClr val="7030A0"/>
                </a:solidFill>
              </a:rPr>
              <a:t> </a:t>
            </a:r>
            <a:r>
              <a:rPr lang="en-US" sz="3800" dirty="0" err="1" smtClean="0">
                <a:solidFill>
                  <a:srgbClr val="7030A0"/>
                </a:solidFill>
              </a:rPr>
              <a:t>dưỡng</a:t>
            </a:r>
            <a:r>
              <a:rPr lang="en-US" sz="3800" dirty="0" smtClean="0">
                <a:solidFill>
                  <a:srgbClr val="7030A0"/>
                </a:solidFill>
              </a:rPr>
              <a:t> </a:t>
            </a:r>
            <a:r>
              <a:rPr lang="en-US" sz="3800" dirty="0" err="1" smtClean="0">
                <a:solidFill>
                  <a:srgbClr val="7030A0"/>
                </a:solidFill>
              </a:rPr>
              <a:t>các</a:t>
            </a:r>
            <a:r>
              <a:rPr lang="en-US" sz="3800" dirty="0" smtClean="0">
                <a:solidFill>
                  <a:srgbClr val="7030A0"/>
                </a:solidFill>
              </a:rPr>
              <a:t> ý </a:t>
            </a:r>
            <a:r>
              <a:rPr lang="en-US" sz="3800" dirty="0" err="1" smtClean="0">
                <a:solidFill>
                  <a:srgbClr val="7030A0"/>
                </a:solidFill>
              </a:rPr>
              <a:t>tưởng</a:t>
            </a:r>
            <a:r>
              <a:rPr lang="en-US" sz="3800" dirty="0" smtClean="0">
                <a:solidFill>
                  <a:srgbClr val="7030A0"/>
                </a:solidFill>
              </a:rPr>
              <a:t>, </a:t>
            </a:r>
            <a:r>
              <a:rPr lang="en-US" sz="3800" dirty="0" err="1" smtClean="0">
                <a:solidFill>
                  <a:srgbClr val="7030A0"/>
                </a:solidFill>
              </a:rPr>
              <a:t>hoặc</a:t>
            </a:r>
            <a:r>
              <a:rPr lang="en-US" sz="3800" dirty="0" smtClean="0">
                <a:solidFill>
                  <a:srgbClr val="7030A0"/>
                </a:solidFill>
              </a:rPr>
              <a:t> </a:t>
            </a:r>
            <a:r>
              <a:rPr lang="en-US" sz="3800" dirty="0" err="1" smtClean="0">
                <a:solidFill>
                  <a:srgbClr val="7030A0"/>
                </a:solidFill>
              </a:rPr>
              <a:t>những</a:t>
            </a:r>
            <a:r>
              <a:rPr lang="en-US" sz="3800" dirty="0" smtClean="0">
                <a:solidFill>
                  <a:srgbClr val="7030A0"/>
                </a:solidFill>
              </a:rPr>
              <a:t> </a:t>
            </a:r>
            <a:r>
              <a:rPr lang="en-US" sz="3800" dirty="0" err="1" smtClean="0">
                <a:solidFill>
                  <a:srgbClr val="7030A0"/>
                </a:solidFill>
              </a:rPr>
              <a:t>thứ</a:t>
            </a:r>
            <a:r>
              <a:rPr lang="en-US" sz="3800" dirty="0" smtClean="0">
                <a:solidFill>
                  <a:srgbClr val="7030A0"/>
                </a:solidFill>
              </a:rPr>
              <a:t> </a:t>
            </a:r>
            <a:r>
              <a:rPr lang="en-US" sz="3800" dirty="0" err="1" smtClean="0">
                <a:solidFill>
                  <a:srgbClr val="7030A0"/>
                </a:solidFill>
              </a:rPr>
              <a:t>quan</a:t>
            </a:r>
            <a:r>
              <a:rPr lang="en-US" sz="3800" dirty="0" smtClean="0">
                <a:solidFill>
                  <a:srgbClr val="7030A0"/>
                </a:solidFill>
              </a:rPr>
              <a:t> </a:t>
            </a:r>
            <a:r>
              <a:rPr lang="en-US" sz="3800" dirty="0" err="1" smtClean="0">
                <a:solidFill>
                  <a:srgbClr val="7030A0"/>
                </a:solidFill>
              </a:rPr>
              <a:t>trọng</a:t>
            </a:r>
            <a:r>
              <a:rPr lang="en-US" sz="3800" dirty="0" smtClean="0">
                <a:solidFill>
                  <a:srgbClr val="7030A0"/>
                </a:solidFill>
              </a:rPr>
              <a:t> </a:t>
            </a:r>
            <a:r>
              <a:rPr lang="en-US" sz="3800" dirty="0" err="1" smtClean="0">
                <a:solidFill>
                  <a:srgbClr val="7030A0"/>
                </a:solidFill>
              </a:rPr>
              <a:t>có</a:t>
            </a:r>
            <a:r>
              <a:rPr lang="en-US" sz="3800" dirty="0" smtClean="0">
                <a:solidFill>
                  <a:srgbClr val="7030A0"/>
                </a:solidFill>
              </a:rPr>
              <a:t> </a:t>
            </a:r>
            <a:r>
              <a:rPr lang="en-US" sz="3800" dirty="0" err="1" smtClean="0">
                <a:solidFill>
                  <a:srgbClr val="7030A0"/>
                </a:solidFill>
              </a:rPr>
              <a:t>giá</a:t>
            </a:r>
            <a:r>
              <a:rPr lang="en-US" sz="3800" dirty="0" smtClean="0">
                <a:solidFill>
                  <a:srgbClr val="7030A0"/>
                </a:solidFill>
              </a:rPr>
              <a:t> </a:t>
            </a:r>
            <a:r>
              <a:rPr lang="en-US" sz="3800" dirty="0" err="1" smtClean="0">
                <a:solidFill>
                  <a:srgbClr val="7030A0"/>
                </a:solidFill>
              </a:rPr>
              <a:t>trị</a:t>
            </a:r>
            <a:r>
              <a:rPr lang="en-US" sz="3800" dirty="0" smtClean="0">
                <a:solidFill>
                  <a:srgbClr val="7030A0"/>
                </a:solidFill>
              </a:rPr>
              <a:t> </a:t>
            </a:r>
            <a:r>
              <a:rPr lang="en-US" sz="3800" dirty="0" err="1" smtClean="0">
                <a:solidFill>
                  <a:srgbClr val="7030A0"/>
                </a:solidFill>
              </a:rPr>
              <a:t>để</a:t>
            </a:r>
            <a:r>
              <a:rPr lang="en-US" sz="3800" dirty="0" smtClean="0">
                <a:solidFill>
                  <a:srgbClr val="7030A0"/>
                </a:solidFill>
              </a:rPr>
              <a:t> </a:t>
            </a:r>
            <a:r>
              <a:rPr lang="en-US" sz="3800" dirty="0" err="1" smtClean="0">
                <a:solidFill>
                  <a:srgbClr val="7030A0"/>
                </a:solidFill>
              </a:rPr>
              <a:t>sống</a:t>
            </a:r>
            <a:r>
              <a:rPr lang="en-US" sz="3800" dirty="0" smtClean="0">
                <a:solidFill>
                  <a:srgbClr val="7030A0"/>
                </a:solidFill>
              </a:rPr>
              <a:t> </a:t>
            </a:r>
            <a:r>
              <a:rPr lang="en-US" sz="3800" dirty="0" err="1" smtClean="0">
                <a:solidFill>
                  <a:srgbClr val="7030A0"/>
                </a:solidFill>
              </a:rPr>
              <a:t>vì</a:t>
            </a:r>
            <a:r>
              <a:rPr lang="en-US" sz="3800" dirty="0" smtClean="0">
                <a:solidFill>
                  <a:srgbClr val="7030A0"/>
                </a:solidFill>
              </a:rPr>
              <a:t>.</a:t>
            </a:r>
            <a:endParaRPr lang="vi-VN" sz="3800" dirty="0">
              <a:solidFill>
                <a:srgbClr val="7030A0"/>
              </a:solidFill>
            </a:endParaRPr>
          </a:p>
        </p:txBody>
      </p:sp>
      <p:pic>
        <p:nvPicPr>
          <p:cNvPr id="11266" name="Picture 2" descr="C:\Users\Admin-PC\Downloads\e91xbb48lan77mh37dp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92911" y="548680"/>
            <a:ext cx="2887601" cy="2592288"/>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C:\Users\Admin-PC\Downloads\tải xuống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8797" y="2420888"/>
            <a:ext cx="2376233" cy="2148817"/>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Users\Admin-PC\Downloads\ky-nang-song-12 - Cop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9004" y="3983212"/>
            <a:ext cx="2887601" cy="24254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5084540"/>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solidFill>
                  <a:srgbClr val="002060"/>
                </a:solidFill>
                <a:latin typeface="Times New Roman" pitchFamily="18" charset="0"/>
                <a:cs typeface="Times New Roman" pitchFamily="18" charset="0"/>
              </a:rPr>
              <a:t>I.4. </a:t>
            </a:r>
            <a:r>
              <a:rPr lang="en-US" b="1" i="1" dirty="0" err="1" smtClean="0">
                <a:solidFill>
                  <a:srgbClr val="002060"/>
                </a:solidFill>
                <a:latin typeface="Times New Roman" pitchFamily="18" charset="0"/>
                <a:cs typeface="Times New Roman" pitchFamily="18" charset="0"/>
              </a:rPr>
              <a:t>Vai</a:t>
            </a:r>
            <a:r>
              <a:rPr lang="en-US" b="1" i="1" dirty="0" smtClean="0">
                <a:solidFill>
                  <a:srgbClr val="002060"/>
                </a:solidFill>
                <a:latin typeface="Times New Roman" pitchFamily="18" charset="0"/>
                <a:cs typeface="Times New Roman" pitchFamily="18" charset="0"/>
              </a:rPr>
              <a:t> </a:t>
            </a:r>
            <a:r>
              <a:rPr lang="en-US" b="1" i="1" dirty="0" err="1" smtClean="0">
                <a:solidFill>
                  <a:srgbClr val="002060"/>
                </a:solidFill>
                <a:latin typeface="Times New Roman" pitchFamily="18" charset="0"/>
                <a:cs typeface="Times New Roman" pitchFamily="18" charset="0"/>
              </a:rPr>
              <a:t>trò</a:t>
            </a:r>
            <a:r>
              <a:rPr lang="en-US" b="1" i="1" dirty="0" smtClean="0">
                <a:solidFill>
                  <a:srgbClr val="002060"/>
                </a:solidFill>
                <a:latin typeface="Times New Roman" pitchFamily="18" charset="0"/>
                <a:cs typeface="Times New Roman" pitchFamily="18" charset="0"/>
              </a:rPr>
              <a:t> </a:t>
            </a:r>
            <a:r>
              <a:rPr lang="en-US" b="1" i="1" dirty="0" err="1" smtClean="0">
                <a:solidFill>
                  <a:srgbClr val="002060"/>
                </a:solidFill>
                <a:latin typeface="Times New Roman" pitchFamily="18" charset="0"/>
                <a:cs typeface="Times New Roman" pitchFamily="18" charset="0"/>
              </a:rPr>
              <a:t>xã</a:t>
            </a:r>
            <a:r>
              <a:rPr lang="en-US" b="1" i="1" dirty="0" smtClean="0">
                <a:solidFill>
                  <a:srgbClr val="002060"/>
                </a:solidFill>
                <a:latin typeface="Times New Roman" pitchFamily="18" charset="0"/>
                <a:cs typeface="Times New Roman" pitchFamily="18" charset="0"/>
              </a:rPr>
              <a:t> </a:t>
            </a:r>
            <a:r>
              <a:rPr lang="en-US" b="1" i="1" dirty="0" err="1" smtClean="0">
                <a:solidFill>
                  <a:srgbClr val="002060"/>
                </a:solidFill>
                <a:latin typeface="Times New Roman" pitchFamily="18" charset="0"/>
                <a:cs typeface="Times New Roman" pitchFamily="18" charset="0"/>
              </a:rPr>
              <a:t>hội</a:t>
            </a:r>
            <a:r>
              <a:rPr lang="en-US" b="1" i="1" dirty="0" smtClean="0">
                <a:solidFill>
                  <a:srgbClr val="002060"/>
                </a:solidFill>
                <a:latin typeface="Times New Roman" pitchFamily="18" charset="0"/>
                <a:cs typeface="Times New Roman" pitchFamily="18" charset="0"/>
              </a:rPr>
              <a:t> </a:t>
            </a:r>
            <a:r>
              <a:rPr lang="en-US" b="1" i="1" dirty="0" err="1" smtClean="0">
                <a:solidFill>
                  <a:srgbClr val="002060"/>
                </a:solidFill>
                <a:latin typeface="Times New Roman" pitchFamily="18" charset="0"/>
                <a:cs typeface="Times New Roman" pitchFamily="18" charset="0"/>
              </a:rPr>
              <a:t>hóa</a:t>
            </a:r>
            <a:endParaRPr lang="vi-VN" b="1" i="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229600" cy="4637111"/>
          </a:xfrm>
        </p:spPr>
        <p:txBody>
          <a:bodyPr>
            <a:normAutofit/>
          </a:bodyPr>
          <a:lstStyle/>
          <a:p>
            <a:r>
              <a:rPr lang="vi-VN" sz="4000" dirty="0">
                <a:solidFill>
                  <a:srgbClr val="7030A0"/>
                </a:solidFill>
                <a:latin typeface="Times New Roman" pitchFamily="18" charset="0"/>
                <a:cs typeface="Times New Roman" pitchFamily="18" charset="0"/>
              </a:rPr>
              <a:t>Xã hội hóa là nền tảng quan trọng của loài người, không như các sinh vật khác, con người cần phải có hiểu biết xã hội để sống. Ngoài sự tồn tại có tính chất sinh học đơn thuần, kinh nghiệm xã hội tạo ra nhân cách của mỗi con người. </a:t>
            </a:r>
          </a:p>
        </p:txBody>
      </p:sp>
    </p:spTree>
    <p:extLst>
      <p:ext uri="{BB962C8B-B14F-4D97-AF65-F5344CB8AC3E}">
        <p14:creationId xmlns:p14="http://schemas.microsoft.com/office/powerpoint/2010/main" val="12383062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PC\Downloads\Xa_hoi_hoa_giao_duc_vai_tro_Nha_nuo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76672"/>
            <a:ext cx="2376264" cy="2376264"/>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Admin-PC\Downloads\50919571_thien_tha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3373" y="476672"/>
            <a:ext cx="2543508" cy="237626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Admin-PC\Downloads\ncuu-kp-kenh14-04-af31f.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2338" y="476672"/>
            <a:ext cx="2334700" cy="2376264"/>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C:\Users\Admin-PC\Downloads\cam-xuc-tri-tu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962" y="3212976"/>
            <a:ext cx="4380210" cy="3312368"/>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C:\Users\Admin-PC\Downloads\12-3b89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8024" y="3212976"/>
            <a:ext cx="4114800" cy="3312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068219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u="sng" dirty="0" smtClean="0">
                <a:solidFill>
                  <a:srgbClr val="002060"/>
                </a:solidFill>
              </a:rPr>
              <a:t>CHỦ ĐỀ:</a:t>
            </a:r>
            <a:endParaRPr lang="vi-VN" b="1" u="sng" dirty="0">
              <a:solidFill>
                <a:srgbClr val="002060"/>
              </a:solidFill>
            </a:endParaRPr>
          </a:p>
        </p:txBody>
      </p:sp>
      <p:sp>
        <p:nvSpPr>
          <p:cNvPr id="3" name="Content Placeholder 2"/>
          <p:cNvSpPr>
            <a:spLocks noGrp="1"/>
          </p:cNvSpPr>
          <p:nvPr>
            <p:ph idx="1"/>
          </p:nvPr>
        </p:nvSpPr>
        <p:spPr/>
        <p:txBody>
          <a:bodyPr>
            <a:normAutofit/>
          </a:bodyPr>
          <a:lstStyle/>
          <a:p>
            <a:pPr marL="0" indent="0" algn="ctr">
              <a:buNone/>
            </a:pPr>
            <a:r>
              <a:rPr lang="en-US" sz="7200" b="1" dirty="0" smtClean="0">
                <a:solidFill>
                  <a:srgbClr val="0000CC"/>
                </a:solidFill>
                <a:latin typeface="Times New Roman" pitchFamily="18" charset="0"/>
                <a:cs typeface="Times New Roman" pitchFamily="18" charset="0"/>
              </a:rPr>
              <a:t>XÃ HỘI HÓA VÀ TƯƠNG TÁC XÃ HỘI</a:t>
            </a:r>
            <a:endParaRPr lang="vi-VN" sz="7200" b="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101551425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i="1" dirty="0" smtClean="0">
                <a:solidFill>
                  <a:srgbClr val="002060"/>
                </a:solidFill>
                <a:latin typeface="Times New Roman" pitchFamily="18" charset="0"/>
                <a:cs typeface="Times New Roman" pitchFamily="18" charset="0"/>
              </a:rPr>
              <a:t>I.5. </a:t>
            </a:r>
            <a:r>
              <a:rPr lang="en-US" sz="4800" b="1" i="1" dirty="0" err="1" smtClean="0">
                <a:solidFill>
                  <a:srgbClr val="002060"/>
                </a:solidFill>
                <a:latin typeface="Times New Roman" pitchFamily="18" charset="0"/>
                <a:cs typeface="Times New Roman" pitchFamily="18" charset="0"/>
              </a:rPr>
              <a:t>Quá</a:t>
            </a:r>
            <a:r>
              <a:rPr lang="en-US" sz="4800" b="1" i="1" dirty="0" smtClean="0">
                <a:solidFill>
                  <a:srgbClr val="002060"/>
                </a:solidFill>
                <a:latin typeface="Times New Roman" pitchFamily="18" charset="0"/>
                <a:cs typeface="Times New Roman" pitchFamily="18" charset="0"/>
              </a:rPr>
              <a:t> </a:t>
            </a:r>
            <a:r>
              <a:rPr lang="en-US" sz="4800" b="1" i="1" dirty="0" err="1" smtClean="0">
                <a:solidFill>
                  <a:srgbClr val="002060"/>
                </a:solidFill>
                <a:latin typeface="Times New Roman" pitchFamily="18" charset="0"/>
                <a:cs typeface="Times New Roman" pitchFamily="18" charset="0"/>
              </a:rPr>
              <a:t>trình</a:t>
            </a:r>
            <a:r>
              <a:rPr lang="en-US" sz="4800" b="1" i="1" dirty="0" smtClean="0">
                <a:solidFill>
                  <a:srgbClr val="002060"/>
                </a:solidFill>
                <a:latin typeface="Times New Roman" pitchFamily="18" charset="0"/>
                <a:cs typeface="Times New Roman" pitchFamily="18" charset="0"/>
              </a:rPr>
              <a:t> </a:t>
            </a:r>
            <a:r>
              <a:rPr lang="en-US" sz="4800" b="1" i="1" dirty="0" err="1" smtClean="0">
                <a:solidFill>
                  <a:srgbClr val="002060"/>
                </a:solidFill>
                <a:latin typeface="Times New Roman" pitchFamily="18" charset="0"/>
                <a:cs typeface="Times New Roman" pitchFamily="18" charset="0"/>
              </a:rPr>
              <a:t>xã</a:t>
            </a:r>
            <a:r>
              <a:rPr lang="en-US" sz="4800" b="1" i="1" dirty="0" smtClean="0">
                <a:solidFill>
                  <a:srgbClr val="002060"/>
                </a:solidFill>
                <a:latin typeface="Times New Roman" pitchFamily="18" charset="0"/>
                <a:cs typeface="Times New Roman" pitchFamily="18" charset="0"/>
              </a:rPr>
              <a:t> </a:t>
            </a:r>
            <a:r>
              <a:rPr lang="en-US" sz="4800" b="1" i="1" dirty="0" err="1" smtClean="0">
                <a:solidFill>
                  <a:srgbClr val="002060"/>
                </a:solidFill>
                <a:latin typeface="Times New Roman" pitchFamily="18" charset="0"/>
                <a:cs typeface="Times New Roman" pitchFamily="18" charset="0"/>
              </a:rPr>
              <a:t>hội</a:t>
            </a:r>
            <a:r>
              <a:rPr lang="en-US" sz="4800" b="1" i="1" dirty="0" smtClean="0">
                <a:solidFill>
                  <a:srgbClr val="002060"/>
                </a:solidFill>
                <a:latin typeface="Times New Roman" pitchFamily="18" charset="0"/>
                <a:cs typeface="Times New Roman" pitchFamily="18" charset="0"/>
              </a:rPr>
              <a:t> </a:t>
            </a:r>
            <a:r>
              <a:rPr lang="en-US" sz="4800" b="1" i="1" dirty="0" err="1" smtClean="0">
                <a:solidFill>
                  <a:srgbClr val="002060"/>
                </a:solidFill>
                <a:latin typeface="Times New Roman" pitchFamily="18" charset="0"/>
                <a:cs typeface="Times New Roman" pitchFamily="18" charset="0"/>
              </a:rPr>
              <a:t>hóa</a:t>
            </a:r>
            <a:endParaRPr lang="vi-VN" sz="4800" b="1" i="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229600" cy="4997152"/>
          </a:xfrm>
        </p:spPr>
        <p:txBody>
          <a:bodyPr>
            <a:normAutofit/>
          </a:bodyPr>
          <a:lstStyle/>
          <a:p>
            <a:pPr marL="0" indent="0">
              <a:buNone/>
            </a:pPr>
            <a:r>
              <a:rPr lang="en-US" sz="3600" dirty="0" err="1" smtClean="0">
                <a:solidFill>
                  <a:srgbClr val="7030A0"/>
                </a:solidFill>
                <a:latin typeface="Times New Roman" pitchFamily="18" charset="0"/>
                <a:cs typeface="Times New Roman" pitchFamily="18" charset="0"/>
              </a:rPr>
              <a:t>Xã</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hội</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hóa</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được</a:t>
            </a:r>
            <a:r>
              <a:rPr lang="en-US" sz="3600" dirty="0" smtClean="0">
                <a:solidFill>
                  <a:srgbClr val="7030A0"/>
                </a:solidFill>
                <a:latin typeface="Times New Roman" pitchFamily="18" charset="0"/>
                <a:cs typeface="Times New Roman" pitchFamily="18" charset="0"/>
              </a:rPr>
              <a:t> chia </a:t>
            </a:r>
            <a:r>
              <a:rPr lang="en-US" sz="3600" dirty="0" err="1" smtClean="0">
                <a:solidFill>
                  <a:srgbClr val="7030A0"/>
                </a:solidFill>
                <a:latin typeface="Times New Roman" pitchFamily="18" charset="0"/>
                <a:cs typeface="Times New Roman" pitchFamily="18" charset="0"/>
              </a:rPr>
              <a:t>làm</a:t>
            </a:r>
            <a:r>
              <a:rPr lang="en-US" sz="3600" dirty="0" smtClean="0">
                <a:solidFill>
                  <a:srgbClr val="7030A0"/>
                </a:solidFill>
                <a:latin typeface="Times New Roman" pitchFamily="18" charset="0"/>
                <a:cs typeface="Times New Roman" pitchFamily="18" charset="0"/>
              </a:rPr>
              <a:t> 2 </a:t>
            </a:r>
            <a:r>
              <a:rPr lang="en-US" sz="3600" dirty="0" err="1" smtClean="0">
                <a:solidFill>
                  <a:srgbClr val="7030A0"/>
                </a:solidFill>
                <a:latin typeface="Times New Roman" pitchFamily="18" charset="0"/>
                <a:cs typeface="Times New Roman" pitchFamily="18" charset="0"/>
              </a:rPr>
              <a:t>giai</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đoạn</a:t>
            </a:r>
            <a:r>
              <a:rPr lang="en-US" sz="3600" dirty="0">
                <a:solidFill>
                  <a:srgbClr val="7030A0"/>
                </a:solidFill>
                <a:latin typeface="Times New Roman" pitchFamily="18" charset="0"/>
                <a:cs typeface="Times New Roman" pitchFamily="18" charset="0"/>
              </a:rPr>
              <a:t>:</a:t>
            </a:r>
            <a:endParaRPr lang="en-US" sz="3600" dirty="0" smtClean="0">
              <a:solidFill>
                <a:srgbClr val="7030A0"/>
              </a:solidFill>
              <a:latin typeface="Times New Roman" pitchFamily="18" charset="0"/>
              <a:cs typeface="Times New Roman" pitchFamily="18" charset="0"/>
            </a:endParaRPr>
          </a:p>
          <a:p>
            <a:r>
              <a:rPr lang="en-US" sz="3600" dirty="0" err="1" smtClean="0">
                <a:solidFill>
                  <a:srgbClr val="7030A0"/>
                </a:solidFill>
                <a:latin typeface="Times New Roman" pitchFamily="18" charset="0"/>
                <a:cs typeface="Times New Roman" pitchFamily="18" charset="0"/>
              </a:rPr>
              <a:t>Xã</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hội</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hóa</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sơ</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cấp</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diễn</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ra</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trong</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giai</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đoạn</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đầu</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tiên</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như</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giai</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đoạn</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đứa</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trẻ</a:t>
            </a:r>
            <a:r>
              <a:rPr lang="en-US" sz="3600" dirty="0" smtClean="0">
                <a:solidFill>
                  <a:srgbClr val="7030A0"/>
                </a:solidFill>
                <a:latin typeface="Times New Roman" pitchFamily="18" charset="0"/>
                <a:cs typeface="Times New Roman" pitchFamily="18" charset="0"/>
              </a:rPr>
              <a:t> hay </a:t>
            </a:r>
            <a:r>
              <a:rPr lang="en-US" sz="3600" dirty="0" err="1" smtClean="0">
                <a:solidFill>
                  <a:srgbClr val="7030A0"/>
                </a:solidFill>
                <a:latin typeface="Times New Roman" pitchFamily="18" charset="0"/>
                <a:cs typeface="Times New Roman" pitchFamily="18" charset="0"/>
              </a:rPr>
              <a:t>vị</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thành</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niên</a:t>
            </a:r>
            <a:r>
              <a:rPr lang="en-US" sz="3600" dirty="0" smtClean="0">
                <a:solidFill>
                  <a:srgbClr val="7030A0"/>
                </a:solidFill>
                <a:latin typeface="Times New Roman" pitchFamily="18" charset="0"/>
                <a:cs typeface="Times New Roman" pitchFamily="18" charset="0"/>
              </a:rPr>
              <a:t>.</a:t>
            </a:r>
          </a:p>
          <a:p>
            <a:r>
              <a:rPr lang="en-US" sz="3600" dirty="0" err="1" smtClean="0">
                <a:solidFill>
                  <a:srgbClr val="7030A0"/>
                </a:solidFill>
                <a:latin typeface="Times New Roman" pitchFamily="18" charset="0"/>
                <a:cs typeface="Times New Roman" pitchFamily="18" charset="0"/>
              </a:rPr>
              <a:t>Xã</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hội</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hóa</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thứ</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cấp</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là</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quá</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trình</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diễn</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ra</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suốt</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đời</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người</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như</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là</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một</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người</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gặp</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những</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nhóm</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mới</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mà</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yêu</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cầu</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phải</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được</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xã</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hôi</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hóa</a:t>
            </a:r>
            <a:r>
              <a:rPr lang="en-US" sz="3600" dirty="0" smtClean="0">
                <a:solidFill>
                  <a:srgbClr val="7030A0"/>
                </a:solidFill>
                <a:latin typeface="Times New Roman" pitchFamily="18" charset="0"/>
                <a:cs typeface="Times New Roman" pitchFamily="18" charset="0"/>
              </a:rPr>
              <a:t> </a:t>
            </a:r>
            <a:r>
              <a:rPr lang="en-US" sz="3600" dirty="0" err="1" smtClean="0">
                <a:solidFill>
                  <a:srgbClr val="7030A0"/>
                </a:solidFill>
                <a:latin typeface="Times New Roman" pitchFamily="18" charset="0"/>
                <a:cs typeface="Times New Roman" pitchFamily="18" charset="0"/>
              </a:rPr>
              <a:t>thêm</a:t>
            </a:r>
            <a:r>
              <a:rPr lang="en-US" sz="3600" dirty="0" smtClean="0">
                <a:solidFill>
                  <a:srgbClr val="7030A0"/>
                </a:solidFill>
                <a:latin typeface="Times New Roman" pitchFamily="18" charset="0"/>
                <a:cs typeface="Times New Roman" pitchFamily="18" charset="0"/>
              </a:rPr>
              <a:t>.</a:t>
            </a:r>
          </a:p>
        </p:txBody>
      </p:sp>
    </p:spTree>
    <p:extLst>
      <p:ext uri="{BB962C8B-B14F-4D97-AF65-F5344CB8AC3E}">
        <p14:creationId xmlns:p14="http://schemas.microsoft.com/office/powerpoint/2010/main" val="499112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down)">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r>
              <a:rPr lang="en-US" sz="3600" dirty="0" err="1">
                <a:solidFill>
                  <a:srgbClr val="0000CC"/>
                </a:solidFill>
                <a:latin typeface="Times New Roman" pitchFamily="18" charset="0"/>
                <a:cs typeface="Times New Roman" pitchFamily="18" charset="0"/>
              </a:rPr>
              <a:t>Mottimer</a:t>
            </a:r>
            <a:r>
              <a:rPr lang="en-US" sz="3600" dirty="0">
                <a:solidFill>
                  <a:srgbClr val="0000CC"/>
                </a:solidFill>
                <a:latin typeface="Times New Roman" pitchFamily="18" charset="0"/>
                <a:cs typeface="Times New Roman" pitchFamily="18" charset="0"/>
              </a:rPr>
              <a:t> and Simmons(1978) </a:t>
            </a:r>
            <a:r>
              <a:rPr lang="en-US" sz="3600" dirty="0" err="1">
                <a:solidFill>
                  <a:srgbClr val="0000CC"/>
                </a:solidFill>
                <a:latin typeface="Times New Roman" pitchFamily="18" charset="0"/>
                <a:cs typeface="Times New Roman" pitchFamily="18" charset="0"/>
              </a:rPr>
              <a:t>chỉ</a:t>
            </a:r>
            <a:r>
              <a:rPr lang="en-US" sz="3600" dirty="0">
                <a:solidFill>
                  <a:srgbClr val="0000CC"/>
                </a:solidFill>
                <a:latin typeface="Times New Roman" pitchFamily="18" charset="0"/>
                <a:cs typeface="Times New Roman" pitchFamily="18" charset="0"/>
              </a:rPr>
              <a:t> </a:t>
            </a:r>
            <a:r>
              <a:rPr lang="en-US" sz="3600" dirty="0" err="1">
                <a:solidFill>
                  <a:srgbClr val="0000CC"/>
                </a:solidFill>
                <a:latin typeface="Times New Roman" pitchFamily="18" charset="0"/>
                <a:cs typeface="Times New Roman" pitchFamily="18" charset="0"/>
              </a:rPr>
              <a:t>ra</a:t>
            </a:r>
            <a:r>
              <a:rPr lang="en-US" sz="3600" dirty="0">
                <a:solidFill>
                  <a:srgbClr val="0000CC"/>
                </a:solidFill>
                <a:latin typeface="Times New Roman" pitchFamily="18" charset="0"/>
                <a:cs typeface="Times New Roman" pitchFamily="18" charset="0"/>
              </a:rPr>
              <a:t> 3 </a:t>
            </a:r>
            <a:r>
              <a:rPr lang="en-US" sz="3600" dirty="0" err="1">
                <a:solidFill>
                  <a:srgbClr val="0000CC"/>
                </a:solidFill>
                <a:latin typeface="Times New Roman" pitchFamily="18" charset="0"/>
                <a:cs typeface="Times New Roman" pitchFamily="18" charset="0"/>
              </a:rPr>
              <a:t>phương</a:t>
            </a:r>
            <a:r>
              <a:rPr lang="en-US" sz="3600" dirty="0">
                <a:solidFill>
                  <a:srgbClr val="0000CC"/>
                </a:solidFill>
                <a:latin typeface="Times New Roman" pitchFamily="18" charset="0"/>
                <a:cs typeface="Times New Roman" pitchFamily="18" charset="0"/>
              </a:rPr>
              <a:t> </a:t>
            </a:r>
            <a:r>
              <a:rPr lang="en-US" sz="3600" dirty="0" err="1">
                <a:solidFill>
                  <a:srgbClr val="0000CC"/>
                </a:solidFill>
                <a:latin typeface="Times New Roman" pitchFamily="18" charset="0"/>
                <a:cs typeface="Times New Roman" pitchFamily="18" charset="0"/>
              </a:rPr>
              <a:t>diện</a:t>
            </a:r>
            <a:r>
              <a:rPr lang="en-US" sz="3600" dirty="0">
                <a:solidFill>
                  <a:srgbClr val="0000CC"/>
                </a:solidFill>
                <a:latin typeface="Times New Roman" pitchFamily="18" charset="0"/>
                <a:cs typeface="Times New Roman" pitchFamily="18" charset="0"/>
              </a:rPr>
              <a:t> </a:t>
            </a:r>
            <a:r>
              <a:rPr lang="en-US" sz="3600" dirty="0" err="1">
                <a:solidFill>
                  <a:srgbClr val="0000CC"/>
                </a:solidFill>
                <a:latin typeface="Times New Roman" pitchFamily="18" charset="0"/>
                <a:cs typeface="Times New Roman" pitchFamily="18" charset="0"/>
              </a:rPr>
              <a:t>khác</a:t>
            </a:r>
            <a:r>
              <a:rPr lang="en-US" sz="3600" dirty="0">
                <a:solidFill>
                  <a:srgbClr val="0000CC"/>
                </a:solidFill>
                <a:latin typeface="Times New Roman" pitchFamily="18" charset="0"/>
                <a:cs typeface="Times New Roman" pitchFamily="18" charset="0"/>
              </a:rPr>
              <a:t> </a:t>
            </a:r>
            <a:r>
              <a:rPr lang="en-US" sz="3600" dirty="0" err="1">
                <a:solidFill>
                  <a:srgbClr val="0000CC"/>
                </a:solidFill>
                <a:latin typeface="Times New Roman" pitchFamily="18" charset="0"/>
                <a:cs typeface="Times New Roman" pitchFamily="18" charset="0"/>
              </a:rPr>
              <a:t>nhau</a:t>
            </a:r>
            <a:r>
              <a:rPr lang="en-US" sz="3600" dirty="0">
                <a:solidFill>
                  <a:srgbClr val="0000CC"/>
                </a:solidFill>
                <a:latin typeface="Times New Roman" pitchFamily="18" charset="0"/>
                <a:cs typeface="Times New Roman" pitchFamily="18" charset="0"/>
              </a:rPr>
              <a:t> </a:t>
            </a:r>
            <a:r>
              <a:rPr lang="en-US" sz="3600" dirty="0" err="1">
                <a:solidFill>
                  <a:srgbClr val="0000CC"/>
                </a:solidFill>
                <a:latin typeface="Times New Roman" pitchFamily="18" charset="0"/>
                <a:cs typeface="Times New Roman" pitchFamily="18" charset="0"/>
              </a:rPr>
              <a:t>của</a:t>
            </a:r>
            <a:r>
              <a:rPr lang="en-US" sz="3600" dirty="0">
                <a:solidFill>
                  <a:srgbClr val="0000CC"/>
                </a:solidFill>
                <a:latin typeface="Times New Roman" pitchFamily="18" charset="0"/>
                <a:cs typeface="Times New Roman" pitchFamily="18" charset="0"/>
              </a:rPr>
              <a:t> 2 </a:t>
            </a:r>
            <a:r>
              <a:rPr lang="en-US" sz="3600" dirty="0" err="1">
                <a:solidFill>
                  <a:srgbClr val="0000CC"/>
                </a:solidFill>
                <a:latin typeface="Times New Roman" pitchFamily="18" charset="0"/>
                <a:cs typeface="Times New Roman" pitchFamily="18" charset="0"/>
              </a:rPr>
              <a:t>giai</a:t>
            </a:r>
            <a:r>
              <a:rPr lang="en-US" sz="3600" dirty="0">
                <a:solidFill>
                  <a:srgbClr val="0000CC"/>
                </a:solidFill>
                <a:latin typeface="Times New Roman" pitchFamily="18" charset="0"/>
                <a:cs typeface="Times New Roman" pitchFamily="18" charset="0"/>
              </a:rPr>
              <a:t> </a:t>
            </a:r>
            <a:r>
              <a:rPr lang="en-US" sz="3600" dirty="0" err="1">
                <a:solidFill>
                  <a:srgbClr val="0000CC"/>
                </a:solidFill>
                <a:latin typeface="Times New Roman" pitchFamily="18" charset="0"/>
                <a:cs typeface="Times New Roman" pitchFamily="18" charset="0"/>
              </a:rPr>
              <a:t>đoạn</a:t>
            </a:r>
            <a:r>
              <a:rPr lang="en-US" sz="3600" dirty="0">
                <a:solidFill>
                  <a:srgbClr val="0000CC"/>
                </a:solidFill>
                <a:latin typeface="Times New Roman" pitchFamily="18" charset="0"/>
                <a:cs typeface="Times New Roman" pitchFamily="18" charset="0"/>
              </a:rPr>
              <a:t> </a:t>
            </a:r>
            <a:r>
              <a:rPr lang="en-US" sz="3600" dirty="0" err="1">
                <a:solidFill>
                  <a:srgbClr val="0000CC"/>
                </a:solidFill>
                <a:latin typeface="Times New Roman" pitchFamily="18" charset="0"/>
                <a:cs typeface="Times New Roman" pitchFamily="18" charset="0"/>
              </a:rPr>
              <a:t>xã</a:t>
            </a:r>
            <a:r>
              <a:rPr lang="en-US" sz="3600" dirty="0">
                <a:solidFill>
                  <a:srgbClr val="0000CC"/>
                </a:solidFill>
                <a:latin typeface="Times New Roman" pitchFamily="18" charset="0"/>
                <a:cs typeface="Times New Roman" pitchFamily="18" charset="0"/>
              </a:rPr>
              <a:t> </a:t>
            </a:r>
            <a:r>
              <a:rPr lang="en-US" sz="3600" dirty="0" err="1">
                <a:solidFill>
                  <a:srgbClr val="0000CC"/>
                </a:solidFill>
                <a:latin typeface="Times New Roman" pitchFamily="18" charset="0"/>
                <a:cs typeface="Times New Roman" pitchFamily="18" charset="0"/>
              </a:rPr>
              <a:t>hội</a:t>
            </a:r>
            <a:r>
              <a:rPr lang="en-US" sz="3600" dirty="0">
                <a:solidFill>
                  <a:srgbClr val="0000CC"/>
                </a:solidFill>
                <a:latin typeface="Times New Roman" pitchFamily="18" charset="0"/>
                <a:cs typeface="Times New Roman" pitchFamily="18" charset="0"/>
              </a:rPr>
              <a:t> </a:t>
            </a:r>
            <a:r>
              <a:rPr lang="en-US" sz="3600" dirty="0" err="1">
                <a:solidFill>
                  <a:srgbClr val="0000CC"/>
                </a:solidFill>
                <a:latin typeface="Times New Roman" pitchFamily="18" charset="0"/>
                <a:cs typeface="Times New Roman" pitchFamily="18" charset="0"/>
              </a:rPr>
              <a:t>hóa</a:t>
            </a:r>
            <a:r>
              <a:rPr lang="en-US" dirty="0">
                <a:solidFill>
                  <a:srgbClr val="0000CC"/>
                </a:solidFill>
                <a:latin typeface="Times New Roman" pitchFamily="18" charset="0"/>
                <a:cs typeface="Times New Roman" pitchFamily="18" charset="0"/>
              </a:rPr>
              <a:t>.</a:t>
            </a:r>
            <a:endParaRPr lang="vi-VN" dirty="0">
              <a:solidFill>
                <a:srgbClr val="0000CC"/>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229600" cy="4781128"/>
          </a:xfrm>
        </p:spPr>
        <p:txBody>
          <a:bodyPr>
            <a:normAutofit lnSpcReduction="10000"/>
          </a:bodyPr>
          <a:lstStyle/>
          <a:p>
            <a:r>
              <a:rPr lang="en-US" dirty="0" err="1" smtClean="0">
                <a:solidFill>
                  <a:srgbClr val="7030A0"/>
                </a:solidFill>
              </a:rPr>
              <a:t>Nội</a:t>
            </a:r>
            <a:r>
              <a:rPr lang="en-US" dirty="0" smtClean="0">
                <a:solidFill>
                  <a:srgbClr val="7030A0"/>
                </a:solidFill>
              </a:rPr>
              <a:t> dung (content): </a:t>
            </a:r>
            <a:r>
              <a:rPr lang="en-US" dirty="0" err="1" smtClean="0">
                <a:solidFill>
                  <a:srgbClr val="7030A0"/>
                </a:solidFill>
              </a:rPr>
              <a:t>Xã</a:t>
            </a:r>
            <a:r>
              <a:rPr lang="en-US" dirty="0" smtClean="0">
                <a:solidFill>
                  <a:srgbClr val="7030A0"/>
                </a:solidFill>
              </a:rPr>
              <a:t> </a:t>
            </a:r>
            <a:r>
              <a:rPr lang="en-US" dirty="0" err="1" smtClean="0">
                <a:solidFill>
                  <a:srgbClr val="7030A0"/>
                </a:solidFill>
              </a:rPr>
              <a:t>hội</a:t>
            </a:r>
            <a:r>
              <a:rPr lang="en-US" dirty="0" smtClean="0">
                <a:solidFill>
                  <a:srgbClr val="7030A0"/>
                </a:solidFill>
              </a:rPr>
              <a:t> </a:t>
            </a:r>
            <a:r>
              <a:rPr lang="en-US" dirty="0" err="1" smtClean="0">
                <a:solidFill>
                  <a:srgbClr val="7030A0"/>
                </a:solidFill>
              </a:rPr>
              <a:t>hóa</a:t>
            </a:r>
            <a:r>
              <a:rPr lang="en-US" dirty="0">
                <a:solidFill>
                  <a:srgbClr val="7030A0"/>
                </a:solidFill>
              </a:rPr>
              <a:t> </a:t>
            </a:r>
            <a:r>
              <a:rPr lang="en-US" dirty="0" err="1" smtClean="0">
                <a:solidFill>
                  <a:srgbClr val="7030A0"/>
                </a:solidFill>
              </a:rPr>
              <a:t>trong</a:t>
            </a:r>
            <a:r>
              <a:rPr lang="en-US" dirty="0" smtClean="0">
                <a:solidFill>
                  <a:srgbClr val="7030A0"/>
                </a:solidFill>
              </a:rPr>
              <a:t> </a:t>
            </a:r>
            <a:r>
              <a:rPr lang="en-US" dirty="0" err="1" smtClean="0">
                <a:solidFill>
                  <a:srgbClr val="7030A0"/>
                </a:solidFill>
              </a:rPr>
              <a:t>giai</a:t>
            </a:r>
            <a:r>
              <a:rPr lang="en-US" dirty="0" smtClean="0">
                <a:solidFill>
                  <a:srgbClr val="7030A0"/>
                </a:solidFill>
              </a:rPr>
              <a:t> </a:t>
            </a:r>
            <a:r>
              <a:rPr lang="en-US" dirty="0" err="1" smtClean="0">
                <a:solidFill>
                  <a:srgbClr val="7030A0"/>
                </a:solidFill>
              </a:rPr>
              <a:t>đoạn</a:t>
            </a:r>
            <a:r>
              <a:rPr lang="en-US" dirty="0" smtClean="0">
                <a:solidFill>
                  <a:srgbClr val="7030A0"/>
                </a:solidFill>
              </a:rPr>
              <a:t> </a:t>
            </a:r>
            <a:r>
              <a:rPr lang="en-US" dirty="0" err="1" smtClean="0">
                <a:solidFill>
                  <a:srgbClr val="7030A0"/>
                </a:solidFill>
              </a:rPr>
              <a:t>trẻ</a:t>
            </a:r>
            <a:r>
              <a:rPr lang="en-US" dirty="0" smtClean="0">
                <a:solidFill>
                  <a:srgbClr val="7030A0"/>
                </a:solidFill>
              </a:rPr>
              <a:t> </a:t>
            </a:r>
            <a:r>
              <a:rPr lang="en-US" dirty="0" err="1" smtClean="0">
                <a:solidFill>
                  <a:srgbClr val="7030A0"/>
                </a:solidFill>
              </a:rPr>
              <a:t>thơ</a:t>
            </a:r>
            <a:r>
              <a:rPr lang="en-US" dirty="0" smtClean="0">
                <a:solidFill>
                  <a:srgbClr val="7030A0"/>
                </a:solidFill>
              </a:rPr>
              <a:t> </a:t>
            </a:r>
            <a:r>
              <a:rPr lang="en-US" dirty="0" err="1" smtClean="0">
                <a:solidFill>
                  <a:srgbClr val="7030A0"/>
                </a:solidFill>
              </a:rPr>
              <a:t>liên</a:t>
            </a:r>
            <a:r>
              <a:rPr lang="en-US" dirty="0" smtClean="0">
                <a:solidFill>
                  <a:srgbClr val="7030A0"/>
                </a:solidFill>
              </a:rPr>
              <a:t> </a:t>
            </a:r>
            <a:r>
              <a:rPr lang="en-US" dirty="0" err="1" smtClean="0">
                <a:solidFill>
                  <a:srgbClr val="7030A0"/>
                </a:solidFill>
              </a:rPr>
              <a:t>quan</a:t>
            </a:r>
            <a:r>
              <a:rPr lang="en-US" dirty="0" smtClean="0">
                <a:solidFill>
                  <a:srgbClr val="7030A0"/>
                </a:solidFill>
              </a:rPr>
              <a:t> </a:t>
            </a:r>
            <a:r>
              <a:rPr lang="en-US" dirty="0" err="1" smtClean="0">
                <a:solidFill>
                  <a:srgbClr val="7030A0"/>
                </a:solidFill>
              </a:rPr>
              <a:t>nhiều</a:t>
            </a:r>
            <a:r>
              <a:rPr lang="en-US" dirty="0" smtClean="0">
                <a:solidFill>
                  <a:srgbClr val="7030A0"/>
                </a:solidFill>
              </a:rPr>
              <a:t> </a:t>
            </a:r>
            <a:r>
              <a:rPr lang="en-US" dirty="0" err="1" smtClean="0">
                <a:solidFill>
                  <a:srgbClr val="7030A0"/>
                </a:solidFill>
              </a:rPr>
              <a:t>đến</a:t>
            </a:r>
            <a:r>
              <a:rPr lang="en-US" dirty="0" smtClean="0">
                <a:solidFill>
                  <a:srgbClr val="7030A0"/>
                </a:solidFill>
              </a:rPr>
              <a:t> </a:t>
            </a:r>
            <a:r>
              <a:rPr lang="en-US" dirty="0" err="1" smtClean="0">
                <a:solidFill>
                  <a:srgbClr val="7030A0"/>
                </a:solidFill>
              </a:rPr>
              <a:t>quy</a:t>
            </a:r>
            <a:r>
              <a:rPr lang="en-US" dirty="0" smtClean="0">
                <a:solidFill>
                  <a:srgbClr val="7030A0"/>
                </a:solidFill>
              </a:rPr>
              <a:t> </a:t>
            </a:r>
            <a:r>
              <a:rPr lang="en-US" dirty="0" err="1" smtClean="0">
                <a:solidFill>
                  <a:srgbClr val="7030A0"/>
                </a:solidFill>
              </a:rPr>
              <a:t>định</a:t>
            </a:r>
            <a:r>
              <a:rPr lang="en-US" dirty="0" smtClean="0">
                <a:solidFill>
                  <a:srgbClr val="7030A0"/>
                </a:solidFill>
              </a:rPr>
              <a:t> </a:t>
            </a:r>
            <a:r>
              <a:rPr lang="en-US" dirty="0" err="1" smtClean="0">
                <a:solidFill>
                  <a:srgbClr val="7030A0"/>
                </a:solidFill>
              </a:rPr>
              <a:t>của</a:t>
            </a:r>
            <a:r>
              <a:rPr lang="en-US" dirty="0" smtClean="0">
                <a:solidFill>
                  <a:srgbClr val="7030A0"/>
                </a:solidFill>
              </a:rPr>
              <a:t> </a:t>
            </a:r>
            <a:r>
              <a:rPr lang="en-US" dirty="0" err="1" smtClean="0">
                <a:solidFill>
                  <a:srgbClr val="7030A0"/>
                </a:solidFill>
              </a:rPr>
              <a:t>xu</a:t>
            </a:r>
            <a:r>
              <a:rPr lang="en-US" dirty="0" smtClean="0">
                <a:solidFill>
                  <a:srgbClr val="7030A0"/>
                </a:solidFill>
              </a:rPr>
              <a:t> </a:t>
            </a:r>
            <a:r>
              <a:rPr lang="en-US" dirty="0" err="1" smtClean="0">
                <a:solidFill>
                  <a:srgbClr val="7030A0"/>
                </a:solidFill>
              </a:rPr>
              <a:t>thế</a:t>
            </a:r>
            <a:r>
              <a:rPr lang="en-US" dirty="0" smtClean="0">
                <a:solidFill>
                  <a:srgbClr val="7030A0"/>
                </a:solidFill>
              </a:rPr>
              <a:t> </a:t>
            </a:r>
            <a:r>
              <a:rPr lang="en-US" dirty="0" err="1" smtClean="0">
                <a:solidFill>
                  <a:srgbClr val="7030A0"/>
                </a:solidFill>
              </a:rPr>
              <a:t>sinh</a:t>
            </a:r>
            <a:r>
              <a:rPr lang="en-US" dirty="0" smtClean="0">
                <a:solidFill>
                  <a:srgbClr val="7030A0"/>
                </a:solidFill>
              </a:rPr>
              <a:t> </a:t>
            </a:r>
            <a:r>
              <a:rPr lang="en-US" dirty="0" err="1" smtClean="0">
                <a:solidFill>
                  <a:srgbClr val="7030A0"/>
                </a:solidFill>
              </a:rPr>
              <a:t>học</a:t>
            </a:r>
            <a:r>
              <a:rPr lang="en-US" dirty="0" smtClean="0">
                <a:solidFill>
                  <a:srgbClr val="7030A0"/>
                </a:solidFill>
              </a:rPr>
              <a:t>.</a:t>
            </a:r>
          </a:p>
          <a:p>
            <a:r>
              <a:rPr lang="en-US" dirty="0" err="1" smtClean="0">
                <a:solidFill>
                  <a:srgbClr val="7030A0"/>
                </a:solidFill>
              </a:rPr>
              <a:t>Hoàn</a:t>
            </a:r>
            <a:r>
              <a:rPr lang="en-US" dirty="0" smtClean="0">
                <a:solidFill>
                  <a:srgbClr val="7030A0"/>
                </a:solidFill>
              </a:rPr>
              <a:t> </a:t>
            </a:r>
            <a:r>
              <a:rPr lang="en-US" dirty="0" err="1" smtClean="0">
                <a:solidFill>
                  <a:srgbClr val="7030A0"/>
                </a:solidFill>
              </a:rPr>
              <a:t>cảnh</a:t>
            </a:r>
            <a:r>
              <a:rPr lang="en-US" dirty="0" smtClean="0">
                <a:solidFill>
                  <a:srgbClr val="7030A0"/>
                </a:solidFill>
              </a:rPr>
              <a:t> (context): </a:t>
            </a:r>
            <a:r>
              <a:rPr lang="en-US" dirty="0" err="1" smtClean="0">
                <a:solidFill>
                  <a:srgbClr val="7030A0"/>
                </a:solidFill>
              </a:rPr>
              <a:t>trong</a:t>
            </a:r>
            <a:r>
              <a:rPr lang="en-US" dirty="0" smtClean="0">
                <a:solidFill>
                  <a:srgbClr val="7030A0"/>
                </a:solidFill>
              </a:rPr>
              <a:t> </a:t>
            </a:r>
            <a:r>
              <a:rPr lang="en-US" dirty="0" err="1" smtClean="0">
                <a:solidFill>
                  <a:srgbClr val="7030A0"/>
                </a:solidFill>
              </a:rPr>
              <a:t>giai</a:t>
            </a:r>
            <a:r>
              <a:rPr lang="en-US" dirty="0" smtClean="0">
                <a:solidFill>
                  <a:srgbClr val="7030A0"/>
                </a:solidFill>
              </a:rPr>
              <a:t> </a:t>
            </a:r>
            <a:r>
              <a:rPr lang="en-US" dirty="0" err="1" smtClean="0">
                <a:solidFill>
                  <a:srgbClr val="7030A0"/>
                </a:solidFill>
              </a:rPr>
              <a:t>trước</a:t>
            </a:r>
            <a:r>
              <a:rPr lang="en-US" dirty="0" smtClean="0">
                <a:solidFill>
                  <a:srgbClr val="7030A0"/>
                </a:solidFill>
              </a:rPr>
              <a:t>, </a:t>
            </a:r>
            <a:r>
              <a:rPr lang="en-US" dirty="0" err="1" smtClean="0">
                <a:solidFill>
                  <a:srgbClr val="7030A0"/>
                </a:solidFill>
              </a:rPr>
              <a:t>người</a:t>
            </a:r>
            <a:r>
              <a:rPr lang="en-US" dirty="0" smtClean="0">
                <a:solidFill>
                  <a:srgbClr val="7030A0"/>
                </a:solidFill>
              </a:rPr>
              <a:t> </a:t>
            </a:r>
            <a:r>
              <a:rPr lang="en-US" dirty="0" err="1" smtClean="0">
                <a:solidFill>
                  <a:srgbClr val="7030A0"/>
                </a:solidFill>
              </a:rPr>
              <a:t>được</a:t>
            </a:r>
            <a:r>
              <a:rPr lang="en-US" dirty="0" smtClean="0">
                <a:solidFill>
                  <a:srgbClr val="7030A0"/>
                </a:solidFill>
              </a:rPr>
              <a:t> </a:t>
            </a:r>
            <a:r>
              <a:rPr lang="en-US" dirty="0" err="1" smtClean="0">
                <a:solidFill>
                  <a:srgbClr val="7030A0"/>
                </a:solidFill>
              </a:rPr>
              <a:t>xã</a:t>
            </a:r>
            <a:r>
              <a:rPr lang="en-US" dirty="0" smtClean="0">
                <a:solidFill>
                  <a:srgbClr val="7030A0"/>
                </a:solidFill>
              </a:rPr>
              <a:t> </a:t>
            </a:r>
            <a:r>
              <a:rPr lang="en-US" dirty="0" err="1" smtClean="0">
                <a:solidFill>
                  <a:srgbClr val="7030A0"/>
                </a:solidFill>
              </a:rPr>
              <a:t>hội</a:t>
            </a:r>
            <a:r>
              <a:rPr lang="en-US" dirty="0" smtClean="0">
                <a:solidFill>
                  <a:srgbClr val="7030A0"/>
                </a:solidFill>
              </a:rPr>
              <a:t> </a:t>
            </a:r>
            <a:r>
              <a:rPr lang="en-US" dirty="0" err="1" smtClean="0">
                <a:solidFill>
                  <a:srgbClr val="7030A0"/>
                </a:solidFill>
              </a:rPr>
              <a:t>hóa-socializee</a:t>
            </a:r>
            <a:r>
              <a:rPr lang="en-US" dirty="0" smtClean="0">
                <a:solidFill>
                  <a:srgbClr val="7030A0"/>
                </a:solidFill>
              </a:rPr>
              <a:t>- </a:t>
            </a:r>
            <a:r>
              <a:rPr lang="en-US" dirty="0" err="1" smtClean="0">
                <a:solidFill>
                  <a:srgbClr val="7030A0"/>
                </a:solidFill>
              </a:rPr>
              <a:t>thừa</a:t>
            </a:r>
            <a:r>
              <a:rPr lang="en-US" dirty="0" smtClean="0">
                <a:solidFill>
                  <a:srgbClr val="7030A0"/>
                </a:solidFill>
              </a:rPr>
              <a:t> </a:t>
            </a:r>
            <a:r>
              <a:rPr lang="en-US" dirty="0" err="1" smtClean="0">
                <a:solidFill>
                  <a:srgbClr val="7030A0"/>
                </a:solidFill>
              </a:rPr>
              <a:t>nhận</a:t>
            </a:r>
            <a:r>
              <a:rPr lang="en-US" dirty="0" smtClean="0">
                <a:solidFill>
                  <a:srgbClr val="7030A0"/>
                </a:solidFill>
              </a:rPr>
              <a:t> </a:t>
            </a:r>
            <a:r>
              <a:rPr lang="en-US" dirty="0" err="1" smtClean="0">
                <a:solidFill>
                  <a:srgbClr val="7030A0"/>
                </a:solidFill>
              </a:rPr>
              <a:t>rõ</a:t>
            </a:r>
            <a:r>
              <a:rPr lang="en-US" dirty="0" smtClean="0">
                <a:solidFill>
                  <a:srgbClr val="7030A0"/>
                </a:solidFill>
              </a:rPr>
              <a:t> </a:t>
            </a:r>
            <a:r>
              <a:rPr lang="en-US" dirty="0" err="1" smtClean="0">
                <a:solidFill>
                  <a:srgbClr val="7030A0"/>
                </a:solidFill>
              </a:rPr>
              <a:t>ràng</a:t>
            </a:r>
            <a:r>
              <a:rPr lang="en-US" dirty="0" smtClean="0">
                <a:solidFill>
                  <a:srgbClr val="7030A0"/>
                </a:solidFill>
              </a:rPr>
              <a:t> </a:t>
            </a:r>
            <a:r>
              <a:rPr lang="en-US" dirty="0" err="1" smtClean="0">
                <a:solidFill>
                  <a:srgbClr val="7030A0"/>
                </a:solidFill>
              </a:rPr>
              <a:t>vị</a:t>
            </a:r>
            <a:r>
              <a:rPr lang="en-US" dirty="0" smtClean="0">
                <a:solidFill>
                  <a:srgbClr val="7030A0"/>
                </a:solidFill>
              </a:rPr>
              <a:t> </a:t>
            </a:r>
            <a:r>
              <a:rPr lang="en-US" dirty="0" err="1" smtClean="0">
                <a:solidFill>
                  <a:srgbClr val="7030A0"/>
                </a:solidFill>
              </a:rPr>
              <a:t>trí</a:t>
            </a:r>
            <a:r>
              <a:rPr lang="en-US" dirty="0" smtClean="0">
                <a:solidFill>
                  <a:srgbClr val="7030A0"/>
                </a:solidFill>
              </a:rPr>
              <a:t> </a:t>
            </a:r>
            <a:r>
              <a:rPr lang="en-US" dirty="0" err="1" smtClean="0">
                <a:solidFill>
                  <a:srgbClr val="7030A0"/>
                </a:solidFill>
              </a:rPr>
              <a:t>của</a:t>
            </a:r>
            <a:r>
              <a:rPr lang="en-US" dirty="0" smtClean="0">
                <a:solidFill>
                  <a:srgbClr val="7030A0"/>
                </a:solidFill>
              </a:rPr>
              <a:t> </a:t>
            </a:r>
            <a:r>
              <a:rPr lang="en-US" dirty="0" err="1" smtClean="0">
                <a:solidFill>
                  <a:srgbClr val="7030A0"/>
                </a:solidFill>
              </a:rPr>
              <a:t>người</a:t>
            </a:r>
            <a:r>
              <a:rPr lang="en-US" dirty="0" smtClean="0">
                <a:solidFill>
                  <a:srgbClr val="7030A0"/>
                </a:solidFill>
              </a:rPr>
              <a:t> </a:t>
            </a:r>
            <a:r>
              <a:rPr lang="en-US" dirty="0" err="1" smtClean="0">
                <a:solidFill>
                  <a:srgbClr val="7030A0"/>
                </a:solidFill>
              </a:rPr>
              <a:t>học</a:t>
            </a:r>
            <a:r>
              <a:rPr lang="en-US" dirty="0" smtClean="0">
                <a:solidFill>
                  <a:srgbClr val="7030A0"/>
                </a:solidFill>
              </a:rPr>
              <a:t> </a:t>
            </a:r>
            <a:r>
              <a:rPr lang="en-US" dirty="0" err="1" smtClean="0">
                <a:solidFill>
                  <a:srgbClr val="7030A0"/>
                </a:solidFill>
              </a:rPr>
              <a:t>trong</a:t>
            </a:r>
            <a:r>
              <a:rPr lang="en-US" dirty="0" smtClean="0">
                <a:solidFill>
                  <a:srgbClr val="7030A0"/>
                </a:solidFill>
              </a:rPr>
              <a:t> </a:t>
            </a:r>
            <a:r>
              <a:rPr lang="en-US" dirty="0" err="1" smtClean="0">
                <a:solidFill>
                  <a:srgbClr val="7030A0"/>
                </a:solidFill>
              </a:rPr>
              <a:t>ngữ</a:t>
            </a:r>
            <a:r>
              <a:rPr lang="en-US" dirty="0" smtClean="0">
                <a:solidFill>
                  <a:srgbClr val="7030A0"/>
                </a:solidFill>
              </a:rPr>
              <a:t> </a:t>
            </a:r>
            <a:r>
              <a:rPr lang="en-US" dirty="0" err="1" smtClean="0">
                <a:solidFill>
                  <a:srgbClr val="7030A0"/>
                </a:solidFill>
              </a:rPr>
              <a:t>cảnh</a:t>
            </a:r>
            <a:r>
              <a:rPr lang="en-US" dirty="0" smtClean="0">
                <a:solidFill>
                  <a:srgbClr val="7030A0"/>
                </a:solidFill>
              </a:rPr>
              <a:t> </a:t>
            </a:r>
            <a:r>
              <a:rPr lang="en-US" dirty="0" err="1" smtClean="0">
                <a:solidFill>
                  <a:srgbClr val="7030A0"/>
                </a:solidFill>
              </a:rPr>
              <a:t>của</a:t>
            </a:r>
            <a:r>
              <a:rPr lang="en-US" dirty="0" smtClean="0">
                <a:solidFill>
                  <a:srgbClr val="7030A0"/>
                </a:solidFill>
              </a:rPr>
              <a:t> </a:t>
            </a:r>
            <a:r>
              <a:rPr lang="en-US" dirty="0" err="1" smtClean="0">
                <a:solidFill>
                  <a:srgbClr val="7030A0"/>
                </a:solidFill>
              </a:rPr>
              <a:t>sự</a:t>
            </a:r>
            <a:r>
              <a:rPr lang="en-US" dirty="0" smtClean="0">
                <a:solidFill>
                  <a:srgbClr val="7030A0"/>
                </a:solidFill>
              </a:rPr>
              <a:t> </a:t>
            </a:r>
            <a:r>
              <a:rPr lang="en-US" dirty="0" err="1" smtClean="0">
                <a:solidFill>
                  <a:srgbClr val="7030A0"/>
                </a:solidFill>
              </a:rPr>
              <a:t>định</a:t>
            </a:r>
            <a:r>
              <a:rPr lang="en-US" dirty="0" smtClean="0">
                <a:solidFill>
                  <a:srgbClr val="7030A0"/>
                </a:solidFill>
              </a:rPr>
              <a:t> </a:t>
            </a:r>
            <a:r>
              <a:rPr lang="en-US" dirty="0" err="1" smtClean="0">
                <a:solidFill>
                  <a:srgbClr val="7030A0"/>
                </a:solidFill>
              </a:rPr>
              <a:t>hướng</a:t>
            </a:r>
            <a:r>
              <a:rPr lang="en-US" dirty="0" smtClean="0">
                <a:solidFill>
                  <a:srgbClr val="7030A0"/>
                </a:solidFill>
              </a:rPr>
              <a:t> </a:t>
            </a:r>
            <a:r>
              <a:rPr lang="en-US" dirty="0" err="1" smtClean="0">
                <a:solidFill>
                  <a:srgbClr val="7030A0"/>
                </a:solidFill>
              </a:rPr>
              <a:t>gia</a:t>
            </a:r>
            <a:r>
              <a:rPr lang="en-US" dirty="0" smtClean="0">
                <a:solidFill>
                  <a:srgbClr val="7030A0"/>
                </a:solidFill>
              </a:rPr>
              <a:t> </a:t>
            </a:r>
            <a:r>
              <a:rPr lang="en-US" dirty="0" err="1" smtClean="0">
                <a:solidFill>
                  <a:srgbClr val="7030A0"/>
                </a:solidFill>
              </a:rPr>
              <a:t>đình</a:t>
            </a:r>
            <a:r>
              <a:rPr lang="en-US" dirty="0" smtClean="0">
                <a:solidFill>
                  <a:srgbClr val="7030A0"/>
                </a:solidFill>
              </a:rPr>
              <a:t>, </a:t>
            </a:r>
            <a:r>
              <a:rPr lang="en-US" dirty="0" err="1" smtClean="0">
                <a:solidFill>
                  <a:srgbClr val="7030A0"/>
                </a:solidFill>
              </a:rPr>
              <a:t>nhà</a:t>
            </a:r>
            <a:r>
              <a:rPr lang="en-US" dirty="0" smtClean="0">
                <a:solidFill>
                  <a:srgbClr val="7030A0"/>
                </a:solidFill>
              </a:rPr>
              <a:t> </a:t>
            </a:r>
            <a:r>
              <a:rPr lang="en-US" dirty="0" err="1" smtClean="0">
                <a:solidFill>
                  <a:srgbClr val="7030A0"/>
                </a:solidFill>
              </a:rPr>
              <a:t>trường</a:t>
            </a:r>
            <a:r>
              <a:rPr lang="en-US" dirty="0" smtClean="0">
                <a:solidFill>
                  <a:srgbClr val="7030A0"/>
                </a:solidFill>
              </a:rPr>
              <a:t>, </a:t>
            </a:r>
            <a:r>
              <a:rPr lang="en-US" dirty="0" err="1" smtClean="0">
                <a:solidFill>
                  <a:srgbClr val="7030A0"/>
                </a:solidFill>
              </a:rPr>
              <a:t>hoặc</a:t>
            </a:r>
            <a:r>
              <a:rPr lang="en-US" dirty="0" smtClean="0">
                <a:solidFill>
                  <a:srgbClr val="7030A0"/>
                </a:solidFill>
              </a:rPr>
              <a:t> </a:t>
            </a:r>
            <a:r>
              <a:rPr lang="en-US" dirty="0" err="1" smtClean="0">
                <a:solidFill>
                  <a:srgbClr val="7030A0"/>
                </a:solidFill>
              </a:rPr>
              <a:t>nhóm</a:t>
            </a:r>
            <a:r>
              <a:rPr lang="en-US" dirty="0" smtClean="0">
                <a:solidFill>
                  <a:srgbClr val="7030A0"/>
                </a:solidFill>
              </a:rPr>
              <a:t> </a:t>
            </a:r>
            <a:r>
              <a:rPr lang="en-US" dirty="0" err="1" smtClean="0">
                <a:solidFill>
                  <a:srgbClr val="7030A0"/>
                </a:solidFill>
              </a:rPr>
              <a:t>bạn</a:t>
            </a:r>
            <a:r>
              <a:rPr lang="en-US" dirty="0" smtClean="0">
                <a:solidFill>
                  <a:srgbClr val="7030A0"/>
                </a:solidFill>
              </a:rPr>
              <a:t>.</a:t>
            </a:r>
          </a:p>
          <a:p>
            <a:r>
              <a:rPr lang="en-US" dirty="0" err="1" smtClean="0">
                <a:solidFill>
                  <a:srgbClr val="7030A0"/>
                </a:solidFill>
              </a:rPr>
              <a:t>Sự</a:t>
            </a:r>
            <a:r>
              <a:rPr lang="en-US" dirty="0" smtClean="0">
                <a:solidFill>
                  <a:srgbClr val="7030A0"/>
                </a:solidFill>
              </a:rPr>
              <a:t> </a:t>
            </a:r>
            <a:r>
              <a:rPr lang="en-US" dirty="0" err="1" smtClean="0">
                <a:solidFill>
                  <a:srgbClr val="7030A0"/>
                </a:solidFill>
              </a:rPr>
              <a:t>phản</a:t>
            </a:r>
            <a:r>
              <a:rPr lang="en-US" dirty="0" smtClean="0">
                <a:solidFill>
                  <a:srgbClr val="7030A0"/>
                </a:solidFill>
              </a:rPr>
              <a:t> </a:t>
            </a:r>
            <a:r>
              <a:rPr lang="en-US" dirty="0" err="1" smtClean="0">
                <a:solidFill>
                  <a:srgbClr val="7030A0"/>
                </a:solidFill>
              </a:rPr>
              <a:t>ứng</a:t>
            </a:r>
            <a:r>
              <a:rPr lang="en-US" dirty="0" smtClean="0">
                <a:solidFill>
                  <a:srgbClr val="7030A0"/>
                </a:solidFill>
              </a:rPr>
              <a:t> </a:t>
            </a:r>
            <a:r>
              <a:rPr lang="en-US" dirty="0" err="1" smtClean="0">
                <a:solidFill>
                  <a:srgbClr val="7030A0"/>
                </a:solidFill>
              </a:rPr>
              <a:t>lại</a:t>
            </a:r>
            <a:r>
              <a:rPr lang="en-US" dirty="0" smtClean="0">
                <a:solidFill>
                  <a:srgbClr val="7030A0"/>
                </a:solidFill>
              </a:rPr>
              <a:t>: </a:t>
            </a:r>
            <a:r>
              <a:rPr lang="en-US" dirty="0" err="1" smtClean="0">
                <a:solidFill>
                  <a:srgbClr val="7030A0"/>
                </a:solidFill>
              </a:rPr>
              <a:t>Trẻ</a:t>
            </a:r>
            <a:r>
              <a:rPr lang="en-US" dirty="0" smtClean="0">
                <a:solidFill>
                  <a:srgbClr val="7030A0"/>
                </a:solidFill>
              </a:rPr>
              <a:t> </a:t>
            </a:r>
            <a:r>
              <a:rPr lang="en-US" dirty="0" err="1" smtClean="0">
                <a:solidFill>
                  <a:srgbClr val="7030A0"/>
                </a:solidFill>
              </a:rPr>
              <a:t>thơ</a:t>
            </a:r>
            <a:r>
              <a:rPr lang="en-US" dirty="0" smtClean="0">
                <a:solidFill>
                  <a:srgbClr val="7030A0"/>
                </a:solidFill>
              </a:rPr>
              <a:t> </a:t>
            </a:r>
            <a:r>
              <a:rPr lang="en-US" dirty="0" err="1" smtClean="0">
                <a:solidFill>
                  <a:srgbClr val="7030A0"/>
                </a:solidFill>
              </a:rPr>
              <a:t>và</a:t>
            </a:r>
            <a:r>
              <a:rPr lang="en-US" dirty="0" smtClean="0">
                <a:solidFill>
                  <a:srgbClr val="7030A0"/>
                </a:solidFill>
              </a:rPr>
              <a:t> </a:t>
            </a:r>
            <a:r>
              <a:rPr lang="en-US" dirty="0" err="1" smtClean="0">
                <a:solidFill>
                  <a:srgbClr val="7030A0"/>
                </a:solidFill>
              </a:rPr>
              <a:t>vị</a:t>
            </a:r>
            <a:r>
              <a:rPr lang="en-US" dirty="0" smtClean="0">
                <a:solidFill>
                  <a:srgbClr val="7030A0"/>
                </a:solidFill>
              </a:rPr>
              <a:t> </a:t>
            </a:r>
            <a:r>
              <a:rPr lang="en-US" dirty="0" err="1" smtClean="0">
                <a:solidFill>
                  <a:srgbClr val="7030A0"/>
                </a:solidFill>
              </a:rPr>
              <a:t>thành</a:t>
            </a:r>
            <a:r>
              <a:rPr lang="en-US" dirty="0" smtClean="0">
                <a:solidFill>
                  <a:srgbClr val="7030A0"/>
                </a:solidFill>
              </a:rPr>
              <a:t> </a:t>
            </a:r>
            <a:r>
              <a:rPr lang="en-US" dirty="0" err="1" smtClean="0">
                <a:solidFill>
                  <a:srgbClr val="7030A0"/>
                </a:solidFill>
              </a:rPr>
              <a:t>niên</a:t>
            </a:r>
            <a:r>
              <a:rPr lang="en-US" dirty="0" smtClean="0">
                <a:solidFill>
                  <a:srgbClr val="7030A0"/>
                </a:solidFill>
              </a:rPr>
              <a:t> </a:t>
            </a:r>
            <a:r>
              <a:rPr lang="en-US" dirty="0" err="1" smtClean="0">
                <a:solidFill>
                  <a:srgbClr val="7030A0"/>
                </a:solidFill>
              </a:rPr>
              <a:t>có</a:t>
            </a:r>
            <a:r>
              <a:rPr lang="en-US" dirty="0" smtClean="0">
                <a:solidFill>
                  <a:srgbClr val="7030A0"/>
                </a:solidFill>
              </a:rPr>
              <a:t> </a:t>
            </a:r>
            <a:r>
              <a:rPr lang="en-US" dirty="0" err="1" smtClean="0">
                <a:solidFill>
                  <a:srgbClr val="7030A0"/>
                </a:solidFill>
              </a:rPr>
              <a:t>thể</a:t>
            </a:r>
            <a:r>
              <a:rPr lang="en-US" dirty="0" smtClean="0">
                <a:solidFill>
                  <a:srgbClr val="7030A0"/>
                </a:solidFill>
              </a:rPr>
              <a:t> </a:t>
            </a:r>
            <a:r>
              <a:rPr lang="en-US" dirty="0" err="1" smtClean="0">
                <a:solidFill>
                  <a:srgbClr val="7030A0"/>
                </a:solidFill>
              </a:rPr>
              <a:t>dễ</a:t>
            </a:r>
            <a:r>
              <a:rPr lang="en-US" dirty="0" smtClean="0">
                <a:solidFill>
                  <a:srgbClr val="7030A0"/>
                </a:solidFill>
              </a:rPr>
              <a:t> </a:t>
            </a:r>
            <a:r>
              <a:rPr lang="en-US" dirty="0" err="1" smtClean="0">
                <a:solidFill>
                  <a:srgbClr val="7030A0"/>
                </a:solidFill>
              </a:rPr>
              <a:t>uốn</a:t>
            </a:r>
            <a:r>
              <a:rPr lang="en-US" dirty="0" smtClean="0">
                <a:solidFill>
                  <a:srgbClr val="7030A0"/>
                </a:solidFill>
              </a:rPr>
              <a:t> </a:t>
            </a:r>
            <a:r>
              <a:rPr lang="en-US" dirty="0" err="1" smtClean="0">
                <a:solidFill>
                  <a:srgbClr val="7030A0"/>
                </a:solidFill>
              </a:rPr>
              <a:t>nắn</a:t>
            </a:r>
            <a:r>
              <a:rPr lang="en-US" dirty="0" smtClean="0">
                <a:solidFill>
                  <a:srgbClr val="7030A0"/>
                </a:solidFill>
              </a:rPr>
              <a:t> </a:t>
            </a:r>
            <a:r>
              <a:rPr lang="en-US" dirty="0" err="1" smtClean="0">
                <a:solidFill>
                  <a:srgbClr val="7030A0"/>
                </a:solidFill>
              </a:rPr>
              <a:t>hơn</a:t>
            </a:r>
            <a:r>
              <a:rPr lang="en-US" dirty="0" smtClean="0">
                <a:solidFill>
                  <a:srgbClr val="7030A0"/>
                </a:solidFill>
              </a:rPr>
              <a:t> </a:t>
            </a:r>
            <a:r>
              <a:rPr lang="en-US" dirty="0" err="1" smtClean="0">
                <a:solidFill>
                  <a:srgbClr val="7030A0"/>
                </a:solidFill>
              </a:rPr>
              <a:t>người</a:t>
            </a:r>
            <a:r>
              <a:rPr lang="en-US" dirty="0" smtClean="0">
                <a:solidFill>
                  <a:srgbClr val="7030A0"/>
                </a:solidFill>
              </a:rPr>
              <a:t> </a:t>
            </a:r>
            <a:r>
              <a:rPr lang="en-US" dirty="0" err="1" smtClean="0">
                <a:solidFill>
                  <a:srgbClr val="7030A0"/>
                </a:solidFill>
              </a:rPr>
              <a:t>lớn</a:t>
            </a:r>
            <a:r>
              <a:rPr lang="en-US" dirty="0" smtClean="0">
                <a:solidFill>
                  <a:srgbClr val="7030A0"/>
                </a:solidFill>
              </a:rPr>
              <a:t>. </a:t>
            </a:r>
          </a:p>
        </p:txBody>
      </p:sp>
    </p:spTree>
    <p:extLst>
      <p:ext uri="{BB962C8B-B14F-4D97-AF65-F5344CB8AC3E}">
        <p14:creationId xmlns:p14="http://schemas.microsoft.com/office/powerpoint/2010/main" val="149493270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par>
                                <p:cTn id="13" presetID="21" presetClass="entr" presetSubtype="1"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heel(1)">
                                      <p:cBhvr>
                                        <p:cTn id="15" dur="2000"/>
                                        <p:tgtEl>
                                          <p:spTgt spid="3">
                                            <p:txEl>
                                              <p:pRg st="1" end="1"/>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heel(1)">
                                      <p:cBhvr>
                                        <p:cTn id="18"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924944"/>
            <a:ext cx="8229600" cy="720080"/>
          </a:xfrm>
        </p:spPr>
        <p:txBody>
          <a:bodyPr>
            <a:normAutofit/>
          </a:bodyPr>
          <a:lstStyle/>
          <a:p>
            <a:r>
              <a:rPr lang="en-US" sz="4000" b="1" dirty="0" smtClean="0">
                <a:solidFill>
                  <a:srgbClr val="FF0000"/>
                </a:solidFill>
                <a:latin typeface="Times New Roman" pitchFamily="18" charset="0"/>
                <a:cs typeface="Times New Roman" pitchFamily="18" charset="0"/>
              </a:rPr>
              <a:t>TƯƠNG TÁC XÃ HỘI</a:t>
            </a:r>
            <a:endParaRPr lang="en-US" sz="4000" b="1" dirty="0">
              <a:solidFill>
                <a:srgbClr val="FF0000"/>
              </a:solidFill>
              <a:latin typeface="Times New Roman" pitchFamily="18" charset="0"/>
              <a:cs typeface="Times New Roman" pitchFamily="18" charset="0"/>
            </a:endParaRPr>
          </a:p>
        </p:txBody>
      </p:sp>
      <p:pic>
        <p:nvPicPr>
          <p:cNvPr id="1026" name="Picture 2" descr="C:\Users\Admin\Downloads\c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4464496" cy="280831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ownloads\giao tie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1436" y="116632"/>
            <a:ext cx="4320480" cy="280831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ownloads\thi nghie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05" y="3573016"/>
            <a:ext cx="4379293" cy="316835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Downloads\bong da.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6857" y="3573016"/>
            <a:ext cx="4469639"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98579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07505" y="260648"/>
            <a:ext cx="9036495" cy="6597352"/>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3" name="TextBox 2"/>
          <p:cNvSpPr txBox="1"/>
          <p:nvPr/>
        </p:nvSpPr>
        <p:spPr>
          <a:xfrm>
            <a:off x="2699792" y="404664"/>
            <a:ext cx="3312368" cy="461665"/>
          </a:xfrm>
          <a:prstGeom prst="rect">
            <a:avLst/>
          </a:prstGeom>
          <a:noFill/>
        </p:spPr>
        <p:txBody>
          <a:bodyPr wrap="square" rtlCol="0">
            <a:spAutoFit/>
          </a:bodyPr>
          <a:lstStyle/>
          <a:p>
            <a:r>
              <a:rPr lang="en-US" sz="2400" b="1" dirty="0" smtClean="0">
                <a:solidFill>
                  <a:srgbClr val="FF0000"/>
                </a:solidFill>
                <a:latin typeface="Times New Roman" pitchFamily="18" charset="0"/>
                <a:cs typeface="Times New Roman" pitchFamily="18" charset="0"/>
              </a:rPr>
              <a:t>TƯƠNG TÁC XÃ HỘI</a:t>
            </a:r>
            <a:endParaRPr lang="en-US" sz="2400" b="1" dirty="0">
              <a:solidFill>
                <a:srgbClr val="FF0000"/>
              </a:solidFill>
              <a:latin typeface="Times New Roman" pitchFamily="18" charset="0"/>
              <a:cs typeface="Times New Roman" pitchFamily="18" charset="0"/>
            </a:endParaRPr>
          </a:p>
        </p:txBody>
      </p:sp>
      <p:sp>
        <p:nvSpPr>
          <p:cNvPr id="4" name="TextBox 3"/>
          <p:cNvSpPr txBox="1"/>
          <p:nvPr/>
        </p:nvSpPr>
        <p:spPr>
          <a:xfrm>
            <a:off x="1403648" y="1185245"/>
            <a:ext cx="6696744" cy="954107"/>
          </a:xfrm>
          <a:prstGeom prst="rect">
            <a:avLst/>
          </a:prstGeom>
          <a:noFill/>
        </p:spPr>
        <p:txBody>
          <a:bodyPr wrap="square" rtlCol="0">
            <a:spAutoFit/>
          </a:bodyPr>
          <a:lstStyle/>
          <a:p>
            <a:r>
              <a:rPr lang="en-US" sz="2800" dirty="0" err="1" smtClean="0">
                <a:solidFill>
                  <a:srgbClr val="7030A0"/>
                </a:solidFill>
                <a:latin typeface="Times New Roman" pitchFamily="18" charset="0"/>
                <a:cs typeface="Times New Roman" pitchFamily="18" charset="0"/>
              </a:rPr>
              <a:t>Là</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quá</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trình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hành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động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và</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hành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động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đáp</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lại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của</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một</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chủ</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thể</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này</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với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một</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chủ</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thể</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khác</a:t>
            </a:r>
            <a:endParaRPr lang="en-US" sz="2800" dirty="0">
              <a:solidFill>
                <a:srgbClr val="7030A0"/>
              </a:solidFill>
              <a:latin typeface="Times New Roman" pitchFamily="18" charset="0"/>
              <a:cs typeface="Times New Roman" pitchFamily="18" charset="0"/>
            </a:endParaRPr>
          </a:p>
        </p:txBody>
      </p:sp>
      <p:sp>
        <p:nvSpPr>
          <p:cNvPr id="5" name="TextBox 4"/>
          <p:cNvSpPr txBox="1"/>
          <p:nvPr/>
        </p:nvSpPr>
        <p:spPr>
          <a:xfrm>
            <a:off x="251520" y="2797771"/>
            <a:ext cx="1656184" cy="492443"/>
          </a:xfrm>
          <a:prstGeom prst="rect">
            <a:avLst/>
          </a:prstGeom>
          <a:noFill/>
        </p:spPr>
        <p:txBody>
          <a:bodyPr wrap="square" rtlCol="0">
            <a:spAutoFit/>
          </a:bodyPr>
          <a:lstStyle/>
          <a:p>
            <a:r>
              <a:rPr lang="en-US" sz="2600" i="1" u="sng" dirty="0" err="1" smtClean="0">
                <a:solidFill>
                  <a:srgbClr val="7030A0"/>
                </a:solidFill>
                <a:latin typeface="Times New Roman" pitchFamily="18" charset="0"/>
                <a:cs typeface="Times New Roman" pitchFamily="18" charset="0"/>
              </a:rPr>
              <a:t>Hai</a:t>
            </a:r>
            <a:r>
              <a:rPr lang="en-US" sz="2600" i="1" u="sng" dirty="0" smtClean="0">
                <a:solidFill>
                  <a:srgbClr val="7030A0"/>
                </a:solidFill>
                <a:latin typeface="Times New Roman" pitchFamily="18" charset="0"/>
                <a:cs typeface="Times New Roman" pitchFamily="18" charset="0"/>
              </a:rPr>
              <a:t> </a:t>
            </a:r>
            <a:r>
              <a:rPr lang="en-US" sz="2600" i="1" u="sng" dirty="0" err="1" smtClean="0">
                <a:solidFill>
                  <a:srgbClr val="7030A0"/>
                </a:solidFill>
                <a:latin typeface="Times New Roman" pitchFamily="18" charset="0"/>
                <a:cs typeface="Times New Roman" pitchFamily="18" charset="0"/>
              </a:rPr>
              <a:t>cấp</a:t>
            </a:r>
            <a:r>
              <a:rPr lang="en-US" sz="2600" i="1" u="sng" dirty="0" smtClean="0">
                <a:solidFill>
                  <a:srgbClr val="7030A0"/>
                </a:solidFill>
                <a:latin typeface="Times New Roman" pitchFamily="18" charset="0"/>
                <a:cs typeface="Times New Roman" pitchFamily="18" charset="0"/>
              </a:rPr>
              <a:t> </a:t>
            </a:r>
            <a:r>
              <a:rPr lang="en-US" sz="2600" i="1" u="sng" dirty="0" err="1" smtClean="0">
                <a:solidFill>
                  <a:srgbClr val="7030A0"/>
                </a:solidFill>
                <a:latin typeface="Times New Roman" pitchFamily="18" charset="0"/>
                <a:cs typeface="Times New Roman" pitchFamily="18" charset="0"/>
              </a:rPr>
              <a:t>độ</a:t>
            </a:r>
            <a:endParaRPr lang="en-US" sz="2600" i="1" u="sng" dirty="0">
              <a:solidFill>
                <a:srgbClr val="7030A0"/>
              </a:solidFill>
              <a:latin typeface="Times New Roman" pitchFamily="18" charset="0"/>
              <a:cs typeface="Times New Roman" pitchFamily="18" charset="0"/>
            </a:endParaRPr>
          </a:p>
        </p:txBody>
      </p:sp>
      <p:cxnSp>
        <p:nvCxnSpPr>
          <p:cNvPr id="7" name="Straight Connector 6"/>
          <p:cNvCxnSpPr/>
          <p:nvPr/>
        </p:nvCxnSpPr>
        <p:spPr>
          <a:xfrm flipV="1">
            <a:off x="1943707" y="2575602"/>
            <a:ext cx="571725" cy="48010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943707" y="3081823"/>
            <a:ext cx="643733" cy="385178"/>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411760" y="2336106"/>
            <a:ext cx="5688632" cy="461665"/>
          </a:xfrm>
          <a:prstGeom prst="rect">
            <a:avLst/>
          </a:prstGeom>
          <a:noFill/>
        </p:spPr>
        <p:txBody>
          <a:bodyPr wrap="square" rtlCol="0">
            <a:spAutoFit/>
          </a:bodyPr>
          <a:lstStyle/>
          <a:p>
            <a:r>
              <a:rPr lang="en-US" sz="2400" dirty="0" smtClean="0">
                <a:solidFill>
                  <a:srgbClr val="7030A0"/>
                </a:solidFill>
                <a:latin typeface="Times New Roman" pitchFamily="18" charset="0"/>
                <a:cs typeface="Times New Roman" pitchFamily="18" charset="0"/>
              </a:rPr>
              <a:t>Vi </a:t>
            </a:r>
            <a:r>
              <a:rPr lang="en-US" sz="2400" dirty="0" err="1" smtClean="0">
                <a:solidFill>
                  <a:srgbClr val="7030A0"/>
                </a:solidFill>
                <a:latin typeface="Times New Roman" pitchFamily="18" charset="0"/>
                <a:cs typeface="Times New Roman" pitchFamily="18" charset="0"/>
              </a:rPr>
              <a:t>mô</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nghiên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cứu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về</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đơn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vị</a:t>
            </a:r>
            <a:r>
              <a:rPr lang="en-US" sz="2400" dirty="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nhỏ</a:t>
            </a:r>
            <a:endParaRPr lang="en-US" sz="2400" dirty="0">
              <a:solidFill>
                <a:srgbClr val="7030A0"/>
              </a:solidFill>
              <a:latin typeface="Times New Roman" pitchFamily="18" charset="0"/>
              <a:cs typeface="Times New Roman" pitchFamily="18" charset="0"/>
            </a:endParaRPr>
          </a:p>
        </p:txBody>
      </p:sp>
      <p:sp>
        <p:nvSpPr>
          <p:cNvPr id="15" name="TextBox 14"/>
          <p:cNvSpPr txBox="1"/>
          <p:nvPr/>
        </p:nvSpPr>
        <p:spPr>
          <a:xfrm>
            <a:off x="2551437" y="3236168"/>
            <a:ext cx="5328592" cy="461665"/>
          </a:xfrm>
          <a:prstGeom prst="rect">
            <a:avLst/>
          </a:prstGeom>
          <a:noFill/>
        </p:spPr>
        <p:txBody>
          <a:bodyPr wrap="square" rtlCol="0">
            <a:spAutoFit/>
          </a:bodyPr>
          <a:lstStyle/>
          <a:p>
            <a:r>
              <a:rPr lang="en-US" sz="2400" dirty="0" err="1" smtClean="0">
                <a:solidFill>
                  <a:srgbClr val="7030A0"/>
                </a:solidFill>
                <a:latin typeface="Times New Roman" pitchFamily="18" charset="0"/>
                <a:cs typeface="Times New Roman" pitchFamily="18" charset="0"/>
              </a:rPr>
              <a:t>Vĩ</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mô</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nghiên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cứu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về</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sự</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của</a:t>
            </a:r>
            <a:endParaRPr lang="en-US" sz="2400" dirty="0">
              <a:solidFill>
                <a:srgbClr val="7030A0"/>
              </a:solidFill>
              <a:latin typeface="Times New Roman" pitchFamily="18" charset="0"/>
              <a:cs typeface="Times New Roman" pitchFamily="18" charset="0"/>
            </a:endParaRPr>
          </a:p>
        </p:txBody>
      </p:sp>
      <p:sp>
        <p:nvSpPr>
          <p:cNvPr id="22" name="TextBox 21"/>
          <p:cNvSpPr txBox="1"/>
          <p:nvPr/>
        </p:nvSpPr>
        <p:spPr>
          <a:xfrm>
            <a:off x="3059832" y="3972806"/>
            <a:ext cx="5040560" cy="1938992"/>
          </a:xfrm>
          <a:prstGeom prst="rect">
            <a:avLst/>
          </a:prstGeom>
          <a:noFill/>
        </p:spPr>
        <p:txBody>
          <a:bodyPr wrap="square" rtlCol="0">
            <a:spAutoFit/>
          </a:bodyPr>
          <a:lstStyle/>
          <a:p>
            <a:pPr marL="285750" indent="-285750">
              <a:buFont typeface="Wingdings" pitchFamily="2" charset="2"/>
              <a:buChar char="ü"/>
            </a:pPr>
            <a:r>
              <a:rPr lang="en-US" sz="2400" dirty="0" err="1" smtClean="0">
                <a:solidFill>
                  <a:srgbClr val="7030A0"/>
                </a:solidFill>
                <a:latin typeface="Times New Roman" pitchFamily="18" charset="0"/>
                <a:cs typeface="Times New Roman" pitchFamily="18" charset="0"/>
              </a:rPr>
              <a:t>Hệ</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thống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xã</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hội</a:t>
            </a:r>
            <a:endParaRPr lang="en-US" sz="2400" dirty="0" smtClean="0">
              <a:solidFill>
                <a:srgbClr val="7030A0"/>
              </a:solidFill>
              <a:latin typeface="Times New Roman" pitchFamily="18" charset="0"/>
              <a:cs typeface="Times New Roman" pitchFamily="18" charset="0"/>
            </a:endParaRPr>
          </a:p>
          <a:p>
            <a:pPr marL="285750" indent="-285750">
              <a:buFont typeface="Wingdings" pitchFamily="2" charset="2"/>
              <a:buChar char="ü"/>
            </a:pPr>
            <a:r>
              <a:rPr lang="en-US" sz="2400" dirty="0" err="1" smtClean="0">
                <a:solidFill>
                  <a:srgbClr val="7030A0"/>
                </a:solidFill>
                <a:latin typeface="Times New Roman" pitchFamily="18" charset="0"/>
                <a:cs typeface="Times New Roman" pitchFamily="18" charset="0"/>
              </a:rPr>
              <a:t>Gia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đình</a:t>
            </a:r>
            <a:endParaRPr lang="en-US" sz="2400" dirty="0" smtClean="0">
              <a:solidFill>
                <a:srgbClr val="7030A0"/>
              </a:solidFill>
              <a:latin typeface="Times New Roman" pitchFamily="18" charset="0"/>
              <a:cs typeface="Times New Roman" pitchFamily="18" charset="0"/>
            </a:endParaRPr>
          </a:p>
          <a:p>
            <a:pPr marL="285750" indent="-285750">
              <a:buFont typeface="Wingdings" pitchFamily="2" charset="2"/>
              <a:buChar char="ü"/>
            </a:pPr>
            <a:r>
              <a:rPr lang="en-US" sz="2400" dirty="0" err="1" smtClean="0">
                <a:solidFill>
                  <a:srgbClr val="7030A0"/>
                </a:solidFill>
                <a:latin typeface="Times New Roman" pitchFamily="18" charset="0"/>
                <a:cs typeface="Times New Roman" pitchFamily="18" charset="0"/>
              </a:rPr>
              <a:t>Nhà</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trường</a:t>
            </a:r>
            <a:endParaRPr lang="en-US" sz="2400" dirty="0" smtClean="0">
              <a:solidFill>
                <a:srgbClr val="7030A0"/>
              </a:solidFill>
              <a:latin typeface="Times New Roman" pitchFamily="18" charset="0"/>
              <a:cs typeface="Times New Roman" pitchFamily="18" charset="0"/>
            </a:endParaRPr>
          </a:p>
          <a:p>
            <a:pPr marL="285750" indent="-285750">
              <a:buFont typeface="Wingdings" pitchFamily="2" charset="2"/>
              <a:buChar char="ü"/>
            </a:pPr>
            <a:r>
              <a:rPr lang="en-US" sz="2400" dirty="0" err="1" smtClean="0">
                <a:solidFill>
                  <a:srgbClr val="7030A0"/>
                </a:solidFill>
                <a:latin typeface="Times New Roman" pitchFamily="18" charset="0"/>
                <a:cs typeface="Times New Roman" pitchFamily="18" charset="0"/>
              </a:rPr>
              <a:t>Các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cơ</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cấu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xã</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hội</a:t>
            </a:r>
            <a:endParaRPr lang="en-US" sz="2400" dirty="0" smtClean="0">
              <a:solidFill>
                <a:srgbClr val="7030A0"/>
              </a:solidFill>
              <a:latin typeface="Times New Roman" pitchFamily="18" charset="0"/>
              <a:cs typeface="Times New Roman" pitchFamily="18" charset="0"/>
            </a:endParaRPr>
          </a:p>
          <a:p>
            <a:pPr marL="285750" indent="-285750">
              <a:buFont typeface="Wingdings" pitchFamily="2" charset="2"/>
              <a:buChar char="ü"/>
            </a:pPr>
            <a:r>
              <a:rPr lang="en-US" sz="2400" dirty="0" err="1" smtClean="0">
                <a:solidFill>
                  <a:srgbClr val="7030A0"/>
                </a:solidFill>
                <a:latin typeface="Times New Roman" pitchFamily="18" charset="0"/>
                <a:cs typeface="Times New Roman" pitchFamily="18" charset="0"/>
              </a:rPr>
              <a:t>Tôn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giáo</a:t>
            </a:r>
            <a:endParaRPr lang="en-US" sz="2400"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42981121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heel(1)">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randombar(horizontal)">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5"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88640"/>
            <a:ext cx="8712968" cy="6494085"/>
          </a:xfrm>
          <a:prstGeom prst="rect">
            <a:avLst/>
          </a:prstGeom>
          <a:noFill/>
        </p:spPr>
        <p:txBody>
          <a:bodyPr wrap="square" rtlCol="0">
            <a:spAutoFit/>
          </a:bodyPr>
          <a:lstStyle/>
          <a:p>
            <a:r>
              <a:rPr lang="en-US" sz="2800" dirty="0" smtClean="0">
                <a:latin typeface="Times New Roman" pitchFamily="18" charset="0"/>
                <a:cs typeface="Times New Roman" pitchFamily="18" charset="0"/>
              </a:rPr>
              <a:t>	</a:t>
            </a:r>
            <a:r>
              <a:rPr lang="en-US" sz="2800" b="1" dirty="0" smtClean="0">
                <a:solidFill>
                  <a:srgbClr val="FF0000"/>
                </a:solidFill>
                <a:latin typeface="Times New Roman" pitchFamily="18" charset="0"/>
                <a:cs typeface="Times New Roman" pitchFamily="18" charset="0"/>
              </a:rPr>
              <a:t>LÍ THUYẾT TƯƠNG TÁC BIỂU TRƯNG</a:t>
            </a:r>
          </a:p>
          <a:p>
            <a:r>
              <a:rPr lang="en-US" sz="2400" i="1" dirty="0" err="1" smtClean="0">
                <a:solidFill>
                  <a:srgbClr val="C00000"/>
                </a:solidFill>
                <a:latin typeface="Times New Roman" pitchFamily="18" charset="0"/>
                <a:cs typeface="Times New Roman" pitchFamily="18" charset="0"/>
              </a:rPr>
              <a:t>Gắn</a:t>
            </a:r>
            <a:r>
              <a:rPr lang="en-US" sz="2400" i="1" dirty="0" smtClean="0">
                <a:solidFill>
                  <a:srgbClr val="C00000"/>
                </a:solidFill>
                <a:latin typeface="Times New Roman" pitchFamily="18" charset="0"/>
                <a:cs typeface="Times New Roman" pitchFamily="18" charset="0"/>
              </a:rPr>
              <a:t> </a:t>
            </a:r>
            <a:r>
              <a:rPr lang="en-US" sz="2400" i="1" dirty="0" err="1" smtClean="0">
                <a:solidFill>
                  <a:srgbClr val="C00000"/>
                </a:solidFill>
                <a:latin typeface="Times New Roman" pitchFamily="18" charset="0"/>
                <a:cs typeface="Times New Roman" pitchFamily="18" charset="0"/>
              </a:rPr>
              <a:t>liền</a:t>
            </a:r>
            <a:r>
              <a:rPr lang="en-US" sz="2400" i="1" dirty="0" smtClean="0">
                <a:solidFill>
                  <a:srgbClr val="C00000"/>
                </a:solidFill>
                <a:latin typeface="Times New Roman" pitchFamily="18" charset="0"/>
                <a:cs typeface="Times New Roman" pitchFamily="18" charset="0"/>
              </a:rPr>
              <a:t> </a:t>
            </a:r>
            <a:r>
              <a:rPr lang="en-US" sz="2400" i="1" dirty="0" err="1" smtClean="0">
                <a:solidFill>
                  <a:srgbClr val="C00000"/>
                </a:solidFill>
                <a:latin typeface="Times New Roman" pitchFamily="18" charset="0"/>
                <a:cs typeface="Times New Roman" pitchFamily="18" charset="0"/>
              </a:rPr>
              <a:t>với</a:t>
            </a:r>
            <a:r>
              <a:rPr lang="en-US" sz="2400" i="1" dirty="0" smtClean="0">
                <a:solidFill>
                  <a:srgbClr val="C00000"/>
                </a:solidFill>
                <a:latin typeface="Times New Roman" pitchFamily="18" charset="0"/>
                <a:cs typeface="Times New Roman" pitchFamily="18" charset="0"/>
              </a:rPr>
              <a:t> </a:t>
            </a:r>
            <a:r>
              <a:rPr lang="en-US" sz="2400" i="1" dirty="0" err="1" smtClean="0">
                <a:solidFill>
                  <a:srgbClr val="C00000"/>
                </a:solidFill>
                <a:latin typeface="Times New Roman" pitchFamily="18" charset="0"/>
                <a:cs typeface="Times New Roman" pitchFamily="18" charset="0"/>
              </a:rPr>
              <a:t>tên</a:t>
            </a:r>
            <a:r>
              <a:rPr lang="en-US" sz="2400" i="1" dirty="0" smtClean="0">
                <a:solidFill>
                  <a:srgbClr val="C00000"/>
                </a:solidFill>
                <a:latin typeface="Times New Roman" pitchFamily="18" charset="0"/>
                <a:cs typeface="Times New Roman" pitchFamily="18" charset="0"/>
              </a:rPr>
              <a:t> </a:t>
            </a:r>
            <a:r>
              <a:rPr lang="en-US" sz="2400" i="1" dirty="0" err="1" smtClean="0">
                <a:solidFill>
                  <a:srgbClr val="C00000"/>
                </a:solidFill>
                <a:latin typeface="Times New Roman" pitchFamily="18" charset="0"/>
                <a:cs typeface="Times New Roman" pitchFamily="18" charset="0"/>
              </a:rPr>
              <a:t>tuổi</a:t>
            </a:r>
            <a:r>
              <a:rPr lang="en-US" sz="2400" i="1" dirty="0" smtClean="0">
                <a:solidFill>
                  <a:srgbClr val="C00000"/>
                </a:solidFill>
                <a:latin typeface="Times New Roman" pitchFamily="18" charset="0"/>
                <a:cs typeface="Times New Roman" pitchFamily="18" charset="0"/>
              </a:rPr>
              <a:t> </a:t>
            </a:r>
            <a:r>
              <a:rPr lang="en-US" sz="2400" i="1" dirty="0" err="1" smtClean="0">
                <a:solidFill>
                  <a:srgbClr val="C00000"/>
                </a:solidFill>
                <a:latin typeface="Times New Roman" pitchFamily="18" charset="0"/>
                <a:cs typeface="Times New Roman" pitchFamily="18" charset="0"/>
              </a:rPr>
              <a:t>của</a:t>
            </a:r>
            <a:r>
              <a:rPr lang="en-US" sz="2400" i="1" dirty="0" smtClean="0">
                <a:solidFill>
                  <a:srgbClr val="C00000"/>
                </a:solidFill>
                <a:latin typeface="Times New Roman" pitchFamily="18" charset="0"/>
                <a:cs typeface="Times New Roman" pitchFamily="18" charset="0"/>
              </a:rPr>
              <a:t> </a:t>
            </a:r>
            <a:r>
              <a:rPr lang="en-US" sz="2400" i="1" dirty="0" err="1" smtClean="0">
                <a:solidFill>
                  <a:srgbClr val="C00000"/>
                </a:solidFill>
                <a:latin typeface="Times New Roman" pitchFamily="18" charset="0"/>
                <a:cs typeface="Times New Roman" pitchFamily="18" charset="0"/>
              </a:rPr>
              <a:t>G.Mead</a:t>
            </a:r>
            <a:endParaRPr lang="en-US" sz="2400" i="1" dirty="0" smtClean="0">
              <a:solidFill>
                <a:srgbClr val="C00000"/>
              </a:solidFill>
              <a:latin typeface="Times New Roman" pitchFamily="18" charset="0"/>
              <a:cs typeface="Times New Roman" pitchFamily="18" charset="0"/>
            </a:endParaRPr>
          </a:p>
          <a:p>
            <a:r>
              <a:rPr lang="en-US" sz="2400" u="sng" dirty="0" err="1" smtClean="0">
                <a:solidFill>
                  <a:srgbClr val="7030A0"/>
                </a:solidFill>
                <a:latin typeface="Times New Roman" pitchFamily="18" charset="0"/>
                <a:cs typeface="Times New Roman" pitchFamily="18" charset="0"/>
              </a:rPr>
              <a:t>Lí</a:t>
            </a:r>
            <a:r>
              <a:rPr lang="en-US" sz="2400" u="sng" dirty="0" smtClean="0">
                <a:solidFill>
                  <a:srgbClr val="7030A0"/>
                </a:solidFill>
                <a:latin typeface="Times New Roman" pitchFamily="18" charset="0"/>
                <a:cs typeface="Times New Roman" pitchFamily="18" charset="0"/>
              </a:rPr>
              <a:t> </a:t>
            </a:r>
            <a:r>
              <a:rPr lang="en-US" sz="2400" u="sng" dirty="0" err="1" smtClean="0">
                <a:solidFill>
                  <a:srgbClr val="7030A0"/>
                </a:solidFill>
                <a:latin typeface="Times New Roman" pitchFamily="18" charset="0"/>
                <a:cs typeface="Times New Roman" pitchFamily="18" charset="0"/>
              </a:rPr>
              <a:t>thuyết</a:t>
            </a:r>
            <a:r>
              <a:rPr lang="en-US" sz="2400" u="sng" dirty="0" smtClean="0">
                <a:solidFill>
                  <a:srgbClr val="7030A0"/>
                </a:solidFill>
                <a:latin typeface="Times New Roman" pitchFamily="18" charset="0"/>
                <a:cs typeface="Times New Roman" pitchFamily="18" charset="0"/>
              </a:rPr>
              <a:t> </a:t>
            </a:r>
            <a:r>
              <a:rPr lang="en-US" sz="2400" u="sng" dirty="0" err="1" smtClean="0">
                <a:solidFill>
                  <a:srgbClr val="7030A0"/>
                </a:solidFill>
                <a:latin typeface="Times New Roman" pitchFamily="18" charset="0"/>
                <a:cs typeface="Times New Roman" pitchFamily="18" charset="0"/>
              </a:rPr>
              <a:t>này</a:t>
            </a:r>
            <a:r>
              <a:rPr lang="en-US" sz="2400" u="sng" dirty="0" smtClean="0">
                <a:solidFill>
                  <a:srgbClr val="7030A0"/>
                </a:solidFill>
                <a:latin typeface="Times New Roman" pitchFamily="18" charset="0"/>
                <a:cs typeface="Times New Roman" pitchFamily="18" charset="0"/>
              </a:rPr>
              <a:t> </a:t>
            </a:r>
            <a:r>
              <a:rPr lang="en-US" sz="2400" u="sng" dirty="0" err="1" smtClean="0">
                <a:solidFill>
                  <a:srgbClr val="7030A0"/>
                </a:solidFill>
                <a:latin typeface="Times New Roman" pitchFamily="18" charset="0"/>
                <a:cs typeface="Times New Roman" pitchFamily="18" charset="0"/>
              </a:rPr>
              <a:t>cho</a:t>
            </a:r>
            <a:r>
              <a:rPr lang="en-US" sz="2400" u="sng" dirty="0" smtClean="0">
                <a:solidFill>
                  <a:srgbClr val="7030A0"/>
                </a:solidFill>
                <a:latin typeface="Times New Roman" pitchFamily="18" charset="0"/>
                <a:cs typeface="Times New Roman" pitchFamily="18" charset="0"/>
              </a:rPr>
              <a:t> </a:t>
            </a:r>
            <a:r>
              <a:rPr lang="en-US" sz="2400" u="sng" dirty="0" err="1" smtClean="0">
                <a:solidFill>
                  <a:srgbClr val="7030A0"/>
                </a:solidFill>
                <a:latin typeface="Times New Roman" pitchFamily="18" charset="0"/>
                <a:cs typeface="Times New Roman" pitchFamily="18" charset="0"/>
              </a:rPr>
              <a:t>rằng</a:t>
            </a:r>
            <a:r>
              <a:rPr lang="en-US" sz="2400" dirty="0" smtClean="0">
                <a:solidFill>
                  <a:srgbClr val="7030A0"/>
                </a:solidFill>
                <a:latin typeface="Times New Roman" pitchFamily="18" charset="0"/>
                <a:cs typeface="Times New Roman" pitchFamily="18" charset="0"/>
              </a:rPr>
              <a:t>:</a:t>
            </a:r>
          </a:p>
          <a:p>
            <a:pPr marL="342900" indent="-342900">
              <a:buFont typeface="Wingdings" pitchFamily="2" charset="2"/>
              <a:buChar char="Ø"/>
            </a:pPr>
            <a:r>
              <a:rPr lang="en-US" sz="2400" dirty="0" err="1" smtClean="0">
                <a:solidFill>
                  <a:srgbClr val="7030A0"/>
                </a:solidFill>
                <a:latin typeface="Times New Roman" pitchFamily="18" charset="0"/>
                <a:cs typeface="Times New Roman" pitchFamily="18" charset="0"/>
              </a:rPr>
              <a:t>Các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nhân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trong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quá</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trình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với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nhau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không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phản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đối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với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hành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động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trực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tiếp</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của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người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khác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mà</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đọc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và</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lí</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giải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chúng</a:t>
            </a:r>
            <a:endParaRPr lang="en-US" sz="2400" dirty="0" smtClean="0">
              <a:solidFill>
                <a:srgbClr val="7030A0"/>
              </a:solidFill>
              <a:latin typeface="Times New Roman" pitchFamily="18" charset="0"/>
              <a:cs typeface="Times New Roman" pitchFamily="18" charset="0"/>
            </a:endParaRPr>
          </a:p>
          <a:p>
            <a:pPr marL="342900" indent="-342900">
              <a:buFont typeface="Wingdings" pitchFamily="2" charset="2"/>
              <a:buChar char="Ø"/>
            </a:pPr>
            <a:r>
              <a:rPr lang="en-US" sz="2400" dirty="0" err="1" smtClean="0">
                <a:solidFill>
                  <a:srgbClr val="7030A0"/>
                </a:solidFill>
                <a:latin typeface="Times New Roman" pitchFamily="18" charset="0"/>
                <a:cs typeface="Times New Roman" pitchFamily="18" charset="0"/>
              </a:rPr>
              <a:t>Đặt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mình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vào</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vị</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trí</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của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đối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đây</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là</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yếu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tố</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quan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tọng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trog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sự</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tương</a:t>
            </a:r>
            <a:r>
              <a:rPr lang="en-US" sz="2400" dirty="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của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chủ</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thể</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với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môi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trường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xung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quanh</a:t>
            </a:r>
            <a:endParaRPr lang="en-US" sz="2400" dirty="0" smtClean="0">
              <a:solidFill>
                <a:srgbClr val="7030A0"/>
              </a:solidFill>
              <a:latin typeface="Times New Roman" pitchFamily="18" charset="0"/>
              <a:cs typeface="Times New Roman" pitchFamily="18" charset="0"/>
            </a:endParaRPr>
          </a:p>
          <a:p>
            <a:r>
              <a:rPr lang="en-US" sz="28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Những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hình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ảnh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vật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thể</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được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gắn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cho</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những</a:t>
            </a:r>
            <a:r>
              <a:rPr lang="en-US" sz="2400" dirty="0" smtClean="0">
                <a:solidFill>
                  <a:srgbClr val="7030A0"/>
                </a:solidFill>
                <a:latin typeface="Times New Roman" pitchFamily="18" charset="0"/>
                <a:cs typeface="Times New Roman" pitchFamily="18" charset="0"/>
              </a:rPr>
              <a:t> ý </a:t>
            </a:r>
            <a:r>
              <a:rPr lang="en-US" sz="2400" dirty="0" err="1" smtClean="0">
                <a:solidFill>
                  <a:srgbClr val="7030A0"/>
                </a:solidFill>
                <a:latin typeface="Times New Roman" pitchFamily="18" charset="0"/>
                <a:cs typeface="Times New Roman" pitchFamily="18" charset="0"/>
              </a:rPr>
              <a:t>nghĩa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và</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trở</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thành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biểu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tượng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giao</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tiếp</a:t>
            </a:r>
            <a:endParaRPr lang="en-US" sz="2400" dirty="0" smtClean="0">
              <a:solidFill>
                <a:srgbClr val="7030A0"/>
              </a:solidFill>
              <a:latin typeface="Times New Roman" pitchFamily="18" charset="0"/>
              <a:cs typeface="Times New Roman" pitchFamily="18" charset="0"/>
            </a:endParaRPr>
          </a:p>
          <a:p>
            <a:pPr marL="457200" indent="-457200">
              <a:buFont typeface="Wingdings" pitchFamily="2" charset="2"/>
              <a:buChar char="Ø"/>
            </a:pPr>
            <a:r>
              <a:rPr lang="en-US" sz="2400" dirty="0" err="1" smtClean="0">
                <a:solidFill>
                  <a:srgbClr val="7030A0"/>
                </a:solidFill>
                <a:latin typeface="Times New Roman" pitchFamily="18" charset="0"/>
                <a:cs typeface="Times New Roman" pitchFamily="18" charset="0"/>
              </a:rPr>
              <a:t>Ngôn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ngữ</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nói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và</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chữ</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viết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là</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hệ</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thống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biểu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tượng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quan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trọng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bậc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nhất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trong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quá</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trình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giữa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nhân</a:t>
            </a:r>
            <a:r>
              <a:rPr lang="en-US" sz="2400" dirty="0" smtClean="0">
                <a:solidFill>
                  <a:srgbClr val="7030A0"/>
                </a:solidFill>
                <a:latin typeface="Times New Roman" pitchFamily="18" charset="0"/>
                <a:cs typeface="Times New Roman" pitchFamily="18" charset="0"/>
              </a:rPr>
              <a:t> </a:t>
            </a:r>
          </a:p>
          <a:p>
            <a:r>
              <a:rPr lang="en-US" sz="2400" dirty="0" err="1" smtClean="0">
                <a:solidFill>
                  <a:srgbClr val="7030A0"/>
                </a:solidFill>
                <a:latin typeface="Times New Roman" pitchFamily="18" charset="0"/>
                <a:cs typeface="Times New Roman" pitchFamily="18" charset="0"/>
              </a:rPr>
              <a:t>Là</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lí</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thuyết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quan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trọng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về</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xã</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hội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nhưng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vẫn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còn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nhiều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hạn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chế</a:t>
            </a:r>
            <a:r>
              <a:rPr lang="en-US" sz="2400" dirty="0" smtClean="0">
                <a:solidFill>
                  <a:srgbClr val="7030A0"/>
                </a:solidFill>
                <a:latin typeface="Times New Roman" pitchFamily="18" charset="0"/>
                <a:cs typeface="Times New Roman" pitchFamily="18" charset="0"/>
              </a:rPr>
              <a:t>:</a:t>
            </a:r>
          </a:p>
          <a:p>
            <a:pPr marL="342900" indent="-342900">
              <a:buFont typeface="Wingdings" pitchFamily="2" charset="2"/>
              <a:buChar char="§"/>
            </a:pPr>
            <a:r>
              <a:rPr lang="en-US" sz="2400" dirty="0" err="1" smtClean="0">
                <a:solidFill>
                  <a:srgbClr val="7030A0"/>
                </a:solidFill>
                <a:latin typeface="Times New Roman" pitchFamily="18" charset="0"/>
                <a:cs typeface="Times New Roman" pitchFamily="18" charset="0"/>
              </a:rPr>
              <a:t>Quy</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tất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cả</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xã</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hội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về</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nhân</a:t>
            </a:r>
            <a:r>
              <a:rPr lang="en-US" sz="2400" dirty="0" smtClean="0">
                <a:solidFill>
                  <a:srgbClr val="7030A0"/>
                </a:solidFill>
                <a:latin typeface="Times New Roman" pitchFamily="18" charset="0"/>
                <a:cs typeface="Times New Roman" pitchFamily="18" charset="0"/>
              </a:rPr>
              <a:t> =&gt; </a:t>
            </a:r>
            <a:r>
              <a:rPr lang="en-US" sz="2400" dirty="0" err="1" smtClean="0">
                <a:solidFill>
                  <a:srgbClr val="7030A0"/>
                </a:solidFill>
                <a:latin typeface="Times New Roman" pitchFamily="18" charset="0"/>
                <a:cs typeface="Times New Roman" pitchFamily="18" charset="0"/>
              </a:rPr>
              <a:t>xem</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nhẹ</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ở </a:t>
            </a:r>
            <a:r>
              <a:rPr lang="en-US" sz="2400" dirty="0" err="1" smtClean="0">
                <a:solidFill>
                  <a:srgbClr val="7030A0"/>
                </a:solidFill>
                <a:latin typeface="Times New Roman" pitchFamily="18" charset="0"/>
                <a:cs typeface="Times New Roman" pitchFamily="18" charset="0"/>
              </a:rPr>
              <a:t>cấp</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độ</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vĩ</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mô</a:t>
            </a:r>
            <a:endParaRPr lang="en-US" sz="2400" dirty="0" smtClean="0">
              <a:solidFill>
                <a:srgbClr val="7030A0"/>
              </a:solidFill>
              <a:latin typeface="Times New Roman" pitchFamily="18" charset="0"/>
              <a:cs typeface="Times New Roman" pitchFamily="18" charset="0"/>
            </a:endParaRPr>
          </a:p>
          <a:p>
            <a:pPr marL="342900" indent="-342900">
              <a:buFont typeface="Wingdings" pitchFamily="2" charset="2"/>
              <a:buChar char="§"/>
            </a:pPr>
            <a:r>
              <a:rPr lang="en-US" sz="2400" dirty="0" err="1" smtClean="0">
                <a:solidFill>
                  <a:srgbClr val="7030A0"/>
                </a:solidFill>
                <a:latin typeface="Times New Roman" pitchFamily="18" charset="0"/>
                <a:cs typeface="Times New Roman" pitchFamily="18" charset="0"/>
              </a:rPr>
              <a:t>Chưa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phân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tích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rõ</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những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khó</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khăn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trong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khi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nhân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có</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nền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văn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hóa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khác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nhau</a:t>
            </a:r>
            <a:endParaRPr lang="en-US" sz="2400"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136051543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arn(inVertical)">
                                      <p:cBhvr>
                                        <p:cTn id="15" dur="500"/>
                                        <p:tgtEl>
                                          <p:spTgt spid="2">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barn(inVertical)">
                                      <p:cBhvr>
                                        <p:cTn id="18" dur="500"/>
                                        <p:tgtEl>
                                          <p:spTgt spid="2">
                                            <p:txEl>
                                              <p:pRg st="3" end="3"/>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barn(inVertical)">
                                      <p:cBhvr>
                                        <p:cTn id="21" dur="500"/>
                                        <p:tgtEl>
                                          <p:spTgt spid="2">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barn(inVertical)">
                                      <p:cBhvr>
                                        <p:cTn id="24" dur="500"/>
                                        <p:tgtEl>
                                          <p:spTgt spid="2">
                                            <p:txEl>
                                              <p:pRg st="5" end="5"/>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barn(inVertical)">
                                      <p:cBhvr>
                                        <p:cTn id="27" dur="500"/>
                                        <p:tgtEl>
                                          <p:spTgt spid="2">
                                            <p:txEl>
                                              <p:pRg st="6" end="6"/>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2">
                                            <p:txEl>
                                              <p:pRg st="7" end="7"/>
                                            </p:txEl>
                                          </p:spTgt>
                                        </p:tgtEl>
                                        <p:attrNameLst>
                                          <p:attrName>style.visibility</p:attrName>
                                        </p:attrNameLst>
                                      </p:cBhvr>
                                      <p:to>
                                        <p:strVal val="visible"/>
                                      </p:to>
                                    </p:set>
                                    <p:animEffect transition="in" filter="barn(inVertical)">
                                      <p:cBhvr>
                                        <p:cTn id="30" dur="500"/>
                                        <p:tgtEl>
                                          <p:spTgt spid="2">
                                            <p:txEl>
                                              <p:pRg st="7" end="7"/>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animEffect transition="in" filter="barn(inVertical)">
                                      <p:cBhvr>
                                        <p:cTn id="33" dur="500"/>
                                        <p:tgtEl>
                                          <p:spTgt spid="2">
                                            <p:txEl>
                                              <p:pRg st="8" end="8"/>
                                            </p:txEl>
                                          </p:spTgt>
                                        </p:tgtEl>
                                      </p:cBhvr>
                                    </p:animEffect>
                                  </p:childTnLst>
                                </p:cTn>
                              </p:par>
                              <p:par>
                                <p:cTn id="34" presetID="16" presetClass="entr" presetSubtype="21" fill="hold" nodeType="withEffect">
                                  <p:stCondLst>
                                    <p:cond delay="0"/>
                                  </p:stCondLst>
                                  <p:childTnLst>
                                    <p:set>
                                      <p:cBhvr>
                                        <p:cTn id="35" dur="1" fill="hold">
                                          <p:stCondLst>
                                            <p:cond delay="0"/>
                                          </p:stCondLst>
                                        </p:cTn>
                                        <p:tgtEl>
                                          <p:spTgt spid="2">
                                            <p:txEl>
                                              <p:pRg st="9" end="9"/>
                                            </p:txEl>
                                          </p:spTgt>
                                        </p:tgtEl>
                                        <p:attrNameLst>
                                          <p:attrName>style.visibility</p:attrName>
                                        </p:attrNameLst>
                                      </p:cBhvr>
                                      <p:to>
                                        <p:strVal val="visible"/>
                                      </p:to>
                                    </p:set>
                                    <p:animEffect transition="in" filter="barn(inVertical)">
                                      <p:cBhvr>
                                        <p:cTn id="36"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1664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ipe(down)">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260648"/>
            <a:ext cx="8568952" cy="6863417"/>
          </a:xfrm>
          <a:prstGeom prst="rect">
            <a:avLst/>
          </a:prstGeom>
          <a:noFill/>
        </p:spPr>
        <p:txBody>
          <a:bodyPr wrap="square" rtlCol="0">
            <a:spAutoFit/>
          </a:bodyPr>
          <a:lstStyle/>
          <a:p>
            <a:r>
              <a:rPr lang="en-US" sz="28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	</a:t>
            </a:r>
            <a:r>
              <a:rPr lang="en-US" sz="2800" b="1" dirty="0" smtClean="0">
                <a:solidFill>
                  <a:srgbClr val="FF0000"/>
                </a:solidFill>
                <a:latin typeface="Times New Roman" pitchFamily="18" charset="0"/>
                <a:cs typeface="Times New Roman" pitchFamily="18" charset="0"/>
              </a:rPr>
              <a:t>LÍ THUYẾT TRAO ĐỔI XÃ HỘI</a:t>
            </a:r>
          </a:p>
          <a:p>
            <a:endParaRPr lang="en-US" sz="2800" dirty="0" smtClean="0">
              <a:latin typeface="Times New Roman" pitchFamily="18" charset="0"/>
              <a:cs typeface="Times New Roman" pitchFamily="18" charset="0"/>
            </a:endParaRPr>
          </a:p>
          <a:p>
            <a:r>
              <a:rPr lang="en-US" sz="2400" dirty="0">
                <a:latin typeface="Times New Roman" pitchFamily="18" charset="0"/>
                <a:cs typeface="Times New Roman" pitchFamily="18" charset="0"/>
              </a:rPr>
              <a:t>	</a:t>
            </a:r>
            <a:r>
              <a:rPr lang="en-US" sz="2400" b="1" i="1" u="sng" dirty="0" smtClean="0">
                <a:solidFill>
                  <a:srgbClr val="002060"/>
                </a:solidFill>
                <a:latin typeface="Times New Roman" pitchFamily="18" charset="0"/>
                <a:cs typeface="Times New Roman" pitchFamily="18" charset="0"/>
              </a:rPr>
              <a:t>NGUYÊN TẮC</a:t>
            </a:r>
            <a:r>
              <a:rPr lang="en-US" sz="2400" u="sng" dirty="0" smtClean="0">
                <a:solidFill>
                  <a:srgbClr val="002060"/>
                </a:solidFill>
                <a:latin typeface="Times New Roman" pitchFamily="18" charset="0"/>
                <a:cs typeface="Times New Roman" pitchFamily="18" charset="0"/>
              </a:rPr>
              <a:t>:</a:t>
            </a:r>
          </a:p>
          <a:p>
            <a:endParaRPr lang="en-US" sz="2400" u="sng" dirty="0" smtClean="0">
              <a:solidFill>
                <a:srgbClr val="7030A0"/>
              </a:solidFill>
              <a:latin typeface="Times New Roman" pitchFamily="18" charset="0"/>
              <a:cs typeface="Times New Roman" pitchFamily="18" charset="0"/>
            </a:endParaRPr>
          </a:p>
          <a:p>
            <a:pPr marL="342900" indent="-342900">
              <a:buFont typeface="Arial" pitchFamily="34" charset="0"/>
              <a:buChar char="•"/>
            </a:pPr>
            <a:r>
              <a:rPr lang="en-US" sz="2800" dirty="0" err="1" smtClean="0">
                <a:solidFill>
                  <a:srgbClr val="7030A0"/>
                </a:solidFill>
                <a:latin typeface="Times New Roman" pitchFamily="18" charset="0"/>
                <a:cs typeface="Times New Roman" pitchFamily="18" charset="0"/>
              </a:rPr>
              <a:t>Nếu</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một</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dạng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hành</a:t>
            </a:r>
            <a:r>
              <a:rPr lang="en-US" sz="2800" dirty="0" smtClean="0">
                <a:solidFill>
                  <a:srgbClr val="7030A0"/>
                </a:solidFill>
                <a:latin typeface="Times New Roman" pitchFamily="18" charset="0"/>
                <a:cs typeface="Times New Roman" pitchFamily="18" charset="0"/>
              </a:rPr>
              <a:t> vi </a:t>
            </a:r>
            <a:r>
              <a:rPr lang="en-US" sz="2800" dirty="0" err="1" smtClean="0">
                <a:solidFill>
                  <a:srgbClr val="7030A0"/>
                </a:solidFill>
                <a:latin typeface="Times New Roman" pitchFamily="18" charset="0"/>
                <a:cs typeface="Times New Roman" pitchFamily="18" charset="0"/>
              </a:rPr>
              <a:t>được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thưởng</a:t>
            </a:r>
            <a:r>
              <a:rPr lang="en-US" sz="2800" dirty="0" smtClean="0">
                <a:solidFill>
                  <a:srgbClr val="7030A0"/>
                </a:solidFill>
                <a:latin typeface="Times New Roman" pitchFamily="18" charset="0"/>
                <a:cs typeface="Times New Roman" pitchFamily="18" charset="0"/>
              </a:rPr>
              <a:t>, hay </a:t>
            </a:r>
            <a:r>
              <a:rPr lang="en-US" sz="2800" dirty="0" err="1" smtClean="0">
                <a:solidFill>
                  <a:srgbClr val="7030A0"/>
                </a:solidFill>
                <a:latin typeface="Times New Roman" pitchFamily="18" charset="0"/>
                <a:cs typeface="Times New Roman" pitchFamily="18" charset="0"/>
              </a:rPr>
              <a:t>có</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lợi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thì</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hành</a:t>
            </a:r>
            <a:r>
              <a:rPr lang="en-US" sz="2800" dirty="0" smtClean="0">
                <a:solidFill>
                  <a:srgbClr val="7030A0"/>
                </a:solidFill>
                <a:latin typeface="Times New Roman" pitchFamily="18" charset="0"/>
                <a:cs typeface="Times New Roman" pitchFamily="18" charset="0"/>
              </a:rPr>
              <a:t> vi </a:t>
            </a:r>
            <a:r>
              <a:rPr lang="en-US" sz="2800" dirty="0" err="1" smtClean="0">
                <a:solidFill>
                  <a:srgbClr val="7030A0"/>
                </a:solidFill>
                <a:latin typeface="Times New Roman" pitchFamily="18" charset="0"/>
                <a:cs typeface="Times New Roman" pitchFamily="18" charset="0"/>
              </a:rPr>
              <a:t>đó</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có</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xu</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hướng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lặp</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lại</a:t>
            </a:r>
            <a:endParaRPr lang="en-US" sz="2800" dirty="0" smtClean="0">
              <a:solidFill>
                <a:srgbClr val="7030A0"/>
              </a:solidFill>
              <a:latin typeface="Times New Roman" pitchFamily="18" charset="0"/>
              <a:cs typeface="Times New Roman" pitchFamily="18" charset="0"/>
            </a:endParaRPr>
          </a:p>
          <a:p>
            <a:pPr marL="342900" indent="-342900">
              <a:buFont typeface="Arial" pitchFamily="34" charset="0"/>
              <a:buChar char="•"/>
            </a:pPr>
            <a:r>
              <a:rPr lang="en-US" sz="2800" dirty="0" err="1" smtClean="0">
                <a:solidFill>
                  <a:srgbClr val="7030A0"/>
                </a:solidFill>
                <a:latin typeface="Times New Roman" pitchFamily="18" charset="0"/>
                <a:cs typeface="Times New Roman" pitchFamily="18" charset="0"/>
              </a:rPr>
              <a:t>Hành</a:t>
            </a:r>
            <a:r>
              <a:rPr lang="en-US" sz="2800" dirty="0" smtClean="0">
                <a:solidFill>
                  <a:srgbClr val="7030A0"/>
                </a:solidFill>
                <a:latin typeface="Times New Roman" pitchFamily="18" charset="0"/>
                <a:cs typeface="Times New Roman" pitchFamily="18" charset="0"/>
              </a:rPr>
              <a:t> vi </a:t>
            </a:r>
            <a:r>
              <a:rPr lang="en-US" sz="2800" dirty="0" err="1" smtClean="0">
                <a:solidFill>
                  <a:srgbClr val="7030A0"/>
                </a:solidFill>
                <a:latin typeface="Times New Roman" pitchFamily="18" charset="0"/>
                <a:cs typeface="Times New Roman" pitchFamily="18" charset="0"/>
              </a:rPr>
              <a:t>được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thưởng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được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lợi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trong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hoàn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cảnh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nào</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thì</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cá</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nhân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sẽ</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có</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xu</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hướng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lặp</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lại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trong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hoàn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cảnh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như</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vậy</a:t>
            </a:r>
            <a:endParaRPr lang="en-US" sz="2800" dirty="0" smtClean="0">
              <a:solidFill>
                <a:srgbClr val="7030A0"/>
              </a:solidFill>
              <a:latin typeface="Times New Roman" pitchFamily="18" charset="0"/>
              <a:cs typeface="Times New Roman" pitchFamily="18" charset="0"/>
            </a:endParaRPr>
          </a:p>
          <a:p>
            <a:pPr marL="342900" indent="-342900">
              <a:buFont typeface="Arial" pitchFamily="34" charset="0"/>
              <a:buChar char="•"/>
            </a:pPr>
            <a:r>
              <a:rPr lang="en-US" sz="2800" dirty="0" err="1" smtClean="0">
                <a:solidFill>
                  <a:srgbClr val="7030A0"/>
                </a:solidFill>
                <a:latin typeface="Times New Roman" pitchFamily="18" charset="0"/>
                <a:cs typeface="Times New Roman" pitchFamily="18" charset="0"/>
              </a:rPr>
              <a:t>Nếu</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phần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thưởng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và</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mối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lợi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đủ</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lớn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thì</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cá</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nhân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sẽ</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bỏ</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ra</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nhiều</a:t>
            </a:r>
            <a:r>
              <a:rPr lang="en-US" sz="2800" dirty="0" smtClean="0">
                <a:solidFill>
                  <a:srgbClr val="7030A0"/>
                </a:solidFill>
                <a:latin typeface="Times New Roman" pitchFamily="18" charset="0"/>
                <a:cs typeface="Times New Roman" pitchFamily="18" charset="0"/>
              </a:rPr>
              <a:t> chi </a:t>
            </a:r>
            <a:r>
              <a:rPr lang="en-US" sz="2800" dirty="0" err="1" smtClean="0">
                <a:solidFill>
                  <a:srgbClr val="7030A0"/>
                </a:solidFill>
                <a:latin typeface="Times New Roman" pitchFamily="18" charset="0"/>
                <a:cs typeface="Times New Roman" pitchFamily="18" charset="0"/>
              </a:rPr>
              <a:t>phí</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vật</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chất</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và</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tinh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thần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để</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đạt</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được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nó</a:t>
            </a:r>
            <a:endParaRPr lang="en-US" sz="2800" dirty="0" smtClean="0">
              <a:solidFill>
                <a:srgbClr val="7030A0"/>
              </a:solidFill>
              <a:latin typeface="Times New Roman" pitchFamily="18" charset="0"/>
              <a:cs typeface="Times New Roman" pitchFamily="18" charset="0"/>
            </a:endParaRPr>
          </a:p>
          <a:p>
            <a:pPr marL="342900" indent="-342900">
              <a:buFont typeface="Arial" pitchFamily="34" charset="0"/>
              <a:buChar char="•"/>
            </a:pPr>
            <a:r>
              <a:rPr lang="en-US" sz="2800" dirty="0" err="1" smtClean="0">
                <a:solidFill>
                  <a:srgbClr val="7030A0"/>
                </a:solidFill>
                <a:latin typeface="Times New Roman" pitchFamily="18" charset="0"/>
                <a:cs typeface="Times New Roman" pitchFamily="18" charset="0"/>
              </a:rPr>
              <a:t>Mức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độ</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hài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lòng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thỏa</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mãn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với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những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phần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thưởng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mối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lợi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cá</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nhân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giành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được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cao</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nhất</a:t>
            </a:r>
            <a:r>
              <a:rPr lang="en-US" sz="2800" dirty="0" smtClean="0">
                <a:solidFill>
                  <a:srgbClr val="7030A0"/>
                </a:solidFill>
                <a:latin typeface="Times New Roman" pitchFamily="18" charset="0"/>
                <a:cs typeface="Times New Roman" pitchFamily="18" charset="0"/>
              </a:rPr>
              <a:t> ở </a:t>
            </a:r>
            <a:r>
              <a:rPr lang="en-US" sz="2800" dirty="0" err="1" smtClean="0">
                <a:solidFill>
                  <a:srgbClr val="7030A0"/>
                </a:solidFill>
                <a:latin typeface="Times New Roman" pitchFamily="18" charset="0"/>
                <a:cs typeface="Times New Roman" pitchFamily="18" charset="0"/>
              </a:rPr>
              <a:t>lần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đàu</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tiên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và</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có</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xu</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hướng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giảm</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dần</a:t>
            </a:r>
            <a:endParaRPr lang="en-US" sz="2800" dirty="0" smtClean="0">
              <a:solidFill>
                <a:srgbClr val="7030A0"/>
              </a:solidFill>
              <a:latin typeface="Times New Roman" pitchFamily="18" charset="0"/>
              <a:cs typeface="Times New Roman" pitchFamily="18" charset="0"/>
            </a:endParaRPr>
          </a:p>
          <a:p>
            <a:endParaRPr lang="en-US" sz="2800" dirty="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499355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2">
                                            <p:txEl>
                                              <p:pRg st="0" end="0"/>
                                            </p:txEl>
                                          </p:spTgt>
                                        </p:tgtEl>
                                        <p:attrNameLst>
                                          <p:attrName>ppt_w</p:attrName>
                                        </p:attrNameLst>
                                      </p:cBhvr>
                                      <p:tavLst>
                                        <p:tav tm="0">
                                          <p:val>
                                            <p:strVal val="ppt_w"/>
                                          </p:val>
                                        </p:tav>
                                        <p:tav tm="100000">
                                          <p:val>
                                            <p:fltVal val="0"/>
                                          </p:val>
                                        </p:tav>
                                      </p:tavLst>
                                    </p:anim>
                                    <p:anim calcmode="lin" valueType="num">
                                      <p:cBhvr>
                                        <p:cTn id="7" dur="500"/>
                                        <p:tgtEl>
                                          <p:spTgt spid="2">
                                            <p:txEl>
                                              <p:pRg st="0" end="0"/>
                                            </p:txEl>
                                          </p:spTgt>
                                        </p:tgtEl>
                                        <p:attrNameLst>
                                          <p:attrName>ppt_h</p:attrName>
                                        </p:attrNameLst>
                                      </p:cBhvr>
                                      <p:tavLst>
                                        <p:tav tm="0">
                                          <p:val>
                                            <p:strVal val="ppt_h"/>
                                          </p:val>
                                        </p:tav>
                                        <p:tav tm="100000">
                                          <p:val>
                                            <p:fltVal val="0"/>
                                          </p:val>
                                        </p:tav>
                                      </p:tavLst>
                                    </p:anim>
                                    <p:animEffect transition="out" filter="fade">
                                      <p:cBhvr>
                                        <p:cTn id="8" dur="500"/>
                                        <p:tgtEl>
                                          <p:spTgt spid="2">
                                            <p:txEl>
                                              <p:pRg st="0" end="0"/>
                                            </p:txEl>
                                          </p:spTgt>
                                        </p:tgtEl>
                                      </p:cBhvr>
                                    </p:animEffect>
                                    <p:set>
                                      <p:cBhvr>
                                        <p:cTn id="9" dur="1" fill="hold">
                                          <p:stCondLst>
                                            <p:cond delay="499"/>
                                          </p:stCondLst>
                                        </p:cTn>
                                        <p:tgtEl>
                                          <p:spTgt spid="2">
                                            <p:txEl>
                                              <p:pRg st="0" end="0"/>
                                            </p:txEl>
                                          </p:spTgt>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4" presetClass="exit" presetSubtype="10" fill="hold" nodeType="clickEffect">
                                  <p:stCondLst>
                                    <p:cond delay="0"/>
                                  </p:stCondLst>
                                  <p:childTnLst>
                                    <p:animEffect transition="out" filter="randombar(horizontal)">
                                      <p:cBhvr>
                                        <p:cTn id="13" dur="500"/>
                                        <p:tgtEl>
                                          <p:spTgt spid="2">
                                            <p:txEl>
                                              <p:pRg st="2" end="2"/>
                                            </p:txEl>
                                          </p:spTgt>
                                        </p:tgtEl>
                                      </p:cBhvr>
                                    </p:animEffect>
                                    <p:set>
                                      <p:cBhvr>
                                        <p:cTn id="14" dur="1" fill="hold">
                                          <p:stCondLst>
                                            <p:cond delay="499"/>
                                          </p:stCondLst>
                                        </p:cTn>
                                        <p:tgtEl>
                                          <p:spTgt spid="2">
                                            <p:txEl>
                                              <p:pRg st="2" end="2"/>
                                            </p:txEl>
                                          </p:spTgt>
                                        </p:tgtEl>
                                        <p:attrNameLst>
                                          <p:attrName>style.visibility</p:attrName>
                                        </p:attrNameLst>
                                      </p:cBhvr>
                                      <p:to>
                                        <p:strVal val="hidden"/>
                                      </p:to>
                                    </p:set>
                                  </p:childTnLst>
                                </p:cTn>
                              </p:par>
                              <p:par>
                                <p:cTn id="15" presetID="14" presetClass="exit" presetSubtype="10" fill="hold" nodeType="withEffect">
                                  <p:stCondLst>
                                    <p:cond delay="0"/>
                                  </p:stCondLst>
                                  <p:childTnLst>
                                    <p:animEffect transition="out" filter="randombar(horizontal)">
                                      <p:cBhvr>
                                        <p:cTn id="16" dur="500"/>
                                        <p:tgtEl>
                                          <p:spTgt spid="2">
                                            <p:txEl>
                                              <p:pRg st="4" end="4"/>
                                            </p:txEl>
                                          </p:spTgt>
                                        </p:tgtEl>
                                      </p:cBhvr>
                                    </p:animEffect>
                                    <p:set>
                                      <p:cBhvr>
                                        <p:cTn id="17" dur="1" fill="hold">
                                          <p:stCondLst>
                                            <p:cond delay="499"/>
                                          </p:stCondLst>
                                        </p:cTn>
                                        <p:tgtEl>
                                          <p:spTgt spid="2">
                                            <p:txEl>
                                              <p:pRg st="4" end="4"/>
                                            </p:txEl>
                                          </p:spTgt>
                                        </p:tgtEl>
                                        <p:attrNameLst>
                                          <p:attrName>style.visibility</p:attrName>
                                        </p:attrNameLst>
                                      </p:cBhvr>
                                      <p:to>
                                        <p:strVal val="hidden"/>
                                      </p:to>
                                    </p:set>
                                  </p:childTnLst>
                                </p:cTn>
                              </p:par>
                              <p:par>
                                <p:cTn id="18" presetID="14" presetClass="exit" presetSubtype="10" fill="hold" nodeType="withEffect">
                                  <p:stCondLst>
                                    <p:cond delay="0"/>
                                  </p:stCondLst>
                                  <p:childTnLst>
                                    <p:animEffect transition="out" filter="randombar(horizontal)">
                                      <p:cBhvr>
                                        <p:cTn id="19" dur="500"/>
                                        <p:tgtEl>
                                          <p:spTgt spid="2">
                                            <p:txEl>
                                              <p:pRg st="5" end="5"/>
                                            </p:txEl>
                                          </p:spTgt>
                                        </p:tgtEl>
                                      </p:cBhvr>
                                    </p:animEffect>
                                    <p:set>
                                      <p:cBhvr>
                                        <p:cTn id="20" dur="1" fill="hold">
                                          <p:stCondLst>
                                            <p:cond delay="499"/>
                                          </p:stCondLst>
                                        </p:cTn>
                                        <p:tgtEl>
                                          <p:spTgt spid="2">
                                            <p:txEl>
                                              <p:pRg st="5" end="5"/>
                                            </p:txEl>
                                          </p:spTgt>
                                        </p:tgtEl>
                                        <p:attrNameLst>
                                          <p:attrName>style.visibility</p:attrName>
                                        </p:attrNameLst>
                                      </p:cBhvr>
                                      <p:to>
                                        <p:strVal val="hidden"/>
                                      </p:to>
                                    </p:set>
                                  </p:childTnLst>
                                </p:cTn>
                              </p:par>
                              <p:par>
                                <p:cTn id="21" presetID="14" presetClass="exit" presetSubtype="10" fill="hold" nodeType="withEffect">
                                  <p:stCondLst>
                                    <p:cond delay="0"/>
                                  </p:stCondLst>
                                  <p:childTnLst>
                                    <p:animEffect transition="out" filter="randombar(horizontal)">
                                      <p:cBhvr>
                                        <p:cTn id="22" dur="500"/>
                                        <p:tgtEl>
                                          <p:spTgt spid="2">
                                            <p:txEl>
                                              <p:pRg st="6" end="6"/>
                                            </p:txEl>
                                          </p:spTgt>
                                        </p:tgtEl>
                                      </p:cBhvr>
                                    </p:animEffect>
                                    <p:set>
                                      <p:cBhvr>
                                        <p:cTn id="23" dur="1" fill="hold">
                                          <p:stCondLst>
                                            <p:cond delay="499"/>
                                          </p:stCondLst>
                                        </p:cTn>
                                        <p:tgtEl>
                                          <p:spTgt spid="2">
                                            <p:txEl>
                                              <p:pRg st="6" end="6"/>
                                            </p:txEl>
                                          </p:spTgt>
                                        </p:tgtEl>
                                        <p:attrNameLst>
                                          <p:attrName>style.visibility</p:attrName>
                                        </p:attrNameLst>
                                      </p:cBhvr>
                                      <p:to>
                                        <p:strVal val="hidden"/>
                                      </p:to>
                                    </p:set>
                                  </p:childTnLst>
                                </p:cTn>
                              </p:par>
                              <p:par>
                                <p:cTn id="24" presetID="14" presetClass="exit" presetSubtype="10" fill="hold" nodeType="withEffect">
                                  <p:stCondLst>
                                    <p:cond delay="0"/>
                                  </p:stCondLst>
                                  <p:childTnLst>
                                    <p:animEffect transition="out" filter="randombar(horizontal)">
                                      <p:cBhvr>
                                        <p:cTn id="25" dur="500"/>
                                        <p:tgtEl>
                                          <p:spTgt spid="2">
                                            <p:txEl>
                                              <p:pRg st="7" end="7"/>
                                            </p:txEl>
                                          </p:spTgt>
                                        </p:tgtEl>
                                      </p:cBhvr>
                                    </p:animEffect>
                                    <p:set>
                                      <p:cBhvr>
                                        <p:cTn id="26" dur="1" fill="hold">
                                          <p:stCondLst>
                                            <p:cond delay="499"/>
                                          </p:stCondLst>
                                        </p:cTn>
                                        <p:tgtEl>
                                          <p:spTgt spid="2">
                                            <p:txEl>
                                              <p:pRg st="7" end="7"/>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404664"/>
            <a:ext cx="8568952" cy="5139869"/>
          </a:xfrm>
          <a:prstGeom prst="rect">
            <a:avLst/>
          </a:prstGeom>
          <a:noFill/>
        </p:spPr>
        <p:txBody>
          <a:bodyPr wrap="square" rtlCol="0">
            <a:spAutoFit/>
          </a:bodyPr>
          <a:lstStyle/>
          <a:p>
            <a:r>
              <a:rPr lang="en-US" sz="2800" dirty="0" smtClean="0">
                <a:latin typeface="Times New Roman" pitchFamily="18" charset="0"/>
                <a:cs typeface="Times New Roman" pitchFamily="18" charset="0"/>
              </a:rPr>
              <a:t>		</a:t>
            </a:r>
            <a:r>
              <a:rPr lang="en-US" sz="2800" b="1" dirty="0" smtClean="0">
                <a:solidFill>
                  <a:srgbClr val="002060"/>
                </a:solidFill>
                <a:latin typeface="Times New Roman" pitchFamily="18" charset="0"/>
                <a:cs typeface="Times New Roman" pitchFamily="18" charset="0"/>
              </a:rPr>
              <a:t>LÍ THUYẾT KỊCH</a:t>
            </a:r>
          </a:p>
          <a:p>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Đại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diện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tiêu</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biểu:Ervings</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Gofman</a:t>
            </a:r>
            <a:endParaRPr lang="en-US" sz="2800" dirty="0" smtClean="0">
              <a:solidFill>
                <a:srgbClr val="7030A0"/>
              </a:solidFill>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r>
              <a:rPr lang="en-US" sz="2400" dirty="0" err="1" smtClean="0">
                <a:latin typeface="Times New Roman" pitchFamily="18" charset="0"/>
                <a:cs typeface="Times New Roman" pitchFamily="18" charset="0"/>
              </a:rPr>
              <a:t>Luận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then </a:t>
            </a:r>
            <a:r>
              <a:rPr lang="en-US" sz="2400" dirty="0" err="1" smtClean="0">
                <a:latin typeface="Times New Roman" pitchFamily="18" charset="0"/>
                <a:cs typeface="Times New Roman" pitchFamily="18" charset="0"/>
              </a:rPr>
              <a:t>chốt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kiềm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nghĩa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phù</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huống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endParaRPr lang="en-US" sz="2400" dirty="0" smtClean="0">
              <a:latin typeface="Times New Roman" pitchFamily="18" charset="0"/>
              <a:cs typeface="Times New Roman" pitchFamily="18" charset="0"/>
            </a:endParaRPr>
          </a:p>
          <a:p>
            <a:r>
              <a:rPr lang="en-US" sz="2400" dirty="0" smtClean="0">
                <a:solidFill>
                  <a:srgbClr val="00B0F0"/>
                </a:solidFill>
                <a:latin typeface="Times New Roman" pitchFamily="18" charset="0"/>
                <a:cs typeface="Times New Roman" pitchFamily="18" charset="0"/>
              </a:rPr>
              <a:t>Theo </a:t>
            </a:r>
            <a:r>
              <a:rPr lang="en-US" sz="2400" dirty="0" err="1" smtClean="0">
                <a:solidFill>
                  <a:srgbClr val="00B0F0"/>
                </a:solidFill>
                <a:latin typeface="Times New Roman" pitchFamily="18" charset="0"/>
                <a:cs typeface="Times New Roman" pitchFamily="18" charset="0"/>
              </a:rPr>
              <a:t>Gofman</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tương</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tác</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kịch</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là</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chuỗi</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các</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bước</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chu</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kỳ</a:t>
            </a:r>
            <a:r>
              <a:rPr lang="en-US" sz="2400" dirty="0" smtClean="0">
                <a:solidFill>
                  <a:srgbClr val="00B0F0"/>
                </a:solidFill>
                <a:latin typeface="Times New Roman" pitchFamily="18" charset="0"/>
                <a:cs typeface="Times New Roman" pitchFamily="18" charset="0"/>
              </a:rPr>
              <a:t>):</a:t>
            </a:r>
          </a:p>
          <a:p>
            <a:r>
              <a:rPr lang="en-US" sz="2400" dirty="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Đeo</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mặt</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nạ</a:t>
            </a:r>
            <a:r>
              <a:rPr lang="en-US" sz="2400" dirty="0">
                <a:solidFill>
                  <a:srgbClr val="00B0F0"/>
                </a:solidFill>
                <a:latin typeface="Times New Roman" pitchFamily="18" charset="0"/>
                <a:cs typeface="Times New Roman" pitchFamily="18" charset="0"/>
              </a:rPr>
              <a:t> </a:t>
            </a:r>
            <a:r>
              <a:rPr lang="en-US" sz="2400" dirty="0" smtClean="0">
                <a:solidFill>
                  <a:srgbClr val="00B0F0"/>
                </a:solidFill>
                <a:latin typeface="Times New Roman" pitchFamily="18" charset="0"/>
                <a:cs typeface="Times New Roman" pitchFamily="18" charset="0"/>
              </a:rPr>
              <a:t>=&gt;</a:t>
            </a:r>
            <a:r>
              <a:rPr lang="en-US" sz="2400" dirty="0" err="1" smtClean="0">
                <a:solidFill>
                  <a:srgbClr val="00B0F0"/>
                </a:solidFill>
                <a:latin typeface="Times New Roman" pitchFamily="18" charset="0"/>
                <a:cs typeface="Times New Roman" pitchFamily="18" charset="0"/>
              </a:rPr>
              <a:t>Tháo</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bỏ</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mặt</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nạ</a:t>
            </a:r>
            <a:r>
              <a:rPr lang="en-US" sz="2400" dirty="0" smtClean="0">
                <a:solidFill>
                  <a:srgbClr val="00B0F0"/>
                </a:solidFill>
                <a:latin typeface="Times New Roman" pitchFamily="18" charset="0"/>
                <a:cs typeface="Times New Roman" pitchFamily="18" charset="0"/>
              </a:rPr>
              <a:t> =&gt;</a:t>
            </a:r>
            <a:r>
              <a:rPr lang="en-US" sz="2400" dirty="0" err="1" smtClean="0">
                <a:solidFill>
                  <a:srgbClr val="00B0F0"/>
                </a:solidFill>
                <a:latin typeface="Times New Roman" pitchFamily="18" charset="0"/>
                <a:cs typeface="Times New Roman" pitchFamily="18" charset="0"/>
              </a:rPr>
              <a:t>Sự</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chân</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thành</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giả</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tạo</a:t>
            </a:r>
            <a:r>
              <a:rPr lang="en-US" sz="2400" dirty="0" smtClean="0">
                <a:solidFill>
                  <a:srgbClr val="00B0F0"/>
                </a:solidFill>
                <a:latin typeface="Times New Roman" pitchFamily="18" charset="0"/>
                <a:cs typeface="Times New Roman" pitchFamily="18" charset="0"/>
              </a:rPr>
              <a:t> =&gt;</a:t>
            </a:r>
            <a:r>
              <a:rPr lang="en-US" sz="2400" dirty="0" err="1" smtClean="0">
                <a:solidFill>
                  <a:srgbClr val="00B0F0"/>
                </a:solidFill>
                <a:latin typeface="Times New Roman" pitchFamily="18" charset="0"/>
                <a:cs typeface="Times New Roman" pitchFamily="18" charset="0"/>
              </a:rPr>
              <a:t>Tháo</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mặt</a:t>
            </a:r>
            <a:r>
              <a:rPr lang="en-US" sz="2400" dirty="0" smtClean="0">
                <a:solidFill>
                  <a:srgbClr val="00B0F0"/>
                </a:solidFill>
                <a:latin typeface="Times New Roman" pitchFamily="18" charset="0"/>
                <a:cs typeface="Times New Roman" pitchFamily="18" charset="0"/>
              </a:rPr>
              <a:t> </a:t>
            </a:r>
            <a:r>
              <a:rPr lang="en-US" sz="2400" dirty="0" err="1" smtClean="0">
                <a:solidFill>
                  <a:srgbClr val="00B0F0"/>
                </a:solidFill>
                <a:latin typeface="Times New Roman" pitchFamily="18" charset="0"/>
                <a:cs typeface="Times New Roman" pitchFamily="18" charset="0"/>
              </a:rPr>
              <a:t>nạ</a:t>
            </a:r>
            <a:endParaRPr lang="en-US" sz="2400" dirty="0">
              <a:solidFill>
                <a:srgbClr val="00B0F0"/>
              </a:solidFill>
              <a:latin typeface="Times New Roman" pitchFamily="18" charset="0"/>
              <a:cs typeface="Times New Roman" pitchFamily="18" charset="0"/>
            </a:endParaRPr>
          </a:p>
          <a:p>
            <a:r>
              <a:rPr lang="en-US" sz="2400" dirty="0" err="1" smtClean="0">
                <a:latin typeface="Times New Roman" pitchFamily="18" charset="0"/>
                <a:cs typeface="Times New Roman" pitchFamily="18" charset="0"/>
              </a:rPr>
              <a:t>Lí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kịch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cực</a:t>
            </a:r>
            <a:r>
              <a:rPr lang="en-US" sz="2400" dirty="0" smtClean="0">
                <a:latin typeface="Times New Roman" pitchFamily="18" charset="0"/>
                <a:cs typeface="Times New Roman" pitchFamily="18" charset="0"/>
              </a:rPr>
              <a:t>. Theo </a:t>
            </a:r>
            <a:r>
              <a:rPr lang="en-US" sz="2400" dirty="0" err="1" smtClean="0">
                <a:latin typeface="Times New Roman" pitchFamily="18" charset="0"/>
                <a:cs typeface="Times New Roman" pitchFamily="18" charset="0"/>
              </a:rPr>
              <a:t>đó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nhau</a:t>
            </a:r>
            <a:endParaRPr lang="en-US" sz="24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302679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nodeType="clickEffect">
                                  <p:stCondLst>
                                    <p:cond delay="0"/>
                                  </p:stCondLst>
                                  <p:childTnLst>
                                    <p:animClr clrSpc="hsl" dir="cw">
                                      <p:cBhvr override="childStyle">
                                        <p:cTn id="6" dur="500" fill="hold"/>
                                        <p:tgtEl>
                                          <p:spTgt spid="3">
                                            <p:txEl>
                                              <p:pRg st="0" end="0"/>
                                            </p:txEl>
                                          </p:spTgt>
                                        </p:tgtEl>
                                        <p:attrNameLst>
                                          <p:attrName>style.color</p:attrName>
                                        </p:attrNameLst>
                                      </p:cBhvr>
                                      <p:by>
                                        <p:hsl h="7200000" s="0" l="0"/>
                                      </p:by>
                                    </p:animClr>
                                    <p:animClr clrSpc="hsl" dir="cw">
                                      <p:cBhvr>
                                        <p:cTn id="7" dur="500" fill="hold"/>
                                        <p:tgtEl>
                                          <p:spTgt spid="3">
                                            <p:txEl>
                                              <p:pRg st="0" end="0"/>
                                            </p:txEl>
                                          </p:spTgt>
                                        </p:tgtEl>
                                        <p:attrNameLst>
                                          <p:attrName>fillcolor</p:attrName>
                                        </p:attrNameLst>
                                      </p:cBhvr>
                                      <p:by>
                                        <p:hsl h="7200000" s="0" l="0"/>
                                      </p:by>
                                    </p:animClr>
                                    <p:animClr clrSpc="hsl" dir="cw">
                                      <p:cBhvr>
                                        <p:cTn id="8" dur="500" fill="hold"/>
                                        <p:tgtEl>
                                          <p:spTgt spid="3">
                                            <p:txEl>
                                              <p:pRg st="0" end="0"/>
                                            </p:txEl>
                                          </p:spTgt>
                                        </p:tgtEl>
                                        <p:attrNameLst>
                                          <p:attrName>stroke.color</p:attrName>
                                        </p:attrNameLst>
                                      </p:cBhvr>
                                      <p:by>
                                        <p:hsl h="7200000" s="0" l="0"/>
                                      </p:by>
                                    </p:animClr>
                                    <p:set>
                                      <p:cBhvr>
                                        <p:cTn id="9" dur="500" fill="hold"/>
                                        <p:tgtEl>
                                          <p:spTgt spid="3">
                                            <p:txEl>
                                              <p:pRg st="0" end="0"/>
                                            </p:txEl>
                                          </p:spTgt>
                                        </p:tgtEl>
                                        <p:attrNameLst>
                                          <p:attrName>fill.type</p:attrName>
                                        </p:attrNameLst>
                                      </p:cBhvr>
                                      <p:to>
                                        <p:strVal val="solid"/>
                                      </p:to>
                                    </p:set>
                                  </p:childTnLst>
                                </p:cTn>
                              </p:par>
                              <p:par>
                                <p:cTn id="10" presetID="21" presetClass="emph" presetSubtype="0" fill="hold" nodeType="withEffect">
                                  <p:stCondLst>
                                    <p:cond delay="0"/>
                                  </p:stCondLst>
                                  <p:childTnLst>
                                    <p:animClr clrSpc="hsl" dir="cw">
                                      <p:cBhvr override="childStyle">
                                        <p:cTn id="11" dur="500" fill="hold"/>
                                        <p:tgtEl>
                                          <p:spTgt spid="3">
                                            <p:txEl>
                                              <p:pRg st="2" end="2"/>
                                            </p:txEl>
                                          </p:spTgt>
                                        </p:tgtEl>
                                        <p:attrNameLst>
                                          <p:attrName>style.color</p:attrName>
                                        </p:attrNameLst>
                                      </p:cBhvr>
                                      <p:by>
                                        <p:hsl h="7200000" s="0" l="0"/>
                                      </p:by>
                                    </p:animClr>
                                    <p:animClr clrSpc="hsl" dir="cw">
                                      <p:cBhvr>
                                        <p:cTn id="12" dur="500" fill="hold"/>
                                        <p:tgtEl>
                                          <p:spTgt spid="3">
                                            <p:txEl>
                                              <p:pRg st="2" end="2"/>
                                            </p:txEl>
                                          </p:spTgt>
                                        </p:tgtEl>
                                        <p:attrNameLst>
                                          <p:attrName>fillcolor</p:attrName>
                                        </p:attrNameLst>
                                      </p:cBhvr>
                                      <p:by>
                                        <p:hsl h="7200000" s="0" l="0"/>
                                      </p:by>
                                    </p:animClr>
                                    <p:animClr clrSpc="hsl" dir="cw">
                                      <p:cBhvr>
                                        <p:cTn id="13" dur="500" fill="hold"/>
                                        <p:tgtEl>
                                          <p:spTgt spid="3">
                                            <p:txEl>
                                              <p:pRg st="2" end="2"/>
                                            </p:txEl>
                                          </p:spTgt>
                                        </p:tgtEl>
                                        <p:attrNameLst>
                                          <p:attrName>stroke.color</p:attrName>
                                        </p:attrNameLst>
                                      </p:cBhvr>
                                      <p:by>
                                        <p:hsl h="7200000" s="0" l="0"/>
                                      </p:by>
                                    </p:animClr>
                                    <p:set>
                                      <p:cBhvr>
                                        <p:cTn id="14" dur="500" fill="hold"/>
                                        <p:tgtEl>
                                          <p:spTgt spid="3">
                                            <p:txEl>
                                              <p:pRg st="2" end="2"/>
                                            </p:txEl>
                                          </p:spTgt>
                                        </p:tgtEl>
                                        <p:attrNameLst>
                                          <p:attrName>fill.type</p:attrName>
                                        </p:attrNameLst>
                                      </p:cBhvr>
                                      <p:to>
                                        <p:strVal val="solid"/>
                                      </p:to>
                                    </p:set>
                                  </p:childTnLst>
                                </p:cTn>
                              </p:par>
                              <p:par>
                                <p:cTn id="15" presetID="21" presetClass="emph" presetSubtype="0" fill="hold" nodeType="withEffect">
                                  <p:stCondLst>
                                    <p:cond delay="0"/>
                                  </p:stCondLst>
                                  <p:childTnLst>
                                    <p:animClr clrSpc="hsl" dir="cw">
                                      <p:cBhvr override="childStyle">
                                        <p:cTn id="16" dur="500" fill="hold"/>
                                        <p:tgtEl>
                                          <p:spTgt spid="3">
                                            <p:txEl>
                                              <p:pRg st="4" end="4"/>
                                            </p:txEl>
                                          </p:spTgt>
                                        </p:tgtEl>
                                        <p:attrNameLst>
                                          <p:attrName>style.color</p:attrName>
                                        </p:attrNameLst>
                                      </p:cBhvr>
                                      <p:by>
                                        <p:hsl h="7200000" s="0" l="0"/>
                                      </p:by>
                                    </p:animClr>
                                    <p:animClr clrSpc="hsl" dir="cw">
                                      <p:cBhvr>
                                        <p:cTn id="17" dur="500" fill="hold"/>
                                        <p:tgtEl>
                                          <p:spTgt spid="3">
                                            <p:txEl>
                                              <p:pRg st="4" end="4"/>
                                            </p:txEl>
                                          </p:spTgt>
                                        </p:tgtEl>
                                        <p:attrNameLst>
                                          <p:attrName>fillcolor</p:attrName>
                                        </p:attrNameLst>
                                      </p:cBhvr>
                                      <p:by>
                                        <p:hsl h="7200000" s="0" l="0"/>
                                      </p:by>
                                    </p:animClr>
                                    <p:animClr clrSpc="hsl" dir="cw">
                                      <p:cBhvr>
                                        <p:cTn id="18" dur="500" fill="hold"/>
                                        <p:tgtEl>
                                          <p:spTgt spid="3">
                                            <p:txEl>
                                              <p:pRg st="4" end="4"/>
                                            </p:txEl>
                                          </p:spTgt>
                                        </p:tgtEl>
                                        <p:attrNameLst>
                                          <p:attrName>stroke.color</p:attrName>
                                        </p:attrNameLst>
                                      </p:cBhvr>
                                      <p:by>
                                        <p:hsl h="7200000" s="0" l="0"/>
                                      </p:by>
                                    </p:animClr>
                                    <p:set>
                                      <p:cBhvr>
                                        <p:cTn id="19" dur="500" fill="hold"/>
                                        <p:tgtEl>
                                          <p:spTgt spid="3">
                                            <p:txEl>
                                              <p:pRg st="4" end="4"/>
                                            </p:txEl>
                                          </p:spTgt>
                                        </p:tgtEl>
                                        <p:attrNameLst>
                                          <p:attrName>fill.type</p:attrName>
                                        </p:attrNameLst>
                                      </p:cBhvr>
                                      <p:to>
                                        <p:strVal val="solid"/>
                                      </p:to>
                                    </p:set>
                                  </p:childTnLst>
                                </p:cTn>
                              </p:par>
                              <p:par>
                                <p:cTn id="20" presetID="21" presetClass="emph" presetSubtype="0" fill="hold" nodeType="withEffect">
                                  <p:stCondLst>
                                    <p:cond delay="0"/>
                                  </p:stCondLst>
                                  <p:childTnLst>
                                    <p:animClr clrSpc="hsl" dir="cw">
                                      <p:cBhvr override="childStyle">
                                        <p:cTn id="21" dur="500" fill="hold"/>
                                        <p:tgtEl>
                                          <p:spTgt spid="3">
                                            <p:txEl>
                                              <p:pRg st="5" end="5"/>
                                            </p:txEl>
                                          </p:spTgt>
                                        </p:tgtEl>
                                        <p:attrNameLst>
                                          <p:attrName>style.color</p:attrName>
                                        </p:attrNameLst>
                                      </p:cBhvr>
                                      <p:by>
                                        <p:hsl h="7200000" s="0" l="0"/>
                                      </p:by>
                                    </p:animClr>
                                    <p:animClr clrSpc="hsl" dir="cw">
                                      <p:cBhvr>
                                        <p:cTn id="22" dur="500" fill="hold"/>
                                        <p:tgtEl>
                                          <p:spTgt spid="3">
                                            <p:txEl>
                                              <p:pRg st="5" end="5"/>
                                            </p:txEl>
                                          </p:spTgt>
                                        </p:tgtEl>
                                        <p:attrNameLst>
                                          <p:attrName>fillcolor</p:attrName>
                                        </p:attrNameLst>
                                      </p:cBhvr>
                                      <p:by>
                                        <p:hsl h="7200000" s="0" l="0"/>
                                      </p:by>
                                    </p:animClr>
                                    <p:animClr clrSpc="hsl" dir="cw">
                                      <p:cBhvr>
                                        <p:cTn id="23" dur="500" fill="hold"/>
                                        <p:tgtEl>
                                          <p:spTgt spid="3">
                                            <p:txEl>
                                              <p:pRg st="5" end="5"/>
                                            </p:txEl>
                                          </p:spTgt>
                                        </p:tgtEl>
                                        <p:attrNameLst>
                                          <p:attrName>stroke.color</p:attrName>
                                        </p:attrNameLst>
                                      </p:cBhvr>
                                      <p:by>
                                        <p:hsl h="7200000" s="0" l="0"/>
                                      </p:by>
                                    </p:animClr>
                                    <p:set>
                                      <p:cBhvr>
                                        <p:cTn id="24" dur="500" fill="hold"/>
                                        <p:tgtEl>
                                          <p:spTgt spid="3">
                                            <p:txEl>
                                              <p:pRg st="5" end="5"/>
                                            </p:txEl>
                                          </p:spTgt>
                                        </p:tgtEl>
                                        <p:attrNameLst>
                                          <p:attrName>fill.type</p:attrName>
                                        </p:attrNameLst>
                                      </p:cBhvr>
                                      <p:to>
                                        <p:strVal val="solid"/>
                                      </p:to>
                                    </p:set>
                                  </p:childTnLst>
                                </p:cTn>
                              </p:par>
                              <p:par>
                                <p:cTn id="25" presetID="21" presetClass="emph" presetSubtype="0" fill="hold" nodeType="withEffect">
                                  <p:stCondLst>
                                    <p:cond delay="0"/>
                                  </p:stCondLst>
                                  <p:childTnLst>
                                    <p:animClr clrSpc="hsl" dir="cw">
                                      <p:cBhvr override="childStyle">
                                        <p:cTn id="26" dur="500" fill="hold"/>
                                        <p:tgtEl>
                                          <p:spTgt spid="3">
                                            <p:txEl>
                                              <p:pRg st="6" end="6"/>
                                            </p:txEl>
                                          </p:spTgt>
                                        </p:tgtEl>
                                        <p:attrNameLst>
                                          <p:attrName>style.color</p:attrName>
                                        </p:attrNameLst>
                                      </p:cBhvr>
                                      <p:by>
                                        <p:hsl h="7200000" s="0" l="0"/>
                                      </p:by>
                                    </p:animClr>
                                    <p:animClr clrSpc="hsl" dir="cw">
                                      <p:cBhvr>
                                        <p:cTn id="27" dur="500" fill="hold"/>
                                        <p:tgtEl>
                                          <p:spTgt spid="3">
                                            <p:txEl>
                                              <p:pRg st="6" end="6"/>
                                            </p:txEl>
                                          </p:spTgt>
                                        </p:tgtEl>
                                        <p:attrNameLst>
                                          <p:attrName>fillcolor</p:attrName>
                                        </p:attrNameLst>
                                      </p:cBhvr>
                                      <p:by>
                                        <p:hsl h="7200000" s="0" l="0"/>
                                      </p:by>
                                    </p:animClr>
                                    <p:animClr clrSpc="hsl" dir="cw">
                                      <p:cBhvr>
                                        <p:cTn id="28" dur="500" fill="hold"/>
                                        <p:tgtEl>
                                          <p:spTgt spid="3">
                                            <p:txEl>
                                              <p:pRg st="6" end="6"/>
                                            </p:txEl>
                                          </p:spTgt>
                                        </p:tgtEl>
                                        <p:attrNameLst>
                                          <p:attrName>stroke.color</p:attrName>
                                        </p:attrNameLst>
                                      </p:cBhvr>
                                      <p:by>
                                        <p:hsl h="7200000" s="0" l="0"/>
                                      </p:by>
                                    </p:animClr>
                                    <p:set>
                                      <p:cBhvr>
                                        <p:cTn id="29" dur="500" fill="hold"/>
                                        <p:tgtEl>
                                          <p:spTgt spid="3">
                                            <p:txEl>
                                              <p:pRg st="6" end="6"/>
                                            </p:txEl>
                                          </p:spTgt>
                                        </p:tgtEl>
                                        <p:attrNameLst>
                                          <p:attrName>fill.type</p:attrName>
                                        </p:attrNameLst>
                                      </p:cBhvr>
                                      <p:to>
                                        <p:strVal val="solid"/>
                                      </p:to>
                                    </p:set>
                                  </p:childTnLst>
                                </p:cTn>
                              </p:par>
                              <p:par>
                                <p:cTn id="30" presetID="21" presetClass="emph" presetSubtype="0" fill="hold" nodeType="withEffect">
                                  <p:stCondLst>
                                    <p:cond delay="0"/>
                                  </p:stCondLst>
                                  <p:childTnLst>
                                    <p:animClr clrSpc="hsl" dir="cw">
                                      <p:cBhvr override="childStyle">
                                        <p:cTn id="31" dur="500" fill="hold"/>
                                        <p:tgtEl>
                                          <p:spTgt spid="3">
                                            <p:txEl>
                                              <p:pRg st="7" end="7"/>
                                            </p:txEl>
                                          </p:spTgt>
                                        </p:tgtEl>
                                        <p:attrNameLst>
                                          <p:attrName>style.color</p:attrName>
                                        </p:attrNameLst>
                                      </p:cBhvr>
                                      <p:by>
                                        <p:hsl h="7200000" s="0" l="0"/>
                                      </p:by>
                                    </p:animClr>
                                    <p:animClr clrSpc="hsl" dir="cw">
                                      <p:cBhvr>
                                        <p:cTn id="32" dur="500" fill="hold"/>
                                        <p:tgtEl>
                                          <p:spTgt spid="3">
                                            <p:txEl>
                                              <p:pRg st="7" end="7"/>
                                            </p:txEl>
                                          </p:spTgt>
                                        </p:tgtEl>
                                        <p:attrNameLst>
                                          <p:attrName>fillcolor</p:attrName>
                                        </p:attrNameLst>
                                      </p:cBhvr>
                                      <p:by>
                                        <p:hsl h="7200000" s="0" l="0"/>
                                      </p:by>
                                    </p:animClr>
                                    <p:animClr clrSpc="hsl" dir="cw">
                                      <p:cBhvr>
                                        <p:cTn id="33" dur="500" fill="hold"/>
                                        <p:tgtEl>
                                          <p:spTgt spid="3">
                                            <p:txEl>
                                              <p:pRg st="7" end="7"/>
                                            </p:txEl>
                                          </p:spTgt>
                                        </p:tgtEl>
                                        <p:attrNameLst>
                                          <p:attrName>stroke.color</p:attrName>
                                        </p:attrNameLst>
                                      </p:cBhvr>
                                      <p:by>
                                        <p:hsl h="7200000" s="0" l="0"/>
                                      </p:by>
                                    </p:animClr>
                                    <p:set>
                                      <p:cBhvr>
                                        <p:cTn id="34" dur="500" fill="hold"/>
                                        <p:tgtEl>
                                          <p:spTgt spid="3">
                                            <p:txEl>
                                              <p:pRg st="7" end="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237"/>
            <a:ext cx="9144000" cy="686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70181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7213" y="1340768"/>
            <a:ext cx="8208912" cy="4647426"/>
          </a:xfrm>
          <a:prstGeom prst="rect">
            <a:avLst/>
          </a:prstGeom>
          <a:noFill/>
        </p:spPr>
        <p:txBody>
          <a:bodyPr wrap="square" rtlCol="0">
            <a:spAutoFit/>
          </a:bodyPr>
          <a:lstStyle/>
          <a:p>
            <a:pPr algn="ctr"/>
            <a:r>
              <a:rPr lang="en-US" sz="3600" b="1" dirty="0" err="1" smtClean="0">
                <a:solidFill>
                  <a:srgbClr val="FF0000"/>
                </a:solidFill>
                <a:latin typeface="Times New Roman" pitchFamily="18" charset="0"/>
                <a:cs typeface="Times New Roman" pitchFamily="18" charset="0"/>
              </a:rPr>
              <a:t>Các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hình</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thức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tương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tác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xã</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hội</a:t>
            </a:r>
            <a:r>
              <a:rPr lang="en-US" sz="3600" b="1" dirty="0" smtClean="0">
                <a:solidFill>
                  <a:srgbClr val="FF0000"/>
                </a:solidFill>
                <a:latin typeface="Times New Roman" pitchFamily="18" charset="0"/>
                <a:cs typeface="Times New Roman" pitchFamily="18" charset="0"/>
              </a:rPr>
              <a:t> </a:t>
            </a:r>
          </a:p>
          <a:p>
            <a:pPr algn="ctr"/>
            <a:endParaRPr lang="en-US" sz="2800" b="1" dirty="0" smtClean="0">
              <a:latin typeface="Times New Roman" pitchFamily="18" charset="0"/>
              <a:cs typeface="Times New Roman" pitchFamily="18" charset="0"/>
            </a:endParaRPr>
          </a:p>
          <a:p>
            <a:pPr marL="285750" indent="-285750">
              <a:buFont typeface="Wingdings" pitchFamily="2" charset="2"/>
              <a:buChar char="q"/>
            </a:pPr>
            <a:r>
              <a:rPr lang="en-US" sz="2400" dirty="0" smtClean="0">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Phân</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loại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dựa</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vào</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mối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liên</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hệ</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giữa</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các</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chủ</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thể</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hành</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động</a:t>
            </a:r>
            <a:r>
              <a:rPr lang="en-US" sz="2800" b="1" dirty="0" smtClean="0">
                <a:solidFill>
                  <a:srgbClr val="002060"/>
                </a:solidFill>
                <a:latin typeface="Times New Roman" pitchFamily="18" charset="0"/>
                <a:cs typeface="Times New Roman" pitchFamily="18" charset="0"/>
              </a:rPr>
              <a:t>:</a:t>
            </a:r>
          </a:p>
          <a:p>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pPr marL="742950" lvl="1" indent="-285750">
              <a:buFont typeface="Arial" pitchFamily="34" charset="0"/>
              <a:buChar char="•"/>
            </a:pP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gian</a:t>
            </a:r>
            <a:endParaRPr lang="en-US" sz="2800" dirty="0" smtClean="0">
              <a:latin typeface="Times New Roman" pitchFamily="18" charset="0"/>
              <a:cs typeface="Times New Roman" pitchFamily="18" charset="0"/>
            </a:endParaRPr>
          </a:p>
          <a:p>
            <a:pPr marL="742950" lvl="1" indent="-285750">
              <a:buFont typeface="Arial" pitchFamily="34" charset="0"/>
              <a:buChar char="•"/>
            </a:pP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lí</a:t>
            </a:r>
            <a:endParaRPr lang="en-US" sz="2800" dirty="0" smtClean="0">
              <a:latin typeface="Times New Roman" pitchFamily="18" charset="0"/>
              <a:cs typeface="Times New Roman" pitchFamily="18" charset="0"/>
            </a:endParaRPr>
          </a:p>
          <a:p>
            <a:pPr marL="742950" lvl="1" indent="-285750">
              <a:buFont typeface="Arial" pitchFamily="34" charset="0"/>
              <a:buChar char="•"/>
            </a:pP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endParaRPr lang="en-US" sz="2800" dirty="0" smtClean="0">
              <a:latin typeface="Times New Roman" pitchFamily="18" charset="0"/>
              <a:cs typeface="Times New Roman" pitchFamily="18" charset="0"/>
            </a:endParaRPr>
          </a:p>
          <a:p>
            <a:pPr marL="742950" lvl="1" indent="-285750">
              <a:buFont typeface="Arial" pitchFamily="34" charset="0"/>
              <a:buChar char="•"/>
            </a:pP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p>
          <a:p>
            <a:pPr marL="742950" lvl="1" indent="-285750">
              <a:buFont typeface="Arial" pitchFamily="34" charset="0"/>
              <a:buChar char="•"/>
            </a:pP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a:latin typeface="Times New Roman" pitchFamily="18" charset="0"/>
                <a:cs typeface="Times New Roman" pitchFamily="18" charset="0"/>
              </a:rPr>
              <a:t>	</a:t>
            </a:r>
          </a:p>
        </p:txBody>
      </p:sp>
    </p:spTree>
    <p:extLst>
      <p:ext uri="{BB962C8B-B14F-4D97-AF65-F5344CB8AC3E}">
        <p14:creationId xmlns:p14="http://schemas.microsoft.com/office/powerpoint/2010/main" val="303565784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 calcmode="lin" valueType="num">
                                      <p:cBhvr additive="base">
                                        <p:cTn id="1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anim calcmode="lin" valueType="num">
                                      <p:cBhvr additive="base">
                                        <p:cTn id="2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7" end="7"/>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 calcmode="lin" valueType="num">
                                      <p:cBhvr additive="base">
                                        <p:cTn id="27"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8" end="8"/>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anim calcmode="lin" valueType="num">
                                      <p:cBhvr additive="base">
                                        <p:cTn id="31"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PC\Desktop\slide-phanbien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8678177"/>
      </p:ext>
    </p:extLst>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4226" y="260648"/>
            <a:ext cx="8644654" cy="2369880"/>
          </a:xfrm>
          <a:prstGeom prst="rect">
            <a:avLst/>
          </a:prstGeom>
          <a:noFill/>
        </p:spPr>
        <p:txBody>
          <a:bodyPr wrap="square" rtlCol="0">
            <a:spAutoFit/>
          </a:bodyPr>
          <a:lstStyle/>
          <a:p>
            <a:pPr marL="285750" indent="-285750">
              <a:buFont typeface="Wingdings" pitchFamily="2" charset="2"/>
              <a:buChar char="q"/>
            </a:pPr>
            <a:r>
              <a:rPr lang="en-US" sz="2800" dirty="0" smtClean="0">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Phân</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loại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theo</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các</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dạng</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hoạt</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động</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chung</a:t>
            </a:r>
            <a:endParaRPr lang="en-US" sz="2800" b="1" dirty="0">
              <a:solidFill>
                <a:srgbClr val="002060"/>
              </a:solidFill>
              <a:latin typeface="Times New Roman" pitchFamily="18" charset="0"/>
              <a:cs typeface="Times New Roman" pitchFamily="18" charset="0"/>
            </a:endParaRPr>
          </a:p>
          <a:p>
            <a:pPr marL="285750" indent="-285750">
              <a:buFont typeface="Arial" pitchFamily="34" charset="0"/>
              <a:buChar char="•"/>
            </a:pPr>
            <a:endParaRPr lang="en-US" sz="2400" dirty="0" smtClean="0">
              <a:latin typeface="Times New Roman" pitchFamily="18" charset="0"/>
              <a:cs typeface="Times New Roman" pitchFamily="18" charset="0"/>
            </a:endParaRPr>
          </a:p>
          <a:p>
            <a:pPr marL="285750" indent="-285750">
              <a:buFont typeface="Arial" pitchFamily="34" charset="0"/>
              <a:buChar char="•"/>
            </a:pPr>
            <a:r>
              <a:rPr lang="en-US" sz="2400" dirty="0" err="1" smtClean="0">
                <a:solidFill>
                  <a:srgbClr val="7030A0"/>
                </a:solidFill>
                <a:latin typeface="Times New Roman" pitchFamily="18" charset="0"/>
                <a:cs typeface="Times New Roman" pitchFamily="18" charset="0"/>
              </a:rPr>
              <a:t>Hoạt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động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nhân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cùng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nhau</a:t>
            </a:r>
            <a:endParaRPr lang="en-US" sz="2400" dirty="0" smtClean="0">
              <a:solidFill>
                <a:srgbClr val="7030A0"/>
              </a:solidFill>
              <a:latin typeface="Times New Roman" pitchFamily="18" charset="0"/>
              <a:cs typeface="Times New Roman" pitchFamily="18" charset="0"/>
            </a:endParaRPr>
          </a:p>
          <a:p>
            <a:r>
              <a:rPr lang="en-US" sz="2400" dirty="0" err="1" smtClean="0">
                <a:solidFill>
                  <a:srgbClr val="7030A0"/>
                </a:solidFill>
                <a:latin typeface="Times New Roman" pitchFamily="18" charset="0"/>
                <a:cs typeface="Times New Roman" pitchFamily="18" charset="0"/>
              </a:rPr>
              <a:t>Các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nhân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cùng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làm</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những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công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việc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nào</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đó</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mà</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họ</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thực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hiện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thế</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nào</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cũng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không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ảnh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hưởng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đến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tốc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độ</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công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việc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của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người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khác</a:t>
            </a:r>
            <a:endParaRPr lang="en-US" sz="2400" dirty="0" smtClean="0">
              <a:solidFill>
                <a:srgbClr val="7030A0"/>
              </a:solidFill>
              <a:latin typeface="Times New Roman" pitchFamily="18" charset="0"/>
              <a:cs typeface="Times New Roman" pitchFamily="18" charset="0"/>
            </a:endParaRPr>
          </a:p>
          <a:p>
            <a:endParaRPr lang="en-US" sz="2400" dirty="0">
              <a:solidFill>
                <a:srgbClr val="7030A0"/>
              </a:solidFill>
            </a:endParaRPr>
          </a:p>
        </p:txBody>
      </p:sp>
      <p:pic>
        <p:nvPicPr>
          <p:cNvPr id="2050" name="Picture 2" descr="C:\Users\Admin\Downloads\m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780928"/>
            <a:ext cx="4471170" cy="385571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dmin\Downloads\m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3100" y="2748947"/>
            <a:ext cx="4267090" cy="3919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52756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80">
                                          <p:stCondLst>
                                            <p:cond delay="0"/>
                                          </p:stCondLst>
                                        </p:cTn>
                                        <p:tgtEl>
                                          <p:spTgt spid="2050"/>
                                        </p:tgtEl>
                                      </p:cBhvr>
                                    </p:animEffect>
                                    <p:anim calcmode="lin" valueType="num">
                                      <p:cBhvr>
                                        <p:cTn id="8"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0"/>
                                        </p:tgtEl>
                                      </p:cBhvr>
                                      <p:to x="100000" y="60000"/>
                                    </p:animScale>
                                    <p:animScale>
                                      <p:cBhvr>
                                        <p:cTn id="14" dur="166" decel="50000">
                                          <p:stCondLst>
                                            <p:cond delay="676"/>
                                          </p:stCondLst>
                                        </p:cTn>
                                        <p:tgtEl>
                                          <p:spTgt spid="2050"/>
                                        </p:tgtEl>
                                      </p:cBhvr>
                                      <p:to x="100000" y="100000"/>
                                    </p:animScale>
                                    <p:animScale>
                                      <p:cBhvr>
                                        <p:cTn id="15" dur="26">
                                          <p:stCondLst>
                                            <p:cond delay="1312"/>
                                          </p:stCondLst>
                                        </p:cTn>
                                        <p:tgtEl>
                                          <p:spTgt spid="2050"/>
                                        </p:tgtEl>
                                      </p:cBhvr>
                                      <p:to x="100000" y="80000"/>
                                    </p:animScale>
                                    <p:animScale>
                                      <p:cBhvr>
                                        <p:cTn id="16" dur="166" decel="50000">
                                          <p:stCondLst>
                                            <p:cond delay="1338"/>
                                          </p:stCondLst>
                                        </p:cTn>
                                        <p:tgtEl>
                                          <p:spTgt spid="2050"/>
                                        </p:tgtEl>
                                      </p:cBhvr>
                                      <p:to x="100000" y="100000"/>
                                    </p:animScale>
                                    <p:animScale>
                                      <p:cBhvr>
                                        <p:cTn id="17" dur="26">
                                          <p:stCondLst>
                                            <p:cond delay="1642"/>
                                          </p:stCondLst>
                                        </p:cTn>
                                        <p:tgtEl>
                                          <p:spTgt spid="2050"/>
                                        </p:tgtEl>
                                      </p:cBhvr>
                                      <p:to x="100000" y="90000"/>
                                    </p:animScale>
                                    <p:animScale>
                                      <p:cBhvr>
                                        <p:cTn id="18" dur="166" decel="50000">
                                          <p:stCondLst>
                                            <p:cond delay="1668"/>
                                          </p:stCondLst>
                                        </p:cTn>
                                        <p:tgtEl>
                                          <p:spTgt spid="2050"/>
                                        </p:tgtEl>
                                      </p:cBhvr>
                                      <p:to x="100000" y="100000"/>
                                    </p:animScale>
                                    <p:animScale>
                                      <p:cBhvr>
                                        <p:cTn id="19" dur="26">
                                          <p:stCondLst>
                                            <p:cond delay="1808"/>
                                          </p:stCondLst>
                                        </p:cTn>
                                        <p:tgtEl>
                                          <p:spTgt spid="2050"/>
                                        </p:tgtEl>
                                      </p:cBhvr>
                                      <p:to x="100000" y="95000"/>
                                    </p:animScale>
                                    <p:animScale>
                                      <p:cBhvr>
                                        <p:cTn id="20" dur="166" decel="50000">
                                          <p:stCondLst>
                                            <p:cond delay="1834"/>
                                          </p:stCondLst>
                                        </p:cTn>
                                        <p:tgtEl>
                                          <p:spTgt spid="205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051"/>
                                        </p:tgtEl>
                                        <p:attrNameLst>
                                          <p:attrName>style.visibility</p:attrName>
                                        </p:attrNameLst>
                                      </p:cBhvr>
                                      <p:to>
                                        <p:strVal val="visible"/>
                                      </p:to>
                                    </p:set>
                                    <p:animEffect transition="in" filter="wipe(down)">
                                      <p:cBhvr>
                                        <p:cTn id="25"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76672"/>
            <a:ext cx="8208912" cy="2585323"/>
          </a:xfrm>
          <a:prstGeom prst="rect">
            <a:avLst/>
          </a:prstGeom>
          <a:noFill/>
        </p:spPr>
        <p:txBody>
          <a:bodyPr wrap="square" rtlCol="0">
            <a:spAutoFit/>
          </a:bodyPr>
          <a:lstStyle/>
          <a:p>
            <a:pPr marL="285750" indent="-285750">
              <a:buFont typeface="Arial" pitchFamily="34" charset="0"/>
              <a:buChar char="•"/>
            </a:pPr>
            <a:r>
              <a:rPr lang="en-US" sz="2400" dirty="0" err="1" smtClean="0">
                <a:solidFill>
                  <a:srgbClr val="7030A0"/>
                </a:solidFill>
                <a:latin typeface="Times New Roman" pitchFamily="18" charset="0"/>
                <a:cs typeface="Times New Roman" pitchFamily="18" charset="0"/>
              </a:rPr>
              <a:t>Hoạt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động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nối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tiếp</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cùng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nhau</a:t>
            </a:r>
            <a:endParaRPr lang="en-US" sz="2400" dirty="0" smtClean="0">
              <a:solidFill>
                <a:srgbClr val="7030A0"/>
              </a:solidFill>
              <a:latin typeface="Times New Roman" pitchFamily="18" charset="0"/>
              <a:cs typeface="Times New Roman" pitchFamily="18" charset="0"/>
            </a:endParaRPr>
          </a:p>
          <a:p>
            <a:endParaRPr lang="en-US" sz="2400" dirty="0">
              <a:solidFill>
                <a:srgbClr val="7030A0"/>
              </a:solidFill>
              <a:latin typeface="Times New Roman" pitchFamily="18" charset="0"/>
              <a:cs typeface="Times New Roman" pitchFamily="18" charset="0"/>
            </a:endParaRPr>
          </a:p>
          <a:p>
            <a:r>
              <a:rPr lang="en-US" sz="2400" dirty="0" err="1" smtClean="0">
                <a:solidFill>
                  <a:srgbClr val="7030A0"/>
                </a:solidFill>
                <a:latin typeface="Times New Roman" pitchFamily="18" charset="0"/>
                <a:cs typeface="Times New Roman" pitchFamily="18" charset="0"/>
              </a:rPr>
              <a:t>Công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việc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được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thực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hiện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dưới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dạng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tiếp</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nối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Sự</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thực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hiện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nhiệm</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vụ</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của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mỗi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người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ảnh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hưởng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nhiều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đến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tốc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độ</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chất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lượng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công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việc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của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người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khác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Đây</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chinh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là</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công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việc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được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thực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hiện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dưới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dạng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dây</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chuyền</a:t>
            </a:r>
            <a:endParaRPr lang="en-US" sz="2400" dirty="0" smtClean="0">
              <a:solidFill>
                <a:srgbClr val="7030A0"/>
              </a:solidFill>
              <a:latin typeface="Times New Roman" pitchFamily="18" charset="0"/>
              <a:cs typeface="Times New Roman" pitchFamily="18" charset="0"/>
            </a:endParaRPr>
          </a:p>
          <a:p>
            <a:r>
              <a:rPr lang="en-US" dirty="0" smtClean="0">
                <a:solidFill>
                  <a:srgbClr val="7030A0"/>
                </a:solidFill>
              </a:rPr>
              <a:t> </a:t>
            </a:r>
            <a:endParaRPr lang="en-US" dirty="0">
              <a:solidFill>
                <a:srgbClr val="7030A0"/>
              </a:solidFill>
            </a:endParaRPr>
          </a:p>
        </p:txBody>
      </p:sp>
      <p:pic>
        <p:nvPicPr>
          <p:cNvPr id="3074" name="Picture 2" descr="C:\Users\Admin\Downloads\h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284984"/>
            <a:ext cx="4012632" cy="3246288"/>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dmin\Downloads\n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9937" y="3284984"/>
            <a:ext cx="4726181" cy="3165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70073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circle(in)">
                                      <p:cBhvr>
                                        <p:cTn id="12"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584385"/>
            <a:ext cx="7848872" cy="2123658"/>
          </a:xfrm>
          <a:prstGeom prst="rect">
            <a:avLst/>
          </a:prstGeom>
          <a:noFill/>
        </p:spPr>
        <p:txBody>
          <a:bodyPr wrap="square" rtlCol="0">
            <a:spAutoFit/>
          </a:bodyPr>
          <a:lstStyle/>
          <a:p>
            <a:pPr marL="285750" indent="-285750">
              <a:buFont typeface="Arial" pitchFamily="34" charset="0"/>
              <a:buChar char="•"/>
            </a:pPr>
            <a:r>
              <a:rPr lang="en-US" sz="2400" dirty="0" err="1" smtClean="0">
                <a:solidFill>
                  <a:srgbClr val="7030A0"/>
                </a:solidFill>
                <a:latin typeface="Times New Roman" pitchFamily="18" charset="0"/>
                <a:cs typeface="Times New Roman" pitchFamily="18" charset="0"/>
              </a:rPr>
              <a:t>Hoạt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động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hỗ</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trợ</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cùng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nhau</a:t>
            </a:r>
            <a:endParaRPr lang="en-US" sz="2400" dirty="0" smtClean="0">
              <a:solidFill>
                <a:srgbClr val="7030A0"/>
              </a:solidFill>
              <a:latin typeface="Times New Roman" pitchFamily="18" charset="0"/>
              <a:cs typeface="Times New Roman" pitchFamily="18" charset="0"/>
            </a:endParaRPr>
          </a:p>
          <a:p>
            <a:pPr marL="285750" indent="-285750">
              <a:buFont typeface="Arial" pitchFamily="34" charset="0"/>
              <a:buChar char="•"/>
            </a:pPr>
            <a:endParaRPr lang="en-US" sz="2400" dirty="0">
              <a:solidFill>
                <a:srgbClr val="7030A0"/>
              </a:solidFill>
              <a:latin typeface="Times New Roman" pitchFamily="18" charset="0"/>
              <a:cs typeface="Times New Roman" pitchFamily="18" charset="0"/>
            </a:endParaRPr>
          </a:p>
          <a:p>
            <a:r>
              <a:rPr lang="en-US" sz="2400" dirty="0" err="1" smtClean="0">
                <a:solidFill>
                  <a:srgbClr val="7030A0"/>
                </a:solidFill>
                <a:latin typeface="Times New Roman" pitchFamily="18" charset="0"/>
                <a:cs typeface="Times New Roman" pitchFamily="18" charset="0"/>
              </a:rPr>
              <a:t>Khi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có</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sự</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nhân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đồng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thời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với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tất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cả</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nhân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khác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trong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cùng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hoạt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động</a:t>
            </a:r>
            <a:r>
              <a:rPr lang="en-US" sz="2400" dirty="0" smtClean="0">
                <a:solidFill>
                  <a:srgbClr val="7030A0"/>
                </a:solidFill>
                <a:latin typeface="Times New Roman" pitchFamily="18" charset="0"/>
                <a:cs typeface="Times New Roman" pitchFamily="18" charset="0"/>
              </a:rPr>
              <a:t> </a:t>
            </a:r>
          </a:p>
          <a:p>
            <a:endParaRPr lang="en-US" dirty="0"/>
          </a:p>
          <a:p>
            <a:endParaRPr lang="en-US" dirty="0"/>
          </a:p>
        </p:txBody>
      </p:sp>
      <p:pic>
        <p:nvPicPr>
          <p:cNvPr id="4098" name="Picture 2" descr="C:\Users\Admin\Downloads\b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996952"/>
            <a:ext cx="4366448" cy="2847007"/>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dmin\Downloads\b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1277" y="2977836"/>
            <a:ext cx="4278289" cy="28470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907586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236835"/>
            <a:ext cx="7704856" cy="2616101"/>
          </a:xfrm>
          <a:prstGeom prst="rect">
            <a:avLst/>
          </a:prstGeom>
          <a:noFill/>
        </p:spPr>
        <p:txBody>
          <a:bodyPr wrap="square" rtlCol="0">
            <a:spAutoFit/>
          </a:bodyPr>
          <a:lstStyle/>
          <a:p>
            <a:pPr marL="285750" indent="-285750">
              <a:buFont typeface="Wingdings" pitchFamily="2" charset="2"/>
              <a:buChar char="q"/>
            </a:pPr>
            <a:r>
              <a:rPr lang="en-US" sz="2800" dirty="0" smtClean="0">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Phân</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loại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theo</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mục</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tiêu</a:t>
            </a:r>
            <a:r>
              <a:rPr lang="en-US" sz="2800" b="1" dirty="0" smtClean="0">
                <a:solidFill>
                  <a:srgbClr val="002060"/>
                </a:solidFill>
                <a:latin typeface="Times New Roman" pitchFamily="18" charset="0"/>
                <a:cs typeface="Times New Roman" pitchFamily="18" charset="0"/>
              </a:rPr>
              <a:t>, ý </a:t>
            </a:r>
            <a:r>
              <a:rPr lang="en-US" sz="2800" b="1" dirty="0" err="1" smtClean="0">
                <a:solidFill>
                  <a:srgbClr val="002060"/>
                </a:solidFill>
                <a:latin typeface="Times New Roman" pitchFamily="18" charset="0"/>
                <a:cs typeface="Times New Roman" pitchFamily="18" charset="0"/>
              </a:rPr>
              <a:t>nghĩa</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xã</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hội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cùng</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tương</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tác</a:t>
            </a:r>
            <a:r>
              <a:rPr lang="en-US" sz="2800" b="1" dirty="0" smtClean="0">
                <a:solidFill>
                  <a:srgbClr val="002060"/>
                </a:solidFill>
                <a:latin typeface="Times New Roman" pitchFamily="18" charset="0"/>
                <a:cs typeface="Times New Roman" pitchFamily="18" charset="0"/>
              </a:rPr>
              <a:t>:</a:t>
            </a:r>
          </a:p>
          <a:p>
            <a:pPr marL="285750" indent="-285750">
              <a:buFont typeface="Arial" pitchFamily="34" charset="0"/>
              <a:buChar char="•"/>
            </a:pPr>
            <a:endParaRPr lang="en-US" dirty="0">
              <a:latin typeface="Times New Roman" pitchFamily="18" charset="0"/>
              <a:cs typeface="Times New Roman" pitchFamily="18" charset="0"/>
            </a:endParaRPr>
          </a:p>
          <a:p>
            <a:pPr marL="285750" indent="-285750">
              <a:buFont typeface="Arial" pitchFamily="34" charset="0"/>
              <a:buChar char="•"/>
            </a:pPr>
            <a:r>
              <a:rPr lang="en-US" sz="2400" dirty="0" err="1" smtClean="0">
                <a:latin typeface="Times New Roman" pitchFamily="18" charset="0"/>
                <a:cs typeface="Times New Roman" pitchFamily="18" charset="0"/>
              </a:rPr>
              <a:t>Tương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theo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tác:biểu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mang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nhờ</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chủ</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chung</a:t>
            </a:r>
            <a:endParaRPr lang="en-US" sz="2400" dirty="0" smtClean="0">
              <a:latin typeface="Times New Roman" pitchFamily="18" charset="0"/>
              <a:cs typeface="Times New Roman" pitchFamily="18" charset="0"/>
            </a:endParaRPr>
          </a:p>
          <a:p>
            <a:pPr marL="285750" indent="-285750">
              <a:buFont typeface="Arial" pitchFamily="34" charset="0"/>
              <a:buChar char="•"/>
            </a:pPr>
            <a:endParaRPr lang="en-US" dirty="0"/>
          </a:p>
        </p:txBody>
      </p:sp>
      <p:pic>
        <p:nvPicPr>
          <p:cNvPr id="5122" name="Picture 2" descr="C:\Users\Admin\Downloads\h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4027" y="2852936"/>
            <a:ext cx="4082047" cy="3708807"/>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Admin\Downloads\ht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964873"/>
            <a:ext cx="4104456" cy="35968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49597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332656"/>
            <a:ext cx="6984776" cy="2246769"/>
          </a:xfrm>
          <a:prstGeom prst="rect">
            <a:avLst/>
          </a:prstGeom>
          <a:noFill/>
        </p:spPr>
        <p:txBody>
          <a:bodyPr wrap="square" rtlCol="0">
            <a:spAutoFit/>
          </a:bodyPr>
          <a:lstStyle/>
          <a:p>
            <a:pPr marL="285750" indent="-285750">
              <a:buFont typeface="Arial" pitchFamily="34" charset="0"/>
              <a:buChar char="•"/>
            </a:pPr>
            <a:r>
              <a:rPr lang="en-US" sz="2800" dirty="0" err="1" smtClean="0">
                <a:solidFill>
                  <a:srgbClr val="7030A0"/>
                </a:solidFill>
                <a:latin typeface="Times New Roman" pitchFamily="18" charset="0"/>
                <a:cs typeface="Times New Roman" pitchFamily="18" charset="0"/>
              </a:rPr>
              <a:t>Tương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tác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theo</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dạng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canh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tranh</a:t>
            </a:r>
            <a:endParaRPr lang="en-US" sz="2800" dirty="0" smtClean="0">
              <a:solidFill>
                <a:srgbClr val="7030A0"/>
              </a:solidFill>
              <a:latin typeface="Times New Roman" pitchFamily="18" charset="0"/>
              <a:cs typeface="Times New Roman" pitchFamily="18" charset="0"/>
            </a:endParaRPr>
          </a:p>
          <a:p>
            <a:endParaRPr lang="en-US" sz="2800" dirty="0" smtClean="0">
              <a:solidFill>
                <a:srgbClr val="7030A0"/>
              </a:solidFill>
              <a:latin typeface="Times New Roman" pitchFamily="18" charset="0"/>
              <a:cs typeface="Times New Roman" pitchFamily="18" charset="0"/>
            </a:endParaRPr>
          </a:p>
          <a:p>
            <a:r>
              <a:rPr lang="en-US" sz="2800" dirty="0" err="1" smtClean="0">
                <a:solidFill>
                  <a:srgbClr val="7030A0"/>
                </a:solidFill>
                <a:latin typeface="Times New Roman" pitchFamily="18" charset="0"/>
                <a:cs typeface="Times New Roman" pitchFamily="18" charset="0"/>
              </a:rPr>
              <a:t>Biểu</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hiện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tương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tác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mang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tính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chất</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tiêu</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cực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phá</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hoại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đối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kháng</a:t>
            </a:r>
            <a:r>
              <a:rPr lang="en-US" sz="2800" dirty="0" smtClean="0">
                <a:solidFill>
                  <a:srgbClr val="7030A0"/>
                </a:solidFill>
                <a:latin typeface="Times New Roman" pitchFamily="18" charset="0"/>
                <a:cs typeface="Times New Roman" pitchFamily="18" charset="0"/>
              </a:rPr>
              <a:t>…</a:t>
            </a:r>
            <a:r>
              <a:rPr lang="en-US" sz="2800" dirty="0" err="1" smtClean="0">
                <a:solidFill>
                  <a:srgbClr val="7030A0"/>
                </a:solidFill>
                <a:latin typeface="Times New Roman" pitchFamily="18" charset="0"/>
                <a:cs typeface="Times New Roman" pitchFamily="18" charset="0"/>
              </a:rPr>
              <a:t>và</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ngăn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cản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hoạt</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động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chung</a:t>
            </a:r>
            <a:r>
              <a:rPr lang="en-US" sz="2800" dirty="0">
                <a:solidFill>
                  <a:srgbClr val="7030A0"/>
                </a:solidFill>
                <a:latin typeface="Times New Roman" pitchFamily="18" charset="0"/>
                <a:cs typeface="Times New Roman" pitchFamily="18" charset="0"/>
              </a:rPr>
              <a:t>.</a:t>
            </a:r>
          </a:p>
        </p:txBody>
      </p:sp>
      <p:pic>
        <p:nvPicPr>
          <p:cNvPr id="6146" name="Picture 2" descr="C:\Users\Admin\Downloads\ct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2780928"/>
            <a:ext cx="3987528" cy="3794115"/>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Admin\Downloads\c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825269"/>
            <a:ext cx="4140460" cy="3749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68211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476672"/>
            <a:ext cx="8496944" cy="1261884"/>
          </a:xfrm>
          <a:prstGeom prst="rect">
            <a:avLst/>
          </a:prstGeom>
          <a:noFill/>
        </p:spPr>
        <p:txBody>
          <a:bodyPr wrap="square" rtlCol="0">
            <a:spAutoFit/>
          </a:bodyPr>
          <a:lstStyle/>
          <a:p>
            <a:pPr marL="285750" indent="-285750">
              <a:buFont typeface="Wingdings" pitchFamily="2" charset="2"/>
              <a:buChar char="q"/>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Phân</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loại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theo</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chủ</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thể</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hành</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động</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trong</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tương</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tác</a:t>
            </a:r>
            <a:r>
              <a:rPr lang="en-US" sz="2800" b="1" dirty="0" smtClean="0">
                <a:solidFill>
                  <a:srgbClr val="002060"/>
                </a:solidFill>
                <a:latin typeface="Times New Roman" pitchFamily="18" charset="0"/>
                <a:cs typeface="Times New Roman" pitchFamily="18" charset="0"/>
              </a:rPr>
              <a:t> :</a:t>
            </a:r>
          </a:p>
          <a:p>
            <a:pPr marL="342900" indent="-342900">
              <a:buFont typeface="Arial" pitchFamily="34" charset="0"/>
              <a:buChar char="•"/>
            </a:pPr>
            <a:r>
              <a:rPr lang="en-US" sz="2400" dirty="0" err="1" smtClean="0">
                <a:solidFill>
                  <a:srgbClr val="7030A0"/>
                </a:solidFill>
                <a:latin typeface="Times New Roman" pitchFamily="18" charset="0"/>
                <a:cs typeface="Times New Roman" pitchFamily="18" charset="0"/>
              </a:rPr>
              <a:t>Tương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liên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nhân</a:t>
            </a:r>
            <a:r>
              <a:rPr lang="en-US" sz="2400" dirty="0" smtClean="0">
                <a:solidFill>
                  <a:srgbClr val="7030A0"/>
                </a:solidFill>
                <a:latin typeface="Times New Roman" pitchFamily="18" charset="0"/>
                <a:cs typeface="Times New Roman" pitchFamily="18" charset="0"/>
              </a:rPr>
              <a:t> </a:t>
            </a:r>
          </a:p>
          <a:p>
            <a:pPr marL="342900" indent="-342900">
              <a:buFont typeface="Arial" pitchFamily="34" charset="0"/>
              <a:buChar char="•"/>
            </a:pPr>
            <a:r>
              <a:rPr lang="en-US" sz="2400" dirty="0" err="1" smtClean="0">
                <a:solidFill>
                  <a:srgbClr val="7030A0"/>
                </a:solidFill>
                <a:latin typeface="Times New Roman" pitchFamily="18" charset="0"/>
                <a:cs typeface="Times New Roman" pitchFamily="18" charset="0"/>
              </a:rPr>
              <a:t>Là</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tương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giữa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nhân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với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nhau</a:t>
            </a:r>
            <a:r>
              <a:rPr lang="en-US" sz="2400" dirty="0" smtClean="0">
                <a:solidFill>
                  <a:srgbClr val="7030A0"/>
                </a:solidFill>
                <a:latin typeface="Times New Roman" pitchFamily="18" charset="0"/>
                <a:cs typeface="Times New Roman" pitchFamily="18" charset="0"/>
              </a:rPr>
              <a:t> .</a:t>
            </a:r>
            <a:endParaRPr lang="en-US" sz="2400" dirty="0">
              <a:solidFill>
                <a:srgbClr val="7030A0"/>
              </a:solidFill>
              <a:latin typeface="Times New Roman" pitchFamily="18" charset="0"/>
              <a:cs typeface="Times New Roman" pitchFamily="18" charset="0"/>
            </a:endParaRPr>
          </a:p>
        </p:txBody>
      </p:sp>
      <p:pic>
        <p:nvPicPr>
          <p:cNvPr id="4098" name="Picture 2" descr="C:\Users\Admin-PC\Downloads\DSC_00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916832"/>
            <a:ext cx="7488832" cy="4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66211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404664"/>
            <a:ext cx="7992888" cy="523220"/>
          </a:xfrm>
          <a:prstGeom prst="rect">
            <a:avLst/>
          </a:prstGeom>
          <a:noFill/>
        </p:spPr>
        <p:txBody>
          <a:bodyPr wrap="square" rtlCol="0">
            <a:spAutoFit/>
          </a:bodyPr>
          <a:lstStyle/>
          <a:p>
            <a:pPr marL="285750" indent="-285750">
              <a:buFont typeface="Arial" pitchFamily="34" charset="0"/>
              <a:buChar char="•"/>
            </a:pPr>
            <a:r>
              <a:rPr lang="en-US" sz="2800" dirty="0" err="1" smtClean="0">
                <a:solidFill>
                  <a:srgbClr val="7030A0"/>
                </a:solidFill>
                <a:latin typeface="Times New Roman" pitchFamily="18" charset="0"/>
                <a:cs typeface="Times New Roman" pitchFamily="18" charset="0"/>
              </a:rPr>
              <a:t>Tương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tác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cá</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nhân</a:t>
            </a:r>
            <a:r>
              <a:rPr lang="en-US" sz="2800" dirty="0" smtClean="0">
                <a:solidFill>
                  <a:srgbClr val="7030A0"/>
                </a:solidFill>
                <a:latin typeface="Times New Roman" pitchFamily="18" charset="0"/>
                <a:cs typeface="Times New Roman" pitchFamily="18" charset="0"/>
              </a:rPr>
              <a:t> – </a:t>
            </a:r>
            <a:r>
              <a:rPr lang="en-US" sz="2800" dirty="0" err="1" smtClean="0">
                <a:solidFill>
                  <a:srgbClr val="7030A0"/>
                </a:solidFill>
                <a:latin typeface="Times New Roman" pitchFamily="18" charset="0"/>
                <a:cs typeface="Times New Roman" pitchFamily="18" charset="0"/>
              </a:rPr>
              <a:t>xã</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hội</a:t>
            </a:r>
            <a:endParaRPr lang="en-US" sz="2800" dirty="0">
              <a:solidFill>
                <a:srgbClr val="7030A0"/>
              </a:solidFill>
              <a:latin typeface="Times New Roman" pitchFamily="18" charset="0"/>
              <a:cs typeface="Times New Roman" pitchFamily="18" charset="0"/>
            </a:endParaRPr>
          </a:p>
        </p:txBody>
      </p:sp>
      <p:pic>
        <p:nvPicPr>
          <p:cNvPr id="2050" name="Picture 2" descr="C:\Users\Admin-PC\Downloads\like-m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484784"/>
            <a:ext cx="3155362" cy="4464496"/>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dmin-PC\Downloads\12-a805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912" y="1484784"/>
            <a:ext cx="4968552"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6111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03990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476672"/>
            <a:ext cx="7704856" cy="523220"/>
          </a:xfrm>
          <a:prstGeom prst="rect">
            <a:avLst/>
          </a:prstGeom>
          <a:noFill/>
        </p:spPr>
        <p:txBody>
          <a:bodyPr wrap="square" rtlCol="0">
            <a:spAutoFit/>
          </a:bodyPr>
          <a:lstStyle/>
          <a:p>
            <a:pPr marL="285750" indent="-285750">
              <a:buFont typeface="Arial" pitchFamily="34" charset="0"/>
              <a:buChar char="•"/>
            </a:pPr>
            <a:r>
              <a:rPr lang="en-US" sz="2800" dirty="0" err="1" smtClean="0">
                <a:solidFill>
                  <a:srgbClr val="7030A0"/>
                </a:solidFill>
                <a:latin typeface="Times New Roman" pitchFamily="18" charset="0"/>
                <a:cs typeface="Times New Roman" pitchFamily="18" charset="0"/>
              </a:rPr>
              <a:t>Tương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tác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nhóm-xã</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hội</a:t>
            </a:r>
            <a:endParaRPr lang="en-US" sz="2800" dirty="0">
              <a:solidFill>
                <a:srgbClr val="7030A0"/>
              </a:solidFill>
              <a:latin typeface="Times New Roman" pitchFamily="18" charset="0"/>
              <a:cs typeface="Times New Roman" pitchFamily="18" charset="0"/>
            </a:endParaRPr>
          </a:p>
        </p:txBody>
      </p:sp>
      <p:pic>
        <p:nvPicPr>
          <p:cNvPr id="3074" name="Picture 2" descr="C:\Users\Admin-PC\Downloads\luc-luong-isil-quan-doi-iraq-that-thu-datviet.vn-02_190835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412776"/>
            <a:ext cx="4220496" cy="431147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dmin-PC\Downloads\2.si_-690x3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0008" y="1412776"/>
            <a:ext cx="4636487" cy="43149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8945761"/>
      </p:ext>
    </p:extLst>
  </p:cSld>
  <p:clrMapOvr>
    <a:masterClrMapping/>
  </p:clrMapOvr>
  <p:transition spd="slow">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2786" y="398249"/>
            <a:ext cx="8496944" cy="523220"/>
          </a:xfrm>
          <a:prstGeom prst="rect">
            <a:avLst/>
          </a:prstGeom>
          <a:noFill/>
        </p:spPr>
        <p:txBody>
          <a:bodyPr wrap="square" rtlCol="0">
            <a:spAutoFit/>
          </a:bodyPr>
          <a:lstStyle/>
          <a:p>
            <a:pPr marL="285750" indent="-285750">
              <a:buFont typeface="Arial" pitchFamily="34" charset="0"/>
              <a:buChar char="•"/>
            </a:pP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nhóm-nhóm</a:t>
            </a:r>
            <a:endParaRPr lang="en-US" sz="2800" dirty="0">
              <a:latin typeface="Times New Roman" pitchFamily="18" charset="0"/>
              <a:cs typeface="Times New Roman" pitchFamily="18" charset="0"/>
            </a:endParaRPr>
          </a:p>
        </p:txBody>
      </p:sp>
      <p:pic>
        <p:nvPicPr>
          <p:cNvPr id="1027" name="Picture 3" descr="C:\Users\Admin-PC\Downloads\750125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370734"/>
            <a:ext cx="3960440" cy="49337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PC\Downloads\788759117_vong-doi-dau-got-to-dance (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1844824"/>
            <a:ext cx="4747770" cy="374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9411102"/>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476672"/>
            <a:ext cx="8229600" cy="6192688"/>
          </a:xfrm>
        </p:spPr>
        <p:txBody>
          <a:bodyPr>
            <a:noAutofit/>
          </a:bodyPr>
          <a:lstStyle/>
          <a:p>
            <a:pPr marL="571500" indent="-571500">
              <a:buAutoNum type="romanUcPeriod"/>
            </a:pPr>
            <a:r>
              <a:rPr lang="en-US" b="1" i="1" u="sng" dirty="0" err="1" smtClean="0">
                <a:solidFill>
                  <a:srgbClr val="FF0000"/>
                </a:solidFill>
                <a:latin typeface="Times New Roman" pitchFamily="18" charset="0"/>
                <a:cs typeface="Times New Roman" pitchFamily="18" charset="0"/>
              </a:rPr>
              <a:t>Xã</a:t>
            </a:r>
            <a:r>
              <a:rPr lang="en-US" b="1" i="1" u="sng" dirty="0" smtClean="0">
                <a:solidFill>
                  <a:srgbClr val="FF0000"/>
                </a:solidFill>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hội</a:t>
            </a:r>
            <a:r>
              <a:rPr lang="en-US" b="1" i="1" u="sng" dirty="0" smtClean="0">
                <a:solidFill>
                  <a:srgbClr val="FF0000"/>
                </a:solidFill>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hóa</a:t>
            </a:r>
            <a:r>
              <a:rPr lang="en-US" b="1" i="1" u="sng" dirty="0">
                <a:solidFill>
                  <a:srgbClr val="FF0000"/>
                </a:solidFill>
                <a:latin typeface="Times New Roman" pitchFamily="18" charset="0"/>
                <a:cs typeface="Times New Roman" pitchFamily="18" charset="0"/>
              </a:rPr>
              <a:t>:</a:t>
            </a:r>
          </a:p>
          <a:p>
            <a:pPr marL="0" indent="0">
              <a:buNone/>
            </a:pPr>
            <a:r>
              <a:rPr lang="en-US" sz="2800" b="1" dirty="0" smtClean="0">
                <a:latin typeface="Times New Roman" pitchFamily="18" charset="0"/>
                <a:cs typeface="Times New Roman" pitchFamily="18" charset="0"/>
              </a:rPr>
              <a:t>	</a:t>
            </a:r>
            <a:r>
              <a:rPr lang="en-US" sz="2800" b="1" dirty="0">
                <a:solidFill>
                  <a:srgbClr val="7030A0"/>
                </a:solidFill>
                <a:latin typeface="Times New Roman" pitchFamily="18" charset="0"/>
                <a:cs typeface="Times New Roman" pitchFamily="18" charset="0"/>
              </a:rPr>
              <a:t>I</a:t>
            </a:r>
            <a:r>
              <a:rPr lang="en-US" sz="2800" b="1" dirty="0" smtClean="0">
                <a:solidFill>
                  <a:srgbClr val="7030A0"/>
                </a:solidFill>
                <a:latin typeface="Times New Roman" pitchFamily="18" charset="0"/>
                <a:cs typeface="Times New Roman" pitchFamily="18" charset="0"/>
              </a:rPr>
              <a:t>.1.  </a:t>
            </a:r>
            <a:r>
              <a:rPr lang="en-US" sz="2800" b="1" dirty="0" err="1" smtClean="0">
                <a:solidFill>
                  <a:srgbClr val="7030A0"/>
                </a:solidFill>
                <a:latin typeface="Times New Roman" pitchFamily="18" charset="0"/>
                <a:cs typeface="Times New Roman" pitchFamily="18" charset="0"/>
              </a:rPr>
              <a:t>Khái</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niệm</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xã</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hội</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hóa</a:t>
            </a:r>
            <a:endParaRPr lang="en-US" sz="2800" b="1" dirty="0" smtClean="0">
              <a:solidFill>
                <a:srgbClr val="7030A0"/>
              </a:solidFill>
              <a:latin typeface="Times New Roman" pitchFamily="18" charset="0"/>
              <a:cs typeface="Times New Roman" pitchFamily="18" charset="0"/>
            </a:endParaRPr>
          </a:p>
          <a:p>
            <a:pPr marL="0" indent="0">
              <a:buNone/>
            </a:pPr>
            <a:r>
              <a:rPr lang="en-US" sz="2800" b="1" dirty="0" smtClean="0">
                <a:solidFill>
                  <a:srgbClr val="7030A0"/>
                </a:solidFill>
                <a:latin typeface="Times New Roman" pitchFamily="18" charset="0"/>
                <a:cs typeface="Times New Roman" pitchFamily="18" charset="0"/>
              </a:rPr>
              <a:t>	I.2.  </a:t>
            </a:r>
            <a:r>
              <a:rPr lang="en-US" sz="2800" b="1" dirty="0" err="1" smtClean="0">
                <a:solidFill>
                  <a:srgbClr val="7030A0"/>
                </a:solidFill>
                <a:latin typeface="Times New Roman" pitchFamily="18" charset="0"/>
                <a:cs typeface="Times New Roman" pitchFamily="18" charset="0"/>
              </a:rPr>
              <a:t>Các</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giai</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đoạn</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xã</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hội</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hóa</a:t>
            </a:r>
            <a:endParaRPr lang="en-US" sz="2800" b="1" dirty="0" smtClean="0">
              <a:solidFill>
                <a:srgbClr val="7030A0"/>
              </a:solidFill>
              <a:latin typeface="Times New Roman" pitchFamily="18" charset="0"/>
              <a:cs typeface="Times New Roman" pitchFamily="18" charset="0"/>
            </a:endParaRPr>
          </a:p>
          <a:p>
            <a:pPr marL="0" indent="0">
              <a:buNone/>
            </a:pPr>
            <a:r>
              <a:rPr lang="en-US" sz="2800" b="1" dirty="0" smtClean="0">
                <a:solidFill>
                  <a:srgbClr val="7030A0"/>
                </a:solidFill>
                <a:latin typeface="Times New Roman" pitchFamily="18" charset="0"/>
                <a:cs typeface="Times New Roman" pitchFamily="18" charset="0"/>
              </a:rPr>
              <a:t>	I.3.  </a:t>
            </a:r>
            <a:r>
              <a:rPr lang="en-US" sz="2800" b="1" dirty="0" err="1" smtClean="0">
                <a:solidFill>
                  <a:srgbClr val="7030A0"/>
                </a:solidFill>
                <a:latin typeface="Times New Roman" pitchFamily="18" charset="0"/>
                <a:cs typeface="Times New Roman" pitchFamily="18" charset="0"/>
              </a:rPr>
              <a:t>Mục</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tiêu</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xã</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hội</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hóa</a:t>
            </a:r>
            <a:endParaRPr lang="en-US" sz="2800" b="1" dirty="0" smtClean="0">
              <a:solidFill>
                <a:srgbClr val="7030A0"/>
              </a:solidFill>
              <a:latin typeface="Times New Roman" pitchFamily="18" charset="0"/>
              <a:cs typeface="Times New Roman" pitchFamily="18" charset="0"/>
            </a:endParaRPr>
          </a:p>
          <a:p>
            <a:pPr marL="0" indent="0">
              <a:buNone/>
            </a:pPr>
            <a:r>
              <a:rPr lang="en-US" sz="2800" b="1" dirty="0" smtClean="0">
                <a:solidFill>
                  <a:srgbClr val="7030A0"/>
                </a:solidFill>
                <a:latin typeface="Times New Roman" pitchFamily="18" charset="0"/>
                <a:cs typeface="Times New Roman" pitchFamily="18" charset="0"/>
              </a:rPr>
              <a:t>	I.4.  </a:t>
            </a:r>
            <a:r>
              <a:rPr lang="en-US" sz="2800" b="1" dirty="0" err="1" smtClean="0">
                <a:solidFill>
                  <a:srgbClr val="7030A0"/>
                </a:solidFill>
                <a:latin typeface="Times New Roman" pitchFamily="18" charset="0"/>
                <a:cs typeface="Times New Roman" pitchFamily="18" charset="0"/>
              </a:rPr>
              <a:t>Vai</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trò</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xã</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hội</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hóa</a:t>
            </a:r>
            <a:endParaRPr lang="en-US" sz="2800" b="1" dirty="0" smtClean="0">
              <a:solidFill>
                <a:srgbClr val="7030A0"/>
              </a:solidFill>
              <a:latin typeface="Times New Roman" pitchFamily="18" charset="0"/>
              <a:cs typeface="Times New Roman" pitchFamily="18" charset="0"/>
            </a:endParaRPr>
          </a:p>
          <a:p>
            <a:pPr marL="0" indent="0">
              <a:buNone/>
            </a:pPr>
            <a:r>
              <a:rPr lang="en-US" sz="2800" b="1" dirty="0" smtClean="0">
                <a:solidFill>
                  <a:srgbClr val="7030A0"/>
                </a:solidFill>
                <a:latin typeface="Times New Roman" pitchFamily="18" charset="0"/>
                <a:cs typeface="Times New Roman" pitchFamily="18" charset="0"/>
              </a:rPr>
              <a:t>	I.5.  </a:t>
            </a:r>
            <a:r>
              <a:rPr lang="en-US" sz="2800" b="1" dirty="0" err="1" smtClean="0">
                <a:solidFill>
                  <a:srgbClr val="7030A0"/>
                </a:solidFill>
                <a:latin typeface="Times New Roman" pitchFamily="18" charset="0"/>
                <a:cs typeface="Times New Roman" pitchFamily="18" charset="0"/>
              </a:rPr>
              <a:t>Tác</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nhân</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xã</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hội</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hóa</a:t>
            </a:r>
            <a:endParaRPr lang="en-US" sz="2800" b="1" dirty="0" smtClean="0">
              <a:solidFill>
                <a:srgbClr val="7030A0"/>
              </a:solidFill>
              <a:latin typeface="Times New Roman" pitchFamily="18" charset="0"/>
              <a:cs typeface="Times New Roman" pitchFamily="18" charset="0"/>
            </a:endParaRPr>
          </a:p>
          <a:p>
            <a:pPr marL="571500" indent="-571500">
              <a:buAutoNum type="romanUcPeriod" startAt="2"/>
            </a:pPr>
            <a:r>
              <a:rPr lang="en-US" b="1" i="1" u="sng" dirty="0" err="1" smtClean="0">
                <a:solidFill>
                  <a:srgbClr val="FF0000"/>
                </a:solidFill>
                <a:latin typeface="Times New Roman" pitchFamily="18" charset="0"/>
                <a:cs typeface="Times New Roman" pitchFamily="18" charset="0"/>
              </a:rPr>
              <a:t>Tương</a:t>
            </a:r>
            <a:r>
              <a:rPr lang="en-US" b="1" i="1" u="sng" dirty="0" smtClean="0">
                <a:solidFill>
                  <a:srgbClr val="FF0000"/>
                </a:solidFill>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tác</a:t>
            </a:r>
            <a:r>
              <a:rPr lang="en-US" b="1" i="1" u="sng" dirty="0" smtClean="0">
                <a:solidFill>
                  <a:srgbClr val="FF0000"/>
                </a:solidFill>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xã</a:t>
            </a:r>
            <a:r>
              <a:rPr lang="en-US" b="1" i="1" u="sng" dirty="0" smtClean="0">
                <a:solidFill>
                  <a:srgbClr val="FF0000"/>
                </a:solidFill>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hội</a:t>
            </a:r>
            <a:r>
              <a:rPr lang="en-US" b="1" i="1" u="sng" dirty="0" smtClean="0">
                <a:solidFill>
                  <a:srgbClr val="FF0000"/>
                </a:solidFill>
                <a:latin typeface="Times New Roman" pitchFamily="18" charset="0"/>
                <a:cs typeface="Times New Roman" pitchFamily="18" charset="0"/>
              </a:rPr>
              <a:t>:</a:t>
            </a:r>
          </a:p>
          <a:p>
            <a:pPr marL="0" indent="0">
              <a:buNone/>
            </a:pPr>
            <a:r>
              <a:rPr lang="en-US" sz="2800" b="1" dirty="0" smtClean="0">
                <a:latin typeface="Times New Roman" pitchFamily="18" charset="0"/>
                <a:cs typeface="Times New Roman" pitchFamily="18" charset="0"/>
              </a:rPr>
              <a:t>	</a:t>
            </a:r>
            <a:r>
              <a:rPr lang="en-US" sz="2800" b="1" dirty="0" smtClean="0">
                <a:solidFill>
                  <a:srgbClr val="7030A0"/>
                </a:solidFill>
                <a:latin typeface="Times New Roman" pitchFamily="18" charset="0"/>
                <a:cs typeface="Times New Roman" pitchFamily="18" charset="0"/>
              </a:rPr>
              <a:t>II.1  </a:t>
            </a:r>
            <a:r>
              <a:rPr lang="en-US" sz="2800" b="1" dirty="0" err="1" smtClean="0">
                <a:solidFill>
                  <a:srgbClr val="7030A0"/>
                </a:solidFill>
                <a:latin typeface="Times New Roman" pitchFamily="18" charset="0"/>
                <a:cs typeface="Times New Roman" pitchFamily="18" charset="0"/>
              </a:rPr>
              <a:t>Khái</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niệm</a:t>
            </a:r>
            <a:endParaRPr lang="en-US" sz="2800" b="1" dirty="0">
              <a:solidFill>
                <a:srgbClr val="7030A0"/>
              </a:solidFill>
              <a:latin typeface="Times New Roman" pitchFamily="18" charset="0"/>
              <a:cs typeface="Times New Roman" pitchFamily="18" charset="0"/>
            </a:endParaRPr>
          </a:p>
          <a:p>
            <a:pPr marL="0" indent="0">
              <a:buNone/>
            </a:pPr>
            <a:r>
              <a:rPr lang="en-US" sz="2800" b="1" dirty="0" smtClean="0">
                <a:solidFill>
                  <a:srgbClr val="7030A0"/>
                </a:solidFill>
                <a:latin typeface="Times New Roman" pitchFamily="18" charset="0"/>
                <a:cs typeface="Times New Roman" pitchFamily="18" charset="0"/>
              </a:rPr>
              <a:t>	II.2  </a:t>
            </a:r>
            <a:r>
              <a:rPr lang="en-US" sz="2800" b="1" dirty="0" err="1" smtClean="0">
                <a:solidFill>
                  <a:srgbClr val="7030A0"/>
                </a:solidFill>
                <a:latin typeface="Times New Roman" pitchFamily="18" charset="0"/>
                <a:cs typeface="Times New Roman" pitchFamily="18" charset="0"/>
              </a:rPr>
              <a:t>Các</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loại</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hình</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tương</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tác</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xã</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hội</a:t>
            </a:r>
            <a:endParaRPr lang="en-US" sz="2800" b="1" dirty="0" smtClean="0">
              <a:solidFill>
                <a:srgbClr val="7030A0"/>
              </a:solidFill>
              <a:latin typeface="Times New Roman" pitchFamily="18" charset="0"/>
              <a:cs typeface="Times New Roman" pitchFamily="18" charset="0"/>
            </a:endParaRPr>
          </a:p>
          <a:p>
            <a:pPr marL="0" indent="0">
              <a:buNone/>
            </a:pPr>
            <a:r>
              <a:rPr lang="en-US" sz="2800" b="1" dirty="0" smtClean="0">
                <a:solidFill>
                  <a:srgbClr val="7030A0"/>
                </a:solidFill>
                <a:latin typeface="Times New Roman" pitchFamily="18" charset="0"/>
                <a:cs typeface="Times New Roman" pitchFamily="18" charset="0"/>
              </a:rPr>
              <a:t>	II.3  </a:t>
            </a:r>
            <a:r>
              <a:rPr lang="en-US" sz="2800" b="1" dirty="0" err="1" smtClean="0">
                <a:solidFill>
                  <a:srgbClr val="7030A0"/>
                </a:solidFill>
                <a:latin typeface="Times New Roman" pitchFamily="18" charset="0"/>
                <a:cs typeface="Times New Roman" pitchFamily="18" charset="0"/>
              </a:rPr>
              <a:t>Các</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lý</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thuyết</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về</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tương</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tác</a:t>
            </a:r>
            <a:r>
              <a:rPr lang="en-US" sz="2800" b="1" dirty="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xã</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hội</a:t>
            </a:r>
            <a:endParaRPr lang="en-US" sz="2800" b="1" dirty="0" smtClean="0">
              <a:solidFill>
                <a:srgbClr val="7030A0"/>
              </a:solidFill>
              <a:latin typeface="Times New Roman" pitchFamily="18" charset="0"/>
              <a:cs typeface="Times New Roman" pitchFamily="18" charset="0"/>
            </a:endParaRPr>
          </a:p>
          <a:p>
            <a:pPr marL="0" indent="0">
              <a:buNone/>
            </a:pPr>
            <a:r>
              <a:rPr lang="en-US" sz="2800" b="1" dirty="0" smtClean="0">
                <a:solidFill>
                  <a:srgbClr val="7030A0"/>
                </a:solidFill>
                <a:latin typeface="Times New Roman" pitchFamily="18" charset="0"/>
                <a:cs typeface="Times New Roman" pitchFamily="18" charset="0"/>
              </a:rPr>
              <a:t>	II.4  </a:t>
            </a:r>
            <a:r>
              <a:rPr lang="en-US" sz="2800" b="1" dirty="0" err="1" smtClean="0">
                <a:solidFill>
                  <a:srgbClr val="7030A0"/>
                </a:solidFill>
                <a:latin typeface="Times New Roman" pitchFamily="18" charset="0"/>
                <a:cs typeface="Times New Roman" pitchFamily="18" charset="0"/>
              </a:rPr>
              <a:t>Ví</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dụ</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về</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tương</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tác</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xã</a:t>
            </a:r>
            <a:r>
              <a:rPr lang="en-US" sz="2800" b="1" dirty="0" smtClean="0">
                <a:solidFill>
                  <a:srgbClr val="7030A0"/>
                </a:solidFill>
                <a:latin typeface="Times New Roman" pitchFamily="18" charset="0"/>
                <a:cs typeface="Times New Roman" pitchFamily="18" charset="0"/>
              </a:rPr>
              <a:t> </a:t>
            </a:r>
            <a:r>
              <a:rPr lang="en-US" sz="2800" b="1" dirty="0" err="1" smtClean="0">
                <a:solidFill>
                  <a:srgbClr val="7030A0"/>
                </a:solidFill>
                <a:latin typeface="Times New Roman" pitchFamily="18" charset="0"/>
                <a:cs typeface="Times New Roman" pitchFamily="18" charset="0"/>
              </a:rPr>
              <a:t>hội</a:t>
            </a:r>
            <a:endParaRPr lang="en-US" sz="2800" b="1" dirty="0" smtClean="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342481996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9" dur="500"/>
                                        <p:tgtEl>
                                          <p:spTgt spid="3">
                                            <p:txEl>
                                              <p:pRg st="4" end="4"/>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2" dur="500"/>
                                        <p:tgtEl>
                                          <p:spTgt spid="3">
                                            <p:txEl>
                                              <p:pRg st="5" end="5"/>
                                            </p:txEl>
                                          </p:spTgt>
                                        </p:tgtEl>
                                      </p:cBhvr>
                                    </p:animEffect>
                                  </p:childTnLst>
                                </p:cTn>
                              </p:par>
                              <p:par>
                                <p:cTn id="23" presetID="14"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5" dur="500"/>
                                        <p:tgtEl>
                                          <p:spTgt spid="3">
                                            <p:txEl>
                                              <p:pRg st="6" end="6"/>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8" dur="500"/>
                                        <p:tgtEl>
                                          <p:spTgt spid="3">
                                            <p:txEl>
                                              <p:pRg st="7" end="7"/>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1" dur="500"/>
                                        <p:tgtEl>
                                          <p:spTgt spid="3">
                                            <p:txEl>
                                              <p:pRg st="8" end="8"/>
                                            </p:txEl>
                                          </p:spTgt>
                                        </p:tgtEl>
                                      </p:cBhvr>
                                    </p:animEffect>
                                  </p:childTnLst>
                                </p:cTn>
                              </p:par>
                              <p:par>
                                <p:cTn id="32" presetID="14" presetClass="entr" presetSubtype="10"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4" dur="500"/>
                                        <p:tgtEl>
                                          <p:spTgt spid="3">
                                            <p:txEl>
                                              <p:pRg st="9" end="9"/>
                                            </p:txEl>
                                          </p:spTgt>
                                        </p:tgtEl>
                                      </p:cBhvr>
                                    </p:animEffect>
                                  </p:childTnLst>
                                </p:cTn>
                              </p:par>
                              <p:par>
                                <p:cTn id="35" presetID="14" presetClass="entr" presetSubtype="10" fill="hold"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3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2036" y="620688"/>
            <a:ext cx="8352928" cy="954107"/>
          </a:xfrm>
          <a:prstGeom prst="rect">
            <a:avLst/>
          </a:prstGeom>
          <a:noFill/>
        </p:spPr>
        <p:txBody>
          <a:bodyPr wrap="square" rtlCol="0">
            <a:spAutoFit/>
          </a:bodyPr>
          <a:lstStyle/>
          <a:p>
            <a:pPr marL="285750" indent="-285750">
              <a:buFont typeface="Arial" pitchFamily="34" charset="0"/>
              <a:buChar char="•"/>
            </a:pPr>
            <a:r>
              <a:rPr lang="en-US" sz="2800" dirty="0" err="1" smtClean="0">
                <a:solidFill>
                  <a:srgbClr val="7030A0"/>
                </a:solidFill>
                <a:latin typeface="Times New Roman" pitchFamily="18" charset="0"/>
                <a:cs typeface="Times New Roman" pitchFamily="18" charset="0"/>
              </a:rPr>
              <a:t>Tương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tác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giữa</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những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cá</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nhân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với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tư</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cách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đại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diện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các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nhóm</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khác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nhau</a:t>
            </a:r>
            <a:endParaRPr lang="en-US" sz="2800" dirty="0">
              <a:solidFill>
                <a:srgbClr val="7030A0"/>
              </a:solidFill>
              <a:latin typeface="Times New Roman" pitchFamily="18" charset="0"/>
              <a:cs typeface="Times New Roman" pitchFamily="18" charset="0"/>
            </a:endParaRPr>
          </a:p>
        </p:txBody>
      </p:sp>
      <p:pic>
        <p:nvPicPr>
          <p:cNvPr id="14338" name="Picture 2" descr="C:\Users\Admin\Downloads\đ.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612" y="2825930"/>
            <a:ext cx="4029356" cy="2681353"/>
          </a:xfrm>
          <a:prstGeom prst="rect">
            <a:avLst/>
          </a:prstGeom>
          <a:noFill/>
          <a:extLst>
            <a:ext uri="{909E8E84-426E-40DD-AFC4-6F175D3DCCD1}">
              <a14:hiddenFill xmlns:a14="http://schemas.microsoft.com/office/drawing/2010/main">
                <a:solidFill>
                  <a:srgbClr val="FFFFFF"/>
                </a:solidFill>
              </a14:hiddenFill>
            </a:ext>
          </a:extLst>
        </p:spPr>
      </p:pic>
      <p:pic>
        <p:nvPicPr>
          <p:cNvPr id="14339" name="Picture 3" descr="C:\Users\Admin\Downloads\images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0837" y="2795129"/>
            <a:ext cx="4217371" cy="2676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135475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206825"/>
            <a:ext cx="6696744" cy="523220"/>
          </a:xfrm>
          <a:prstGeom prst="rect">
            <a:avLst/>
          </a:prstGeom>
          <a:noFill/>
        </p:spPr>
        <p:txBody>
          <a:bodyPr wrap="square" rtlCol="0">
            <a:spAutoFit/>
          </a:bodyPr>
          <a:lstStyle/>
          <a:p>
            <a:pPr marL="285750" indent="-285750">
              <a:buFont typeface="Arial" pitchFamily="34" charset="0"/>
              <a:buChar char="•"/>
            </a:pPr>
            <a:r>
              <a:rPr lang="en-US" sz="2800" dirty="0" err="1" smtClean="0">
                <a:solidFill>
                  <a:srgbClr val="7030A0"/>
                </a:solidFill>
                <a:latin typeface="Times New Roman" pitchFamily="18" charset="0"/>
                <a:cs typeface="Times New Roman" pitchFamily="18" charset="0"/>
              </a:rPr>
              <a:t>Tương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tác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trực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tiếp</a:t>
            </a:r>
            <a:endParaRPr lang="en-US" sz="2800" dirty="0">
              <a:solidFill>
                <a:srgbClr val="7030A0"/>
              </a:solidFill>
              <a:latin typeface="Times New Roman" pitchFamily="18" charset="0"/>
              <a:cs typeface="Times New Roman" pitchFamily="18" charset="0"/>
            </a:endParaRPr>
          </a:p>
        </p:txBody>
      </p:sp>
      <p:pic>
        <p:nvPicPr>
          <p:cNvPr id="15362" name="Picture 2" descr="C:\Users\Admin\Downloads\tải xuố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110" y="3728141"/>
            <a:ext cx="4032448" cy="2683411"/>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C:\Users\Admin\Downloads\images (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84" y="1019086"/>
            <a:ext cx="3744416" cy="2482711"/>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C:\Users\Admin\Downloads\images (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6817" y="3808224"/>
            <a:ext cx="3691111" cy="27647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54542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92970"/>
            <a:ext cx="8568952" cy="523220"/>
          </a:xfrm>
          <a:prstGeom prst="rect">
            <a:avLst/>
          </a:prstGeom>
          <a:noFill/>
        </p:spPr>
        <p:txBody>
          <a:bodyPr wrap="square" rtlCol="0">
            <a:spAutoFit/>
          </a:bodyPr>
          <a:lstStyle/>
          <a:p>
            <a:pPr marL="285750" indent="-285750">
              <a:buFont typeface="Arial" pitchFamily="34" charset="0"/>
              <a:buChar char="•"/>
            </a:pPr>
            <a:r>
              <a:rPr lang="en-US" sz="2800" dirty="0" err="1" smtClean="0">
                <a:solidFill>
                  <a:srgbClr val="7030A0"/>
                </a:solidFill>
                <a:latin typeface="Times New Roman" pitchFamily="18" charset="0"/>
                <a:cs typeface="Times New Roman" pitchFamily="18" charset="0"/>
              </a:rPr>
              <a:t>Tương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tác</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gián</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tiếp</a:t>
            </a:r>
            <a:endParaRPr lang="en-US" sz="2800" dirty="0">
              <a:solidFill>
                <a:srgbClr val="7030A0"/>
              </a:solidFill>
              <a:latin typeface="Times New Roman" pitchFamily="18" charset="0"/>
              <a:cs typeface="Times New Roman" pitchFamily="18" charset="0"/>
            </a:endParaRPr>
          </a:p>
        </p:txBody>
      </p:sp>
      <p:pic>
        <p:nvPicPr>
          <p:cNvPr id="16386" name="Picture 2" descr="C:\Users\Admin\Downloads\images (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13668"/>
            <a:ext cx="4447992" cy="2742262"/>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Admin\Downloads\images (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5928" y="3913667"/>
            <a:ext cx="3878560" cy="2742263"/>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C:\Users\Admin\Downloads\tải xuống (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9772" y="836712"/>
            <a:ext cx="4320480" cy="3034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055582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548869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229600" cy="1143000"/>
          </a:xfrm>
        </p:spPr>
        <p:txBody>
          <a:bodyPr/>
          <a:lstStyle/>
          <a:p>
            <a:r>
              <a:rPr lang="en-US" dirty="0" smtClean="0">
                <a:solidFill>
                  <a:srgbClr val="FF3300"/>
                </a:solidFill>
                <a:latin typeface="Times New Roman" pitchFamily="18" charset="0"/>
                <a:cs typeface="Times New Roman" pitchFamily="18" charset="0"/>
              </a:rPr>
              <a:t>I</a:t>
            </a:r>
            <a:r>
              <a:rPr lang="en-US" sz="4800" b="1" dirty="0" smtClean="0">
                <a:solidFill>
                  <a:srgbClr val="FF3300"/>
                </a:solidFill>
                <a:latin typeface="Times New Roman" pitchFamily="18" charset="0"/>
                <a:cs typeface="Times New Roman" pitchFamily="18" charset="0"/>
              </a:rPr>
              <a:t>. XÃ HỘI HÓA</a:t>
            </a:r>
            <a:endParaRPr lang="vi-VN" sz="4800" b="1" dirty="0">
              <a:solidFill>
                <a:srgbClr val="FF3300"/>
              </a:solidFill>
              <a:latin typeface="Times New Roman" pitchFamily="18" charset="0"/>
              <a:cs typeface="Times New Roman" pitchFamily="18" charset="0"/>
            </a:endParaRPr>
          </a:p>
        </p:txBody>
      </p:sp>
      <p:sp>
        <p:nvSpPr>
          <p:cNvPr id="3" name="Content Placeholder 2"/>
          <p:cNvSpPr>
            <a:spLocks noGrp="1"/>
          </p:cNvSpPr>
          <p:nvPr>
            <p:ph idx="1"/>
          </p:nvPr>
        </p:nvSpPr>
        <p:spPr>
          <a:xfrm>
            <a:off x="323528" y="1340768"/>
            <a:ext cx="8363272" cy="5256584"/>
          </a:xfrm>
        </p:spPr>
        <p:txBody>
          <a:bodyPr>
            <a:normAutofit/>
          </a:bodyPr>
          <a:lstStyle/>
          <a:p>
            <a:pPr marL="0" indent="0">
              <a:buNone/>
            </a:pPr>
            <a:r>
              <a:rPr lang="en-US" b="1" i="1" dirty="0" smtClean="0">
                <a:solidFill>
                  <a:srgbClr val="002060"/>
                </a:solidFill>
              </a:rPr>
              <a:t> </a:t>
            </a:r>
            <a:r>
              <a:rPr lang="en-US" sz="3600" b="1" i="1" dirty="0" smtClean="0">
                <a:solidFill>
                  <a:srgbClr val="002060"/>
                </a:solidFill>
                <a:latin typeface="Times New Roman" pitchFamily="18" charset="0"/>
                <a:cs typeface="Times New Roman" pitchFamily="18" charset="0"/>
              </a:rPr>
              <a:t>I.1. </a:t>
            </a:r>
            <a:r>
              <a:rPr lang="en-US" sz="3600" b="1" i="1" dirty="0" err="1" smtClean="0">
                <a:solidFill>
                  <a:srgbClr val="002060"/>
                </a:solidFill>
                <a:latin typeface="Times New Roman" pitchFamily="18" charset="0"/>
                <a:cs typeface="Times New Roman" pitchFamily="18" charset="0"/>
              </a:rPr>
              <a:t>Khái</a:t>
            </a:r>
            <a:r>
              <a:rPr lang="en-US" sz="3600" b="1" i="1" dirty="0" smtClean="0">
                <a:solidFill>
                  <a:srgbClr val="002060"/>
                </a:solidFill>
                <a:latin typeface="Times New Roman" pitchFamily="18" charset="0"/>
                <a:cs typeface="Times New Roman" pitchFamily="18" charset="0"/>
              </a:rPr>
              <a:t> </a:t>
            </a:r>
            <a:r>
              <a:rPr lang="en-US" sz="3600" b="1" i="1" dirty="0" err="1" smtClean="0">
                <a:solidFill>
                  <a:srgbClr val="002060"/>
                </a:solidFill>
                <a:latin typeface="Times New Roman" pitchFamily="18" charset="0"/>
                <a:cs typeface="Times New Roman" pitchFamily="18" charset="0"/>
              </a:rPr>
              <a:t>niệm</a:t>
            </a:r>
            <a:r>
              <a:rPr lang="en-US" sz="3600" b="1" i="1" dirty="0" smtClean="0">
                <a:solidFill>
                  <a:srgbClr val="002060"/>
                </a:solidFill>
                <a:latin typeface="Times New Roman" pitchFamily="18" charset="0"/>
                <a:cs typeface="Times New Roman" pitchFamily="18" charset="0"/>
              </a:rPr>
              <a:t>:</a:t>
            </a:r>
          </a:p>
          <a:p>
            <a:pPr>
              <a:lnSpc>
                <a:spcPct val="90000"/>
              </a:lnSpc>
            </a:pPr>
            <a:r>
              <a:rPr lang="en-US" dirty="0" err="1" smtClean="0">
                <a:solidFill>
                  <a:srgbClr val="7030A0"/>
                </a:solidFill>
                <a:latin typeface="Times New Roman" pitchFamily="18" charset="0"/>
                <a:cs typeface="Times New Roman" pitchFamily="18" charset="0"/>
              </a:rPr>
              <a:t>Quá</a:t>
            </a:r>
            <a:r>
              <a:rPr lang="en-US" dirty="0" smtClean="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trình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hình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thành</a:t>
            </a:r>
            <a:r>
              <a:rPr lang="en-US" dirty="0">
                <a:solidFill>
                  <a:srgbClr val="7030A0"/>
                </a:solidFill>
                <a:latin typeface="Times New Roman" pitchFamily="18" charset="0"/>
                <a:cs typeface="Times New Roman" pitchFamily="18" charset="0"/>
              </a:rPr>
              <a:t> ý </a:t>
            </a:r>
            <a:r>
              <a:rPr lang="en-US" dirty="0" err="1">
                <a:solidFill>
                  <a:srgbClr val="7030A0"/>
                </a:solidFill>
                <a:latin typeface="Times New Roman" pitchFamily="18" charset="0"/>
                <a:cs typeface="Times New Roman" pitchFamily="18" charset="0"/>
              </a:rPr>
              <a:t>thức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trong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cách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ứng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xử</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của</a:t>
            </a:r>
            <a:r>
              <a:rPr lang="en-US" dirty="0">
                <a:solidFill>
                  <a:srgbClr val="7030A0"/>
                </a:solidFill>
                <a:latin typeface="Times New Roman" pitchFamily="18" charset="0"/>
                <a:cs typeface="Times New Roman" pitchFamily="18" charset="0"/>
              </a:rPr>
              <a:t> con </a:t>
            </a:r>
            <a:r>
              <a:rPr lang="en-US" dirty="0" err="1">
                <a:solidFill>
                  <a:srgbClr val="7030A0"/>
                </a:solidFill>
                <a:latin typeface="Times New Roman" pitchFamily="18" charset="0"/>
                <a:cs typeface="Times New Roman" pitchFamily="18" charset="0"/>
              </a:rPr>
              <a:t>người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được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gọi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là</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quá</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trình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xã</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hội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hóa</a:t>
            </a:r>
            <a:r>
              <a:rPr lang="en-US" dirty="0">
                <a:solidFill>
                  <a:srgbClr val="7030A0"/>
                </a:solidFill>
                <a:latin typeface="Times New Roman" pitchFamily="18" charset="0"/>
                <a:cs typeface="Times New Roman" pitchFamily="18" charset="0"/>
              </a:rPr>
              <a:t>. Hay, </a:t>
            </a:r>
            <a:r>
              <a:rPr lang="en-US" dirty="0" err="1">
                <a:solidFill>
                  <a:srgbClr val="7030A0"/>
                </a:solidFill>
                <a:latin typeface="Times New Roman" pitchFamily="18" charset="0"/>
                <a:cs typeface="Times New Roman" pitchFamily="18" charset="0"/>
              </a:rPr>
              <a:t>quá</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trình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xã</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hội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hóa</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là</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quá</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trình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mà</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trong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đó</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chúng</a:t>
            </a:r>
            <a:r>
              <a:rPr lang="en-US" dirty="0">
                <a:solidFill>
                  <a:srgbClr val="7030A0"/>
                </a:solidFill>
                <a:latin typeface="Times New Roman" pitchFamily="18" charset="0"/>
                <a:cs typeface="Times New Roman" pitchFamily="18" charset="0"/>
              </a:rPr>
              <a:t> ta </a:t>
            </a:r>
            <a:r>
              <a:rPr lang="en-US" dirty="0" err="1">
                <a:solidFill>
                  <a:srgbClr val="7030A0"/>
                </a:solidFill>
                <a:latin typeface="Times New Roman" pitchFamily="18" charset="0"/>
                <a:cs typeface="Times New Roman" pitchFamily="18" charset="0"/>
              </a:rPr>
              <a:t>có</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thể</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tiếp</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nhận</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nền</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văn</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hóa</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của</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xã</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hội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có</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thể</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học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được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cách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suy</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nghĩ</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và</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ứng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xử</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hợp</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với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đặc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trưng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của</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xã</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hội</a:t>
            </a:r>
            <a:r>
              <a:rPr lang="en-US" dirty="0">
                <a:solidFill>
                  <a:srgbClr val="7030A0"/>
                </a:solidFill>
                <a:latin typeface="Times New Roman" pitchFamily="18" charset="0"/>
                <a:cs typeface="Times New Roman" pitchFamily="18" charset="0"/>
              </a:rPr>
              <a:t>.</a:t>
            </a:r>
          </a:p>
          <a:p>
            <a:pPr>
              <a:lnSpc>
                <a:spcPct val="90000"/>
              </a:lnSpc>
            </a:pPr>
            <a:r>
              <a:rPr lang="en-US" dirty="0" err="1">
                <a:solidFill>
                  <a:srgbClr val="7030A0"/>
                </a:solidFill>
                <a:latin typeface="Times New Roman" pitchFamily="18" charset="0"/>
                <a:cs typeface="Times New Roman" pitchFamily="18" charset="0"/>
              </a:rPr>
              <a:t>Trong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quá</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trình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xã</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hội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hóa</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cá</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nhân</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thu</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thập</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kinh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nghiệm</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xã</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hội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và</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học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các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chuẩn</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mực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khuôn</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mẫu</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một</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cách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tự</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nhiên</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mà</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không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chống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đối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lại</a:t>
            </a:r>
            <a:r>
              <a:rPr lang="en-US" dirty="0">
                <a:solidFill>
                  <a:srgbClr val="7030A0"/>
                </a:solidFill>
                <a:latin typeface="Times New Roman" pitchFamily="18" charset="0"/>
                <a:cs typeface="Times New Roman" pitchFamily="18" charset="0"/>
              </a:rPr>
              <a:t> </a:t>
            </a:r>
            <a:r>
              <a:rPr lang="en-US" dirty="0" err="1" smtClean="0">
                <a:solidFill>
                  <a:srgbClr val="7030A0"/>
                </a:solidFill>
                <a:latin typeface="Times New Roman" pitchFamily="18" charset="0"/>
                <a:cs typeface="Times New Roman" pitchFamily="18" charset="0"/>
              </a:rPr>
              <a:t>được</a:t>
            </a:r>
            <a:r>
              <a:rPr lang="en-US" dirty="0" smtClean="0">
                <a:solidFill>
                  <a:srgbClr val="7030A0"/>
                </a:solidFill>
                <a:latin typeface="Times New Roman" pitchFamily="18" charset="0"/>
                <a:cs typeface="Times New Roman" pitchFamily="18" charset="0"/>
              </a:rPr>
              <a:t> . </a:t>
            </a:r>
            <a:endParaRPr lang="en-US" dirty="0">
              <a:solidFill>
                <a:srgbClr val="7030A0"/>
              </a:solidFill>
              <a:latin typeface="Times New Roman" pitchFamily="18" charset="0"/>
              <a:cs typeface="Times New Roman" pitchFamily="18" charset="0"/>
            </a:endParaRPr>
          </a:p>
          <a:p>
            <a:pPr marL="0" indent="0">
              <a:buNone/>
            </a:pPr>
            <a:endParaRPr lang="vi-VN" dirty="0">
              <a:solidFill>
                <a:srgbClr val="7030A0"/>
              </a:solidFill>
            </a:endParaRPr>
          </a:p>
        </p:txBody>
      </p:sp>
    </p:spTree>
    <p:extLst>
      <p:ext uri="{BB962C8B-B14F-4D97-AF65-F5344CB8AC3E}">
        <p14:creationId xmlns:p14="http://schemas.microsoft.com/office/powerpoint/2010/main" val="37325897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par>
                                <p:cTn id="13" presetID="21" presetClass="entr" presetSubtype="1"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heel(1)">
                                      <p:cBhvr>
                                        <p:cTn id="15" dur="2000"/>
                                        <p:tgtEl>
                                          <p:spTgt spid="3">
                                            <p:txEl>
                                              <p:pRg st="1" end="1"/>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heel(1)">
                                      <p:cBhvr>
                                        <p:cTn id="18"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55976" y="836712"/>
            <a:ext cx="4392488" cy="4572508"/>
          </a:xfrm>
        </p:spPr>
        <p:txBody>
          <a:bodyPr>
            <a:noAutofit/>
          </a:bodyPr>
          <a:lstStyle/>
          <a:p>
            <a:pPr>
              <a:lnSpc>
                <a:spcPct val="90000"/>
              </a:lnSpc>
            </a:pPr>
            <a:r>
              <a:rPr lang="en-US" dirty="0">
                <a:solidFill>
                  <a:srgbClr val="7030A0"/>
                </a:solidFill>
                <a:latin typeface="Times New Roman" pitchFamily="18" charset="0"/>
                <a:cs typeface="Times New Roman" pitchFamily="18" charset="0"/>
              </a:rPr>
              <a:t>Neil </a:t>
            </a:r>
            <a:r>
              <a:rPr lang="en-US" dirty="0" err="1">
                <a:solidFill>
                  <a:srgbClr val="7030A0"/>
                </a:solidFill>
                <a:latin typeface="Times New Roman" pitchFamily="18" charset="0"/>
                <a:cs typeface="Times New Roman" pitchFamily="18" charset="0"/>
              </a:rPr>
              <a:t>Smelser</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Mỹ</a:t>
            </a:r>
            <a:r>
              <a:rPr lang="en-US" dirty="0">
                <a:solidFill>
                  <a:srgbClr val="7030A0"/>
                </a:solidFill>
                <a:latin typeface="Times New Roman" pitchFamily="18" charset="0"/>
                <a:cs typeface="Times New Roman" pitchFamily="18" charset="0"/>
              </a:rPr>
              <a:t>), XHH </a:t>
            </a:r>
            <a:r>
              <a:rPr lang="en-US" dirty="0" err="1">
                <a:solidFill>
                  <a:srgbClr val="7030A0"/>
                </a:solidFill>
                <a:latin typeface="Times New Roman" pitchFamily="18" charset="0"/>
                <a:cs typeface="Times New Roman" pitchFamily="18" charset="0"/>
              </a:rPr>
              <a:t>là</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quá</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trình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mà</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trong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đó</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cá</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nhân</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học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cách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thức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hành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động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tương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ứng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với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vai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trò</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của</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mình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để</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phụ</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vụ</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tốt</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cho</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việc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thực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hiện</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các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mô</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hình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hành</a:t>
            </a:r>
            <a:r>
              <a:rPr lang="en-US" dirty="0">
                <a:solidFill>
                  <a:srgbClr val="7030A0"/>
                </a:solidFill>
                <a:latin typeface="Times New Roman" pitchFamily="18" charset="0"/>
                <a:cs typeface="Times New Roman" pitchFamily="18" charset="0"/>
              </a:rPr>
              <a:t> vi </a:t>
            </a:r>
            <a:r>
              <a:rPr lang="en-US" dirty="0" err="1">
                <a:solidFill>
                  <a:srgbClr val="7030A0"/>
                </a:solidFill>
                <a:latin typeface="Times New Roman" pitchFamily="18" charset="0"/>
                <a:cs typeface="Times New Roman" pitchFamily="18" charset="0"/>
              </a:rPr>
              <a:t>tương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ứng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với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hệ</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thống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vai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trò</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mà</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cá</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nhân</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phải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đóng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trong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cuộc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đời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mình</a:t>
            </a:r>
            <a:r>
              <a:rPr lang="en-US" dirty="0">
                <a:solidFill>
                  <a:srgbClr val="7030A0"/>
                </a:solidFill>
                <a:latin typeface="Times New Roman" pitchFamily="18" charset="0"/>
                <a:cs typeface="Times New Roman" pitchFamily="18" charset="0"/>
              </a:rPr>
              <a:t>”</a:t>
            </a:r>
          </a:p>
          <a:p>
            <a:pPr marL="0" indent="0">
              <a:buNone/>
            </a:pPr>
            <a:endParaRPr lang="vi-VN" dirty="0"/>
          </a:p>
        </p:txBody>
      </p:sp>
      <p:pic>
        <p:nvPicPr>
          <p:cNvPr id="3074" name="Picture 2" descr="C:\Users\Admin-PC\Downloads\neil_smelser_8x10-72_dp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172" y="1013342"/>
            <a:ext cx="3456384" cy="4968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139498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ircle(i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260648"/>
            <a:ext cx="8136904" cy="6597352"/>
          </a:xfrm>
        </p:spPr>
        <p:txBody>
          <a:bodyPr>
            <a:normAutofit/>
          </a:bodyPr>
          <a:lstStyle/>
          <a:p>
            <a:r>
              <a:rPr lang="en-US" dirty="0" err="1">
                <a:solidFill>
                  <a:srgbClr val="7030A0"/>
                </a:solidFill>
                <a:latin typeface="Times New Roman" pitchFamily="18" charset="0"/>
                <a:cs typeface="Times New Roman" pitchFamily="18" charset="0"/>
              </a:rPr>
              <a:t>Fichter</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đã</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xem</a:t>
            </a:r>
            <a:r>
              <a:rPr lang="en-US" dirty="0">
                <a:solidFill>
                  <a:srgbClr val="7030A0"/>
                </a:solidFill>
                <a:latin typeface="Times New Roman" pitchFamily="18" charset="0"/>
                <a:cs typeface="Times New Roman" pitchFamily="18" charset="0"/>
              </a:rPr>
              <a:t> "XHH </a:t>
            </a:r>
            <a:r>
              <a:rPr lang="en-US" dirty="0" err="1">
                <a:solidFill>
                  <a:srgbClr val="7030A0"/>
                </a:solidFill>
                <a:latin typeface="Times New Roman" pitchFamily="18" charset="0"/>
                <a:cs typeface="Times New Roman" pitchFamily="18" charset="0"/>
              </a:rPr>
              <a:t>là</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một</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quá</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trình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tương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tác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giữa</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người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này</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và</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người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khác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kết</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quả</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là</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một</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sự</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chấp</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nhận</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những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khuôn</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mẫu</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hành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động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và</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sự</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thích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nghi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với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những</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khuôn</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mẫu</a:t>
            </a:r>
            <a:r>
              <a:rPr lang="en-US" dirty="0" smtClean="0">
                <a:solidFill>
                  <a:srgbClr val="7030A0"/>
                </a:solidFill>
                <a:latin typeface="Times New Roman" pitchFamily="18" charset="0"/>
                <a:cs typeface="Times New Roman" pitchFamily="18" charset="0"/>
              </a:rPr>
              <a:t>“</a:t>
            </a:r>
          </a:p>
          <a:p>
            <a:pPr>
              <a:lnSpc>
                <a:spcPct val="90000"/>
              </a:lnSpc>
            </a:pPr>
            <a:r>
              <a:rPr lang="en-US" dirty="0" err="1">
                <a:solidFill>
                  <a:srgbClr val="7030A0"/>
                </a:solidFill>
                <a:latin typeface="Times New Roman" pitchFamily="18" charset="0"/>
                <a:cs typeface="Times New Roman" pitchFamily="18" charset="0"/>
              </a:rPr>
              <a:t>Nhà</a:t>
            </a:r>
            <a:r>
              <a:rPr lang="en-US" dirty="0">
                <a:solidFill>
                  <a:srgbClr val="7030A0"/>
                </a:solidFill>
                <a:latin typeface="Times New Roman" pitchFamily="18" charset="0"/>
                <a:cs typeface="Times New Roman" pitchFamily="18" charset="0"/>
              </a:rPr>
              <a:t> XHH </a:t>
            </a:r>
            <a:r>
              <a:rPr lang="en-US" dirty="0" err="1">
                <a:solidFill>
                  <a:srgbClr val="7030A0"/>
                </a:solidFill>
                <a:latin typeface="Times New Roman" pitchFamily="18" charset="0"/>
                <a:cs typeface="Times New Roman" pitchFamily="18" charset="0"/>
              </a:rPr>
              <a:t>người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Nga</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G.Andreeva</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đã</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nêu</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được</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cả</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hai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mặt</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của</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quá</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trình</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xã</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hội</a:t>
            </a:r>
            <a:r>
              <a:rPr lang="en-US" dirty="0">
                <a:solidFill>
                  <a:srgbClr val="7030A0"/>
                </a:solidFill>
                <a:latin typeface="Times New Roman" pitchFamily="18" charset="0"/>
                <a:cs typeface="Times New Roman" pitchFamily="18" charset="0"/>
              </a:rPr>
              <a:t>  </a:t>
            </a:r>
            <a:r>
              <a:rPr lang="en-US" dirty="0" err="1">
                <a:solidFill>
                  <a:srgbClr val="7030A0"/>
                </a:solidFill>
                <a:latin typeface="Times New Roman" pitchFamily="18" charset="0"/>
                <a:cs typeface="Times New Roman" pitchFamily="18" charset="0"/>
              </a:rPr>
              <a:t>hoá</a:t>
            </a:r>
            <a:r>
              <a:rPr lang="en-US" dirty="0">
                <a:solidFill>
                  <a:srgbClr val="7030A0"/>
                </a:solidFill>
                <a:latin typeface="Times New Roman" pitchFamily="18" charset="0"/>
                <a:cs typeface="Times New Roman" pitchFamily="18" charset="0"/>
              </a:rPr>
              <a:t>: </a:t>
            </a:r>
          </a:p>
          <a:p>
            <a:pPr lvl="1">
              <a:lnSpc>
                <a:spcPct val="90000"/>
              </a:lnSpc>
            </a:pPr>
            <a:r>
              <a:rPr lang="en-US" sz="3200" dirty="0" err="1">
                <a:solidFill>
                  <a:srgbClr val="7030A0"/>
                </a:solidFill>
                <a:latin typeface="Times New Roman" pitchFamily="18" charset="0"/>
                <a:cs typeface="Times New Roman" pitchFamily="18" charset="0"/>
              </a:rPr>
              <a:t>Một</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mặt</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cá</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nhân</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tiếp</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nhận</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kinh</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nghiệm</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xã</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hội</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bằng</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cách</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thâm</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nhập</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vào</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xã</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hội</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vào</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hệ</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thống</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xã</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hội</a:t>
            </a:r>
            <a:r>
              <a:rPr lang="en-US" sz="3200" dirty="0">
                <a:solidFill>
                  <a:srgbClr val="7030A0"/>
                </a:solidFill>
                <a:latin typeface="Times New Roman" pitchFamily="18" charset="0"/>
                <a:cs typeface="Times New Roman" pitchFamily="18" charset="0"/>
              </a:rPr>
              <a:t> </a:t>
            </a:r>
          </a:p>
          <a:p>
            <a:pPr lvl="1">
              <a:lnSpc>
                <a:spcPct val="90000"/>
              </a:lnSpc>
            </a:pPr>
            <a:r>
              <a:rPr lang="en-US" sz="3200" dirty="0" err="1">
                <a:solidFill>
                  <a:srgbClr val="7030A0"/>
                </a:solidFill>
                <a:latin typeface="Times New Roman" pitchFamily="18" charset="0"/>
                <a:cs typeface="Times New Roman" pitchFamily="18" charset="0"/>
              </a:rPr>
              <a:t>Mặt</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khác</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cá</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nhân</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tái</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sản</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xuất</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một</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cách</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chủ</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động</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bằng</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các</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mối</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quan</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hệ</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thông</a:t>
            </a:r>
            <a:r>
              <a:rPr lang="en-US" sz="3200" dirty="0">
                <a:solidFill>
                  <a:srgbClr val="7030A0"/>
                </a:solidFill>
                <a:latin typeface="Times New Roman" pitchFamily="18" charset="0"/>
                <a:cs typeface="Times New Roman" pitchFamily="18" charset="0"/>
              </a:rPr>
              <a:t> qua </a:t>
            </a:r>
            <a:r>
              <a:rPr lang="en-US" sz="3200" dirty="0" err="1">
                <a:solidFill>
                  <a:srgbClr val="7030A0"/>
                </a:solidFill>
                <a:latin typeface="Times New Roman" pitchFamily="18" charset="0"/>
                <a:cs typeface="Times New Roman" pitchFamily="18" charset="0"/>
              </a:rPr>
              <a:t>việc</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họ</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tham</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gia</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vào</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các</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hoạt</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động</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và</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thâm</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nhập</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vào</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các</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quan</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hệ</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xã</a:t>
            </a:r>
            <a:r>
              <a:rPr lang="en-US" sz="3200" dirty="0">
                <a:solidFill>
                  <a:srgbClr val="7030A0"/>
                </a:solidFill>
                <a:latin typeface="Times New Roman" pitchFamily="18" charset="0"/>
                <a:cs typeface="Times New Roman" pitchFamily="18" charset="0"/>
              </a:rPr>
              <a:t> </a:t>
            </a:r>
            <a:r>
              <a:rPr lang="en-US" sz="3200" dirty="0" err="1">
                <a:solidFill>
                  <a:srgbClr val="7030A0"/>
                </a:solidFill>
                <a:latin typeface="Times New Roman" pitchFamily="18" charset="0"/>
                <a:cs typeface="Times New Roman" pitchFamily="18" charset="0"/>
              </a:rPr>
              <a:t>hội</a:t>
            </a:r>
            <a:r>
              <a:rPr lang="en-US" sz="3200" dirty="0">
                <a:solidFill>
                  <a:srgbClr val="7030A0"/>
                </a:solidFill>
                <a:latin typeface="Times New Roman" pitchFamily="18" charset="0"/>
                <a:cs typeface="Times New Roman" pitchFamily="18" charset="0"/>
              </a:rPr>
              <a:t>. </a:t>
            </a:r>
          </a:p>
          <a:p>
            <a:endParaRPr lang="en-US" dirty="0">
              <a:solidFill>
                <a:srgbClr val="7030A0"/>
              </a:solidFill>
              <a:latin typeface="Times New Roman" pitchFamily="18" charset="0"/>
              <a:cs typeface="Times New Roman" pitchFamily="18" charset="0"/>
            </a:endParaRPr>
          </a:p>
          <a:p>
            <a:endParaRPr lang="vi-VN"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1270941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solidFill>
                  <a:srgbClr val="002060"/>
                </a:solidFill>
                <a:latin typeface="Times New Roman" pitchFamily="18" charset="0"/>
                <a:cs typeface="Times New Roman" pitchFamily="18" charset="0"/>
              </a:rPr>
              <a:t>I.2. </a:t>
            </a:r>
            <a:r>
              <a:rPr lang="en-US" b="1" i="1" dirty="0" err="1" smtClean="0">
                <a:solidFill>
                  <a:srgbClr val="002060"/>
                </a:solidFill>
                <a:latin typeface="Times New Roman" pitchFamily="18" charset="0"/>
                <a:cs typeface="Times New Roman" pitchFamily="18" charset="0"/>
              </a:rPr>
              <a:t>Các</a:t>
            </a:r>
            <a:r>
              <a:rPr lang="en-US" b="1" i="1" dirty="0" smtClean="0">
                <a:solidFill>
                  <a:srgbClr val="002060"/>
                </a:solidFill>
                <a:latin typeface="Times New Roman" pitchFamily="18" charset="0"/>
                <a:cs typeface="Times New Roman" pitchFamily="18" charset="0"/>
              </a:rPr>
              <a:t> </a:t>
            </a:r>
            <a:r>
              <a:rPr lang="en-US" b="1" i="1" dirty="0" err="1">
                <a:solidFill>
                  <a:srgbClr val="002060"/>
                </a:solidFill>
                <a:latin typeface="Times New Roman" pitchFamily="18" charset="0"/>
                <a:cs typeface="Times New Roman" pitchFamily="18" charset="0"/>
              </a:rPr>
              <a:t>giai</a:t>
            </a:r>
            <a:r>
              <a:rPr lang="en-US" b="1" i="1" dirty="0">
                <a:solidFill>
                  <a:srgbClr val="002060"/>
                </a:solidFill>
                <a:latin typeface="Times New Roman" pitchFamily="18" charset="0"/>
                <a:cs typeface="Times New Roman" pitchFamily="18" charset="0"/>
              </a:rPr>
              <a:t> </a:t>
            </a:r>
            <a:r>
              <a:rPr lang="en-US" b="1" i="1" dirty="0" err="1">
                <a:solidFill>
                  <a:srgbClr val="002060"/>
                </a:solidFill>
                <a:latin typeface="Times New Roman" pitchFamily="18" charset="0"/>
                <a:cs typeface="Times New Roman" pitchFamily="18" charset="0"/>
              </a:rPr>
              <a:t>đoạn</a:t>
            </a:r>
            <a:r>
              <a:rPr lang="en-US" b="1" i="1" dirty="0">
                <a:solidFill>
                  <a:srgbClr val="002060"/>
                </a:solidFill>
                <a:latin typeface="Times New Roman" pitchFamily="18" charset="0"/>
                <a:cs typeface="Times New Roman" pitchFamily="18" charset="0"/>
              </a:rPr>
              <a:t> </a:t>
            </a:r>
            <a:r>
              <a:rPr lang="en-US" b="1" i="1" dirty="0" err="1">
                <a:solidFill>
                  <a:srgbClr val="002060"/>
                </a:solidFill>
                <a:latin typeface="Times New Roman" pitchFamily="18" charset="0"/>
                <a:cs typeface="Times New Roman" pitchFamily="18" charset="0"/>
              </a:rPr>
              <a:t>của</a:t>
            </a:r>
            <a:r>
              <a:rPr lang="en-US" b="1" i="1" dirty="0">
                <a:solidFill>
                  <a:srgbClr val="002060"/>
                </a:solidFill>
                <a:latin typeface="Times New Roman" pitchFamily="18" charset="0"/>
                <a:cs typeface="Times New Roman" pitchFamily="18" charset="0"/>
              </a:rPr>
              <a:t> </a:t>
            </a:r>
            <a:r>
              <a:rPr lang="en-US" b="1" i="1" dirty="0" err="1">
                <a:solidFill>
                  <a:srgbClr val="002060"/>
                </a:solidFill>
                <a:latin typeface="Times New Roman" pitchFamily="18" charset="0"/>
                <a:cs typeface="Times New Roman" pitchFamily="18" charset="0"/>
              </a:rPr>
              <a:t>quá</a:t>
            </a:r>
            <a:r>
              <a:rPr lang="en-US" b="1" i="1" dirty="0">
                <a:solidFill>
                  <a:srgbClr val="002060"/>
                </a:solidFill>
                <a:latin typeface="Times New Roman" pitchFamily="18" charset="0"/>
                <a:cs typeface="Times New Roman" pitchFamily="18" charset="0"/>
              </a:rPr>
              <a:t> </a:t>
            </a:r>
            <a:r>
              <a:rPr lang="en-US" b="1" i="1" dirty="0" err="1">
                <a:solidFill>
                  <a:srgbClr val="002060"/>
                </a:solidFill>
                <a:latin typeface="Times New Roman" pitchFamily="18" charset="0"/>
                <a:cs typeface="Times New Roman" pitchFamily="18" charset="0"/>
              </a:rPr>
              <a:t>trình</a:t>
            </a:r>
            <a:r>
              <a:rPr lang="en-US" b="1" i="1" dirty="0">
                <a:solidFill>
                  <a:srgbClr val="002060"/>
                </a:solidFill>
                <a:latin typeface="Times New Roman" pitchFamily="18" charset="0"/>
                <a:cs typeface="Times New Roman" pitchFamily="18" charset="0"/>
              </a:rPr>
              <a:t> </a:t>
            </a:r>
            <a:r>
              <a:rPr lang="en-US" b="1" i="1" dirty="0" err="1">
                <a:solidFill>
                  <a:srgbClr val="002060"/>
                </a:solidFill>
                <a:latin typeface="Times New Roman" pitchFamily="18" charset="0"/>
                <a:cs typeface="Times New Roman" pitchFamily="18" charset="0"/>
              </a:rPr>
              <a:t>xã</a:t>
            </a:r>
            <a:r>
              <a:rPr lang="en-US" b="1" i="1" dirty="0">
                <a:solidFill>
                  <a:srgbClr val="002060"/>
                </a:solidFill>
                <a:latin typeface="Times New Roman" pitchFamily="18" charset="0"/>
                <a:cs typeface="Times New Roman" pitchFamily="18" charset="0"/>
              </a:rPr>
              <a:t> </a:t>
            </a:r>
            <a:r>
              <a:rPr lang="en-US" b="1" i="1" dirty="0" err="1">
                <a:solidFill>
                  <a:srgbClr val="002060"/>
                </a:solidFill>
                <a:latin typeface="Times New Roman" pitchFamily="18" charset="0"/>
                <a:cs typeface="Times New Roman" pitchFamily="18" charset="0"/>
              </a:rPr>
              <a:t>hội</a:t>
            </a:r>
            <a:r>
              <a:rPr lang="en-US" b="1" i="1" dirty="0">
                <a:solidFill>
                  <a:srgbClr val="002060"/>
                </a:solidFill>
                <a:latin typeface="Times New Roman" pitchFamily="18" charset="0"/>
                <a:cs typeface="Times New Roman" pitchFamily="18" charset="0"/>
              </a:rPr>
              <a:t>  </a:t>
            </a:r>
            <a:r>
              <a:rPr lang="en-US" b="1" i="1" dirty="0" err="1">
                <a:solidFill>
                  <a:srgbClr val="002060"/>
                </a:solidFill>
                <a:latin typeface="Times New Roman" pitchFamily="18" charset="0"/>
                <a:cs typeface="Times New Roman" pitchFamily="18" charset="0"/>
              </a:rPr>
              <a:t>hoá</a:t>
            </a:r>
            <a:r>
              <a:rPr lang="en-US" b="1" i="1" dirty="0">
                <a:solidFill>
                  <a:srgbClr val="002060"/>
                </a:solidFill>
                <a:latin typeface="Times New Roman" pitchFamily="18" charset="0"/>
                <a:cs typeface="Times New Roman" pitchFamily="18" charset="0"/>
              </a:rPr>
              <a:t>.</a:t>
            </a:r>
            <a:endParaRPr lang="vi-VN" b="1" i="1"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229600" cy="4925144"/>
          </a:xfrm>
        </p:spPr>
        <p:txBody>
          <a:bodyPr>
            <a:normAutofit/>
          </a:bodyPr>
          <a:lstStyle/>
          <a:p>
            <a:pPr marL="0" indent="0">
              <a:lnSpc>
                <a:spcPct val="90000"/>
              </a:lnSpc>
              <a:buNone/>
            </a:pPr>
            <a:endParaRPr lang="en-US" dirty="0"/>
          </a:p>
          <a:p>
            <a:endParaRPr lang="vi-VN" dirty="0"/>
          </a:p>
        </p:txBody>
      </p:sp>
      <p:sp>
        <p:nvSpPr>
          <p:cNvPr id="4" name="Rectangle 3"/>
          <p:cNvSpPr/>
          <p:nvPr/>
        </p:nvSpPr>
        <p:spPr>
          <a:xfrm>
            <a:off x="323528" y="4509120"/>
            <a:ext cx="7488832" cy="111536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400" b="1" i="1" dirty="0" err="1">
                <a:solidFill>
                  <a:srgbClr val="00FFFF"/>
                </a:solidFill>
                <a:latin typeface="Times New Roman" pitchFamily="18" charset="0"/>
                <a:cs typeface="Times New Roman" pitchFamily="18" charset="0"/>
              </a:rPr>
              <a:t>Giai</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đoạn</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xã</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hội</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hoá</a:t>
            </a:r>
            <a:r>
              <a:rPr lang="en-US" sz="2400" b="1" i="1" dirty="0">
                <a:solidFill>
                  <a:srgbClr val="00FFFF"/>
                </a:solidFill>
                <a:latin typeface="Times New Roman" pitchFamily="18" charset="0"/>
                <a:cs typeface="Times New Roman" pitchFamily="18" charset="0"/>
              </a:rPr>
              <a:t> ban </a:t>
            </a:r>
            <a:r>
              <a:rPr lang="en-US" sz="2400" b="1" i="1" dirty="0" err="1">
                <a:solidFill>
                  <a:srgbClr val="00FFFF"/>
                </a:solidFill>
                <a:latin typeface="Times New Roman" pitchFamily="18" charset="0"/>
                <a:cs typeface="Times New Roman" pitchFamily="18" charset="0"/>
              </a:rPr>
              <a:t>đầu</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của</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đứa</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trẻ</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trong</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gia</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đình</a:t>
            </a:r>
            <a:endParaRPr lang="en-US" sz="2400" b="1" i="1" dirty="0">
              <a:solidFill>
                <a:srgbClr val="00FFFF"/>
              </a:solidFill>
              <a:latin typeface="Times New Roman" pitchFamily="18" charset="0"/>
              <a:cs typeface="Times New Roman" pitchFamily="18" charset="0"/>
            </a:endParaRPr>
          </a:p>
        </p:txBody>
      </p:sp>
      <p:sp>
        <p:nvSpPr>
          <p:cNvPr id="7" name="Rectangle 6"/>
          <p:cNvSpPr/>
          <p:nvPr/>
        </p:nvSpPr>
        <p:spPr>
          <a:xfrm>
            <a:off x="1259632" y="2278388"/>
            <a:ext cx="7344816" cy="1115366"/>
          </a:xfrm>
          <a:prstGeom prst="rect">
            <a:avLst/>
          </a:prstGeom>
          <a:solidFill>
            <a:schemeClr val="accent5">
              <a:lumMod val="75000"/>
            </a:schemeClr>
          </a:solidFill>
          <a:ln cmpd="thickThi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400" b="1" i="1" dirty="0" err="1">
                <a:solidFill>
                  <a:srgbClr val="00FFFF"/>
                </a:solidFill>
                <a:latin typeface="Times New Roman" pitchFamily="18" charset="0"/>
                <a:cs typeface="Times New Roman" pitchFamily="18" charset="0"/>
              </a:rPr>
              <a:t>Giai</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đoạn</a:t>
            </a:r>
            <a:r>
              <a:rPr lang="en-US" sz="2400" b="1" i="1" dirty="0">
                <a:solidFill>
                  <a:srgbClr val="00FFFF"/>
                </a:solidFill>
                <a:latin typeface="Times New Roman" pitchFamily="18" charset="0"/>
                <a:cs typeface="Times New Roman" pitchFamily="18" charset="0"/>
              </a:rPr>
              <a:t> con </a:t>
            </a:r>
            <a:r>
              <a:rPr lang="en-US" sz="2400" b="1" i="1" dirty="0" err="1">
                <a:solidFill>
                  <a:srgbClr val="00FFFF"/>
                </a:solidFill>
                <a:latin typeface="Times New Roman" pitchFamily="18" charset="0"/>
                <a:cs typeface="Times New Roman" pitchFamily="18" charset="0"/>
              </a:rPr>
              <a:t>người</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thực</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sự</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bước</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vào</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xã</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hội</a:t>
            </a:r>
            <a:r>
              <a:rPr lang="en-US" sz="2400" b="1" i="1" dirty="0">
                <a:solidFill>
                  <a:srgbClr val="00FFFF"/>
                </a:solidFill>
                <a:latin typeface="Times New Roman" pitchFamily="18" charset="0"/>
                <a:cs typeface="Times New Roman" pitchFamily="18" charset="0"/>
              </a:rPr>
              <a:t> </a:t>
            </a:r>
          </a:p>
        </p:txBody>
      </p:sp>
      <p:sp>
        <p:nvSpPr>
          <p:cNvPr id="8" name="Rectangle 7"/>
          <p:cNvSpPr/>
          <p:nvPr/>
        </p:nvSpPr>
        <p:spPr>
          <a:xfrm>
            <a:off x="755576" y="3393754"/>
            <a:ext cx="7488832" cy="111536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400" b="1" i="1" dirty="0" err="1">
                <a:solidFill>
                  <a:srgbClr val="00FFFF"/>
                </a:solidFill>
                <a:latin typeface="Times New Roman" pitchFamily="18" charset="0"/>
                <a:cs typeface="Times New Roman" pitchFamily="18" charset="0"/>
              </a:rPr>
              <a:t>Giai</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đoạn</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xã</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hội</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hoá</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diễn</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ra</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trong</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nhà</a:t>
            </a:r>
            <a:r>
              <a:rPr lang="en-US" sz="2400" b="1" i="1" dirty="0">
                <a:solidFill>
                  <a:srgbClr val="00FFFF"/>
                </a:solidFill>
                <a:latin typeface="Times New Roman" pitchFamily="18" charset="0"/>
                <a:cs typeface="Times New Roman" pitchFamily="18" charset="0"/>
              </a:rPr>
              <a:t> </a:t>
            </a:r>
            <a:r>
              <a:rPr lang="en-US" sz="2400" b="1" i="1" dirty="0" err="1">
                <a:solidFill>
                  <a:srgbClr val="00FFFF"/>
                </a:solidFill>
                <a:latin typeface="Times New Roman" pitchFamily="18" charset="0"/>
                <a:cs typeface="Times New Roman" pitchFamily="18" charset="0"/>
              </a:rPr>
              <a:t>trường</a:t>
            </a:r>
            <a:endParaRPr lang="en-US" sz="2400" b="1" i="1" dirty="0">
              <a:solidFill>
                <a:srgbClr val="00FFFF"/>
              </a:solidFill>
              <a:latin typeface="Times New Roman" pitchFamily="18" charset="0"/>
              <a:cs typeface="Times New Roman" pitchFamily="18" charset="0"/>
            </a:endParaRPr>
          </a:p>
        </p:txBody>
      </p:sp>
    </p:spTree>
    <p:extLst>
      <p:ext uri="{BB962C8B-B14F-4D97-AF65-F5344CB8AC3E}">
        <p14:creationId xmlns:p14="http://schemas.microsoft.com/office/powerpoint/2010/main" val="289617029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ircle(in)">
                                      <p:cBhvr>
                                        <p:cTn id="20" dur="2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err="1" smtClean="0">
                <a:solidFill>
                  <a:srgbClr val="7030A0"/>
                </a:solidFill>
                <a:latin typeface="+mn-lt"/>
                <a:cs typeface="Times New Roman" pitchFamily="18" charset="0"/>
              </a:rPr>
              <a:t>Giai</a:t>
            </a:r>
            <a:r>
              <a:rPr lang="en-US" sz="3200" b="1" dirty="0" smtClean="0">
                <a:solidFill>
                  <a:srgbClr val="7030A0"/>
                </a:solidFill>
                <a:latin typeface="+mn-lt"/>
                <a:cs typeface="Times New Roman" pitchFamily="18" charset="0"/>
              </a:rPr>
              <a:t> </a:t>
            </a:r>
            <a:r>
              <a:rPr lang="en-US" sz="3200" b="1" dirty="0" err="1" smtClean="0">
                <a:solidFill>
                  <a:srgbClr val="7030A0"/>
                </a:solidFill>
                <a:latin typeface="+mn-lt"/>
                <a:cs typeface="Times New Roman" pitchFamily="18" charset="0"/>
              </a:rPr>
              <a:t>đoạn</a:t>
            </a:r>
            <a:r>
              <a:rPr lang="en-US" sz="3200" b="1" dirty="0" smtClean="0">
                <a:solidFill>
                  <a:srgbClr val="7030A0"/>
                </a:solidFill>
                <a:latin typeface="+mn-lt"/>
                <a:cs typeface="Times New Roman" pitchFamily="18" charset="0"/>
              </a:rPr>
              <a:t> XH </a:t>
            </a:r>
            <a:r>
              <a:rPr lang="en-US" sz="3200" b="1" dirty="0" err="1" smtClean="0">
                <a:solidFill>
                  <a:srgbClr val="7030A0"/>
                </a:solidFill>
                <a:latin typeface="+mn-lt"/>
                <a:cs typeface="Times New Roman" pitchFamily="18" charset="0"/>
              </a:rPr>
              <a:t>hóa</a:t>
            </a:r>
            <a:r>
              <a:rPr lang="en-US" sz="3200" b="1" dirty="0" smtClean="0">
                <a:solidFill>
                  <a:srgbClr val="7030A0"/>
                </a:solidFill>
                <a:latin typeface="+mn-lt"/>
                <a:cs typeface="Times New Roman" pitchFamily="18" charset="0"/>
              </a:rPr>
              <a:t> ban </a:t>
            </a:r>
            <a:r>
              <a:rPr lang="en-US" sz="3200" b="1" dirty="0" err="1" smtClean="0">
                <a:solidFill>
                  <a:srgbClr val="7030A0"/>
                </a:solidFill>
                <a:latin typeface="+mn-lt"/>
                <a:cs typeface="Times New Roman" pitchFamily="18" charset="0"/>
              </a:rPr>
              <a:t>đầu</a:t>
            </a:r>
            <a:r>
              <a:rPr lang="en-US" sz="3200" b="1" dirty="0" smtClean="0">
                <a:solidFill>
                  <a:srgbClr val="7030A0"/>
                </a:solidFill>
                <a:latin typeface="+mn-lt"/>
                <a:cs typeface="Times New Roman" pitchFamily="18" charset="0"/>
              </a:rPr>
              <a:t> </a:t>
            </a:r>
            <a:r>
              <a:rPr lang="en-US" sz="3200" b="1" dirty="0" err="1" smtClean="0">
                <a:solidFill>
                  <a:srgbClr val="7030A0"/>
                </a:solidFill>
                <a:latin typeface="+mn-lt"/>
                <a:cs typeface="Times New Roman" pitchFamily="18" charset="0"/>
              </a:rPr>
              <a:t>của</a:t>
            </a:r>
            <a:r>
              <a:rPr lang="en-US" sz="3200" b="1" dirty="0" smtClean="0">
                <a:solidFill>
                  <a:srgbClr val="7030A0"/>
                </a:solidFill>
                <a:latin typeface="+mn-lt"/>
                <a:cs typeface="Times New Roman" pitchFamily="18" charset="0"/>
              </a:rPr>
              <a:t> </a:t>
            </a:r>
            <a:r>
              <a:rPr lang="en-US" sz="3200" b="1" dirty="0" err="1" smtClean="0">
                <a:solidFill>
                  <a:srgbClr val="7030A0"/>
                </a:solidFill>
                <a:latin typeface="+mn-lt"/>
                <a:cs typeface="Times New Roman" pitchFamily="18" charset="0"/>
              </a:rPr>
              <a:t>những</a:t>
            </a:r>
            <a:r>
              <a:rPr lang="en-US" sz="3200" b="1" dirty="0" smtClean="0">
                <a:solidFill>
                  <a:srgbClr val="7030A0"/>
                </a:solidFill>
                <a:latin typeface="+mn-lt"/>
                <a:cs typeface="Times New Roman" pitchFamily="18" charset="0"/>
              </a:rPr>
              <a:t> </a:t>
            </a:r>
            <a:r>
              <a:rPr lang="en-US" sz="3200" b="1" dirty="0" err="1" smtClean="0">
                <a:solidFill>
                  <a:srgbClr val="7030A0"/>
                </a:solidFill>
                <a:latin typeface="+mn-lt"/>
                <a:cs typeface="Times New Roman" pitchFamily="18" charset="0"/>
              </a:rPr>
              <a:t>đứa</a:t>
            </a:r>
            <a:r>
              <a:rPr lang="en-US" sz="3200" b="1" dirty="0" smtClean="0">
                <a:solidFill>
                  <a:srgbClr val="7030A0"/>
                </a:solidFill>
                <a:latin typeface="+mn-lt"/>
                <a:cs typeface="Times New Roman" pitchFamily="18" charset="0"/>
              </a:rPr>
              <a:t> </a:t>
            </a:r>
            <a:r>
              <a:rPr lang="en-US" sz="3200" b="1" dirty="0" err="1" smtClean="0">
                <a:solidFill>
                  <a:srgbClr val="7030A0"/>
                </a:solidFill>
                <a:latin typeface="+mn-lt"/>
                <a:cs typeface="Times New Roman" pitchFamily="18" charset="0"/>
              </a:rPr>
              <a:t>trẻ</a:t>
            </a:r>
            <a:r>
              <a:rPr lang="en-US" sz="3200" b="1" dirty="0" smtClean="0">
                <a:solidFill>
                  <a:srgbClr val="7030A0"/>
                </a:solidFill>
                <a:latin typeface="+mn-lt"/>
                <a:cs typeface="Times New Roman" pitchFamily="18" charset="0"/>
              </a:rPr>
              <a:t> </a:t>
            </a:r>
            <a:r>
              <a:rPr lang="en-US" sz="3200" b="1" dirty="0" err="1" smtClean="0">
                <a:solidFill>
                  <a:srgbClr val="7030A0"/>
                </a:solidFill>
                <a:latin typeface="+mn-lt"/>
                <a:cs typeface="Times New Roman" pitchFamily="18" charset="0"/>
              </a:rPr>
              <a:t>trong</a:t>
            </a:r>
            <a:r>
              <a:rPr lang="en-US" sz="3200" b="1" dirty="0" smtClean="0">
                <a:solidFill>
                  <a:srgbClr val="7030A0"/>
                </a:solidFill>
                <a:latin typeface="+mn-lt"/>
                <a:cs typeface="Times New Roman" pitchFamily="18" charset="0"/>
              </a:rPr>
              <a:t> </a:t>
            </a:r>
            <a:r>
              <a:rPr lang="en-US" sz="3200" b="1" dirty="0" err="1" smtClean="0">
                <a:solidFill>
                  <a:srgbClr val="7030A0"/>
                </a:solidFill>
                <a:latin typeface="+mn-lt"/>
                <a:cs typeface="Times New Roman" pitchFamily="18" charset="0"/>
              </a:rPr>
              <a:t>gia</a:t>
            </a:r>
            <a:r>
              <a:rPr lang="en-US" sz="3200" b="1" dirty="0" smtClean="0">
                <a:solidFill>
                  <a:srgbClr val="7030A0"/>
                </a:solidFill>
                <a:latin typeface="+mn-lt"/>
                <a:cs typeface="Times New Roman" pitchFamily="18" charset="0"/>
              </a:rPr>
              <a:t> </a:t>
            </a:r>
            <a:r>
              <a:rPr lang="en-US" sz="3200" b="1" dirty="0" err="1" smtClean="0">
                <a:solidFill>
                  <a:srgbClr val="7030A0"/>
                </a:solidFill>
                <a:latin typeface="+mn-lt"/>
                <a:cs typeface="Times New Roman" pitchFamily="18" charset="0"/>
              </a:rPr>
              <a:t>đình</a:t>
            </a:r>
            <a:endParaRPr lang="vi-VN" sz="3200" b="1" dirty="0">
              <a:solidFill>
                <a:srgbClr val="7030A0"/>
              </a:solidFill>
              <a:latin typeface="+mn-lt"/>
              <a:cs typeface="Times New Roman" pitchFamily="18" charset="0"/>
            </a:endParaRPr>
          </a:p>
        </p:txBody>
      </p:sp>
      <p:pic>
        <p:nvPicPr>
          <p:cNvPr id="4098" name="Picture 2" descr="C:\Users\Admin-PC\Downloads\dinhduong.jpg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484784"/>
            <a:ext cx="3744416" cy="2380264"/>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dmin-PC\Downloads\doc sach-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1999" y="1484784"/>
            <a:ext cx="4122649" cy="238026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PC\Downloads\f36ef7d9038fafdfca40f89d89aa8fd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354" y="4077072"/>
            <a:ext cx="3859630" cy="2596728"/>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Admin-PC\Downloads\be-ngu-ngua.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5815" y="3949650"/>
            <a:ext cx="4122650" cy="2724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56463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513</TotalTime>
  <Words>1101</Words>
  <Application>Microsoft Office PowerPoint</Application>
  <PresentationFormat>On-screen Show (4:3)</PresentationFormat>
  <Paragraphs>130</Paragraphs>
  <Slides>43</Slides>
  <Notes>0</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ĐẠI HỌC NÔNG LÂM TP HCM</vt:lpstr>
      <vt:lpstr>CHỦ ĐỀ:</vt:lpstr>
      <vt:lpstr>PowerPoint Presentation</vt:lpstr>
      <vt:lpstr>PowerPoint Presentation</vt:lpstr>
      <vt:lpstr>I. XÃ HỘI HÓA</vt:lpstr>
      <vt:lpstr>PowerPoint Presentation</vt:lpstr>
      <vt:lpstr>PowerPoint Presentation</vt:lpstr>
      <vt:lpstr>I.2. Các giai đoạn của quá trình xã hội  hoá.</vt:lpstr>
      <vt:lpstr>Giai đoạn XH hóa ban đầu của những đứa trẻ trong gia đình</vt:lpstr>
      <vt:lpstr>PowerPoint Presentation</vt:lpstr>
      <vt:lpstr>PowerPoint Presentation</vt:lpstr>
      <vt:lpstr>Giai đoạn xã hội  hoá diễn ra trong nhà trường </vt:lpstr>
      <vt:lpstr>Giai đoạn con người thực sự bước vào xã hội  </vt:lpstr>
      <vt:lpstr>PowerPoint Presentation</vt:lpstr>
      <vt:lpstr>I.3.Mục tiêu xã hội hóa</vt:lpstr>
      <vt:lpstr>PowerPoint Presentation</vt:lpstr>
      <vt:lpstr>PowerPoint Presentation</vt:lpstr>
      <vt:lpstr>I.4. Vai trò xã hội hóa</vt:lpstr>
      <vt:lpstr>PowerPoint Presentation</vt:lpstr>
      <vt:lpstr>I.5. Quá trình xã hội hóa</vt:lpstr>
      <vt:lpstr>Mottimer and Simmons(1978) chỉ ra 3 phương diện khác nhau của 2 giai đoạn xã hội hóa.</vt:lpstr>
      <vt:lpstr>TƯƠNG TÁC XÃ HỘI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Admin-PC</dc:creator>
  <cp:lastModifiedBy>Admin-PC</cp:lastModifiedBy>
  <cp:revision>70</cp:revision>
  <dcterms:created xsi:type="dcterms:W3CDTF">2014-07-27T12:48:20Z</dcterms:created>
  <dcterms:modified xsi:type="dcterms:W3CDTF">2014-07-29T00:48:24Z</dcterms:modified>
</cp:coreProperties>
</file>