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258" r:id="rId4"/>
    <p:sldId id="259" r:id="rId5"/>
    <p:sldId id="260" r:id="rId6"/>
    <p:sldId id="264" r:id="rId7"/>
    <p:sldId id="261" r:id="rId8"/>
    <p:sldId id="262" r:id="rId9"/>
    <p:sldId id="267" r:id="rId10"/>
    <p:sldId id="266" r:id="rId11"/>
    <p:sldId id="263" r:id="rId12"/>
    <p:sldId id="269" r:id="rId13"/>
    <p:sldId id="271" r:id="rId14"/>
    <p:sldId id="272" r:id="rId15"/>
    <p:sldId id="265" r:id="rId16"/>
    <p:sldId id="270" r:id="rId17"/>
    <p:sldId id="27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 id="{2BE06326-CE28-4AEB-A7EA-CC2D8FA2C40D}">
          <p14:sldIdLst>
            <p14:sldId id="256"/>
            <p14:sldId id="257"/>
            <p14:sldId id="258"/>
            <p14:sldId id="259"/>
          </p14:sldIdLst>
        </p14:section>
        <p14:section name="II" id="{FD3B0AE3-23DE-4627-86C3-54A23F86AF5B}">
          <p14:sldIdLst>
            <p14:sldId id="260"/>
            <p14:sldId id="264"/>
            <p14:sldId id="261"/>
            <p14:sldId id="262"/>
            <p14:sldId id="267"/>
          </p14:sldIdLst>
        </p14:section>
        <p14:section name="III" id="{11F7FA89-41C7-4370-A252-93744333926D}">
          <p14:sldIdLst>
            <p14:sldId id="266"/>
            <p14:sldId id="263"/>
            <p14:sldId id="269"/>
            <p14:sldId id="271"/>
            <p14:sldId id="272"/>
          </p14:sldIdLst>
        </p14:section>
        <p14:section name="III." id="{DA1E33D7-DA65-4DA3-94AE-AAFE41BCB330}">
          <p14:sldIdLst>
            <p14:sldId id="265"/>
            <p14:sldId id="270"/>
            <p14:sldId id="27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90ED"/>
    <a:srgbClr val="FFFF66"/>
    <a:srgbClr val="09B0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31" autoAdjust="0"/>
  </p:normalViewPr>
  <p:slideViewPr>
    <p:cSldViewPr snapToGrid="0">
      <p:cViewPr>
        <p:scale>
          <a:sx n="66" d="100"/>
          <a:sy n="66" d="100"/>
        </p:scale>
        <p:origin x="258"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B9EBD6-7E37-45C2-B4A9-21E5778DE4B2}" type="datetimeFigureOut">
              <a:rPr lang="en-US" smtClean="0"/>
              <a:t>11/6/2014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D8121C-5CDE-478B-B240-AE1DAEEF3255}" type="slidenum">
              <a:rPr lang="en-US" smtClean="0"/>
              <a:t>‹#›</a:t>
            </a:fld>
            <a:endParaRPr lang="en-US"/>
          </a:p>
        </p:txBody>
      </p:sp>
    </p:spTree>
    <p:extLst>
      <p:ext uri="{BB962C8B-B14F-4D97-AF65-F5344CB8AC3E}">
        <p14:creationId xmlns:p14="http://schemas.microsoft.com/office/powerpoint/2010/main" val="1424204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D8121C-5CDE-478B-B240-AE1DAEEF3255}" type="slidenum">
              <a:rPr lang="en-US" smtClean="0"/>
              <a:t>5</a:t>
            </a:fld>
            <a:endParaRPr lang="en-US"/>
          </a:p>
        </p:txBody>
      </p:sp>
    </p:spTree>
    <p:extLst>
      <p:ext uri="{BB962C8B-B14F-4D97-AF65-F5344CB8AC3E}">
        <p14:creationId xmlns:p14="http://schemas.microsoft.com/office/powerpoint/2010/main" val="2268607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Clearing the land.</a:t>
            </a:r>
          </a:p>
          <a:p>
            <a:r>
              <a:rPr lang="en-US" sz="1200" b="1" i="0" kern="1200" dirty="0" smtClean="0">
                <a:solidFill>
                  <a:schemeClr val="tx1"/>
                </a:solidFill>
                <a:effectLst/>
                <a:latin typeface="+mn-lt"/>
                <a:ea typeface="+mn-ea"/>
                <a:cs typeface="+mn-cs"/>
              </a:rPr>
              <a:t>Land was blended.</a:t>
            </a:r>
          </a:p>
          <a:p>
            <a:r>
              <a:rPr lang="en-US" sz="1200" b="1" i="0" kern="1200" dirty="0" smtClean="0">
                <a:solidFill>
                  <a:schemeClr val="tx1"/>
                </a:solidFill>
                <a:effectLst/>
                <a:latin typeface="+mn-lt"/>
                <a:ea typeface="+mn-ea"/>
                <a:cs typeface="+mn-cs"/>
              </a:rPr>
              <a:t>Piling was placed. Please refer to step 6 for the height description.</a:t>
            </a:r>
          </a:p>
          <a:p>
            <a:r>
              <a:rPr lang="en-US" sz="1200" b="1" kern="1200" dirty="0" smtClean="0">
                <a:solidFill>
                  <a:schemeClr val="tx1"/>
                </a:solidFill>
                <a:effectLst/>
                <a:latin typeface="+mn-lt"/>
                <a:ea typeface="+mn-ea"/>
                <a:cs typeface="+mn-cs"/>
              </a:rPr>
              <a:t>Tractor use to push the soil slightly higher. Rows of higher soil formed along with the piling. </a:t>
            </a:r>
            <a:br>
              <a:rPr lang="en-US" sz="1200" b="1"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The rows of raised soil will be separated into points. Each piling represent a point.</a:t>
            </a:r>
          </a:p>
          <a:p>
            <a:r>
              <a:rPr lang="en-US" sz="1200" b="1" i="0" kern="1200" dirty="0" smtClean="0">
                <a:solidFill>
                  <a:schemeClr val="tx1"/>
                </a:solidFill>
                <a:effectLst/>
                <a:latin typeface="+mn-lt"/>
                <a:ea typeface="+mn-ea"/>
                <a:cs typeface="+mn-cs"/>
              </a:rPr>
              <a:t>The first time fertilizer will be place and manual blend it with the soil.</a:t>
            </a:r>
          </a:p>
          <a:p>
            <a:r>
              <a:rPr lang="en-US" sz="1200" b="1" i="0" kern="1200" dirty="0" smtClean="0">
                <a:solidFill>
                  <a:schemeClr val="tx1"/>
                </a:solidFill>
                <a:effectLst/>
                <a:latin typeface="+mn-lt"/>
                <a:ea typeface="+mn-ea"/>
                <a:cs typeface="+mn-cs"/>
              </a:rPr>
              <a:t>The </a:t>
            </a:r>
            <a:r>
              <a:rPr lang="en-US" sz="1200" b="1" i="0" kern="1200" dirty="0" err="1" smtClean="0">
                <a:solidFill>
                  <a:schemeClr val="tx1"/>
                </a:solidFill>
                <a:effectLst/>
                <a:latin typeface="+mn-lt"/>
                <a:ea typeface="+mn-ea"/>
                <a:cs typeface="+mn-cs"/>
              </a:rPr>
              <a:t>pitaya's</a:t>
            </a:r>
            <a:r>
              <a:rPr lang="en-US" sz="1200" b="1" i="0" kern="1200" dirty="0" smtClean="0">
                <a:solidFill>
                  <a:schemeClr val="tx1"/>
                </a:solidFill>
                <a:effectLst/>
                <a:latin typeface="+mn-lt"/>
                <a:ea typeface="+mn-ea"/>
                <a:cs typeface="+mn-cs"/>
              </a:rPr>
              <a:t> branches will be plant. Each point contains 4 branches. It will be plant 50mm into the soil. Later, the branches will be tied up to the piling to avoid falling and the look of a complete planted </a:t>
            </a:r>
            <a:r>
              <a:rPr lang="en-US" sz="1200" b="1" i="0" kern="1200" dirty="0" err="1" smtClean="0">
                <a:solidFill>
                  <a:schemeClr val="tx1"/>
                </a:solidFill>
                <a:effectLst/>
                <a:latin typeface="+mn-lt"/>
                <a:ea typeface="+mn-ea"/>
                <a:cs typeface="+mn-cs"/>
              </a:rPr>
              <a:t>pitaya</a:t>
            </a:r>
            <a:r>
              <a:rPr lang="en-US" sz="1200" b="1" i="0" kern="1200" dirty="0" smtClean="0">
                <a:solidFill>
                  <a:schemeClr val="tx1"/>
                </a:solidFill>
                <a:effectLst/>
                <a:latin typeface="+mn-lt"/>
                <a:ea typeface="+mn-ea"/>
                <a:cs typeface="+mn-cs"/>
              </a:rPr>
              <a:t> trees.</a:t>
            </a:r>
            <a:endParaRPr lang="en-US" dirty="0" smtClean="0">
              <a:effectLst/>
            </a:endParaRPr>
          </a:p>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0AD8121C-5CDE-478B-B240-AE1DAEEF3255}" type="slidenum">
              <a:rPr lang="en-US" smtClean="0"/>
              <a:t>6</a:t>
            </a:fld>
            <a:endParaRPr lang="en-US"/>
          </a:p>
        </p:txBody>
      </p:sp>
    </p:spTree>
    <p:extLst>
      <p:ext uri="{BB962C8B-B14F-4D97-AF65-F5344CB8AC3E}">
        <p14:creationId xmlns:p14="http://schemas.microsoft.com/office/powerpoint/2010/main" val="1774086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DC65602-036A-4E7A-93C9-FDB12F743623}" type="datetime1">
              <a:rPr lang="en-US" smtClean="0"/>
              <a:t>12/6/2014</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
        <p:nvSpPr>
          <p:cNvPr id="6" name="Slide Number Placeholder 5"/>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2322292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C2BB3E-CEA3-4AF6-83C3-1DE01FDFF36C}" type="datetime1">
              <a:rPr lang="en-US" smtClean="0"/>
              <a:t>12/6/2014</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
        <p:nvSpPr>
          <p:cNvPr id="6" name="Slide Number Placeholder 5"/>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14970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F33C3A-1526-44C8-B2C2-F954F4053884}" type="datetime1">
              <a:rPr lang="en-US" smtClean="0"/>
              <a:t>12/6/2014</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
        <p:nvSpPr>
          <p:cNvPr id="6" name="Slide Number Placeholder 5"/>
          <p:cNvSpPr>
            <a:spLocks noGrp="1"/>
          </p:cNvSpPr>
          <p:nvPr>
            <p:ph type="sldNum" sz="quarter" idx="12"/>
          </p:nvPr>
        </p:nvSpPr>
        <p:spPr/>
        <p:txBody>
          <a:bodyPr/>
          <a:lstStyle/>
          <a:p>
            <a:fld id="{31A1DA6A-B08B-4447-8684-32857CF8D4CE}"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9183531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9B1C8F-23E2-433D-B5E3-D2BD6EF33FD9}" type="datetime1">
              <a:rPr lang="en-US" smtClean="0"/>
              <a:t>12/6/2014</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
        <p:nvSpPr>
          <p:cNvPr id="6" name="Slide Number Placeholder 5"/>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29667321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4D4C35E-6DB9-4624-BEF0-BDFBD410A627}" type="datetime1">
              <a:rPr lang="en-US" smtClean="0"/>
              <a:t>12/6/2014</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
        <p:nvSpPr>
          <p:cNvPr id="6" name="Slide Number Placeholder 5"/>
          <p:cNvSpPr>
            <a:spLocks noGrp="1"/>
          </p:cNvSpPr>
          <p:nvPr>
            <p:ph type="sldNum" sz="quarter" idx="12"/>
          </p:nvPr>
        </p:nvSpPr>
        <p:spPr/>
        <p:txBody>
          <a:bodyPr/>
          <a:lstStyle/>
          <a:p>
            <a:fld id="{31A1DA6A-B08B-4447-8684-32857CF8D4CE}"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84421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44A1BC3-19B7-4FD2-BB4C-7AD5E7E2DD04}" type="datetime1">
              <a:rPr lang="en-US" smtClean="0"/>
              <a:t>12/6/2014</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
        <p:nvSpPr>
          <p:cNvPr id="6" name="Slide Number Placeholder 5"/>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8894832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AF8A1E-06B2-4A47-B3D7-B23D22DEDAB1}" type="datetime1">
              <a:rPr lang="en-US" smtClean="0"/>
              <a:t>12/6/2014</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
        <p:nvSpPr>
          <p:cNvPr id="6" name="Slide Number Placeholder 5"/>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41074894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E2CDA8D-BB49-4550-ADF2-450777FD9828}" type="datetime1">
              <a:rPr lang="en-US" smtClean="0"/>
              <a:t>12/6/2014</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
        <p:nvSpPr>
          <p:cNvPr id="6" name="Slide Number Placeholder 5"/>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2418950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AAEF6A-3922-4B86-A758-27A48FCE1A07}" type="datetime1">
              <a:rPr lang="en-US" smtClean="0"/>
              <a:t>12/6/2014</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
        <p:nvSpPr>
          <p:cNvPr id="6" name="Slide Number Placeholder 5"/>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3585936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FF67532-0523-4DD5-A43F-C5AF01CC11F8}" type="datetime1">
              <a:rPr lang="en-US" smtClean="0"/>
              <a:t>12/6/2014</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
        <p:nvSpPr>
          <p:cNvPr id="6" name="Slide Number Placeholder 5"/>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3616847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676C5EF-7E04-4CCB-BBF5-8F499F78DC48}" type="datetime1">
              <a:rPr lang="en-US" smtClean="0"/>
              <a:t>12/6/2014</a:t>
            </a:fld>
            <a:endParaRPr lang="en-US"/>
          </a:p>
        </p:txBody>
      </p:sp>
      <p:sp>
        <p:nvSpPr>
          <p:cNvPr id="6" name="Footer Placeholder 5"/>
          <p:cNvSpPr>
            <a:spLocks noGrp="1"/>
          </p:cNvSpPr>
          <p:nvPr>
            <p:ph type="ftr" sz="quarter" idx="11"/>
          </p:nvPr>
        </p:nvSpPr>
        <p:spPr/>
        <p:txBody>
          <a:bodyPr/>
          <a:lstStyle/>
          <a:p>
            <a:r>
              <a:rPr lang="en-US" smtClean="0"/>
              <a:t>Pham Nhat Duy</a:t>
            </a:r>
            <a:endParaRPr lang="en-US"/>
          </a:p>
        </p:txBody>
      </p:sp>
      <p:sp>
        <p:nvSpPr>
          <p:cNvPr id="7" name="Slide Number Placeholder 6"/>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911944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6087532-FEFE-446D-9B53-81B86DDB5855}" type="datetime1">
              <a:rPr lang="en-US" smtClean="0"/>
              <a:t>12/6/2014</a:t>
            </a:fld>
            <a:endParaRPr lang="en-US"/>
          </a:p>
        </p:txBody>
      </p:sp>
      <p:sp>
        <p:nvSpPr>
          <p:cNvPr id="8" name="Footer Placeholder 7"/>
          <p:cNvSpPr>
            <a:spLocks noGrp="1"/>
          </p:cNvSpPr>
          <p:nvPr>
            <p:ph type="ftr" sz="quarter" idx="11"/>
          </p:nvPr>
        </p:nvSpPr>
        <p:spPr/>
        <p:txBody>
          <a:bodyPr/>
          <a:lstStyle/>
          <a:p>
            <a:r>
              <a:rPr lang="en-US" smtClean="0"/>
              <a:t>Pham Nhat Duy</a:t>
            </a:r>
            <a:endParaRPr lang="en-US"/>
          </a:p>
        </p:txBody>
      </p:sp>
      <p:sp>
        <p:nvSpPr>
          <p:cNvPr id="9" name="Slide Number Placeholder 8"/>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990949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DA79FEE-E590-4F61-8590-EC0B1B8595FB}" type="datetime1">
              <a:rPr lang="en-US" smtClean="0"/>
              <a:t>12/6/2014</a:t>
            </a:fld>
            <a:endParaRPr lang="en-US"/>
          </a:p>
        </p:txBody>
      </p:sp>
      <p:sp>
        <p:nvSpPr>
          <p:cNvPr id="4" name="Footer Placeholder 3"/>
          <p:cNvSpPr>
            <a:spLocks noGrp="1"/>
          </p:cNvSpPr>
          <p:nvPr>
            <p:ph type="ftr" sz="quarter" idx="11"/>
          </p:nvPr>
        </p:nvSpPr>
        <p:spPr/>
        <p:txBody>
          <a:bodyPr/>
          <a:lstStyle/>
          <a:p>
            <a:r>
              <a:rPr lang="en-US" smtClean="0"/>
              <a:t>Pham Nhat Duy</a:t>
            </a:r>
            <a:endParaRPr lang="en-US"/>
          </a:p>
        </p:txBody>
      </p:sp>
      <p:sp>
        <p:nvSpPr>
          <p:cNvPr id="5" name="Slide Number Placeholder 4"/>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2647141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35D446-2151-4515-B0BD-216849F5FEF6}" type="datetime1">
              <a:rPr lang="en-US" smtClean="0"/>
              <a:t>12/6/2014</a:t>
            </a:fld>
            <a:endParaRPr lang="en-US"/>
          </a:p>
        </p:txBody>
      </p:sp>
      <p:sp>
        <p:nvSpPr>
          <p:cNvPr id="3" name="Footer Placeholder 2"/>
          <p:cNvSpPr>
            <a:spLocks noGrp="1"/>
          </p:cNvSpPr>
          <p:nvPr>
            <p:ph type="ftr" sz="quarter" idx="11"/>
          </p:nvPr>
        </p:nvSpPr>
        <p:spPr/>
        <p:txBody>
          <a:bodyPr/>
          <a:lstStyle/>
          <a:p>
            <a:r>
              <a:rPr lang="en-US" smtClean="0"/>
              <a:t>Pham Nhat Duy</a:t>
            </a:r>
            <a:endParaRPr lang="en-US"/>
          </a:p>
        </p:txBody>
      </p:sp>
      <p:sp>
        <p:nvSpPr>
          <p:cNvPr id="4" name="Slide Number Placeholder 3"/>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760951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FAA306-4892-4900-ADE2-66E21155FEB0}" type="datetime1">
              <a:rPr lang="en-US" smtClean="0"/>
              <a:t>12/6/2014</a:t>
            </a:fld>
            <a:endParaRPr lang="en-US"/>
          </a:p>
        </p:txBody>
      </p:sp>
      <p:sp>
        <p:nvSpPr>
          <p:cNvPr id="6" name="Footer Placeholder 5"/>
          <p:cNvSpPr>
            <a:spLocks noGrp="1"/>
          </p:cNvSpPr>
          <p:nvPr>
            <p:ph type="ftr" sz="quarter" idx="11"/>
          </p:nvPr>
        </p:nvSpPr>
        <p:spPr/>
        <p:txBody>
          <a:bodyPr/>
          <a:lstStyle/>
          <a:p>
            <a:r>
              <a:rPr lang="en-US" smtClean="0"/>
              <a:t>Pham Nhat Duy</a:t>
            </a:r>
            <a:endParaRPr lang="en-US"/>
          </a:p>
        </p:txBody>
      </p:sp>
      <p:sp>
        <p:nvSpPr>
          <p:cNvPr id="7" name="Slide Number Placeholder 6"/>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3627132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26234C-4EAC-4EDE-AFA3-4ADB9E8BCE89}" type="datetime1">
              <a:rPr lang="en-US" smtClean="0"/>
              <a:t>12/6/2014</a:t>
            </a:fld>
            <a:endParaRPr lang="en-US"/>
          </a:p>
        </p:txBody>
      </p:sp>
      <p:sp>
        <p:nvSpPr>
          <p:cNvPr id="6" name="Footer Placeholder 5"/>
          <p:cNvSpPr>
            <a:spLocks noGrp="1"/>
          </p:cNvSpPr>
          <p:nvPr>
            <p:ph type="ftr" sz="quarter" idx="11"/>
          </p:nvPr>
        </p:nvSpPr>
        <p:spPr/>
        <p:txBody>
          <a:bodyPr/>
          <a:lstStyle/>
          <a:p>
            <a:r>
              <a:rPr lang="en-US" smtClean="0"/>
              <a:t>Pham Nhat Duy</a:t>
            </a:r>
            <a:endParaRPr lang="en-US"/>
          </a:p>
        </p:txBody>
      </p:sp>
      <p:sp>
        <p:nvSpPr>
          <p:cNvPr id="7" name="Slide Number Placeholder 6"/>
          <p:cNvSpPr>
            <a:spLocks noGrp="1"/>
          </p:cNvSpPr>
          <p:nvPr>
            <p:ph type="sldNum" sz="quarter" idx="12"/>
          </p:nvPr>
        </p:nvSpPr>
        <p:spPr/>
        <p:txBody>
          <a:bodyPr/>
          <a:lstStyle/>
          <a:p>
            <a:fld id="{31A1DA6A-B08B-4447-8684-32857CF8D4CE}" type="slidenum">
              <a:rPr lang="en-US" smtClean="0"/>
              <a:t>‹#›</a:t>
            </a:fld>
            <a:endParaRPr lang="en-US"/>
          </a:p>
        </p:txBody>
      </p:sp>
    </p:spTree>
    <p:extLst>
      <p:ext uri="{BB962C8B-B14F-4D97-AF65-F5344CB8AC3E}">
        <p14:creationId xmlns:p14="http://schemas.microsoft.com/office/powerpoint/2010/main" val="1771562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C9FA8A6-5EA9-41BC-BBDA-95CD90C5A879}" type="datetime1">
              <a:rPr lang="en-US" smtClean="0"/>
              <a:t>12/6/2014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t>Pham Nhat Duy</a:t>
            </a:r>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1A1DA6A-B08B-4447-8684-32857CF8D4CE}" type="slidenum">
              <a:rPr lang="en-US" smtClean="0"/>
              <a:t>‹#›</a:t>
            </a:fld>
            <a:endParaRPr lang="en-US"/>
          </a:p>
        </p:txBody>
      </p:sp>
    </p:spTree>
    <p:extLst>
      <p:ext uri="{BB962C8B-B14F-4D97-AF65-F5344CB8AC3E}">
        <p14:creationId xmlns:p14="http://schemas.microsoft.com/office/powerpoint/2010/main" val="27976320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hf hd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3.jpg"/><Relationship Id="rId7" Type="http://schemas.openxmlformats.org/officeDocument/2006/relationships/image" Target="../media/image47.jpg"/><Relationship Id="rId2" Type="http://schemas.openxmlformats.org/officeDocument/2006/relationships/image" Target="../media/image42.jp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jpg"/><Relationship Id="rId4" Type="http://schemas.openxmlformats.org/officeDocument/2006/relationships/image" Target="../media/image44.jpg"/></Relationships>
</file>

<file path=ppt/slides/_rels/slide1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51.jpg"/><Relationship Id="rId4" Type="http://schemas.openxmlformats.org/officeDocument/2006/relationships/image" Target="../media/image50.jpeg"/></Relationships>
</file>

<file path=ppt/slides/_rels/slide1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2.xml"/><Relationship Id="rId5" Type="http://schemas.openxmlformats.org/officeDocument/2006/relationships/image" Target="../media/image55.jpg"/><Relationship Id="rId4" Type="http://schemas.openxmlformats.org/officeDocument/2006/relationships/image" Target="../media/image54.jpeg"/></Relationships>
</file>

<file path=ppt/slides/_rels/slide1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14.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g"/><Relationship Id="rId1" Type="http://schemas.openxmlformats.org/officeDocument/2006/relationships/slideLayout" Target="../slideLayouts/slideLayout2.xml"/><Relationship Id="rId5" Type="http://schemas.openxmlformats.org/officeDocument/2006/relationships/image" Target="../media/image64.jpg"/><Relationship Id="rId4" Type="http://schemas.openxmlformats.org/officeDocument/2006/relationships/image" Target="../media/image63.jpg"/></Relationships>
</file>

<file path=ppt/slides/_rels/slide15.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hyperlink" Target="http://en.wikipedia.org/wiki/Help:IPA_for_English#Key" TargetMode="External"/><Relationship Id="rId7" Type="http://schemas.openxmlformats.org/officeDocument/2006/relationships/hyperlink" Target="http://en.wikipedia.org/wiki/Hylocereus" TargetMode="External"/><Relationship Id="rId2" Type="http://schemas.openxmlformats.org/officeDocument/2006/relationships/hyperlink" Target="http://en.wikipedia.org/wiki/Help:IPA_for_English" TargetMode="External"/><Relationship Id="rId1" Type="http://schemas.openxmlformats.org/officeDocument/2006/relationships/slideLayout" Target="../slideLayouts/slideLayout2.xml"/><Relationship Id="rId6" Type="http://schemas.openxmlformats.org/officeDocument/2006/relationships/hyperlink" Target="http://en.wikipedia.org/wiki/Species" TargetMode="External"/><Relationship Id="rId5" Type="http://schemas.openxmlformats.org/officeDocument/2006/relationships/hyperlink" Target="http://en.wikipedia.org/wiki/Cactus" TargetMode="External"/><Relationship Id="rId10" Type="http://schemas.openxmlformats.org/officeDocument/2006/relationships/image" Target="../media/image5.jpg"/><Relationship Id="rId4" Type="http://schemas.openxmlformats.org/officeDocument/2006/relationships/hyperlink" Target="http://en.wikipedia.org/wiki/Fruit" TargetMode="External"/><Relationship Id="rId9"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6.jpg"/><Relationship Id="rId11" Type="http://schemas.openxmlformats.org/officeDocument/2006/relationships/image" Target="../media/image21.jpg"/><Relationship Id="rId5" Type="http://schemas.openxmlformats.org/officeDocument/2006/relationships/image" Target="../media/image15.jpg"/><Relationship Id="rId10" Type="http://schemas.openxmlformats.org/officeDocument/2006/relationships/image" Target="../media/image20.jpg"/><Relationship Id="rId4" Type="http://schemas.openxmlformats.org/officeDocument/2006/relationships/image" Target="../media/image14.jpg"/><Relationship Id="rId9" Type="http://schemas.openxmlformats.org/officeDocument/2006/relationships/image" Target="../media/image19.jpg"/></Relationships>
</file>

<file path=ppt/slides/_rels/slide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9.xml.rels><?xml version="1.0" encoding="UTF-8" standalone="yes"?>
<Relationships xmlns="http://schemas.openxmlformats.org/package/2006/relationships"><Relationship Id="rId8" Type="http://schemas.openxmlformats.org/officeDocument/2006/relationships/image" Target="../media/image35.jpg"/><Relationship Id="rId13" Type="http://schemas.openxmlformats.org/officeDocument/2006/relationships/image" Target="../media/image40.jpg"/><Relationship Id="rId3" Type="http://schemas.openxmlformats.org/officeDocument/2006/relationships/image" Target="../media/image30.jpg"/><Relationship Id="rId7" Type="http://schemas.openxmlformats.org/officeDocument/2006/relationships/image" Target="../media/image34.jpg"/><Relationship Id="rId12" Type="http://schemas.openxmlformats.org/officeDocument/2006/relationships/image" Target="../media/image39.jpg"/><Relationship Id="rId2" Type="http://schemas.openxmlformats.org/officeDocument/2006/relationships/image" Target="../media/image29.jpg"/><Relationship Id="rId1" Type="http://schemas.openxmlformats.org/officeDocument/2006/relationships/slideLayout" Target="../slideLayouts/slideLayout2.xml"/><Relationship Id="rId6" Type="http://schemas.openxmlformats.org/officeDocument/2006/relationships/image" Target="../media/image33.jpg"/><Relationship Id="rId11" Type="http://schemas.openxmlformats.org/officeDocument/2006/relationships/image" Target="../media/image38.jpg"/><Relationship Id="rId5" Type="http://schemas.openxmlformats.org/officeDocument/2006/relationships/image" Target="../media/image32.jpg"/><Relationship Id="rId10" Type="http://schemas.openxmlformats.org/officeDocument/2006/relationships/image" Target="../media/image37.jpg"/><Relationship Id="rId4" Type="http://schemas.openxmlformats.org/officeDocument/2006/relationships/image" Target="../media/image31.jpg"/><Relationship Id="rId9" Type="http://schemas.openxmlformats.org/officeDocument/2006/relationships/image" Target="../media/image36.jpg"/><Relationship Id="rId14" Type="http://schemas.openxmlformats.org/officeDocument/2006/relationships/image" Target="../media/image4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704991"/>
            <a:ext cx="12192000" cy="9997438"/>
          </a:xfrm>
          <a:prstGeom prst="rect">
            <a:avLst/>
          </a:prstGeom>
        </p:spPr>
      </p:pic>
      <p:sp>
        <p:nvSpPr>
          <p:cNvPr id="2" name="Title 1"/>
          <p:cNvSpPr>
            <a:spLocks noGrp="1"/>
          </p:cNvSpPr>
          <p:nvPr>
            <p:ph type="ctrTitle"/>
          </p:nvPr>
        </p:nvSpPr>
        <p:spPr>
          <a:xfrm>
            <a:off x="1315494" y="366386"/>
            <a:ext cx="3932912" cy="1274523"/>
          </a:xfrm>
        </p:spPr>
        <p:txBody>
          <a:bodyPr>
            <a:normAutofit fontScale="90000"/>
          </a:bodyPr>
          <a:lstStyle/>
          <a:p>
            <a:pPr algn="l"/>
            <a:r>
              <a:rPr lang="en-US" sz="10700" b="1" dirty="0" err="1" smtClean="0">
                <a:effectLst>
                  <a:outerShdw blurRad="38100" dist="38100" dir="2700000" algn="tl">
                    <a:srgbClr val="000000">
                      <a:alpha val="43137"/>
                    </a:srgbClr>
                  </a:outerShdw>
                </a:effectLst>
              </a:rPr>
              <a:t>Pitaya</a:t>
            </a:r>
            <a:r>
              <a:rPr lang="en-US" b="1" dirty="0" smtClean="0">
                <a:effectLst>
                  <a:outerShdw blurRad="38100" dist="38100" dir="2700000" algn="tl">
                    <a:srgbClr val="000000">
                      <a:alpha val="43137"/>
                    </a:srgbClr>
                  </a:outerShdw>
                </a:effectLst>
              </a:rPr>
              <a:t> </a:t>
            </a:r>
            <a:endParaRPr lang="en-US" b="1" dirty="0">
              <a:effectLst>
                <a:outerShdw blurRad="38100" dist="38100" dir="2700000" algn="tl">
                  <a:srgbClr val="000000">
                    <a:alpha val="43137"/>
                  </a:srgbClr>
                </a:outerShdw>
              </a:effectLst>
            </a:endParaRPr>
          </a:p>
        </p:txBody>
      </p:sp>
      <p:sp>
        <p:nvSpPr>
          <p:cNvPr id="6" name="Title 1"/>
          <p:cNvSpPr txBox="1">
            <a:spLocks/>
          </p:cNvSpPr>
          <p:nvPr/>
        </p:nvSpPr>
        <p:spPr>
          <a:xfrm>
            <a:off x="1245594" y="1662160"/>
            <a:ext cx="8289882" cy="1390389"/>
          </a:xfrm>
          <a:prstGeom prst="rect">
            <a:avLst/>
          </a:prstGeom>
        </p:spPr>
        <p:txBody>
          <a:bodyPr vert="horz" lIns="91440" tIns="45720" rIns="91440" bIns="45720" rtlCol="0" anchor="b">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9600" b="1" dirty="0" err="1">
                <a:solidFill>
                  <a:srgbClr val="FFFF00"/>
                </a:solidFill>
                <a:effectLst>
                  <a:outerShdw blurRad="38100" dist="38100" dir="2700000" algn="tl">
                    <a:srgbClr val="000000">
                      <a:alpha val="43137"/>
                    </a:srgbClr>
                  </a:outerShdw>
                </a:effectLst>
              </a:rPr>
              <a:t>Dragonfruit</a:t>
            </a:r>
            <a:r>
              <a:rPr lang="en-US" sz="7200" b="1" dirty="0" smtClean="0">
                <a:solidFill>
                  <a:srgbClr val="FFFF00"/>
                </a:solidFill>
                <a:effectLst>
                  <a:outerShdw blurRad="38100" dist="38100" dir="2700000" algn="tl">
                    <a:srgbClr val="000000">
                      <a:alpha val="43137"/>
                    </a:srgbClr>
                  </a:outerShdw>
                </a:effectLst>
              </a:rPr>
              <a:t> </a:t>
            </a:r>
            <a:endParaRPr lang="en-US" sz="7200" b="1" dirty="0">
              <a:solidFill>
                <a:srgbClr val="FFFF00"/>
              </a:solidFill>
              <a:effectLst>
                <a:outerShdw blurRad="38100" dist="38100" dir="2700000" algn="tl">
                  <a:srgbClr val="000000">
                    <a:alpha val="43137"/>
                  </a:srgbClr>
                </a:outerShdw>
              </a:effectLst>
            </a:endParaRPr>
          </a:p>
        </p:txBody>
      </p:sp>
      <p:sp>
        <p:nvSpPr>
          <p:cNvPr id="7" name="Content Placeholder 2"/>
          <p:cNvSpPr txBox="1">
            <a:spLocks/>
          </p:cNvSpPr>
          <p:nvPr/>
        </p:nvSpPr>
        <p:spPr>
          <a:xfrm>
            <a:off x="3520171" y="3346458"/>
            <a:ext cx="3740727" cy="1828800"/>
          </a:xfrm>
          <a:prstGeom prst="rect">
            <a:avLst/>
          </a:prstGeom>
        </p:spPr>
        <p:txBody>
          <a:bodyPr vert="horz" lIns="91440" tIns="45720" rIns="91440" bIns="45720" rtlCol="0">
            <a:normAutofit/>
          </a:bodyPr>
          <a:lstStyle>
            <a:lvl1pPr marL="0" indent="0" algn="r" defTabSz="914400" rtl="0" eaLnBrk="1" latinLnBrk="0" hangingPunct="1">
              <a:spcBef>
                <a:spcPct val="20000"/>
              </a:spcBef>
              <a:buFont typeface="Arial" pitchFamily="34" charset="0"/>
              <a:buNone/>
              <a:defRPr sz="2800" kern="1200">
                <a:solidFill>
                  <a:srgbClr val="6BA42C"/>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dirty="0" smtClean="0">
                <a:solidFill>
                  <a:schemeClr val="accent2">
                    <a:lumMod val="20000"/>
                    <a:lumOff val="80000"/>
                  </a:schemeClr>
                </a:solidFill>
              </a:rPr>
              <a:t>I. What is </a:t>
            </a:r>
            <a:r>
              <a:rPr lang="en-US" dirty="0" err="1" smtClean="0">
                <a:solidFill>
                  <a:schemeClr val="accent2">
                    <a:lumMod val="20000"/>
                    <a:lumOff val="80000"/>
                  </a:schemeClr>
                </a:solidFill>
              </a:rPr>
              <a:t>pitaya</a:t>
            </a:r>
            <a:r>
              <a:rPr lang="en-US" dirty="0" smtClean="0">
                <a:solidFill>
                  <a:schemeClr val="accent2">
                    <a:lumMod val="20000"/>
                    <a:lumOff val="80000"/>
                  </a:schemeClr>
                </a:solidFill>
              </a:rPr>
              <a:t>?</a:t>
            </a:r>
          </a:p>
          <a:p>
            <a:pPr algn="l"/>
            <a:r>
              <a:rPr lang="en-US" dirty="0" smtClean="0">
                <a:solidFill>
                  <a:schemeClr val="accent2">
                    <a:lumMod val="20000"/>
                    <a:lumOff val="80000"/>
                  </a:schemeClr>
                </a:solidFill>
              </a:rPr>
              <a:t>II. How to grow it?</a:t>
            </a:r>
          </a:p>
          <a:p>
            <a:pPr algn="l"/>
            <a:r>
              <a:rPr lang="en-US" dirty="0" smtClean="0">
                <a:solidFill>
                  <a:schemeClr val="accent2">
                    <a:lumMod val="20000"/>
                    <a:lumOff val="80000"/>
                  </a:schemeClr>
                </a:solidFill>
              </a:rPr>
              <a:t>III. Harvest and Uses.</a:t>
            </a:r>
          </a:p>
        </p:txBody>
      </p:sp>
      <p:sp>
        <p:nvSpPr>
          <p:cNvPr id="8" name="Content Placeholder 2"/>
          <p:cNvSpPr txBox="1">
            <a:spLocks/>
          </p:cNvSpPr>
          <p:nvPr/>
        </p:nvSpPr>
        <p:spPr>
          <a:xfrm>
            <a:off x="3520171" y="3346458"/>
            <a:ext cx="3740727" cy="1828800"/>
          </a:xfrm>
          <a:prstGeom prst="rect">
            <a:avLst/>
          </a:prstGeom>
        </p:spPr>
        <p:txBody>
          <a:bodyPr vert="horz" lIns="91440" tIns="45720" rIns="91440" bIns="45720" rtlCol="0">
            <a:normAutofit/>
          </a:bodyPr>
          <a:lstStyle>
            <a:lvl1pPr marL="0" indent="0" algn="r" defTabSz="914400" rtl="0" eaLnBrk="1" latinLnBrk="0" hangingPunct="1">
              <a:spcBef>
                <a:spcPct val="20000"/>
              </a:spcBef>
              <a:buFont typeface="Arial" pitchFamily="34" charset="0"/>
              <a:buNone/>
              <a:defRPr sz="2800" kern="1200">
                <a:solidFill>
                  <a:srgbClr val="6BA42C"/>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dirty="0" smtClean="0">
                <a:solidFill>
                  <a:schemeClr val="accent2">
                    <a:lumMod val="20000"/>
                    <a:lumOff val="80000"/>
                  </a:schemeClr>
                </a:solidFill>
              </a:rPr>
              <a:t>Pham </a:t>
            </a:r>
            <a:r>
              <a:rPr lang="en-US" dirty="0" err="1" smtClean="0">
                <a:solidFill>
                  <a:schemeClr val="accent2">
                    <a:lumMod val="20000"/>
                    <a:lumOff val="80000"/>
                  </a:schemeClr>
                </a:solidFill>
              </a:rPr>
              <a:t>Nhat</a:t>
            </a:r>
            <a:r>
              <a:rPr lang="en-US" dirty="0" smtClean="0">
                <a:solidFill>
                  <a:schemeClr val="accent2">
                    <a:lumMod val="20000"/>
                    <a:lumOff val="80000"/>
                  </a:schemeClr>
                </a:solidFill>
              </a:rPr>
              <a:t> </a:t>
            </a:r>
            <a:r>
              <a:rPr lang="en-US" dirty="0" err="1" smtClean="0">
                <a:solidFill>
                  <a:schemeClr val="accent2">
                    <a:lumMod val="20000"/>
                    <a:lumOff val="80000"/>
                  </a:schemeClr>
                </a:solidFill>
              </a:rPr>
              <a:t>Duy</a:t>
            </a:r>
            <a:endParaRPr lang="en-US" dirty="0" smtClean="0">
              <a:solidFill>
                <a:schemeClr val="accent2">
                  <a:lumMod val="20000"/>
                  <a:lumOff val="80000"/>
                </a:schemeClr>
              </a:solidFill>
            </a:endParaRPr>
          </a:p>
          <a:p>
            <a:pPr algn="l"/>
            <a:r>
              <a:rPr lang="en-GB" dirty="0" smtClean="0">
                <a:solidFill>
                  <a:schemeClr val="accent2">
                    <a:lumMod val="20000"/>
                    <a:lumOff val="80000"/>
                  </a:schemeClr>
                </a:solidFill>
              </a:rPr>
              <a:t>Nguyen Ngoc </a:t>
            </a:r>
            <a:r>
              <a:rPr lang="en-GB" dirty="0" err="1" smtClean="0">
                <a:solidFill>
                  <a:schemeClr val="accent2">
                    <a:lumMod val="20000"/>
                    <a:lumOff val="80000"/>
                  </a:schemeClr>
                </a:solidFill>
              </a:rPr>
              <a:t>Quyen</a:t>
            </a:r>
            <a:endParaRPr lang="en-US" dirty="0" smtClean="0">
              <a:solidFill>
                <a:schemeClr val="accent2">
                  <a:lumMod val="20000"/>
                  <a:lumOff val="80000"/>
                </a:schemeClr>
              </a:solidFill>
            </a:endParaRPr>
          </a:p>
          <a:p>
            <a:pPr algn="l"/>
            <a:r>
              <a:rPr lang="en-GB" dirty="0" smtClean="0">
                <a:solidFill>
                  <a:schemeClr val="accent2">
                    <a:lumMod val="20000"/>
                    <a:lumOff val="80000"/>
                  </a:schemeClr>
                </a:solidFill>
              </a:rPr>
              <a:t>Doan </a:t>
            </a:r>
            <a:r>
              <a:rPr lang="en-GB" dirty="0" err="1" smtClean="0">
                <a:solidFill>
                  <a:schemeClr val="accent2">
                    <a:lumMod val="20000"/>
                    <a:lumOff val="80000"/>
                  </a:schemeClr>
                </a:solidFill>
              </a:rPr>
              <a:t>Thi</a:t>
            </a:r>
            <a:r>
              <a:rPr lang="en-GB" dirty="0" smtClean="0">
                <a:solidFill>
                  <a:schemeClr val="accent2">
                    <a:lumMod val="20000"/>
                    <a:lumOff val="80000"/>
                  </a:schemeClr>
                </a:solidFill>
              </a:rPr>
              <a:t> </a:t>
            </a:r>
            <a:r>
              <a:rPr lang="en-GB" dirty="0" err="1" smtClean="0">
                <a:solidFill>
                  <a:schemeClr val="accent2">
                    <a:lumMod val="20000"/>
                    <a:lumOff val="80000"/>
                  </a:schemeClr>
                </a:solidFill>
              </a:rPr>
              <a:t>Xuan</a:t>
            </a:r>
            <a:endParaRPr lang="en-US" dirty="0" smtClean="0">
              <a:solidFill>
                <a:schemeClr val="accent2">
                  <a:lumMod val="20000"/>
                  <a:lumOff val="80000"/>
                </a:schemeClr>
              </a:solidFill>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777823" flipH="1">
            <a:off x="10322056" y="5444013"/>
            <a:ext cx="1408750" cy="1408750"/>
          </a:xfrm>
          <a:prstGeom prst="rect">
            <a:avLst/>
          </a:prstGeom>
        </p:spPr>
      </p:pic>
      <p:sp>
        <p:nvSpPr>
          <p:cNvPr id="5" name="Slide Number Placeholder 4"/>
          <p:cNvSpPr>
            <a:spLocks noGrp="1"/>
          </p:cNvSpPr>
          <p:nvPr>
            <p:ph type="sldNum" sz="quarter" idx="12"/>
          </p:nvPr>
        </p:nvSpPr>
        <p:spPr/>
        <p:txBody>
          <a:bodyPr/>
          <a:lstStyle/>
          <a:p>
            <a:fld id="{31A1DA6A-B08B-4447-8684-32857CF8D4CE}" type="slidenum">
              <a:rPr lang="en-US" smtClean="0"/>
              <a:t>1</a:t>
            </a:fld>
            <a:endParaRPr lang="en-US"/>
          </a:p>
        </p:txBody>
      </p:sp>
      <p:sp>
        <p:nvSpPr>
          <p:cNvPr id="11" name="Footer Placeholder 10"/>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2166113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 calcmode="lin" valueType="num">
                                      <p:cBhvr additive="base">
                                        <p:cTn id="1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 calcmode="lin" valueType="num">
                                      <p:cBhvr additive="base">
                                        <p:cTn id="16"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 calcmode="lin" valueType="num">
                                      <p:cBhvr additive="base">
                                        <p:cTn id="21"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xit" presetSubtype="4" fill="hold" grpId="0" nodeType="clickEffect">
                                  <p:stCondLst>
                                    <p:cond delay="0"/>
                                  </p:stCondLst>
                                  <p:childTnLst>
                                    <p:anim calcmode="lin" valueType="num">
                                      <p:cBhvr additive="base">
                                        <p:cTn id="26" dur="500"/>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7" dur="500"/>
                                        <p:tgtEl>
                                          <p:spTgt spid="8">
                                            <p:txEl>
                                              <p:pRg st="0" end="0"/>
                                            </p:txEl>
                                          </p:spTgt>
                                        </p:tgtEl>
                                        <p:attrNameLst>
                                          <p:attrName>ppt_y</p:attrName>
                                        </p:attrNameLst>
                                      </p:cBhvr>
                                      <p:tavLst>
                                        <p:tav tm="0">
                                          <p:val>
                                            <p:strVal val="ppt_y"/>
                                          </p:val>
                                        </p:tav>
                                        <p:tav tm="100000">
                                          <p:val>
                                            <p:strVal val="1+ppt_h/2"/>
                                          </p:val>
                                        </p:tav>
                                      </p:tavLst>
                                    </p:anim>
                                    <p:set>
                                      <p:cBhvr>
                                        <p:cTn id="28" dur="1" fill="hold">
                                          <p:stCondLst>
                                            <p:cond delay="499"/>
                                          </p:stCondLst>
                                        </p:cTn>
                                        <p:tgtEl>
                                          <p:spTgt spid="8">
                                            <p:txEl>
                                              <p:pRg st="0" end="0"/>
                                            </p:txEl>
                                          </p:spTgt>
                                        </p:tgtEl>
                                        <p:attrNameLst>
                                          <p:attrName>style.visibility</p:attrName>
                                        </p:attrNameLst>
                                      </p:cBhvr>
                                      <p:to>
                                        <p:strVal val="hidden"/>
                                      </p:to>
                                    </p:set>
                                  </p:childTnLst>
                                </p:cTn>
                              </p:par>
                              <p:par>
                                <p:cTn id="29" presetID="2" presetClass="exit" presetSubtype="4" fill="hold" grpId="0" nodeType="withEffect">
                                  <p:stCondLst>
                                    <p:cond delay="0"/>
                                  </p:stCondLst>
                                  <p:childTnLst>
                                    <p:anim calcmode="lin" valueType="num">
                                      <p:cBhvr additive="base">
                                        <p:cTn id="30" dur="500"/>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1" dur="500"/>
                                        <p:tgtEl>
                                          <p:spTgt spid="8">
                                            <p:txEl>
                                              <p:pRg st="1" end="1"/>
                                            </p:txEl>
                                          </p:spTgt>
                                        </p:tgtEl>
                                        <p:attrNameLst>
                                          <p:attrName>ppt_y</p:attrName>
                                        </p:attrNameLst>
                                      </p:cBhvr>
                                      <p:tavLst>
                                        <p:tav tm="0">
                                          <p:val>
                                            <p:strVal val="ppt_y"/>
                                          </p:val>
                                        </p:tav>
                                        <p:tav tm="100000">
                                          <p:val>
                                            <p:strVal val="1+ppt_h/2"/>
                                          </p:val>
                                        </p:tav>
                                      </p:tavLst>
                                    </p:anim>
                                    <p:set>
                                      <p:cBhvr>
                                        <p:cTn id="32" dur="1" fill="hold">
                                          <p:stCondLst>
                                            <p:cond delay="499"/>
                                          </p:stCondLst>
                                        </p:cTn>
                                        <p:tgtEl>
                                          <p:spTgt spid="8">
                                            <p:txEl>
                                              <p:pRg st="1" end="1"/>
                                            </p:txEl>
                                          </p:spTgt>
                                        </p:tgtEl>
                                        <p:attrNameLst>
                                          <p:attrName>style.visibility</p:attrName>
                                        </p:attrNameLst>
                                      </p:cBhvr>
                                      <p:to>
                                        <p:strVal val="hidden"/>
                                      </p:to>
                                    </p:set>
                                  </p:childTnLst>
                                </p:cTn>
                              </p:par>
                              <p:par>
                                <p:cTn id="33" presetID="2" presetClass="exit" presetSubtype="4" fill="hold" grpId="0" nodeType="withEffect">
                                  <p:stCondLst>
                                    <p:cond delay="0"/>
                                  </p:stCondLst>
                                  <p:childTnLst>
                                    <p:anim calcmode="lin" valueType="num">
                                      <p:cBhvr additive="base">
                                        <p:cTn id="34" dur="500"/>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35" dur="500"/>
                                        <p:tgtEl>
                                          <p:spTgt spid="8">
                                            <p:txEl>
                                              <p:pRg st="2" end="2"/>
                                            </p:txEl>
                                          </p:spTgt>
                                        </p:tgtEl>
                                        <p:attrNameLst>
                                          <p:attrName>ppt_y</p:attrName>
                                        </p:attrNameLst>
                                      </p:cBhvr>
                                      <p:tavLst>
                                        <p:tav tm="0">
                                          <p:val>
                                            <p:strVal val="ppt_y"/>
                                          </p:val>
                                        </p:tav>
                                        <p:tav tm="100000">
                                          <p:val>
                                            <p:strVal val="1+ppt_h/2"/>
                                          </p:val>
                                        </p:tav>
                                      </p:tavLst>
                                    </p:anim>
                                    <p:set>
                                      <p:cBhvr>
                                        <p:cTn id="36" dur="1" fill="hold">
                                          <p:stCondLst>
                                            <p:cond delay="499"/>
                                          </p:stCondLst>
                                        </p:cTn>
                                        <p:tgtEl>
                                          <p:spTgt spid="8">
                                            <p:txEl>
                                              <p:pRg st="2" end="2"/>
                                            </p:txEl>
                                          </p:spTgt>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nodeType="clickEffect">
                                  <p:stCondLst>
                                    <p:cond delay="0"/>
                                  </p:stCondLst>
                                  <p:childTnLst>
                                    <p:set>
                                      <p:cBhvr>
                                        <p:cTn id="40" dur="1" fill="hold">
                                          <p:stCondLst>
                                            <p:cond delay="0"/>
                                          </p:stCondLst>
                                        </p:cTn>
                                        <p:tgtEl>
                                          <p:spTgt spid="7">
                                            <p:txEl>
                                              <p:pRg st="0" end="0"/>
                                            </p:txEl>
                                          </p:spTgt>
                                        </p:tgtEl>
                                        <p:attrNameLst>
                                          <p:attrName>style.visibility</p:attrName>
                                        </p:attrNameLst>
                                      </p:cBhvr>
                                      <p:to>
                                        <p:strVal val="visible"/>
                                      </p:to>
                                    </p:set>
                                    <p:animEffect transition="in" filter="randombar(horizontal)">
                                      <p:cBhvr>
                                        <p:cTn id="41" dur="500"/>
                                        <p:tgtEl>
                                          <p:spTgt spid="7">
                                            <p:txEl>
                                              <p:pRg st="0" end="0"/>
                                            </p:txEl>
                                          </p:spTgt>
                                        </p:tgtEl>
                                      </p:cBhvr>
                                    </p:animEffect>
                                  </p:childTnLst>
                                </p:cTn>
                              </p:par>
                              <p:par>
                                <p:cTn id="42" presetID="14" presetClass="entr" presetSubtype="10" fill="hold" nodeType="withEffect">
                                  <p:stCondLst>
                                    <p:cond delay="0"/>
                                  </p:stCondLst>
                                  <p:childTnLst>
                                    <p:set>
                                      <p:cBhvr>
                                        <p:cTn id="43" dur="1" fill="hold">
                                          <p:stCondLst>
                                            <p:cond delay="0"/>
                                          </p:stCondLst>
                                        </p:cTn>
                                        <p:tgtEl>
                                          <p:spTgt spid="7">
                                            <p:txEl>
                                              <p:pRg st="1" end="1"/>
                                            </p:txEl>
                                          </p:spTgt>
                                        </p:tgtEl>
                                        <p:attrNameLst>
                                          <p:attrName>style.visibility</p:attrName>
                                        </p:attrNameLst>
                                      </p:cBhvr>
                                      <p:to>
                                        <p:strVal val="visible"/>
                                      </p:to>
                                    </p:set>
                                    <p:animEffect transition="in" filter="randombar(horizontal)">
                                      <p:cBhvr>
                                        <p:cTn id="44" dur="500"/>
                                        <p:tgtEl>
                                          <p:spTgt spid="7">
                                            <p:txEl>
                                              <p:pRg st="1" end="1"/>
                                            </p:txEl>
                                          </p:spTgt>
                                        </p:tgtEl>
                                      </p:cBhvr>
                                    </p:animEffect>
                                  </p:childTnLst>
                                </p:cTn>
                              </p:par>
                              <p:par>
                                <p:cTn id="45" presetID="14" presetClass="entr" presetSubtype="10" fill="hold" nodeType="withEffect">
                                  <p:stCondLst>
                                    <p:cond delay="0"/>
                                  </p:stCondLst>
                                  <p:childTnLst>
                                    <p:set>
                                      <p:cBhvr>
                                        <p:cTn id="46" dur="1" fill="hold">
                                          <p:stCondLst>
                                            <p:cond delay="0"/>
                                          </p:stCondLst>
                                        </p:cTn>
                                        <p:tgtEl>
                                          <p:spTgt spid="7">
                                            <p:txEl>
                                              <p:pRg st="2" end="2"/>
                                            </p:txEl>
                                          </p:spTgt>
                                        </p:tgtEl>
                                        <p:attrNameLst>
                                          <p:attrName>style.visibility</p:attrName>
                                        </p:attrNameLst>
                                      </p:cBhvr>
                                      <p:to>
                                        <p:strVal val="visible"/>
                                      </p:to>
                                    </p:set>
                                    <p:animEffect transition="in" filter="randombar(horizontal)">
                                      <p:cBhvr>
                                        <p:cTn id="4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III. Harvest and Uses.</a:t>
            </a:r>
            <a:br>
              <a:rPr lang="en-US" dirty="0"/>
            </a:br>
            <a:endParaRPr lang="en-US" dirty="0"/>
          </a:p>
        </p:txBody>
      </p:sp>
      <p:sp>
        <p:nvSpPr>
          <p:cNvPr id="3" name="Content Placeholder 2"/>
          <p:cNvSpPr>
            <a:spLocks noGrp="1"/>
          </p:cNvSpPr>
          <p:nvPr>
            <p:ph idx="1"/>
          </p:nvPr>
        </p:nvSpPr>
        <p:spPr/>
        <p:txBody>
          <a:bodyPr/>
          <a:lstStyle/>
          <a:p>
            <a:r>
              <a:rPr lang="en-US" dirty="0" smtClean="0"/>
              <a:t>Harvest.</a:t>
            </a:r>
            <a:r>
              <a:rPr lang="en-US" dirty="0"/>
              <a:t/>
            </a:r>
            <a:br>
              <a:rPr lang="en-US" dirty="0"/>
            </a:b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298566">
            <a:off x="275560" y="2444305"/>
            <a:ext cx="5565594" cy="4174196"/>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43467">
            <a:off x="5105267" y="1872125"/>
            <a:ext cx="5553075" cy="44577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51257">
            <a:off x="330435" y="2441175"/>
            <a:ext cx="5455844" cy="4091883"/>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3033">
            <a:off x="5616661" y="1777081"/>
            <a:ext cx="5646724" cy="4235043"/>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2399" y="2608628"/>
            <a:ext cx="6092319" cy="3845549"/>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38118">
            <a:off x="5833946" y="2496506"/>
            <a:ext cx="6017009" cy="4031396"/>
          </a:xfrm>
          <a:prstGeom prst="rect">
            <a:avLst/>
          </a:prstGeom>
        </p:spPr>
      </p:pic>
      <p:sp>
        <p:nvSpPr>
          <p:cNvPr id="11" name="Slide Number Placeholder 10"/>
          <p:cNvSpPr>
            <a:spLocks noGrp="1"/>
          </p:cNvSpPr>
          <p:nvPr>
            <p:ph type="sldNum" sz="quarter" idx="12"/>
          </p:nvPr>
        </p:nvSpPr>
        <p:spPr/>
        <p:txBody>
          <a:bodyPr/>
          <a:lstStyle/>
          <a:p>
            <a:fld id="{31A1DA6A-B08B-4447-8684-32857CF8D4CE}" type="slidenum">
              <a:rPr lang="en-US" smtClean="0"/>
              <a:t>10</a:t>
            </a:fld>
            <a:endParaRPr lang="en-US"/>
          </a:p>
        </p:txBody>
      </p:sp>
      <p:sp>
        <p:nvSpPr>
          <p:cNvPr id="12" name="Footer Placeholder 11"/>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3941081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childTnLst>
                                </p:cTn>
                              </p:par>
                            </p:childTnLst>
                          </p:cTn>
                        </p:par>
                        <p:par>
                          <p:cTn id="8" fill="hold">
                            <p:stCondLst>
                              <p:cond delay="125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250"/>
                                        <p:tgtEl>
                                          <p:spTgt spid="4"/>
                                        </p:tgtEl>
                                      </p:cBhvr>
                                    </p:animEffect>
                                    <p:anim calcmode="lin" valueType="num">
                                      <p:cBhvr>
                                        <p:cTn id="12" dur="1250" fill="hold"/>
                                        <p:tgtEl>
                                          <p:spTgt spid="4"/>
                                        </p:tgtEl>
                                        <p:attrNameLst>
                                          <p:attrName>ppt_x</p:attrName>
                                        </p:attrNameLst>
                                      </p:cBhvr>
                                      <p:tavLst>
                                        <p:tav tm="0">
                                          <p:val>
                                            <p:strVal val="#ppt_x"/>
                                          </p:val>
                                        </p:tav>
                                        <p:tav tm="100000">
                                          <p:val>
                                            <p:strVal val="#ppt_x"/>
                                          </p:val>
                                        </p:tav>
                                      </p:tavLst>
                                    </p:anim>
                                    <p:anim calcmode="lin" valueType="num">
                                      <p:cBhvr>
                                        <p:cTn id="13" dur="125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1250"/>
                                        <p:tgtEl>
                                          <p:spTgt spid="9"/>
                                        </p:tgtEl>
                                      </p:cBhvr>
                                    </p:animEffect>
                                  </p:childTnLst>
                                </p:cTn>
                              </p:par>
                            </p:childTnLst>
                          </p:cTn>
                        </p:par>
                        <p:par>
                          <p:cTn id="19" fill="hold">
                            <p:stCondLst>
                              <p:cond delay="1250"/>
                            </p:stCondLst>
                            <p:childTnLst>
                              <p:par>
                                <p:cTn id="20" presetID="16" presetClass="entr" presetSubtype="2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125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250"/>
                                        <p:tgtEl>
                                          <p:spTgt spid="10"/>
                                        </p:tgtEl>
                                      </p:cBhvr>
                                    </p:animEffect>
                                    <p:anim calcmode="lin" valueType="num">
                                      <p:cBhvr>
                                        <p:cTn id="28" dur="1250" fill="hold"/>
                                        <p:tgtEl>
                                          <p:spTgt spid="10"/>
                                        </p:tgtEl>
                                        <p:attrNameLst>
                                          <p:attrName>ppt_x</p:attrName>
                                        </p:attrNameLst>
                                      </p:cBhvr>
                                      <p:tavLst>
                                        <p:tav tm="0">
                                          <p:val>
                                            <p:strVal val="#ppt_x"/>
                                          </p:val>
                                        </p:tav>
                                        <p:tav tm="100000">
                                          <p:val>
                                            <p:strVal val="#ppt_x"/>
                                          </p:val>
                                        </p:tav>
                                      </p:tavLst>
                                    </p:anim>
                                    <p:anim calcmode="lin" valueType="num">
                                      <p:cBhvr>
                                        <p:cTn id="29" dur="125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125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1250" fill="hold"/>
                                        <p:tgtEl>
                                          <p:spTgt spid="8"/>
                                        </p:tgtEl>
                                        <p:attrNameLst>
                                          <p:attrName>ppt_x</p:attrName>
                                        </p:attrNameLst>
                                      </p:cBhvr>
                                      <p:tavLst>
                                        <p:tav tm="0">
                                          <p:val>
                                            <p:strVal val="#ppt_x"/>
                                          </p:val>
                                        </p:tav>
                                        <p:tav tm="100000">
                                          <p:val>
                                            <p:strVal val="#ppt_x"/>
                                          </p:val>
                                        </p:tav>
                                      </p:tavLst>
                                    </p:anim>
                                    <p:anim calcmode="lin" valueType="num">
                                      <p:cBhvr additive="base">
                                        <p:cTn id="34" dur="12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637471">
            <a:off x="3925802" y="2953819"/>
            <a:ext cx="3679319" cy="3679319"/>
          </a:xfrm>
          <a:prstGeom prst="rect">
            <a:avLst/>
          </a:prstGeom>
        </p:spPr>
      </p:pic>
      <p:sp>
        <p:nvSpPr>
          <p:cNvPr id="2" name="Title 1"/>
          <p:cNvSpPr>
            <a:spLocks noGrp="1"/>
          </p:cNvSpPr>
          <p:nvPr>
            <p:ph type="title"/>
          </p:nvPr>
        </p:nvSpPr>
        <p:spPr/>
        <p:txBody>
          <a:bodyPr/>
          <a:lstStyle/>
          <a:p>
            <a:r>
              <a:rPr lang="en-US" dirty="0" smtClean="0"/>
              <a:t>III. Harvest </a:t>
            </a:r>
            <a:r>
              <a:rPr lang="en-US" dirty="0"/>
              <a:t>and Uses.</a:t>
            </a:r>
            <a:br>
              <a:rPr lang="en-US" dirty="0"/>
            </a:br>
            <a:endParaRPr lang="en-US" dirty="0"/>
          </a:p>
        </p:txBody>
      </p:sp>
      <p:sp>
        <p:nvSpPr>
          <p:cNvPr id="3" name="Content Placeholder 2"/>
          <p:cNvSpPr>
            <a:spLocks noGrp="1"/>
          </p:cNvSpPr>
          <p:nvPr>
            <p:ph idx="1"/>
          </p:nvPr>
        </p:nvSpPr>
        <p:spPr/>
        <p:txBody>
          <a:bodyPr/>
          <a:lstStyle/>
          <a:p>
            <a:r>
              <a:rPr lang="en-GB" dirty="0" smtClean="0"/>
              <a:t>Uses.</a:t>
            </a:r>
          </a:p>
          <a:p>
            <a:pPr lvl="1"/>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3315">
            <a:off x="2311810" y="1524839"/>
            <a:ext cx="4286250" cy="27241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977751">
            <a:off x="531497" y="2909505"/>
            <a:ext cx="2381250" cy="261937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16598" y="1439337"/>
            <a:ext cx="3465591" cy="5201638"/>
          </a:xfrm>
          <a:prstGeom prst="rect">
            <a:avLst/>
          </a:prstGeom>
        </p:spPr>
      </p:pic>
      <p:sp>
        <p:nvSpPr>
          <p:cNvPr id="16" name="Slide Number Placeholder 15"/>
          <p:cNvSpPr>
            <a:spLocks noGrp="1"/>
          </p:cNvSpPr>
          <p:nvPr>
            <p:ph type="sldNum" sz="quarter" idx="12"/>
          </p:nvPr>
        </p:nvSpPr>
        <p:spPr/>
        <p:txBody>
          <a:bodyPr/>
          <a:lstStyle/>
          <a:p>
            <a:fld id="{31A1DA6A-B08B-4447-8684-32857CF8D4CE}" type="slidenum">
              <a:rPr lang="en-US" smtClean="0"/>
              <a:t>11</a:t>
            </a:fld>
            <a:endParaRPr lang="en-US"/>
          </a:p>
        </p:txBody>
      </p:sp>
      <p:sp>
        <p:nvSpPr>
          <p:cNvPr id="17" name="Footer Placeholder 16"/>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3988502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III. Harvest </a:t>
            </a:r>
            <a:r>
              <a:rPr lang="en-US" dirty="0"/>
              <a:t>and Uses.</a:t>
            </a:r>
            <a:br>
              <a:rPr lang="en-US" dirty="0"/>
            </a:br>
            <a:endParaRPr lang="en-US" dirty="0"/>
          </a:p>
        </p:txBody>
      </p:sp>
      <p:sp>
        <p:nvSpPr>
          <p:cNvPr id="3" name="Content Placeholder 2"/>
          <p:cNvSpPr>
            <a:spLocks noGrp="1"/>
          </p:cNvSpPr>
          <p:nvPr>
            <p:ph idx="1"/>
          </p:nvPr>
        </p:nvSpPr>
        <p:spPr/>
        <p:txBody>
          <a:bodyPr/>
          <a:lstStyle/>
          <a:p>
            <a:r>
              <a:rPr lang="en-GB" dirty="0" smtClean="0"/>
              <a:t>Uses.</a:t>
            </a:r>
          </a:p>
          <a:p>
            <a:pPr lvl="1"/>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110259">
            <a:off x="493332" y="4224482"/>
            <a:ext cx="3132251" cy="2340646"/>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57956">
            <a:off x="2180078" y="1467460"/>
            <a:ext cx="4553017" cy="303913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938220">
            <a:off x="5082014" y="3842640"/>
            <a:ext cx="3931342" cy="3104330"/>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43810">
            <a:off x="8100668" y="836387"/>
            <a:ext cx="3441031" cy="3441031"/>
          </a:xfrm>
          <a:prstGeom prst="rect">
            <a:avLst/>
          </a:prstGeom>
        </p:spPr>
      </p:pic>
      <p:sp>
        <p:nvSpPr>
          <p:cNvPr id="14" name="Slide Number Placeholder 13"/>
          <p:cNvSpPr>
            <a:spLocks noGrp="1"/>
          </p:cNvSpPr>
          <p:nvPr>
            <p:ph type="sldNum" sz="quarter" idx="12"/>
          </p:nvPr>
        </p:nvSpPr>
        <p:spPr/>
        <p:txBody>
          <a:bodyPr/>
          <a:lstStyle/>
          <a:p>
            <a:fld id="{31A1DA6A-B08B-4447-8684-32857CF8D4CE}" type="slidenum">
              <a:rPr lang="en-US" smtClean="0"/>
              <a:t>12</a:t>
            </a:fld>
            <a:endParaRPr lang="en-US"/>
          </a:p>
        </p:txBody>
      </p:sp>
      <p:sp>
        <p:nvSpPr>
          <p:cNvPr id="15" name="Footer Placeholder 14"/>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2047700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heel(1)">
                                      <p:cBhvr>
                                        <p:cTn id="11" dur="1000"/>
                                        <p:tgtEl>
                                          <p:spTgt spid="11"/>
                                        </p:tgtEl>
                                      </p:cBhvr>
                                    </p:animEffect>
                                  </p:childTnLst>
                                </p:cTn>
                              </p:par>
                            </p:childTnLst>
                          </p:cTn>
                        </p:par>
                        <p:par>
                          <p:cTn id="12" fill="hold">
                            <p:stCondLst>
                              <p:cond delay="2000"/>
                            </p:stCondLst>
                            <p:childTnLst>
                              <p:par>
                                <p:cTn id="13" presetID="21" presetClass="entr" presetSubtype="1"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heel(1)">
                                      <p:cBhvr>
                                        <p:cTn id="15" dur="1000"/>
                                        <p:tgtEl>
                                          <p:spTgt spid="12"/>
                                        </p:tgtEl>
                                      </p:cBhvr>
                                    </p:animEffect>
                                  </p:childTnLst>
                                </p:cTn>
                              </p:par>
                            </p:childTnLst>
                          </p:cTn>
                        </p:par>
                        <p:par>
                          <p:cTn id="16" fill="hold">
                            <p:stCondLst>
                              <p:cond delay="3000"/>
                            </p:stCondLst>
                            <p:childTnLst>
                              <p:par>
                                <p:cTn id="17" presetID="21"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7426" y="4574326"/>
            <a:ext cx="4042349" cy="2688162"/>
          </a:xfrm>
          <a:prstGeom prst="rect">
            <a:avLst/>
          </a:prstGeom>
        </p:spPr>
      </p:pic>
      <p:sp>
        <p:nvSpPr>
          <p:cNvPr id="2" name="Title 1"/>
          <p:cNvSpPr>
            <a:spLocks noGrp="1"/>
          </p:cNvSpPr>
          <p:nvPr>
            <p:ph type="title"/>
          </p:nvPr>
        </p:nvSpPr>
        <p:spPr/>
        <p:txBody>
          <a:bodyPr/>
          <a:lstStyle/>
          <a:p>
            <a:r>
              <a:rPr lang="en-US" dirty="0" smtClean="0"/>
              <a:t>III. Harvest </a:t>
            </a:r>
            <a:r>
              <a:rPr lang="en-US" dirty="0"/>
              <a:t>and Uses.</a:t>
            </a:r>
            <a:br>
              <a:rPr lang="en-US" dirty="0"/>
            </a:br>
            <a:endParaRPr lang="en-US" dirty="0"/>
          </a:p>
        </p:txBody>
      </p:sp>
      <p:sp>
        <p:nvSpPr>
          <p:cNvPr id="3" name="Content Placeholder 2"/>
          <p:cNvSpPr>
            <a:spLocks noGrp="1"/>
          </p:cNvSpPr>
          <p:nvPr>
            <p:ph idx="1"/>
          </p:nvPr>
        </p:nvSpPr>
        <p:spPr/>
        <p:txBody>
          <a:bodyPr/>
          <a:lstStyle/>
          <a:p>
            <a:r>
              <a:rPr lang="en-GB" dirty="0" smtClean="0"/>
              <a:t>Uses.</a:t>
            </a:r>
          </a:p>
          <a:p>
            <a:pPr lvl="1"/>
            <a:endParaRPr lang="en-US" dirty="0"/>
          </a:p>
        </p:txBody>
      </p:sp>
      <p:pic>
        <p:nvPicPr>
          <p:cNvPr id="14" name="Picture 3" descr="images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39579">
            <a:off x="40578" y="2857120"/>
            <a:ext cx="4610100" cy="280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5" descr="images (27) - Cop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rot="21156955">
            <a:off x="7859423" y="1406015"/>
            <a:ext cx="3178175" cy="2641600"/>
          </a:xfrm>
          <a:prstGeom prst="rect">
            <a:avLst/>
          </a:prstGeom>
          <a:noFill/>
          <a:ln/>
        </p:spPr>
      </p:pic>
      <p:pic>
        <p:nvPicPr>
          <p:cNvPr id="17" name="Picture 9" descr="images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38501">
            <a:off x="4745039" y="2053316"/>
            <a:ext cx="2870200" cy="2627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 name="Picture 11" descr="images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09843" y="4258089"/>
            <a:ext cx="3011487"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p>
            <a:fld id="{31A1DA6A-B08B-4447-8684-32857CF8D4CE}" type="slidenum">
              <a:rPr lang="en-US" smtClean="0"/>
              <a:t>13</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37461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750"/>
                                        <p:tgtEl>
                                          <p:spTgt spid="14"/>
                                        </p:tgtEl>
                                      </p:cBhvr>
                                    </p:animEffect>
                                  </p:childTnLst>
                                </p:cTn>
                              </p:par>
                            </p:childTnLst>
                          </p:cTn>
                        </p:par>
                        <p:par>
                          <p:cTn id="8" fill="hold">
                            <p:stCondLst>
                              <p:cond delay="750"/>
                            </p:stCondLst>
                            <p:childTnLst>
                              <p:par>
                                <p:cTn id="9" presetID="16" presetClass="entr" presetSubtype="21"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750"/>
                                        <p:tgtEl>
                                          <p:spTgt spid="17"/>
                                        </p:tgtEl>
                                      </p:cBhvr>
                                    </p:animEffect>
                                  </p:childTnLst>
                                </p:cTn>
                              </p:par>
                            </p:childTnLst>
                          </p:cTn>
                        </p:par>
                        <p:par>
                          <p:cTn id="12" fill="hold">
                            <p:stCondLst>
                              <p:cond delay="1500"/>
                            </p:stCondLst>
                            <p:childTnLst>
                              <p:par>
                                <p:cTn id="13" presetID="16" presetClass="entr" presetSubtype="2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750"/>
                                        <p:tgtEl>
                                          <p:spTgt spid="15"/>
                                        </p:tgtEl>
                                      </p:cBhvr>
                                    </p:animEffect>
                                  </p:childTnLst>
                                </p:cTn>
                              </p:par>
                            </p:childTnLst>
                          </p:cTn>
                        </p:par>
                        <p:par>
                          <p:cTn id="16" fill="hold">
                            <p:stCondLst>
                              <p:cond delay="2250"/>
                            </p:stCondLst>
                            <p:childTnLst>
                              <p:par>
                                <p:cTn id="17" presetID="16" presetClass="entr" presetSubtype="2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750"/>
                                        <p:tgtEl>
                                          <p:spTgt spid="9"/>
                                        </p:tgtEl>
                                      </p:cBhvr>
                                    </p:animEffect>
                                  </p:childTnLst>
                                </p:cTn>
                              </p:par>
                            </p:childTnLst>
                          </p:cTn>
                        </p:par>
                        <p:par>
                          <p:cTn id="20" fill="hold">
                            <p:stCondLst>
                              <p:cond delay="3000"/>
                            </p:stCondLst>
                            <p:childTnLst>
                              <p:par>
                                <p:cTn id="21" presetID="16" presetClass="entr" presetSubtype="21"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6144" y="3810849"/>
            <a:ext cx="3197626" cy="319762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429828">
            <a:off x="3269286" y="1368424"/>
            <a:ext cx="4041142" cy="2539789"/>
          </a:xfrm>
          <a:prstGeom prst="rect">
            <a:avLst/>
          </a:prstGeom>
        </p:spPr>
      </p:pic>
      <p:sp>
        <p:nvSpPr>
          <p:cNvPr id="2" name="Title 1"/>
          <p:cNvSpPr>
            <a:spLocks noGrp="1"/>
          </p:cNvSpPr>
          <p:nvPr>
            <p:ph type="title"/>
          </p:nvPr>
        </p:nvSpPr>
        <p:spPr/>
        <p:txBody>
          <a:bodyPr/>
          <a:lstStyle/>
          <a:p>
            <a:r>
              <a:rPr lang="en-US" dirty="0" smtClean="0"/>
              <a:t>III. Harvest </a:t>
            </a:r>
            <a:r>
              <a:rPr lang="en-US" dirty="0"/>
              <a:t>and Uses.</a:t>
            </a:r>
            <a:br>
              <a:rPr lang="en-US" dirty="0"/>
            </a:br>
            <a:endParaRPr lang="en-US" dirty="0"/>
          </a:p>
        </p:txBody>
      </p:sp>
      <p:sp>
        <p:nvSpPr>
          <p:cNvPr id="3" name="Content Placeholder 2"/>
          <p:cNvSpPr>
            <a:spLocks noGrp="1"/>
          </p:cNvSpPr>
          <p:nvPr>
            <p:ph idx="1"/>
          </p:nvPr>
        </p:nvSpPr>
        <p:spPr/>
        <p:txBody>
          <a:bodyPr/>
          <a:lstStyle/>
          <a:p>
            <a:r>
              <a:rPr lang="en-GB" dirty="0" smtClean="0"/>
              <a:t>Uses.</a:t>
            </a:r>
          </a:p>
          <a:p>
            <a:pPr lvl="1"/>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048359">
            <a:off x="232984" y="3391550"/>
            <a:ext cx="3560175" cy="320260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485124">
            <a:off x="7216717" y="3111420"/>
            <a:ext cx="4933719" cy="3416601"/>
          </a:xfrm>
          <a:prstGeom prst="rect">
            <a:avLst/>
          </a:prstGeom>
        </p:spPr>
      </p:pic>
      <p:sp>
        <p:nvSpPr>
          <p:cNvPr id="10" name="Slide Number Placeholder 9"/>
          <p:cNvSpPr>
            <a:spLocks noGrp="1"/>
          </p:cNvSpPr>
          <p:nvPr>
            <p:ph type="sldNum" sz="quarter" idx="12"/>
          </p:nvPr>
        </p:nvSpPr>
        <p:spPr/>
        <p:txBody>
          <a:bodyPr/>
          <a:lstStyle/>
          <a:p>
            <a:fld id="{31A1DA6A-B08B-4447-8684-32857CF8D4CE}" type="slidenum">
              <a:rPr lang="en-US" smtClean="0"/>
              <a:t>14</a:t>
            </a:fld>
            <a:endParaRPr lang="en-US"/>
          </a:p>
        </p:txBody>
      </p:sp>
      <p:sp>
        <p:nvSpPr>
          <p:cNvPr id="11" name="Footer Placeholder 10"/>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312546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III. Harvest and Uses.</a:t>
            </a:r>
            <a:br>
              <a:rPr lang="en-US" dirty="0"/>
            </a:br>
            <a:endParaRPr lang="en-US" dirty="0"/>
          </a:p>
        </p:txBody>
      </p:sp>
      <p:sp>
        <p:nvSpPr>
          <p:cNvPr id="3" name="Content Placeholder 2"/>
          <p:cNvSpPr>
            <a:spLocks noGrp="1"/>
          </p:cNvSpPr>
          <p:nvPr>
            <p:ph idx="1"/>
          </p:nvPr>
        </p:nvSpPr>
        <p:spPr>
          <a:xfrm>
            <a:off x="677334" y="2160589"/>
            <a:ext cx="5075766" cy="3880773"/>
          </a:xfrm>
        </p:spPr>
        <p:txBody>
          <a:bodyPr/>
          <a:lstStyle/>
          <a:p>
            <a:r>
              <a:rPr lang="en-US" b="1" dirty="0" smtClean="0"/>
              <a:t>Taste.</a:t>
            </a:r>
            <a:endParaRPr lang="en-US" b="1" dirty="0"/>
          </a:p>
          <a:p>
            <a:pPr lvl="1"/>
            <a:r>
              <a:rPr lang="en-US" dirty="0" smtClean="0"/>
              <a:t>The mild taste of </a:t>
            </a:r>
            <a:r>
              <a:rPr lang="en-US" dirty="0" err="1" smtClean="0"/>
              <a:t>pitaya</a:t>
            </a:r>
            <a:r>
              <a:rPr lang="en-US" dirty="0" smtClean="0"/>
              <a:t> flesh is often remarked upon, as it stands in stark contrast to the vibrant exterior. The taste has been described as being "very bland... like a melon or kiwi," with a "mild sweetness."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5200" y="1270000"/>
            <a:ext cx="3943350" cy="5257800"/>
          </a:xfrm>
          <a:prstGeom prst="rect">
            <a:avLst/>
          </a:prstGeom>
        </p:spPr>
      </p:pic>
      <p:sp>
        <p:nvSpPr>
          <p:cNvPr id="5" name="Slide Number Placeholder 4"/>
          <p:cNvSpPr>
            <a:spLocks noGrp="1"/>
          </p:cNvSpPr>
          <p:nvPr>
            <p:ph type="sldNum" sz="quarter" idx="12"/>
          </p:nvPr>
        </p:nvSpPr>
        <p:spPr/>
        <p:txBody>
          <a:bodyPr/>
          <a:lstStyle/>
          <a:p>
            <a:fld id="{31A1DA6A-B08B-4447-8684-32857CF8D4CE}" type="slidenum">
              <a:rPr lang="en-US" smtClean="0"/>
              <a:t>15</a:t>
            </a:fld>
            <a:endParaRPr lang="en-US"/>
          </a:p>
        </p:txBody>
      </p:sp>
      <p:sp>
        <p:nvSpPr>
          <p:cNvPr id="6" name="Footer Placeholder 5"/>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3889889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III. Harvest and Uses.</a:t>
            </a:r>
            <a:br>
              <a:rPr lang="en-US" dirty="0"/>
            </a:br>
            <a:endParaRPr lang="en-US" dirty="0"/>
          </a:p>
        </p:txBody>
      </p:sp>
      <p:pic>
        <p:nvPicPr>
          <p:cNvPr id="48" name="Picture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p:cNvSpPr txBox="1"/>
          <p:nvPr/>
        </p:nvSpPr>
        <p:spPr>
          <a:xfrm rot="20444107">
            <a:off x="3027415" y="2508672"/>
            <a:ext cx="3841683" cy="369332"/>
          </a:xfrm>
          <a:prstGeom prst="rect">
            <a:avLst/>
          </a:prstGeom>
          <a:noFill/>
        </p:spPr>
        <p:txBody>
          <a:bodyPr wrap="square" rtlCol="0">
            <a:spAutoFit/>
          </a:bodyPr>
          <a:lstStyle/>
          <a:p>
            <a:pPr algn="ctr"/>
            <a:r>
              <a:rPr lang="en-GB" dirty="0" smtClean="0">
                <a:latin typeface="Microsoft YaHei UI" panose="020B0503020204020204" pitchFamily="34" charset="-122"/>
                <a:ea typeface="Microsoft YaHei UI" panose="020B0503020204020204" pitchFamily="34" charset="-122"/>
                <a:cs typeface="MV Boli" panose="02000500030200090000" pitchFamily="2" charset="0"/>
              </a:rPr>
              <a:t>MAY BE YOU DID NOT KNOW</a:t>
            </a:r>
            <a:endParaRPr lang="en-US" dirty="0">
              <a:latin typeface="Microsoft YaHei UI" panose="020B0503020204020204" pitchFamily="34" charset="-122"/>
              <a:ea typeface="Microsoft YaHei UI" panose="020B0503020204020204" pitchFamily="34" charset="-122"/>
              <a:cs typeface="MV Boli" panose="02000500030200090000" pitchFamily="2" charset="0"/>
            </a:endParaRPr>
          </a:p>
        </p:txBody>
      </p:sp>
      <p:sp>
        <p:nvSpPr>
          <p:cNvPr id="7" name="TextBox 6"/>
          <p:cNvSpPr txBox="1"/>
          <p:nvPr/>
        </p:nvSpPr>
        <p:spPr>
          <a:xfrm>
            <a:off x="747411" y="2106053"/>
            <a:ext cx="4642137" cy="369332"/>
          </a:xfrm>
          <a:prstGeom prst="rect">
            <a:avLst/>
          </a:prstGeom>
          <a:noFill/>
        </p:spPr>
        <p:txBody>
          <a:bodyPr wrap="square" rtlCol="0">
            <a:spAutoFit/>
          </a:bodyPr>
          <a:lstStyle/>
          <a:p>
            <a:pPr algn="ctr"/>
            <a:r>
              <a:rPr lang="en-GB" dirty="0" smtClean="0">
                <a:latin typeface="Segoe Script" panose="020B0504020000000003" pitchFamily="34" charset="0"/>
              </a:rPr>
              <a:t>MAY BE YOU DID NOT KNOW</a:t>
            </a:r>
            <a:endParaRPr lang="en-US" dirty="0">
              <a:latin typeface="Segoe Script" panose="020B0504020000000003" pitchFamily="34" charset="0"/>
            </a:endParaRPr>
          </a:p>
        </p:txBody>
      </p:sp>
      <p:sp>
        <p:nvSpPr>
          <p:cNvPr id="19" name="TextBox 18"/>
          <p:cNvSpPr txBox="1"/>
          <p:nvPr/>
        </p:nvSpPr>
        <p:spPr>
          <a:xfrm rot="2995853">
            <a:off x="5033302" y="4662099"/>
            <a:ext cx="3645688" cy="369332"/>
          </a:xfrm>
          <a:prstGeom prst="rect">
            <a:avLst/>
          </a:prstGeom>
          <a:noFill/>
        </p:spPr>
        <p:txBody>
          <a:bodyPr wrap="square" rtlCol="0">
            <a:spAutoFit/>
          </a:bodyPr>
          <a:lstStyle/>
          <a:p>
            <a:pPr algn="ctr"/>
            <a:r>
              <a:rPr lang="en-GB" dirty="0" smtClean="0">
                <a:latin typeface="David" panose="020E0502060401010101" pitchFamily="34" charset="-79"/>
                <a:cs typeface="David" panose="020E0502060401010101" pitchFamily="34" charset="-79"/>
              </a:rPr>
              <a:t>MAY BE YOU DID NOT KNOW</a:t>
            </a:r>
            <a:endParaRPr lang="en-US" dirty="0">
              <a:latin typeface="David" panose="020E0502060401010101" pitchFamily="34" charset="-79"/>
              <a:cs typeface="David" panose="020E0502060401010101" pitchFamily="34" charset="-79"/>
            </a:endParaRPr>
          </a:p>
        </p:txBody>
      </p:sp>
      <p:sp>
        <p:nvSpPr>
          <p:cNvPr id="20" name="TextBox 19"/>
          <p:cNvSpPr txBox="1"/>
          <p:nvPr/>
        </p:nvSpPr>
        <p:spPr>
          <a:xfrm rot="20013691">
            <a:off x="4775601" y="4839847"/>
            <a:ext cx="4029608" cy="369332"/>
          </a:xfrm>
          <a:prstGeom prst="rect">
            <a:avLst/>
          </a:prstGeom>
          <a:noFill/>
        </p:spPr>
        <p:txBody>
          <a:bodyPr wrap="square" rtlCol="0">
            <a:spAutoFit/>
          </a:bodyPr>
          <a:lstStyle/>
          <a:p>
            <a:pPr algn="ctr"/>
            <a:r>
              <a:rPr lang="en-GB" dirty="0" smtClean="0">
                <a:latin typeface="Arial Black" panose="020B0A04020102020204" pitchFamily="34" charset="0"/>
              </a:rPr>
              <a:t>MAY BE YOU DID NOT KNOW</a:t>
            </a:r>
            <a:endParaRPr lang="en-US" dirty="0">
              <a:latin typeface="Arial Black" panose="020B0A04020102020204" pitchFamily="34" charset="0"/>
            </a:endParaRPr>
          </a:p>
        </p:txBody>
      </p:sp>
      <p:sp>
        <p:nvSpPr>
          <p:cNvPr id="21" name="TextBox 20"/>
          <p:cNvSpPr txBox="1"/>
          <p:nvPr/>
        </p:nvSpPr>
        <p:spPr>
          <a:xfrm rot="17840395">
            <a:off x="5257028" y="2085734"/>
            <a:ext cx="4642137" cy="369332"/>
          </a:xfrm>
          <a:prstGeom prst="rect">
            <a:avLst/>
          </a:prstGeom>
          <a:noFill/>
        </p:spPr>
        <p:txBody>
          <a:bodyPr wrap="square" rtlCol="0">
            <a:spAutoFit/>
          </a:bodyPr>
          <a:lstStyle/>
          <a:p>
            <a:pPr algn="ctr"/>
            <a:r>
              <a:rPr lang="en-GB" dirty="0" smtClean="0">
                <a:latin typeface="DilleniaUPC" panose="02020603050405020304" pitchFamily="18" charset="-34"/>
                <a:cs typeface="DilleniaUPC" panose="02020603050405020304" pitchFamily="18" charset="-34"/>
              </a:rPr>
              <a:t>MAY BE YOU DID NOT KNOW</a:t>
            </a:r>
            <a:endParaRPr lang="en-US" dirty="0">
              <a:latin typeface="DilleniaUPC" panose="02020603050405020304" pitchFamily="18" charset="-34"/>
              <a:cs typeface="DilleniaUPC" panose="02020603050405020304" pitchFamily="18" charset="-34"/>
            </a:endParaRPr>
          </a:p>
        </p:txBody>
      </p:sp>
      <p:sp>
        <p:nvSpPr>
          <p:cNvPr id="22" name="TextBox 21"/>
          <p:cNvSpPr txBox="1"/>
          <p:nvPr/>
        </p:nvSpPr>
        <p:spPr>
          <a:xfrm rot="329709">
            <a:off x="6487120" y="2742175"/>
            <a:ext cx="4642137" cy="369332"/>
          </a:xfrm>
          <a:prstGeom prst="rect">
            <a:avLst/>
          </a:prstGeom>
          <a:noFill/>
        </p:spPr>
        <p:txBody>
          <a:bodyPr wrap="square" rtlCol="0">
            <a:spAutoFit/>
          </a:bodyPr>
          <a:lstStyle/>
          <a:p>
            <a:pPr algn="ctr"/>
            <a:r>
              <a:rPr lang="en-GB" dirty="0" smtClean="0">
                <a:latin typeface="Consolas" panose="020B0609020204030204" pitchFamily="49" charset="0"/>
                <a:cs typeface="Consolas" panose="020B0609020204030204" pitchFamily="49" charset="0"/>
              </a:rPr>
              <a:t>MAY BE YOU DID NOT KNOW</a:t>
            </a:r>
            <a:endParaRPr lang="en-US" dirty="0">
              <a:latin typeface="Consolas" panose="020B0609020204030204" pitchFamily="49" charset="0"/>
              <a:cs typeface="Consolas" panose="020B0609020204030204" pitchFamily="49" charset="0"/>
            </a:endParaRPr>
          </a:p>
        </p:txBody>
      </p:sp>
      <p:sp>
        <p:nvSpPr>
          <p:cNvPr id="23" name="TextBox 22"/>
          <p:cNvSpPr txBox="1"/>
          <p:nvPr/>
        </p:nvSpPr>
        <p:spPr>
          <a:xfrm rot="410847">
            <a:off x="593621" y="3683096"/>
            <a:ext cx="4642137" cy="369332"/>
          </a:xfrm>
          <a:prstGeom prst="rect">
            <a:avLst/>
          </a:prstGeom>
          <a:noFill/>
        </p:spPr>
        <p:txBody>
          <a:bodyPr wrap="square" rtlCol="0">
            <a:spAutoFit/>
          </a:bodyPr>
          <a:lstStyle/>
          <a:p>
            <a:pPr algn="ctr"/>
            <a:r>
              <a:rPr lang="en-GB" dirty="0" smtClean="0">
                <a:latin typeface="MV Boli" panose="02000500030200090000" pitchFamily="2" charset="0"/>
                <a:cs typeface="MV Boli" panose="02000500030200090000" pitchFamily="2" charset="0"/>
              </a:rPr>
              <a:t>MAY BE YOU DID NOT KNOW</a:t>
            </a:r>
            <a:endParaRPr lang="en-US" dirty="0">
              <a:latin typeface="MV Boli" panose="02000500030200090000" pitchFamily="2" charset="0"/>
              <a:cs typeface="MV Boli" panose="02000500030200090000" pitchFamily="2" charset="0"/>
            </a:endParaRPr>
          </a:p>
        </p:txBody>
      </p:sp>
      <p:sp>
        <p:nvSpPr>
          <p:cNvPr id="24" name="TextBox 23"/>
          <p:cNvSpPr txBox="1"/>
          <p:nvPr/>
        </p:nvSpPr>
        <p:spPr>
          <a:xfrm rot="323967">
            <a:off x="1844265" y="6168250"/>
            <a:ext cx="4642137" cy="369332"/>
          </a:xfrm>
          <a:prstGeom prst="rect">
            <a:avLst/>
          </a:prstGeom>
          <a:noFill/>
        </p:spPr>
        <p:txBody>
          <a:bodyPr wrap="square" rtlCol="0">
            <a:spAutoFit/>
          </a:bodyPr>
          <a:lstStyle/>
          <a:p>
            <a:pPr algn="ctr"/>
            <a:r>
              <a:rPr lang="en-GB" dirty="0" smtClean="0">
                <a:latin typeface="Courier New" panose="02070309020205020404" pitchFamily="49" charset="0"/>
                <a:cs typeface="Courier New" panose="02070309020205020404" pitchFamily="49" charset="0"/>
              </a:rPr>
              <a:t>MAY BE YOU DID NOT KNOW</a:t>
            </a:r>
            <a:endParaRPr lang="en-US" dirty="0">
              <a:latin typeface="Courier New" panose="02070309020205020404" pitchFamily="49" charset="0"/>
              <a:cs typeface="Courier New" panose="02070309020205020404" pitchFamily="49" charset="0"/>
            </a:endParaRPr>
          </a:p>
        </p:txBody>
      </p:sp>
      <p:sp>
        <p:nvSpPr>
          <p:cNvPr id="25" name="TextBox 24"/>
          <p:cNvSpPr txBox="1"/>
          <p:nvPr/>
        </p:nvSpPr>
        <p:spPr>
          <a:xfrm rot="20444107">
            <a:off x="390233" y="5179961"/>
            <a:ext cx="4642137" cy="369332"/>
          </a:xfrm>
          <a:prstGeom prst="rect">
            <a:avLst/>
          </a:prstGeom>
          <a:noFill/>
        </p:spPr>
        <p:txBody>
          <a:bodyPr wrap="square" rtlCol="0">
            <a:spAutoFit/>
          </a:bodyPr>
          <a:lstStyle/>
          <a:p>
            <a:pPr algn="ctr"/>
            <a:r>
              <a:rPr lang="en-GB" dirty="0" smtClean="0">
                <a:latin typeface="AngsanaUPC" panose="02020603050405020304" pitchFamily="18" charset="-34"/>
                <a:cs typeface="AngsanaUPC" panose="02020603050405020304" pitchFamily="18" charset="-34"/>
              </a:rPr>
              <a:t>MAY BE YOU DID NOT KNOW</a:t>
            </a:r>
            <a:endParaRPr lang="en-US" dirty="0">
              <a:latin typeface="AngsanaUPC" panose="02020603050405020304" pitchFamily="18" charset="-34"/>
              <a:cs typeface="AngsanaUPC" panose="02020603050405020304" pitchFamily="18" charset="-34"/>
            </a:endParaRPr>
          </a:p>
        </p:txBody>
      </p:sp>
      <p:sp>
        <p:nvSpPr>
          <p:cNvPr id="26" name="TextBox 25"/>
          <p:cNvSpPr txBox="1"/>
          <p:nvPr/>
        </p:nvSpPr>
        <p:spPr>
          <a:xfrm rot="19968845">
            <a:off x="3470831" y="3374783"/>
            <a:ext cx="4642137" cy="369332"/>
          </a:xfrm>
          <a:prstGeom prst="rect">
            <a:avLst/>
          </a:prstGeom>
          <a:noFill/>
        </p:spPr>
        <p:txBody>
          <a:bodyPr wrap="square" rtlCol="0">
            <a:spAutoFit/>
          </a:bodyPr>
          <a:lstStyle/>
          <a:p>
            <a:pPr algn="ctr"/>
            <a:r>
              <a:rPr lang="en-GB" dirty="0" smtClean="0">
                <a:latin typeface="DFKai-SB" panose="03000509000000000000" pitchFamily="65" charset="-120"/>
                <a:ea typeface="DFKai-SB" panose="03000509000000000000" pitchFamily="65" charset="-120"/>
              </a:rPr>
              <a:t>MAY BE YOU DID NOT KNOW</a:t>
            </a:r>
            <a:endParaRPr lang="en-US" dirty="0">
              <a:latin typeface="DFKai-SB" panose="03000509000000000000" pitchFamily="65" charset="-120"/>
              <a:ea typeface="DFKai-SB" panose="03000509000000000000" pitchFamily="65" charset="-120"/>
            </a:endParaRPr>
          </a:p>
        </p:txBody>
      </p:sp>
      <p:sp>
        <p:nvSpPr>
          <p:cNvPr id="27" name="TextBox 26"/>
          <p:cNvSpPr txBox="1"/>
          <p:nvPr/>
        </p:nvSpPr>
        <p:spPr>
          <a:xfrm rot="19578958">
            <a:off x="6209515" y="5689468"/>
            <a:ext cx="4642137" cy="369332"/>
          </a:xfrm>
          <a:prstGeom prst="rect">
            <a:avLst/>
          </a:prstGeom>
          <a:noFill/>
        </p:spPr>
        <p:txBody>
          <a:bodyPr wrap="square" rtlCol="0">
            <a:spAutoFit/>
          </a:bodyPr>
          <a:lstStyle/>
          <a:p>
            <a:pPr algn="ctr"/>
            <a:r>
              <a:rPr lang="en-GB" dirty="0" smtClean="0"/>
              <a:t>MAY BE YOU DID NOT KNOW</a:t>
            </a:r>
            <a:endParaRPr lang="en-US" dirty="0"/>
          </a:p>
        </p:txBody>
      </p:sp>
      <p:sp>
        <p:nvSpPr>
          <p:cNvPr id="28" name="TextBox 27"/>
          <p:cNvSpPr txBox="1"/>
          <p:nvPr/>
        </p:nvSpPr>
        <p:spPr>
          <a:xfrm rot="15593049">
            <a:off x="7395753" y="2995864"/>
            <a:ext cx="4642137" cy="369332"/>
          </a:xfrm>
          <a:prstGeom prst="rect">
            <a:avLst/>
          </a:prstGeom>
          <a:noFill/>
        </p:spPr>
        <p:txBody>
          <a:bodyPr wrap="square" rtlCol="0">
            <a:spAutoFit/>
          </a:bodyPr>
          <a:lstStyle/>
          <a:p>
            <a:pPr algn="ctr"/>
            <a:r>
              <a:rPr lang="en-GB" dirty="0" smtClean="0">
                <a:latin typeface="Segoe UI Symbol" panose="020B0502040204020203" pitchFamily="34" charset="0"/>
                <a:ea typeface="Segoe UI Symbol" panose="020B0502040204020203" pitchFamily="34" charset="0"/>
              </a:rPr>
              <a:t>MAY BE YOU DID NOT KNOW</a:t>
            </a:r>
            <a:endParaRPr lang="en-US" dirty="0">
              <a:latin typeface="Segoe UI Symbol" panose="020B0502040204020203" pitchFamily="34" charset="0"/>
              <a:ea typeface="Segoe UI Symbol" panose="020B0502040204020203" pitchFamily="34" charset="0"/>
            </a:endParaRPr>
          </a:p>
        </p:txBody>
      </p:sp>
      <p:sp>
        <p:nvSpPr>
          <p:cNvPr id="29" name="TextBox 28"/>
          <p:cNvSpPr txBox="1"/>
          <p:nvPr/>
        </p:nvSpPr>
        <p:spPr>
          <a:xfrm rot="1078092">
            <a:off x="2747112" y="4797784"/>
            <a:ext cx="4642137" cy="369332"/>
          </a:xfrm>
          <a:prstGeom prst="rect">
            <a:avLst/>
          </a:prstGeom>
          <a:noFill/>
        </p:spPr>
        <p:txBody>
          <a:bodyPr wrap="square" rtlCol="0">
            <a:spAutoFit/>
          </a:bodyPr>
          <a:lstStyle/>
          <a:p>
            <a:pPr algn="ctr"/>
            <a:r>
              <a:rPr lang="en-GB" dirty="0" smtClean="0">
                <a:latin typeface="Trebuchet MS" panose="020B0603020202020204" pitchFamily="34" charset="0"/>
              </a:rPr>
              <a:t>MAY BE YOU DID NOT KNOW</a:t>
            </a:r>
            <a:endParaRPr lang="en-US" dirty="0">
              <a:latin typeface="Trebuchet MS" panose="020B0603020202020204" pitchFamily="34" charset="0"/>
            </a:endParaRPr>
          </a:p>
        </p:txBody>
      </p:sp>
      <p:sp>
        <p:nvSpPr>
          <p:cNvPr id="49" name="Slide Number Placeholder 48"/>
          <p:cNvSpPr>
            <a:spLocks noGrp="1"/>
          </p:cNvSpPr>
          <p:nvPr>
            <p:ph type="sldNum" sz="quarter" idx="12"/>
          </p:nvPr>
        </p:nvSpPr>
        <p:spPr/>
        <p:txBody>
          <a:bodyPr/>
          <a:lstStyle/>
          <a:p>
            <a:fld id="{31A1DA6A-B08B-4447-8684-32857CF8D4CE}" type="slidenum">
              <a:rPr lang="en-US" smtClean="0"/>
              <a:t>16</a:t>
            </a:fld>
            <a:endParaRPr lang="en-US"/>
          </a:p>
        </p:txBody>
      </p:sp>
      <p:sp>
        <p:nvSpPr>
          <p:cNvPr id="50" name="Footer Placeholder 49"/>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1159374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 calcmode="lin" valueType="num">
                                      <p:cBhvr>
                                        <p:cTn id="9" dur="250" fill="hold"/>
                                        <p:tgtEl>
                                          <p:spTgt spid="6"/>
                                        </p:tgtEl>
                                        <p:attrNameLst>
                                          <p:attrName>style.rotation</p:attrName>
                                        </p:attrNameLst>
                                      </p:cBhvr>
                                      <p:tavLst>
                                        <p:tav tm="0">
                                          <p:val>
                                            <p:fltVal val="90"/>
                                          </p:val>
                                        </p:tav>
                                        <p:tav tm="100000">
                                          <p:val>
                                            <p:fltVal val="0"/>
                                          </p:val>
                                        </p:tav>
                                      </p:tavLst>
                                    </p:anim>
                                    <p:animEffect transition="in" filter="fade">
                                      <p:cBhvr>
                                        <p:cTn id="10" dur="250"/>
                                        <p:tgtEl>
                                          <p:spTgt spid="6"/>
                                        </p:tgtEl>
                                      </p:cBhvr>
                                    </p:animEffect>
                                  </p:childTnLst>
                                </p:cTn>
                              </p:par>
                            </p:childTnLst>
                          </p:cTn>
                        </p:par>
                        <p:par>
                          <p:cTn id="11" fill="hold">
                            <p:stCondLst>
                              <p:cond delay="250"/>
                            </p:stCondLst>
                            <p:childTnLst>
                              <p:par>
                                <p:cTn id="12" presetID="31"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250" fill="hold"/>
                                        <p:tgtEl>
                                          <p:spTgt spid="7"/>
                                        </p:tgtEl>
                                        <p:attrNameLst>
                                          <p:attrName>ppt_w</p:attrName>
                                        </p:attrNameLst>
                                      </p:cBhvr>
                                      <p:tavLst>
                                        <p:tav tm="0">
                                          <p:val>
                                            <p:fltVal val="0"/>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anim calcmode="lin" valueType="num">
                                      <p:cBhvr>
                                        <p:cTn id="16" dur="250" fill="hold"/>
                                        <p:tgtEl>
                                          <p:spTgt spid="7"/>
                                        </p:tgtEl>
                                        <p:attrNameLst>
                                          <p:attrName>style.rotation</p:attrName>
                                        </p:attrNameLst>
                                      </p:cBhvr>
                                      <p:tavLst>
                                        <p:tav tm="0">
                                          <p:val>
                                            <p:fltVal val="90"/>
                                          </p:val>
                                        </p:tav>
                                        <p:tav tm="100000">
                                          <p:val>
                                            <p:fltVal val="0"/>
                                          </p:val>
                                        </p:tav>
                                      </p:tavLst>
                                    </p:anim>
                                    <p:animEffect transition="in" filter="fade">
                                      <p:cBhvr>
                                        <p:cTn id="17" dur="250"/>
                                        <p:tgtEl>
                                          <p:spTgt spid="7"/>
                                        </p:tgtEl>
                                      </p:cBhvr>
                                    </p:animEffect>
                                  </p:childTnLst>
                                </p:cTn>
                              </p:par>
                            </p:childTnLst>
                          </p:cTn>
                        </p:par>
                        <p:par>
                          <p:cTn id="18" fill="hold">
                            <p:stCondLst>
                              <p:cond delay="500"/>
                            </p:stCondLst>
                            <p:childTnLst>
                              <p:par>
                                <p:cTn id="19" presetID="31"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250" fill="hold"/>
                                        <p:tgtEl>
                                          <p:spTgt spid="19"/>
                                        </p:tgtEl>
                                        <p:attrNameLst>
                                          <p:attrName>ppt_w</p:attrName>
                                        </p:attrNameLst>
                                      </p:cBhvr>
                                      <p:tavLst>
                                        <p:tav tm="0">
                                          <p:val>
                                            <p:fltVal val="0"/>
                                          </p:val>
                                        </p:tav>
                                        <p:tav tm="100000">
                                          <p:val>
                                            <p:strVal val="#ppt_w"/>
                                          </p:val>
                                        </p:tav>
                                      </p:tavLst>
                                    </p:anim>
                                    <p:anim calcmode="lin" valueType="num">
                                      <p:cBhvr>
                                        <p:cTn id="22" dur="250" fill="hold"/>
                                        <p:tgtEl>
                                          <p:spTgt spid="19"/>
                                        </p:tgtEl>
                                        <p:attrNameLst>
                                          <p:attrName>ppt_h</p:attrName>
                                        </p:attrNameLst>
                                      </p:cBhvr>
                                      <p:tavLst>
                                        <p:tav tm="0">
                                          <p:val>
                                            <p:fltVal val="0"/>
                                          </p:val>
                                        </p:tav>
                                        <p:tav tm="100000">
                                          <p:val>
                                            <p:strVal val="#ppt_h"/>
                                          </p:val>
                                        </p:tav>
                                      </p:tavLst>
                                    </p:anim>
                                    <p:anim calcmode="lin" valueType="num">
                                      <p:cBhvr>
                                        <p:cTn id="23" dur="250" fill="hold"/>
                                        <p:tgtEl>
                                          <p:spTgt spid="19"/>
                                        </p:tgtEl>
                                        <p:attrNameLst>
                                          <p:attrName>style.rotation</p:attrName>
                                        </p:attrNameLst>
                                      </p:cBhvr>
                                      <p:tavLst>
                                        <p:tav tm="0">
                                          <p:val>
                                            <p:fltVal val="90"/>
                                          </p:val>
                                        </p:tav>
                                        <p:tav tm="100000">
                                          <p:val>
                                            <p:fltVal val="0"/>
                                          </p:val>
                                        </p:tav>
                                      </p:tavLst>
                                    </p:anim>
                                    <p:animEffect transition="in" filter="fade">
                                      <p:cBhvr>
                                        <p:cTn id="24" dur="250"/>
                                        <p:tgtEl>
                                          <p:spTgt spid="19"/>
                                        </p:tgtEl>
                                      </p:cBhvr>
                                    </p:animEffect>
                                  </p:childTnLst>
                                </p:cTn>
                              </p:par>
                            </p:childTnLst>
                          </p:cTn>
                        </p:par>
                        <p:par>
                          <p:cTn id="25" fill="hold">
                            <p:stCondLst>
                              <p:cond delay="750"/>
                            </p:stCondLst>
                            <p:childTnLst>
                              <p:par>
                                <p:cTn id="26" presetID="31"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250" fill="hold"/>
                                        <p:tgtEl>
                                          <p:spTgt spid="20"/>
                                        </p:tgtEl>
                                        <p:attrNameLst>
                                          <p:attrName>ppt_w</p:attrName>
                                        </p:attrNameLst>
                                      </p:cBhvr>
                                      <p:tavLst>
                                        <p:tav tm="0">
                                          <p:val>
                                            <p:fltVal val="0"/>
                                          </p:val>
                                        </p:tav>
                                        <p:tav tm="100000">
                                          <p:val>
                                            <p:strVal val="#ppt_w"/>
                                          </p:val>
                                        </p:tav>
                                      </p:tavLst>
                                    </p:anim>
                                    <p:anim calcmode="lin" valueType="num">
                                      <p:cBhvr>
                                        <p:cTn id="29" dur="250" fill="hold"/>
                                        <p:tgtEl>
                                          <p:spTgt spid="20"/>
                                        </p:tgtEl>
                                        <p:attrNameLst>
                                          <p:attrName>ppt_h</p:attrName>
                                        </p:attrNameLst>
                                      </p:cBhvr>
                                      <p:tavLst>
                                        <p:tav tm="0">
                                          <p:val>
                                            <p:fltVal val="0"/>
                                          </p:val>
                                        </p:tav>
                                        <p:tav tm="100000">
                                          <p:val>
                                            <p:strVal val="#ppt_h"/>
                                          </p:val>
                                        </p:tav>
                                      </p:tavLst>
                                    </p:anim>
                                    <p:anim calcmode="lin" valueType="num">
                                      <p:cBhvr>
                                        <p:cTn id="30" dur="250" fill="hold"/>
                                        <p:tgtEl>
                                          <p:spTgt spid="20"/>
                                        </p:tgtEl>
                                        <p:attrNameLst>
                                          <p:attrName>style.rotation</p:attrName>
                                        </p:attrNameLst>
                                      </p:cBhvr>
                                      <p:tavLst>
                                        <p:tav tm="0">
                                          <p:val>
                                            <p:fltVal val="90"/>
                                          </p:val>
                                        </p:tav>
                                        <p:tav tm="100000">
                                          <p:val>
                                            <p:fltVal val="0"/>
                                          </p:val>
                                        </p:tav>
                                      </p:tavLst>
                                    </p:anim>
                                    <p:animEffect transition="in" filter="fade">
                                      <p:cBhvr>
                                        <p:cTn id="31" dur="250"/>
                                        <p:tgtEl>
                                          <p:spTgt spid="20"/>
                                        </p:tgtEl>
                                      </p:cBhvr>
                                    </p:animEffect>
                                  </p:childTnLst>
                                </p:cTn>
                              </p:par>
                            </p:childTnLst>
                          </p:cTn>
                        </p:par>
                        <p:par>
                          <p:cTn id="32" fill="hold">
                            <p:stCondLst>
                              <p:cond delay="1000"/>
                            </p:stCondLst>
                            <p:childTnLst>
                              <p:par>
                                <p:cTn id="33" presetID="31"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250" fill="hold"/>
                                        <p:tgtEl>
                                          <p:spTgt spid="22"/>
                                        </p:tgtEl>
                                        <p:attrNameLst>
                                          <p:attrName>ppt_w</p:attrName>
                                        </p:attrNameLst>
                                      </p:cBhvr>
                                      <p:tavLst>
                                        <p:tav tm="0">
                                          <p:val>
                                            <p:fltVal val="0"/>
                                          </p:val>
                                        </p:tav>
                                        <p:tav tm="100000">
                                          <p:val>
                                            <p:strVal val="#ppt_w"/>
                                          </p:val>
                                        </p:tav>
                                      </p:tavLst>
                                    </p:anim>
                                    <p:anim calcmode="lin" valueType="num">
                                      <p:cBhvr>
                                        <p:cTn id="36" dur="250" fill="hold"/>
                                        <p:tgtEl>
                                          <p:spTgt spid="22"/>
                                        </p:tgtEl>
                                        <p:attrNameLst>
                                          <p:attrName>ppt_h</p:attrName>
                                        </p:attrNameLst>
                                      </p:cBhvr>
                                      <p:tavLst>
                                        <p:tav tm="0">
                                          <p:val>
                                            <p:fltVal val="0"/>
                                          </p:val>
                                        </p:tav>
                                        <p:tav tm="100000">
                                          <p:val>
                                            <p:strVal val="#ppt_h"/>
                                          </p:val>
                                        </p:tav>
                                      </p:tavLst>
                                    </p:anim>
                                    <p:anim calcmode="lin" valueType="num">
                                      <p:cBhvr>
                                        <p:cTn id="37" dur="250" fill="hold"/>
                                        <p:tgtEl>
                                          <p:spTgt spid="22"/>
                                        </p:tgtEl>
                                        <p:attrNameLst>
                                          <p:attrName>style.rotation</p:attrName>
                                        </p:attrNameLst>
                                      </p:cBhvr>
                                      <p:tavLst>
                                        <p:tav tm="0">
                                          <p:val>
                                            <p:fltVal val="90"/>
                                          </p:val>
                                        </p:tav>
                                        <p:tav tm="100000">
                                          <p:val>
                                            <p:fltVal val="0"/>
                                          </p:val>
                                        </p:tav>
                                      </p:tavLst>
                                    </p:anim>
                                    <p:animEffect transition="in" filter="fade">
                                      <p:cBhvr>
                                        <p:cTn id="38" dur="250"/>
                                        <p:tgtEl>
                                          <p:spTgt spid="22"/>
                                        </p:tgtEl>
                                      </p:cBhvr>
                                    </p:animEffect>
                                  </p:childTnLst>
                                </p:cTn>
                              </p:par>
                            </p:childTnLst>
                          </p:cTn>
                        </p:par>
                        <p:par>
                          <p:cTn id="39" fill="hold">
                            <p:stCondLst>
                              <p:cond delay="1250"/>
                            </p:stCondLst>
                            <p:childTnLst>
                              <p:par>
                                <p:cTn id="40" presetID="31" presetClass="entr" presetSubtype="0"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250" fill="hold"/>
                                        <p:tgtEl>
                                          <p:spTgt spid="23"/>
                                        </p:tgtEl>
                                        <p:attrNameLst>
                                          <p:attrName>ppt_w</p:attrName>
                                        </p:attrNameLst>
                                      </p:cBhvr>
                                      <p:tavLst>
                                        <p:tav tm="0">
                                          <p:val>
                                            <p:fltVal val="0"/>
                                          </p:val>
                                        </p:tav>
                                        <p:tav tm="100000">
                                          <p:val>
                                            <p:strVal val="#ppt_w"/>
                                          </p:val>
                                        </p:tav>
                                      </p:tavLst>
                                    </p:anim>
                                    <p:anim calcmode="lin" valueType="num">
                                      <p:cBhvr>
                                        <p:cTn id="43" dur="250" fill="hold"/>
                                        <p:tgtEl>
                                          <p:spTgt spid="23"/>
                                        </p:tgtEl>
                                        <p:attrNameLst>
                                          <p:attrName>ppt_h</p:attrName>
                                        </p:attrNameLst>
                                      </p:cBhvr>
                                      <p:tavLst>
                                        <p:tav tm="0">
                                          <p:val>
                                            <p:fltVal val="0"/>
                                          </p:val>
                                        </p:tav>
                                        <p:tav tm="100000">
                                          <p:val>
                                            <p:strVal val="#ppt_h"/>
                                          </p:val>
                                        </p:tav>
                                      </p:tavLst>
                                    </p:anim>
                                    <p:anim calcmode="lin" valueType="num">
                                      <p:cBhvr>
                                        <p:cTn id="44" dur="250" fill="hold"/>
                                        <p:tgtEl>
                                          <p:spTgt spid="23"/>
                                        </p:tgtEl>
                                        <p:attrNameLst>
                                          <p:attrName>style.rotation</p:attrName>
                                        </p:attrNameLst>
                                      </p:cBhvr>
                                      <p:tavLst>
                                        <p:tav tm="0">
                                          <p:val>
                                            <p:fltVal val="90"/>
                                          </p:val>
                                        </p:tav>
                                        <p:tav tm="100000">
                                          <p:val>
                                            <p:fltVal val="0"/>
                                          </p:val>
                                        </p:tav>
                                      </p:tavLst>
                                    </p:anim>
                                    <p:animEffect transition="in" filter="fade">
                                      <p:cBhvr>
                                        <p:cTn id="45" dur="250"/>
                                        <p:tgtEl>
                                          <p:spTgt spid="23"/>
                                        </p:tgtEl>
                                      </p:cBhvr>
                                    </p:animEffect>
                                  </p:childTnLst>
                                </p:cTn>
                              </p:par>
                            </p:childTnLst>
                          </p:cTn>
                        </p:par>
                        <p:par>
                          <p:cTn id="46" fill="hold">
                            <p:stCondLst>
                              <p:cond delay="1500"/>
                            </p:stCondLst>
                            <p:childTnLst>
                              <p:par>
                                <p:cTn id="47" presetID="31"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250" fill="hold"/>
                                        <p:tgtEl>
                                          <p:spTgt spid="24"/>
                                        </p:tgtEl>
                                        <p:attrNameLst>
                                          <p:attrName>ppt_w</p:attrName>
                                        </p:attrNameLst>
                                      </p:cBhvr>
                                      <p:tavLst>
                                        <p:tav tm="0">
                                          <p:val>
                                            <p:fltVal val="0"/>
                                          </p:val>
                                        </p:tav>
                                        <p:tav tm="100000">
                                          <p:val>
                                            <p:strVal val="#ppt_w"/>
                                          </p:val>
                                        </p:tav>
                                      </p:tavLst>
                                    </p:anim>
                                    <p:anim calcmode="lin" valueType="num">
                                      <p:cBhvr>
                                        <p:cTn id="50" dur="250" fill="hold"/>
                                        <p:tgtEl>
                                          <p:spTgt spid="24"/>
                                        </p:tgtEl>
                                        <p:attrNameLst>
                                          <p:attrName>ppt_h</p:attrName>
                                        </p:attrNameLst>
                                      </p:cBhvr>
                                      <p:tavLst>
                                        <p:tav tm="0">
                                          <p:val>
                                            <p:fltVal val="0"/>
                                          </p:val>
                                        </p:tav>
                                        <p:tav tm="100000">
                                          <p:val>
                                            <p:strVal val="#ppt_h"/>
                                          </p:val>
                                        </p:tav>
                                      </p:tavLst>
                                    </p:anim>
                                    <p:anim calcmode="lin" valueType="num">
                                      <p:cBhvr>
                                        <p:cTn id="51" dur="250" fill="hold"/>
                                        <p:tgtEl>
                                          <p:spTgt spid="24"/>
                                        </p:tgtEl>
                                        <p:attrNameLst>
                                          <p:attrName>style.rotation</p:attrName>
                                        </p:attrNameLst>
                                      </p:cBhvr>
                                      <p:tavLst>
                                        <p:tav tm="0">
                                          <p:val>
                                            <p:fltVal val="90"/>
                                          </p:val>
                                        </p:tav>
                                        <p:tav tm="100000">
                                          <p:val>
                                            <p:fltVal val="0"/>
                                          </p:val>
                                        </p:tav>
                                      </p:tavLst>
                                    </p:anim>
                                    <p:animEffect transition="in" filter="fade">
                                      <p:cBhvr>
                                        <p:cTn id="52" dur="250"/>
                                        <p:tgtEl>
                                          <p:spTgt spid="24"/>
                                        </p:tgtEl>
                                      </p:cBhvr>
                                    </p:animEffect>
                                  </p:childTnLst>
                                </p:cTn>
                              </p:par>
                            </p:childTnLst>
                          </p:cTn>
                        </p:par>
                        <p:par>
                          <p:cTn id="53" fill="hold">
                            <p:stCondLst>
                              <p:cond delay="1750"/>
                            </p:stCondLst>
                            <p:childTnLst>
                              <p:par>
                                <p:cTn id="54" presetID="31"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p:cTn id="56" dur="250" fill="hold"/>
                                        <p:tgtEl>
                                          <p:spTgt spid="25"/>
                                        </p:tgtEl>
                                        <p:attrNameLst>
                                          <p:attrName>ppt_w</p:attrName>
                                        </p:attrNameLst>
                                      </p:cBhvr>
                                      <p:tavLst>
                                        <p:tav tm="0">
                                          <p:val>
                                            <p:fltVal val="0"/>
                                          </p:val>
                                        </p:tav>
                                        <p:tav tm="100000">
                                          <p:val>
                                            <p:strVal val="#ppt_w"/>
                                          </p:val>
                                        </p:tav>
                                      </p:tavLst>
                                    </p:anim>
                                    <p:anim calcmode="lin" valueType="num">
                                      <p:cBhvr>
                                        <p:cTn id="57" dur="250" fill="hold"/>
                                        <p:tgtEl>
                                          <p:spTgt spid="25"/>
                                        </p:tgtEl>
                                        <p:attrNameLst>
                                          <p:attrName>ppt_h</p:attrName>
                                        </p:attrNameLst>
                                      </p:cBhvr>
                                      <p:tavLst>
                                        <p:tav tm="0">
                                          <p:val>
                                            <p:fltVal val="0"/>
                                          </p:val>
                                        </p:tav>
                                        <p:tav tm="100000">
                                          <p:val>
                                            <p:strVal val="#ppt_h"/>
                                          </p:val>
                                        </p:tav>
                                      </p:tavLst>
                                    </p:anim>
                                    <p:anim calcmode="lin" valueType="num">
                                      <p:cBhvr>
                                        <p:cTn id="58" dur="250" fill="hold"/>
                                        <p:tgtEl>
                                          <p:spTgt spid="25"/>
                                        </p:tgtEl>
                                        <p:attrNameLst>
                                          <p:attrName>style.rotation</p:attrName>
                                        </p:attrNameLst>
                                      </p:cBhvr>
                                      <p:tavLst>
                                        <p:tav tm="0">
                                          <p:val>
                                            <p:fltVal val="90"/>
                                          </p:val>
                                        </p:tav>
                                        <p:tav tm="100000">
                                          <p:val>
                                            <p:fltVal val="0"/>
                                          </p:val>
                                        </p:tav>
                                      </p:tavLst>
                                    </p:anim>
                                    <p:animEffect transition="in" filter="fade">
                                      <p:cBhvr>
                                        <p:cTn id="59" dur="250"/>
                                        <p:tgtEl>
                                          <p:spTgt spid="25"/>
                                        </p:tgtEl>
                                      </p:cBhvr>
                                    </p:animEffect>
                                  </p:childTnLst>
                                </p:cTn>
                              </p:par>
                            </p:childTnLst>
                          </p:cTn>
                        </p:par>
                        <p:par>
                          <p:cTn id="60" fill="hold">
                            <p:stCondLst>
                              <p:cond delay="2000"/>
                            </p:stCondLst>
                            <p:childTnLst>
                              <p:par>
                                <p:cTn id="61" presetID="31"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250" fill="hold"/>
                                        <p:tgtEl>
                                          <p:spTgt spid="26"/>
                                        </p:tgtEl>
                                        <p:attrNameLst>
                                          <p:attrName>ppt_w</p:attrName>
                                        </p:attrNameLst>
                                      </p:cBhvr>
                                      <p:tavLst>
                                        <p:tav tm="0">
                                          <p:val>
                                            <p:fltVal val="0"/>
                                          </p:val>
                                        </p:tav>
                                        <p:tav tm="100000">
                                          <p:val>
                                            <p:strVal val="#ppt_w"/>
                                          </p:val>
                                        </p:tav>
                                      </p:tavLst>
                                    </p:anim>
                                    <p:anim calcmode="lin" valueType="num">
                                      <p:cBhvr>
                                        <p:cTn id="64" dur="250" fill="hold"/>
                                        <p:tgtEl>
                                          <p:spTgt spid="26"/>
                                        </p:tgtEl>
                                        <p:attrNameLst>
                                          <p:attrName>ppt_h</p:attrName>
                                        </p:attrNameLst>
                                      </p:cBhvr>
                                      <p:tavLst>
                                        <p:tav tm="0">
                                          <p:val>
                                            <p:fltVal val="0"/>
                                          </p:val>
                                        </p:tav>
                                        <p:tav tm="100000">
                                          <p:val>
                                            <p:strVal val="#ppt_h"/>
                                          </p:val>
                                        </p:tav>
                                      </p:tavLst>
                                    </p:anim>
                                    <p:anim calcmode="lin" valueType="num">
                                      <p:cBhvr>
                                        <p:cTn id="65" dur="250" fill="hold"/>
                                        <p:tgtEl>
                                          <p:spTgt spid="26"/>
                                        </p:tgtEl>
                                        <p:attrNameLst>
                                          <p:attrName>style.rotation</p:attrName>
                                        </p:attrNameLst>
                                      </p:cBhvr>
                                      <p:tavLst>
                                        <p:tav tm="0">
                                          <p:val>
                                            <p:fltVal val="90"/>
                                          </p:val>
                                        </p:tav>
                                        <p:tav tm="100000">
                                          <p:val>
                                            <p:fltVal val="0"/>
                                          </p:val>
                                        </p:tav>
                                      </p:tavLst>
                                    </p:anim>
                                    <p:animEffect transition="in" filter="fade">
                                      <p:cBhvr>
                                        <p:cTn id="66" dur="250"/>
                                        <p:tgtEl>
                                          <p:spTgt spid="26"/>
                                        </p:tgtEl>
                                      </p:cBhvr>
                                    </p:animEffect>
                                  </p:childTnLst>
                                </p:cTn>
                              </p:par>
                            </p:childTnLst>
                          </p:cTn>
                        </p:par>
                        <p:par>
                          <p:cTn id="67" fill="hold">
                            <p:stCondLst>
                              <p:cond delay="2250"/>
                            </p:stCondLst>
                            <p:childTnLst>
                              <p:par>
                                <p:cTn id="68" presetID="31" presetClass="entr" presetSubtype="0"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250" fill="hold"/>
                                        <p:tgtEl>
                                          <p:spTgt spid="27"/>
                                        </p:tgtEl>
                                        <p:attrNameLst>
                                          <p:attrName>ppt_w</p:attrName>
                                        </p:attrNameLst>
                                      </p:cBhvr>
                                      <p:tavLst>
                                        <p:tav tm="0">
                                          <p:val>
                                            <p:fltVal val="0"/>
                                          </p:val>
                                        </p:tav>
                                        <p:tav tm="100000">
                                          <p:val>
                                            <p:strVal val="#ppt_w"/>
                                          </p:val>
                                        </p:tav>
                                      </p:tavLst>
                                    </p:anim>
                                    <p:anim calcmode="lin" valueType="num">
                                      <p:cBhvr>
                                        <p:cTn id="71" dur="250" fill="hold"/>
                                        <p:tgtEl>
                                          <p:spTgt spid="27"/>
                                        </p:tgtEl>
                                        <p:attrNameLst>
                                          <p:attrName>ppt_h</p:attrName>
                                        </p:attrNameLst>
                                      </p:cBhvr>
                                      <p:tavLst>
                                        <p:tav tm="0">
                                          <p:val>
                                            <p:fltVal val="0"/>
                                          </p:val>
                                        </p:tav>
                                        <p:tav tm="100000">
                                          <p:val>
                                            <p:strVal val="#ppt_h"/>
                                          </p:val>
                                        </p:tav>
                                      </p:tavLst>
                                    </p:anim>
                                    <p:anim calcmode="lin" valueType="num">
                                      <p:cBhvr>
                                        <p:cTn id="72" dur="250" fill="hold"/>
                                        <p:tgtEl>
                                          <p:spTgt spid="27"/>
                                        </p:tgtEl>
                                        <p:attrNameLst>
                                          <p:attrName>style.rotation</p:attrName>
                                        </p:attrNameLst>
                                      </p:cBhvr>
                                      <p:tavLst>
                                        <p:tav tm="0">
                                          <p:val>
                                            <p:fltVal val="90"/>
                                          </p:val>
                                        </p:tav>
                                        <p:tav tm="100000">
                                          <p:val>
                                            <p:fltVal val="0"/>
                                          </p:val>
                                        </p:tav>
                                      </p:tavLst>
                                    </p:anim>
                                    <p:animEffect transition="in" filter="fade">
                                      <p:cBhvr>
                                        <p:cTn id="73" dur="250"/>
                                        <p:tgtEl>
                                          <p:spTgt spid="27"/>
                                        </p:tgtEl>
                                      </p:cBhvr>
                                    </p:animEffect>
                                  </p:childTnLst>
                                </p:cTn>
                              </p:par>
                            </p:childTnLst>
                          </p:cTn>
                        </p:par>
                        <p:par>
                          <p:cTn id="74" fill="hold">
                            <p:stCondLst>
                              <p:cond delay="2500"/>
                            </p:stCondLst>
                            <p:childTnLst>
                              <p:par>
                                <p:cTn id="75" presetID="31" presetClass="entr" presetSubtype="0"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250" fill="hold"/>
                                        <p:tgtEl>
                                          <p:spTgt spid="29"/>
                                        </p:tgtEl>
                                        <p:attrNameLst>
                                          <p:attrName>ppt_w</p:attrName>
                                        </p:attrNameLst>
                                      </p:cBhvr>
                                      <p:tavLst>
                                        <p:tav tm="0">
                                          <p:val>
                                            <p:fltVal val="0"/>
                                          </p:val>
                                        </p:tav>
                                        <p:tav tm="100000">
                                          <p:val>
                                            <p:strVal val="#ppt_w"/>
                                          </p:val>
                                        </p:tav>
                                      </p:tavLst>
                                    </p:anim>
                                    <p:anim calcmode="lin" valueType="num">
                                      <p:cBhvr>
                                        <p:cTn id="78" dur="250" fill="hold"/>
                                        <p:tgtEl>
                                          <p:spTgt spid="29"/>
                                        </p:tgtEl>
                                        <p:attrNameLst>
                                          <p:attrName>ppt_h</p:attrName>
                                        </p:attrNameLst>
                                      </p:cBhvr>
                                      <p:tavLst>
                                        <p:tav tm="0">
                                          <p:val>
                                            <p:fltVal val="0"/>
                                          </p:val>
                                        </p:tav>
                                        <p:tav tm="100000">
                                          <p:val>
                                            <p:strVal val="#ppt_h"/>
                                          </p:val>
                                        </p:tav>
                                      </p:tavLst>
                                    </p:anim>
                                    <p:anim calcmode="lin" valueType="num">
                                      <p:cBhvr>
                                        <p:cTn id="79" dur="250" fill="hold"/>
                                        <p:tgtEl>
                                          <p:spTgt spid="29"/>
                                        </p:tgtEl>
                                        <p:attrNameLst>
                                          <p:attrName>style.rotation</p:attrName>
                                        </p:attrNameLst>
                                      </p:cBhvr>
                                      <p:tavLst>
                                        <p:tav tm="0">
                                          <p:val>
                                            <p:fltVal val="90"/>
                                          </p:val>
                                        </p:tav>
                                        <p:tav tm="100000">
                                          <p:val>
                                            <p:fltVal val="0"/>
                                          </p:val>
                                        </p:tav>
                                      </p:tavLst>
                                    </p:anim>
                                    <p:animEffect transition="in" filter="fade">
                                      <p:cBhvr>
                                        <p:cTn id="80" dur="250"/>
                                        <p:tgtEl>
                                          <p:spTgt spid="29"/>
                                        </p:tgtEl>
                                      </p:cBhvr>
                                    </p:animEffect>
                                  </p:childTnLst>
                                </p:cTn>
                              </p:par>
                            </p:childTnLst>
                          </p:cTn>
                        </p:par>
                        <p:par>
                          <p:cTn id="81" fill="hold">
                            <p:stCondLst>
                              <p:cond delay="2750"/>
                            </p:stCondLst>
                            <p:childTnLst>
                              <p:par>
                                <p:cTn id="82" presetID="31" presetClass="entr" presetSubtype="0"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p:cTn id="84" dur="250" fill="hold"/>
                                        <p:tgtEl>
                                          <p:spTgt spid="21"/>
                                        </p:tgtEl>
                                        <p:attrNameLst>
                                          <p:attrName>ppt_w</p:attrName>
                                        </p:attrNameLst>
                                      </p:cBhvr>
                                      <p:tavLst>
                                        <p:tav tm="0">
                                          <p:val>
                                            <p:fltVal val="0"/>
                                          </p:val>
                                        </p:tav>
                                        <p:tav tm="100000">
                                          <p:val>
                                            <p:strVal val="#ppt_w"/>
                                          </p:val>
                                        </p:tav>
                                      </p:tavLst>
                                    </p:anim>
                                    <p:anim calcmode="lin" valueType="num">
                                      <p:cBhvr>
                                        <p:cTn id="85" dur="250" fill="hold"/>
                                        <p:tgtEl>
                                          <p:spTgt spid="21"/>
                                        </p:tgtEl>
                                        <p:attrNameLst>
                                          <p:attrName>ppt_h</p:attrName>
                                        </p:attrNameLst>
                                      </p:cBhvr>
                                      <p:tavLst>
                                        <p:tav tm="0">
                                          <p:val>
                                            <p:fltVal val="0"/>
                                          </p:val>
                                        </p:tav>
                                        <p:tav tm="100000">
                                          <p:val>
                                            <p:strVal val="#ppt_h"/>
                                          </p:val>
                                        </p:tav>
                                      </p:tavLst>
                                    </p:anim>
                                    <p:anim calcmode="lin" valueType="num">
                                      <p:cBhvr>
                                        <p:cTn id="86" dur="250" fill="hold"/>
                                        <p:tgtEl>
                                          <p:spTgt spid="21"/>
                                        </p:tgtEl>
                                        <p:attrNameLst>
                                          <p:attrName>style.rotation</p:attrName>
                                        </p:attrNameLst>
                                      </p:cBhvr>
                                      <p:tavLst>
                                        <p:tav tm="0">
                                          <p:val>
                                            <p:fltVal val="90"/>
                                          </p:val>
                                        </p:tav>
                                        <p:tav tm="100000">
                                          <p:val>
                                            <p:fltVal val="0"/>
                                          </p:val>
                                        </p:tav>
                                      </p:tavLst>
                                    </p:anim>
                                    <p:animEffect transition="in" filter="fade">
                                      <p:cBhvr>
                                        <p:cTn id="87" dur="250"/>
                                        <p:tgtEl>
                                          <p:spTgt spid="21"/>
                                        </p:tgtEl>
                                      </p:cBhvr>
                                    </p:animEffect>
                                  </p:childTnLst>
                                </p:cTn>
                              </p:par>
                            </p:childTnLst>
                          </p:cTn>
                        </p:par>
                        <p:par>
                          <p:cTn id="88" fill="hold">
                            <p:stCondLst>
                              <p:cond delay="3000"/>
                            </p:stCondLst>
                            <p:childTnLst>
                              <p:par>
                                <p:cTn id="89" presetID="31"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p:cTn id="91" dur="900" fill="hold"/>
                                        <p:tgtEl>
                                          <p:spTgt spid="28"/>
                                        </p:tgtEl>
                                        <p:attrNameLst>
                                          <p:attrName>ppt_w</p:attrName>
                                        </p:attrNameLst>
                                      </p:cBhvr>
                                      <p:tavLst>
                                        <p:tav tm="0">
                                          <p:val>
                                            <p:fltVal val="0"/>
                                          </p:val>
                                        </p:tav>
                                        <p:tav tm="100000">
                                          <p:val>
                                            <p:strVal val="#ppt_w"/>
                                          </p:val>
                                        </p:tav>
                                      </p:tavLst>
                                    </p:anim>
                                    <p:anim calcmode="lin" valueType="num">
                                      <p:cBhvr>
                                        <p:cTn id="92" dur="900" fill="hold"/>
                                        <p:tgtEl>
                                          <p:spTgt spid="28"/>
                                        </p:tgtEl>
                                        <p:attrNameLst>
                                          <p:attrName>ppt_h</p:attrName>
                                        </p:attrNameLst>
                                      </p:cBhvr>
                                      <p:tavLst>
                                        <p:tav tm="0">
                                          <p:val>
                                            <p:fltVal val="0"/>
                                          </p:val>
                                        </p:tav>
                                        <p:tav tm="100000">
                                          <p:val>
                                            <p:strVal val="#ppt_h"/>
                                          </p:val>
                                        </p:tav>
                                      </p:tavLst>
                                    </p:anim>
                                    <p:anim calcmode="lin" valueType="num">
                                      <p:cBhvr>
                                        <p:cTn id="93" dur="900" fill="hold"/>
                                        <p:tgtEl>
                                          <p:spTgt spid="28"/>
                                        </p:tgtEl>
                                        <p:attrNameLst>
                                          <p:attrName>style.rotation</p:attrName>
                                        </p:attrNameLst>
                                      </p:cBhvr>
                                      <p:tavLst>
                                        <p:tav tm="0">
                                          <p:val>
                                            <p:fltVal val="90"/>
                                          </p:val>
                                        </p:tav>
                                        <p:tav tm="100000">
                                          <p:val>
                                            <p:fltVal val="0"/>
                                          </p:val>
                                        </p:tav>
                                      </p:tavLst>
                                    </p:anim>
                                    <p:animEffect transition="in" filter="fade">
                                      <p:cBhvr>
                                        <p:cTn id="94" dur="900"/>
                                        <p:tgtEl>
                                          <p:spTgt spid="28"/>
                                        </p:tgtEl>
                                      </p:cBhvr>
                                    </p:animEffect>
                                  </p:childTnLst>
                                </p:cTn>
                              </p:par>
                            </p:childTnLst>
                          </p:cTn>
                        </p:par>
                        <p:par>
                          <p:cTn id="95" fill="hold">
                            <p:stCondLst>
                              <p:cond delay="3900"/>
                            </p:stCondLst>
                            <p:childTnLst>
                              <p:par>
                                <p:cTn id="96" presetID="14" presetClass="exit" presetSubtype="10" fill="hold" grpId="1" nodeType="afterEffect">
                                  <p:stCondLst>
                                    <p:cond delay="0"/>
                                  </p:stCondLst>
                                  <p:childTnLst>
                                    <p:animEffect transition="out" filter="randombar(horizontal)">
                                      <p:cBhvr>
                                        <p:cTn id="97" dur="500"/>
                                        <p:tgtEl>
                                          <p:spTgt spid="6"/>
                                        </p:tgtEl>
                                      </p:cBhvr>
                                    </p:animEffect>
                                    <p:set>
                                      <p:cBhvr>
                                        <p:cTn id="98" dur="1" fill="hold">
                                          <p:stCondLst>
                                            <p:cond delay="499"/>
                                          </p:stCondLst>
                                        </p:cTn>
                                        <p:tgtEl>
                                          <p:spTgt spid="6"/>
                                        </p:tgtEl>
                                        <p:attrNameLst>
                                          <p:attrName>style.visibility</p:attrName>
                                        </p:attrNameLst>
                                      </p:cBhvr>
                                      <p:to>
                                        <p:strVal val="hidden"/>
                                      </p:to>
                                    </p:set>
                                  </p:childTnLst>
                                </p:cTn>
                              </p:par>
                              <p:par>
                                <p:cTn id="99" presetID="14" presetClass="exit" presetSubtype="10" fill="hold" grpId="1" nodeType="withEffect">
                                  <p:stCondLst>
                                    <p:cond delay="0"/>
                                  </p:stCondLst>
                                  <p:childTnLst>
                                    <p:animEffect transition="out" filter="randombar(horizontal)">
                                      <p:cBhvr>
                                        <p:cTn id="100" dur="500"/>
                                        <p:tgtEl>
                                          <p:spTgt spid="7"/>
                                        </p:tgtEl>
                                      </p:cBhvr>
                                    </p:animEffect>
                                    <p:set>
                                      <p:cBhvr>
                                        <p:cTn id="101" dur="1" fill="hold">
                                          <p:stCondLst>
                                            <p:cond delay="499"/>
                                          </p:stCondLst>
                                        </p:cTn>
                                        <p:tgtEl>
                                          <p:spTgt spid="7"/>
                                        </p:tgtEl>
                                        <p:attrNameLst>
                                          <p:attrName>style.visibility</p:attrName>
                                        </p:attrNameLst>
                                      </p:cBhvr>
                                      <p:to>
                                        <p:strVal val="hidden"/>
                                      </p:to>
                                    </p:set>
                                  </p:childTnLst>
                                </p:cTn>
                              </p:par>
                              <p:par>
                                <p:cTn id="102" presetID="14" presetClass="exit" presetSubtype="10" fill="hold" grpId="1" nodeType="withEffect">
                                  <p:stCondLst>
                                    <p:cond delay="0"/>
                                  </p:stCondLst>
                                  <p:childTnLst>
                                    <p:animEffect transition="out" filter="randombar(horizontal)">
                                      <p:cBhvr>
                                        <p:cTn id="103" dur="500"/>
                                        <p:tgtEl>
                                          <p:spTgt spid="19"/>
                                        </p:tgtEl>
                                      </p:cBhvr>
                                    </p:animEffect>
                                    <p:set>
                                      <p:cBhvr>
                                        <p:cTn id="104" dur="1" fill="hold">
                                          <p:stCondLst>
                                            <p:cond delay="499"/>
                                          </p:stCondLst>
                                        </p:cTn>
                                        <p:tgtEl>
                                          <p:spTgt spid="19"/>
                                        </p:tgtEl>
                                        <p:attrNameLst>
                                          <p:attrName>style.visibility</p:attrName>
                                        </p:attrNameLst>
                                      </p:cBhvr>
                                      <p:to>
                                        <p:strVal val="hidden"/>
                                      </p:to>
                                    </p:set>
                                  </p:childTnLst>
                                </p:cTn>
                              </p:par>
                              <p:par>
                                <p:cTn id="105" presetID="14" presetClass="exit" presetSubtype="10" fill="hold" grpId="1" nodeType="withEffect">
                                  <p:stCondLst>
                                    <p:cond delay="0"/>
                                  </p:stCondLst>
                                  <p:childTnLst>
                                    <p:animEffect transition="out" filter="randombar(horizontal)">
                                      <p:cBhvr>
                                        <p:cTn id="106" dur="500"/>
                                        <p:tgtEl>
                                          <p:spTgt spid="20"/>
                                        </p:tgtEl>
                                      </p:cBhvr>
                                    </p:animEffect>
                                    <p:set>
                                      <p:cBhvr>
                                        <p:cTn id="107" dur="1" fill="hold">
                                          <p:stCondLst>
                                            <p:cond delay="499"/>
                                          </p:stCondLst>
                                        </p:cTn>
                                        <p:tgtEl>
                                          <p:spTgt spid="20"/>
                                        </p:tgtEl>
                                        <p:attrNameLst>
                                          <p:attrName>style.visibility</p:attrName>
                                        </p:attrNameLst>
                                      </p:cBhvr>
                                      <p:to>
                                        <p:strVal val="hidden"/>
                                      </p:to>
                                    </p:set>
                                  </p:childTnLst>
                                </p:cTn>
                              </p:par>
                              <p:par>
                                <p:cTn id="108" presetID="14" presetClass="exit" presetSubtype="10" fill="hold" grpId="1" nodeType="withEffect">
                                  <p:stCondLst>
                                    <p:cond delay="0"/>
                                  </p:stCondLst>
                                  <p:childTnLst>
                                    <p:animEffect transition="out" filter="randombar(horizontal)">
                                      <p:cBhvr>
                                        <p:cTn id="109" dur="500"/>
                                        <p:tgtEl>
                                          <p:spTgt spid="22"/>
                                        </p:tgtEl>
                                      </p:cBhvr>
                                    </p:animEffect>
                                    <p:set>
                                      <p:cBhvr>
                                        <p:cTn id="110" dur="1" fill="hold">
                                          <p:stCondLst>
                                            <p:cond delay="499"/>
                                          </p:stCondLst>
                                        </p:cTn>
                                        <p:tgtEl>
                                          <p:spTgt spid="22"/>
                                        </p:tgtEl>
                                        <p:attrNameLst>
                                          <p:attrName>style.visibility</p:attrName>
                                        </p:attrNameLst>
                                      </p:cBhvr>
                                      <p:to>
                                        <p:strVal val="hidden"/>
                                      </p:to>
                                    </p:set>
                                  </p:childTnLst>
                                </p:cTn>
                              </p:par>
                              <p:par>
                                <p:cTn id="111" presetID="14" presetClass="exit" presetSubtype="10" fill="hold" grpId="1" nodeType="withEffect">
                                  <p:stCondLst>
                                    <p:cond delay="0"/>
                                  </p:stCondLst>
                                  <p:childTnLst>
                                    <p:animEffect transition="out" filter="randombar(horizontal)">
                                      <p:cBhvr>
                                        <p:cTn id="112" dur="500"/>
                                        <p:tgtEl>
                                          <p:spTgt spid="23"/>
                                        </p:tgtEl>
                                      </p:cBhvr>
                                    </p:animEffect>
                                    <p:set>
                                      <p:cBhvr>
                                        <p:cTn id="113" dur="1" fill="hold">
                                          <p:stCondLst>
                                            <p:cond delay="499"/>
                                          </p:stCondLst>
                                        </p:cTn>
                                        <p:tgtEl>
                                          <p:spTgt spid="23"/>
                                        </p:tgtEl>
                                        <p:attrNameLst>
                                          <p:attrName>style.visibility</p:attrName>
                                        </p:attrNameLst>
                                      </p:cBhvr>
                                      <p:to>
                                        <p:strVal val="hidden"/>
                                      </p:to>
                                    </p:set>
                                  </p:childTnLst>
                                </p:cTn>
                              </p:par>
                              <p:par>
                                <p:cTn id="114" presetID="14" presetClass="exit" presetSubtype="10" fill="hold" grpId="1" nodeType="withEffect">
                                  <p:stCondLst>
                                    <p:cond delay="0"/>
                                  </p:stCondLst>
                                  <p:childTnLst>
                                    <p:animEffect transition="out" filter="randombar(horizontal)">
                                      <p:cBhvr>
                                        <p:cTn id="115" dur="500"/>
                                        <p:tgtEl>
                                          <p:spTgt spid="24"/>
                                        </p:tgtEl>
                                      </p:cBhvr>
                                    </p:animEffect>
                                    <p:set>
                                      <p:cBhvr>
                                        <p:cTn id="116" dur="1" fill="hold">
                                          <p:stCondLst>
                                            <p:cond delay="499"/>
                                          </p:stCondLst>
                                        </p:cTn>
                                        <p:tgtEl>
                                          <p:spTgt spid="24"/>
                                        </p:tgtEl>
                                        <p:attrNameLst>
                                          <p:attrName>style.visibility</p:attrName>
                                        </p:attrNameLst>
                                      </p:cBhvr>
                                      <p:to>
                                        <p:strVal val="hidden"/>
                                      </p:to>
                                    </p:set>
                                  </p:childTnLst>
                                </p:cTn>
                              </p:par>
                              <p:par>
                                <p:cTn id="117" presetID="14" presetClass="exit" presetSubtype="10" fill="hold" grpId="1" nodeType="withEffect">
                                  <p:stCondLst>
                                    <p:cond delay="0"/>
                                  </p:stCondLst>
                                  <p:childTnLst>
                                    <p:animEffect transition="out" filter="randombar(horizontal)">
                                      <p:cBhvr>
                                        <p:cTn id="118" dur="500"/>
                                        <p:tgtEl>
                                          <p:spTgt spid="25"/>
                                        </p:tgtEl>
                                      </p:cBhvr>
                                    </p:animEffect>
                                    <p:set>
                                      <p:cBhvr>
                                        <p:cTn id="119" dur="1" fill="hold">
                                          <p:stCondLst>
                                            <p:cond delay="499"/>
                                          </p:stCondLst>
                                        </p:cTn>
                                        <p:tgtEl>
                                          <p:spTgt spid="25"/>
                                        </p:tgtEl>
                                        <p:attrNameLst>
                                          <p:attrName>style.visibility</p:attrName>
                                        </p:attrNameLst>
                                      </p:cBhvr>
                                      <p:to>
                                        <p:strVal val="hidden"/>
                                      </p:to>
                                    </p:set>
                                  </p:childTnLst>
                                </p:cTn>
                              </p:par>
                              <p:par>
                                <p:cTn id="120" presetID="14" presetClass="exit" presetSubtype="10" fill="hold" grpId="1" nodeType="withEffect">
                                  <p:stCondLst>
                                    <p:cond delay="0"/>
                                  </p:stCondLst>
                                  <p:childTnLst>
                                    <p:animEffect transition="out" filter="randombar(horizontal)">
                                      <p:cBhvr>
                                        <p:cTn id="121" dur="500"/>
                                        <p:tgtEl>
                                          <p:spTgt spid="26"/>
                                        </p:tgtEl>
                                      </p:cBhvr>
                                    </p:animEffect>
                                    <p:set>
                                      <p:cBhvr>
                                        <p:cTn id="122" dur="1" fill="hold">
                                          <p:stCondLst>
                                            <p:cond delay="499"/>
                                          </p:stCondLst>
                                        </p:cTn>
                                        <p:tgtEl>
                                          <p:spTgt spid="26"/>
                                        </p:tgtEl>
                                        <p:attrNameLst>
                                          <p:attrName>style.visibility</p:attrName>
                                        </p:attrNameLst>
                                      </p:cBhvr>
                                      <p:to>
                                        <p:strVal val="hidden"/>
                                      </p:to>
                                    </p:set>
                                  </p:childTnLst>
                                </p:cTn>
                              </p:par>
                              <p:par>
                                <p:cTn id="123" presetID="14" presetClass="exit" presetSubtype="10" fill="hold" grpId="1" nodeType="withEffect">
                                  <p:stCondLst>
                                    <p:cond delay="0"/>
                                  </p:stCondLst>
                                  <p:childTnLst>
                                    <p:animEffect transition="out" filter="randombar(horizontal)">
                                      <p:cBhvr>
                                        <p:cTn id="124" dur="500"/>
                                        <p:tgtEl>
                                          <p:spTgt spid="27"/>
                                        </p:tgtEl>
                                      </p:cBhvr>
                                    </p:animEffect>
                                    <p:set>
                                      <p:cBhvr>
                                        <p:cTn id="125" dur="1" fill="hold">
                                          <p:stCondLst>
                                            <p:cond delay="499"/>
                                          </p:stCondLst>
                                        </p:cTn>
                                        <p:tgtEl>
                                          <p:spTgt spid="27"/>
                                        </p:tgtEl>
                                        <p:attrNameLst>
                                          <p:attrName>style.visibility</p:attrName>
                                        </p:attrNameLst>
                                      </p:cBhvr>
                                      <p:to>
                                        <p:strVal val="hidden"/>
                                      </p:to>
                                    </p:set>
                                  </p:childTnLst>
                                </p:cTn>
                              </p:par>
                              <p:par>
                                <p:cTn id="126" presetID="14" presetClass="exit" presetSubtype="10" fill="hold" grpId="1" nodeType="withEffect">
                                  <p:stCondLst>
                                    <p:cond delay="0"/>
                                  </p:stCondLst>
                                  <p:childTnLst>
                                    <p:animEffect transition="out" filter="randombar(horizontal)">
                                      <p:cBhvr>
                                        <p:cTn id="127" dur="500"/>
                                        <p:tgtEl>
                                          <p:spTgt spid="29"/>
                                        </p:tgtEl>
                                      </p:cBhvr>
                                    </p:animEffect>
                                    <p:set>
                                      <p:cBhvr>
                                        <p:cTn id="128" dur="1" fill="hold">
                                          <p:stCondLst>
                                            <p:cond delay="499"/>
                                          </p:stCondLst>
                                        </p:cTn>
                                        <p:tgtEl>
                                          <p:spTgt spid="29"/>
                                        </p:tgtEl>
                                        <p:attrNameLst>
                                          <p:attrName>style.visibility</p:attrName>
                                        </p:attrNameLst>
                                      </p:cBhvr>
                                      <p:to>
                                        <p:strVal val="hidden"/>
                                      </p:to>
                                    </p:set>
                                  </p:childTnLst>
                                </p:cTn>
                              </p:par>
                              <p:par>
                                <p:cTn id="129" presetID="14" presetClass="exit" presetSubtype="10" fill="hold" grpId="1" nodeType="withEffect">
                                  <p:stCondLst>
                                    <p:cond delay="0"/>
                                  </p:stCondLst>
                                  <p:childTnLst>
                                    <p:animEffect transition="out" filter="randombar(horizontal)">
                                      <p:cBhvr>
                                        <p:cTn id="130" dur="500"/>
                                        <p:tgtEl>
                                          <p:spTgt spid="21"/>
                                        </p:tgtEl>
                                      </p:cBhvr>
                                    </p:animEffect>
                                    <p:set>
                                      <p:cBhvr>
                                        <p:cTn id="131" dur="1" fill="hold">
                                          <p:stCondLst>
                                            <p:cond delay="499"/>
                                          </p:stCondLst>
                                        </p:cTn>
                                        <p:tgtEl>
                                          <p:spTgt spid="21"/>
                                        </p:tgtEl>
                                        <p:attrNameLst>
                                          <p:attrName>style.visibility</p:attrName>
                                        </p:attrNameLst>
                                      </p:cBhvr>
                                      <p:to>
                                        <p:strVal val="hidden"/>
                                      </p:to>
                                    </p:set>
                                  </p:childTnLst>
                                </p:cTn>
                              </p:par>
                              <p:par>
                                <p:cTn id="132" presetID="14" presetClass="exit" presetSubtype="10" fill="hold" grpId="1" nodeType="withEffect">
                                  <p:stCondLst>
                                    <p:cond delay="0"/>
                                  </p:stCondLst>
                                  <p:childTnLst>
                                    <p:animEffect transition="out" filter="randombar(horizontal)">
                                      <p:cBhvr>
                                        <p:cTn id="133" dur="500"/>
                                        <p:tgtEl>
                                          <p:spTgt spid="28"/>
                                        </p:tgtEl>
                                      </p:cBhvr>
                                    </p:animEffect>
                                    <p:set>
                                      <p:cBhvr>
                                        <p:cTn id="134" dur="1" fill="hold">
                                          <p:stCondLst>
                                            <p:cond delay="499"/>
                                          </p:stCondLst>
                                        </p:cTn>
                                        <p:tgtEl>
                                          <p:spTgt spid="28"/>
                                        </p:tgtEl>
                                        <p:attrNameLst>
                                          <p:attrName>style.visibility</p:attrName>
                                        </p:attrNameLst>
                                      </p:cBhvr>
                                      <p:to>
                                        <p:strVal val="hidden"/>
                                      </p:to>
                                    </p:set>
                                  </p:childTnLst>
                                </p:cTn>
                              </p:par>
                            </p:childTnLst>
                          </p:cTn>
                        </p:par>
                        <p:par>
                          <p:cTn id="135" fill="hold">
                            <p:stCondLst>
                              <p:cond delay="4400"/>
                            </p:stCondLst>
                            <p:childTnLst>
                              <p:par>
                                <p:cTn id="136" presetID="42" presetClass="entr" presetSubtype="0" fill="hold" nodeType="afterEffect">
                                  <p:stCondLst>
                                    <p:cond delay="0"/>
                                  </p:stCondLst>
                                  <p:childTnLst>
                                    <p:set>
                                      <p:cBhvr>
                                        <p:cTn id="137" dur="1" fill="hold">
                                          <p:stCondLst>
                                            <p:cond delay="0"/>
                                          </p:stCondLst>
                                        </p:cTn>
                                        <p:tgtEl>
                                          <p:spTgt spid="48"/>
                                        </p:tgtEl>
                                        <p:attrNameLst>
                                          <p:attrName>style.visibility</p:attrName>
                                        </p:attrNameLst>
                                      </p:cBhvr>
                                      <p:to>
                                        <p:strVal val="visible"/>
                                      </p:to>
                                    </p:set>
                                    <p:animEffect transition="in" filter="fade">
                                      <p:cBhvr>
                                        <p:cTn id="138" dur="3100"/>
                                        <p:tgtEl>
                                          <p:spTgt spid="48"/>
                                        </p:tgtEl>
                                      </p:cBhvr>
                                    </p:animEffect>
                                    <p:anim calcmode="lin" valueType="num">
                                      <p:cBhvr>
                                        <p:cTn id="139" dur="3100" fill="hold"/>
                                        <p:tgtEl>
                                          <p:spTgt spid="48"/>
                                        </p:tgtEl>
                                        <p:attrNameLst>
                                          <p:attrName>ppt_x</p:attrName>
                                        </p:attrNameLst>
                                      </p:cBhvr>
                                      <p:tavLst>
                                        <p:tav tm="0">
                                          <p:val>
                                            <p:strVal val="#ppt_x"/>
                                          </p:val>
                                        </p:tav>
                                        <p:tav tm="100000">
                                          <p:val>
                                            <p:strVal val="#ppt_x"/>
                                          </p:val>
                                        </p:tav>
                                      </p:tavLst>
                                    </p:anim>
                                    <p:anim calcmode="lin" valueType="num">
                                      <p:cBhvr>
                                        <p:cTn id="140" dur="31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19" grpId="0"/>
      <p:bldP spid="19" grpId="1"/>
      <p:bldP spid="20" grpId="0"/>
      <p:bldP spid="20" grpId="1"/>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29" grpId="0"/>
      <p:bldP spid="2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5487"/>
            <a:ext cx="12192000" cy="7468973"/>
          </a:xfrm>
          <a:prstGeom prst="rect">
            <a:avLst/>
          </a:prstGeom>
        </p:spPr>
      </p:pic>
      <p:sp>
        <p:nvSpPr>
          <p:cNvPr id="4" name="Slide Number Placeholder 3"/>
          <p:cNvSpPr>
            <a:spLocks noGrp="1"/>
          </p:cNvSpPr>
          <p:nvPr>
            <p:ph type="sldNum" sz="quarter" idx="12"/>
          </p:nvPr>
        </p:nvSpPr>
        <p:spPr/>
        <p:txBody>
          <a:bodyPr/>
          <a:lstStyle/>
          <a:p>
            <a:fld id="{31A1DA6A-B08B-4447-8684-32857CF8D4CE}" type="slidenum">
              <a:rPr lang="en-US" smtClean="0"/>
              <a:t>17</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
        <p:nvSpPr>
          <p:cNvPr id="2" name="Title 1"/>
          <p:cNvSpPr>
            <a:spLocks noGrp="1"/>
          </p:cNvSpPr>
          <p:nvPr>
            <p:ph type="title"/>
          </p:nvPr>
        </p:nvSpPr>
        <p:spPr>
          <a:xfrm>
            <a:off x="677334" y="1698171"/>
            <a:ext cx="11035695" cy="4136572"/>
          </a:xfrm>
        </p:spPr>
        <p:txBody>
          <a:bodyPr>
            <a:normAutofit/>
          </a:bodyPr>
          <a:lstStyle/>
          <a:p>
            <a:pPr algn="ctr">
              <a:lnSpc>
                <a:spcPct val="150000"/>
              </a:lnSpc>
            </a:pPr>
            <a:r>
              <a:rPr lang="en-GB" sz="6600" b="1" dirty="0" smtClean="0">
                <a:solidFill>
                  <a:schemeClr val="bg1"/>
                </a:solidFill>
                <a:latin typeface="Microsoft Himalaya" panose="01010100010101010101" pitchFamily="2" charset="0"/>
                <a:ea typeface="Microsoft Himalaya" panose="01010100010101010101" pitchFamily="2" charset="0"/>
                <a:cs typeface="Microsoft Himalaya" panose="01010100010101010101" pitchFamily="2" charset="0"/>
              </a:rPr>
              <a:t>THANK YOU FOR LISTENING</a:t>
            </a:r>
            <a:br>
              <a:rPr lang="en-GB" sz="6600" b="1" dirty="0" smtClean="0">
                <a:solidFill>
                  <a:schemeClr val="bg1"/>
                </a:solidFill>
                <a:latin typeface="Microsoft Himalaya" panose="01010100010101010101" pitchFamily="2" charset="0"/>
                <a:ea typeface="Microsoft Himalaya" panose="01010100010101010101" pitchFamily="2" charset="0"/>
                <a:cs typeface="Microsoft Himalaya" panose="01010100010101010101" pitchFamily="2" charset="0"/>
              </a:rPr>
            </a:br>
            <a:endParaRPr lang="en-US" sz="6600" b="1" dirty="0">
              <a:solidFill>
                <a:schemeClr val="bg1"/>
              </a:solidFill>
              <a:latin typeface="Microsoft Himalaya" panose="01010100010101010101" pitchFamily="2" charset="0"/>
              <a:ea typeface="Microsoft Himalaya" panose="01010100010101010101" pitchFamily="2" charset="0"/>
              <a:cs typeface="Microsoft Himalaya" panose="01010100010101010101" pitchFamily="2" charset="0"/>
            </a:endParaRPr>
          </a:p>
        </p:txBody>
      </p:sp>
    </p:spTree>
    <p:extLst>
      <p:ext uri="{BB962C8B-B14F-4D97-AF65-F5344CB8AC3E}">
        <p14:creationId xmlns:p14="http://schemas.microsoft.com/office/powerpoint/2010/main" val="20996856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 WHAT IS </a:t>
            </a:r>
            <a:r>
              <a:rPr lang="en-US" dirty="0" smtClean="0"/>
              <a:t>PITAYA?</a:t>
            </a:r>
            <a:br>
              <a:rPr lang="en-US" dirty="0" smtClean="0"/>
            </a:br>
            <a:endParaRPr lang="en-US" dirty="0"/>
          </a:p>
        </p:txBody>
      </p:sp>
      <p:sp>
        <p:nvSpPr>
          <p:cNvPr id="3" name="Content Placeholder 2"/>
          <p:cNvSpPr>
            <a:spLocks noGrp="1"/>
          </p:cNvSpPr>
          <p:nvPr>
            <p:ph idx="1"/>
          </p:nvPr>
        </p:nvSpPr>
        <p:spPr/>
        <p:txBody>
          <a:bodyPr/>
          <a:lstStyle/>
          <a:p>
            <a:r>
              <a:rPr lang="en-US" dirty="0"/>
              <a:t>Species.</a:t>
            </a:r>
            <a:endParaRPr lang="en-US" dirty="0" smtClean="0"/>
          </a:p>
          <a:p>
            <a:pPr lvl="1"/>
            <a:r>
              <a:rPr lang="en-US" dirty="0" smtClean="0"/>
              <a:t>Name: A</a:t>
            </a:r>
            <a:r>
              <a:rPr lang="en-US" dirty="0"/>
              <a:t> </a:t>
            </a:r>
            <a:r>
              <a:rPr lang="en-US" b="1" dirty="0" err="1"/>
              <a:t>pitaya</a:t>
            </a:r>
            <a:r>
              <a:rPr lang="en-US" dirty="0"/>
              <a:t> </a:t>
            </a:r>
            <a:r>
              <a:rPr lang="en-US" u="sng" dirty="0">
                <a:hlinkClick r:id="rId2" tooltip="Help:IPA for English"/>
              </a:rPr>
              <a:t>/</a:t>
            </a:r>
            <a:r>
              <a:rPr lang="en-US" u="sng" dirty="0" err="1">
                <a:hlinkClick r:id="rId3" tooltip="Help:IPA for English"/>
              </a:rPr>
              <a:t>pɨˈtaɪ.ə</a:t>
            </a:r>
            <a:r>
              <a:rPr lang="en-US" u="sng" dirty="0">
                <a:hlinkClick r:id="rId2" tooltip="Help:IPA for English"/>
              </a:rPr>
              <a:t>/</a:t>
            </a:r>
            <a:r>
              <a:rPr lang="en-US" dirty="0"/>
              <a:t>  or  </a:t>
            </a:r>
            <a:r>
              <a:rPr lang="en-US" b="1" dirty="0" err="1" smtClean="0"/>
              <a:t>pitahaya</a:t>
            </a:r>
            <a:r>
              <a:rPr lang="en-US" dirty="0"/>
              <a:t> </a:t>
            </a:r>
            <a:r>
              <a:rPr lang="en-US" u="sng" dirty="0">
                <a:hlinkClick r:id="rId2" tooltip="Help:IPA for English"/>
              </a:rPr>
              <a:t>/</a:t>
            </a:r>
            <a:r>
              <a:rPr lang="en-US" u="sng" dirty="0">
                <a:hlinkClick r:id="rId3" tooltip="Help:IPA for English"/>
              </a:rPr>
              <a:t>ˌ</a:t>
            </a:r>
            <a:r>
              <a:rPr lang="en-US" u="sng" dirty="0" err="1">
                <a:hlinkClick r:id="rId3" tooltip="Help:IPA for English"/>
              </a:rPr>
              <a:t>pɪtəˈhaɪ.ə</a:t>
            </a:r>
            <a:r>
              <a:rPr lang="en-US" u="sng" dirty="0">
                <a:hlinkClick r:id="rId2" tooltip="Help:IPA for English"/>
              </a:rPr>
              <a:t>/</a:t>
            </a:r>
            <a:r>
              <a:rPr lang="en-US" dirty="0"/>
              <a:t> is the </a:t>
            </a:r>
            <a:r>
              <a:rPr lang="en-US" u="sng" dirty="0">
                <a:hlinkClick r:id="rId4" tooltip="Fruit"/>
              </a:rPr>
              <a:t>fruit</a:t>
            </a:r>
            <a:r>
              <a:rPr lang="en-US" dirty="0"/>
              <a:t> of several </a:t>
            </a:r>
            <a:r>
              <a:rPr lang="en-US" u="sng" dirty="0">
                <a:hlinkClick r:id="rId5" tooltip="Cactus"/>
              </a:rPr>
              <a:t>cactus</a:t>
            </a:r>
            <a:r>
              <a:rPr lang="en-US" dirty="0"/>
              <a:t> </a:t>
            </a:r>
            <a:r>
              <a:rPr lang="en-US" u="sng" dirty="0" smtClean="0">
                <a:hlinkClick r:id="rId6" tooltip="Species"/>
              </a:rPr>
              <a:t>species</a:t>
            </a:r>
            <a:r>
              <a:rPr lang="en-US" dirty="0" smtClean="0"/>
              <a:t>. </a:t>
            </a:r>
          </a:p>
          <a:p>
            <a:pPr lvl="1"/>
            <a:r>
              <a:rPr lang="en-US" dirty="0"/>
              <a:t>These fruits are commonly known in English as </a:t>
            </a:r>
            <a:r>
              <a:rPr lang="en-US" b="1" dirty="0" smtClean="0"/>
              <a:t>“</a:t>
            </a:r>
            <a:r>
              <a:rPr lang="en-US" b="1" dirty="0" err="1" smtClean="0"/>
              <a:t>Dragonfruit</a:t>
            </a:r>
            <a:r>
              <a:rPr lang="en-US" b="1" dirty="0"/>
              <a:t>"</a:t>
            </a:r>
            <a:endParaRPr lang="en-US" dirty="0" smtClean="0"/>
          </a:p>
          <a:p>
            <a:pPr lvl="1"/>
            <a:r>
              <a:rPr lang="en-US" dirty="0"/>
              <a:t>"</a:t>
            </a:r>
            <a:r>
              <a:rPr lang="en-US" b="1" dirty="0" err="1"/>
              <a:t>Pitahaya</a:t>
            </a:r>
            <a:r>
              <a:rPr lang="en-US" dirty="0"/>
              <a:t>" or "</a:t>
            </a:r>
            <a:r>
              <a:rPr lang="en-US" b="1" dirty="0" err="1"/>
              <a:t>Dragonfruit</a:t>
            </a:r>
            <a:r>
              <a:rPr lang="en-US" dirty="0"/>
              <a:t>" always refers to fruit of the genus </a:t>
            </a:r>
            <a:r>
              <a:rPr lang="en-US" i="1" u="sng" dirty="0" err="1">
                <a:hlinkClick r:id="rId7" tooltip="Hylocereus"/>
              </a:rPr>
              <a:t>Hylocereus</a:t>
            </a:r>
            <a:r>
              <a:rPr lang="en-US" dirty="0"/>
              <a:t>. </a:t>
            </a:r>
            <a:r>
              <a:rPr lang="en-US" dirty="0" smtClean="0"/>
              <a:t>It’s originally </a:t>
            </a:r>
            <a:r>
              <a:rPr lang="en-US" dirty="0"/>
              <a:t>native </a:t>
            </a:r>
            <a:r>
              <a:rPr lang="en-US" dirty="0" smtClean="0"/>
              <a:t>to </a:t>
            </a:r>
            <a:r>
              <a:rPr lang="en-US" dirty="0">
                <a:solidFill>
                  <a:srgbClr val="FF0000"/>
                </a:solidFill>
              </a:rPr>
              <a:t>“Mexico”</a:t>
            </a:r>
          </a:p>
          <a:p>
            <a:endParaRPr lang="en-US" dirty="0"/>
          </a:p>
        </p:txBody>
      </p:sp>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7334" y="4272611"/>
            <a:ext cx="3213896" cy="2149294"/>
          </a:xfrm>
          <a:prstGeom prst="rect">
            <a:avLst/>
          </a:prstGeom>
        </p:spPr>
      </p:pic>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37936" y="4272611"/>
            <a:ext cx="3444379" cy="2149294"/>
          </a:xfrm>
          <a:prstGeom prst="rect">
            <a:avLst/>
          </a:prstGeom>
        </p:spPr>
      </p:pic>
      <p:pic>
        <p:nvPicPr>
          <p:cNvPr id="7" name="Picture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928923" y="4272612"/>
            <a:ext cx="2858102" cy="2149293"/>
          </a:xfrm>
          <a:prstGeom prst="rect">
            <a:avLst/>
          </a:prstGeom>
        </p:spPr>
      </p:pic>
      <p:sp>
        <p:nvSpPr>
          <p:cNvPr id="5" name="Slide Number Placeholder 4"/>
          <p:cNvSpPr>
            <a:spLocks noGrp="1"/>
          </p:cNvSpPr>
          <p:nvPr>
            <p:ph type="sldNum" sz="quarter" idx="12"/>
          </p:nvPr>
        </p:nvSpPr>
        <p:spPr/>
        <p:txBody>
          <a:bodyPr/>
          <a:lstStyle/>
          <a:p>
            <a:fld id="{31A1DA6A-B08B-4447-8684-32857CF8D4CE}" type="slidenum">
              <a:rPr lang="en-US" smtClean="0"/>
              <a:t>2</a:t>
            </a:fld>
            <a:endParaRPr lang="en-US"/>
          </a:p>
        </p:txBody>
      </p:sp>
      <p:sp>
        <p:nvSpPr>
          <p:cNvPr id="8" name="Footer Placeholder 7"/>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32922485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par>
                                <p:cTn id="23" presetID="14" presetClass="entr" presetSubtype="1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par>
                                <p:cTn id="26" presetID="14" presetClass="entr" presetSubtype="1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randombar(horizont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 WHAT IS </a:t>
            </a:r>
            <a:r>
              <a:rPr lang="en-US" dirty="0" smtClean="0"/>
              <a:t>PITAYA?</a:t>
            </a:r>
            <a:br>
              <a:rPr lang="en-US" dirty="0" smtClean="0"/>
            </a:br>
            <a:endParaRPr lang="en-US" dirty="0"/>
          </a:p>
        </p:txBody>
      </p:sp>
      <p:sp>
        <p:nvSpPr>
          <p:cNvPr id="3" name="Content Placeholder 2"/>
          <p:cNvSpPr>
            <a:spLocks noGrp="1"/>
          </p:cNvSpPr>
          <p:nvPr>
            <p:ph idx="1"/>
          </p:nvPr>
        </p:nvSpPr>
        <p:spPr/>
        <p:txBody>
          <a:bodyPr/>
          <a:lstStyle/>
          <a:p>
            <a:r>
              <a:rPr lang="en-US" dirty="0" smtClean="0"/>
              <a:t>Morphological.</a:t>
            </a:r>
          </a:p>
          <a:p>
            <a:pPr lvl="1"/>
            <a:r>
              <a:rPr lang="en-GB" dirty="0"/>
              <a:t>Leaf: </a:t>
            </a:r>
            <a:r>
              <a:rPr lang="en-GB" dirty="0" smtClean="0"/>
              <a:t>like cactus</a:t>
            </a:r>
            <a:r>
              <a:rPr lang="en-GB" dirty="0"/>
              <a:t>, </a:t>
            </a:r>
            <a:r>
              <a:rPr lang="en-GB" dirty="0" smtClean="0"/>
              <a:t/>
            </a:r>
            <a:br>
              <a:rPr lang="en-GB" dirty="0" smtClean="0"/>
            </a:br>
            <a:r>
              <a:rPr lang="en-GB" dirty="0" smtClean="0"/>
              <a:t>hard </a:t>
            </a:r>
            <a:r>
              <a:rPr lang="en-GB" dirty="0"/>
              <a:t>link and </a:t>
            </a:r>
            <a:r>
              <a:rPr lang="en-GB" dirty="0" err="1" smtClean="0"/>
              <a:t>barbeds</a:t>
            </a:r>
            <a:r>
              <a:rPr lang="en-GB" dirty="0" smtClean="0"/>
              <a:t>.</a:t>
            </a:r>
          </a:p>
          <a:p>
            <a:pPr lvl="1"/>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3500" y="2160589"/>
            <a:ext cx="2844800" cy="426720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6683" y="2160589"/>
            <a:ext cx="2851136" cy="4267200"/>
          </a:xfrm>
          <a:prstGeom prst="rect">
            <a:avLst/>
          </a:prstGeom>
        </p:spPr>
      </p:pic>
      <p:sp>
        <p:nvSpPr>
          <p:cNvPr id="4" name="Slide Number Placeholder 3"/>
          <p:cNvSpPr>
            <a:spLocks noGrp="1"/>
          </p:cNvSpPr>
          <p:nvPr>
            <p:ph type="sldNum" sz="quarter" idx="12"/>
          </p:nvPr>
        </p:nvSpPr>
        <p:spPr/>
        <p:txBody>
          <a:bodyPr/>
          <a:lstStyle/>
          <a:p>
            <a:fld id="{31A1DA6A-B08B-4447-8684-32857CF8D4CE}" type="slidenum">
              <a:rPr lang="en-US" smtClean="0"/>
              <a:t>3</a:t>
            </a:fld>
            <a:endParaRPr lang="en-US"/>
          </a:p>
        </p:txBody>
      </p:sp>
      <p:sp>
        <p:nvSpPr>
          <p:cNvPr id="6" name="Footer Placeholder 5"/>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3752680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par>
                                <p:cTn id="13" presetID="14" presetClass="entr" presetSubtype="1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8571218">
            <a:off x="1046214" y="2588706"/>
            <a:ext cx="3974147" cy="371185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79496">
            <a:off x="6853234" y="3031273"/>
            <a:ext cx="4079536" cy="330594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44084">
            <a:off x="4442004" y="1220093"/>
            <a:ext cx="3160665" cy="4759589"/>
          </a:xfrm>
          <a:prstGeom prst="rect">
            <a:avLst/>
          </a:prstGeom>
        </p:spPr>
      </p:pic>
      <p:sp>
        <p:nvSpPr>
          <p:cNvPr id="2" name="Title 1"/>
          <p:cNvSpPr>
            <a:spLocks noGrp="1"/>
          </p:cNvSpPr>
          <p:nvPr>
            <p:ph type="title"/>
          </p:nvPr>
        </p:nvSpPr>
        <p:spPr/>
        <p:txBody>
          <a:bodyPr/>
          <a:lstStyle/>
          <a:p>
            <a:r>
              <a:rPr lang="en-US" dirty="0"/>
              <a:t>I. WHAT IS </a:t>
            </a:r>
            <a:r>
              <a:rPr lang="en-US" dirty="0" smtClean="0"/>
              <a:t>PITAYA?</a:t>
            </a:r>
            <a:br>
              <a:rPr lang="en-US" dirty="0" smtClean="0"/>
            </a:br>
            <a:endParaRPr lang="en-US" dirty="0"/>
          </a:p>
        </p:txBody>
      </p:sp>
      <p:sp>
        <p:nvSpPr>
          <p:cNvPr id="3" name="Content Placeholder 2"/>
          <p:cNvSpPr>
            <a:spLocks noGrp="1"/>
          </p:cNvSpPr>
          <p:nvPr>
            <p:ph idx="1"/>
          </p:nvPr>
        </p:nvSpPr>
        <p:spPr>
          <a:xfrm>
            <a:off x="677334" y="2160589"/>
            <a:ext cx="8720666" cy="3880773"/>
          </a:xfrm>
        </p:spPr>
        <p:txBody>
          <a:bodyPr/>
          <a:lstStyle/>
          <a:p>
            <a:r>
              <a:rPr lang="en-US" dirty="0" smtClean="0"/>
              <a:t>Morphologic</a:t>
            </a:r>
            <a:r>
              <a:rPr lang="en-US" dirty="0" smtClean="0">
                <a:solidFill>
                  <a:srgbClr val="F490ED"/>
                </a:solidFill>
              </a:rPr>
              <a:t>al.</a:t>
            </a:r>
            <a:endParaRPr lang="en-US" dirty="0" smtClean="0">
              <a:solidFill>
                <a:srgbClr val="FFFF66"/>
              </a:solidFill>
            </a:endParaRPr>
          </a:p>
          <a:p>
            <a:pPr lvl="1"/>
            <a:r>
              <a:rPr lang="en-US" dirty="0">
                <a:solidFill>
                  <a:schemeClr val="tx1"/>
                </a:solidFill>
              </a:rPr>
              <a:t>Inflor</a:t>
            </a:r>
            <a:r>
              <a:rPr lang="en-US" dirty="0">
                <a:solidFill>
                  <a:srgbClr val="F490ED"/>
                </a:solidFill>
              </a:rPr>
              <a:t>escence (Flowers</a:t>
            </a:r>
            <a:r>
              <a:rPr lang="en-US" dirty="0" smtClean="0">
                <a:solidFill>
                  <a:srgbClr val="F490ED"/>
                </a:solidFill>
              </a:rPr>
              <a:t>) </a:t>
            </a:r>
            <a:r>
              <a:rPr lang="en-US" dirty="0">
                <a:solidFill>
                  <a:srgbClr val="F490ED"/>
                </a:solidFill>
              </a:rPr>
              <a:t>: </a:t>
            </a:r>
            <a:r>
              <a:rPr lang="en-US" dirty="0">
                <a:solidFill>
                  <a:schemeClr val="bg2">
                    <a:lumMod val="75000"/>
                  </a:schemeClr>
                </a:solidFill>
              </a:rPr>
              <a:t>The flowers are hermaphroditic, however, some </a:t>
            </a:r>
            <a:r>
              <a:rPr lang="en-US" dirty="0" err="1">
                <a:solidFill>
                  <a:schemeClr val="bg2">
                    <a:lumMod val="75000"/>
                  </a:schemeClr>
                </a:solidFill>
              </a:rPr>
              <a:t>pitaya</a:t>
            </a:r>
            <a:r>
              <a:rPr lang="en-US" dirty="0">
                <a:solidFill>
                  <a:schemeClr val="bg2">
                    <a:lumMod val="75000"/>
                  </a:schemeClr>
                </a:solidFill>
              </a:rPr>
              <a:t> species and cultivars are self incompatible. The extremely showy, edible, white (pink in other species) flowers are very large, very fragrant, nocturnal, bell shaped and may be 14 inches long (36 cm) and 9 inches wide (23 cm). The stamens and lobed stigmas are cream colored</a:t>
            </a:r>
            <a:r>
              <a:rPr lang="en-US" dirty="0" smtClean="0">
                <a:solidFill>
                  <a:schemeClr val="bg2">
                    <a:lumMod val="75000"/>
                  </a:schemeClr>
                </a:solidFill>
              </a:rPr>
              <a:t>.</a:t>
            </a:r>
          </a:p>
          <a:p>
            <a:pPr lvl="1"/>
            <a:r>
              <a:rPr lang="en-US" dirty="0">
                <a:solidFill>
                  <a:schemeClr val="bg2">
                    <a:lumMod val="75000"/>
                  </a:schemeClr>
                </a:solidFill>
              </a:rPr>
              <a:t>The flowers blooms only at night.</a:t>
            </a:r>
            <a:endParaRPr lang="en-GB" dirty="0" smtClean="0">
              <a:solidFill>
                <a:schemeClr val="bg2">
                  <a:lumMod val="75000"/>
                </a:schemeClr>
              </a:solidFill>
            </a:endParaRPr>
          </a:p>
          <a:p>
            <a:pPr lvl="1"/>
            <a:endParaRPr lang="en-US" dirty="0"/>
          </a:p>
        </p:txBody>
      </p:sp>
      <p:sp>
        <p:nvSpPr>
          <p:cNvPr id="5" name="Slide Number Placeholder 4"/>
          <p:cNvSpPr>
            <a:spLocks noGrp="1"/>
          </p:cNvSpPr>
          <p:nvPr>
            <p:ph type="sldNum" sz="quarter" idx="12"/>
          </p:nvPr>
        </p:nvSpPr>
        <p:spPr/>
        <p:txBody>
          <a:bodyPr/>
          <a:lstStyle/>
          <a:p>
            <a:fld id="{31A1DA6A-B08B-4447-8684-32857CF8D4CE}" type="slidenum">
              <a:rPr lang="en-US" smtClean="0"/>
              <a:t>4</a:t>
            </a:fld>
            <a:endParaRPr lang="en-US"/>
          </a:p>
        </p:txBody>
      </p:sp>
      <p:sp>
        <p:nvSpPr>
          <p:cNvPr id="8" name="Footer Placeholder 7"/>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4271803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xit" presetSubtype="4" fill="hold" nodeType="clickEffect">
                                  <p:stCondLst>
                                    <p:cond delay="0"/>
                                  </p:stCondLst>
                                  <p:childTnLst>
                                    <p:anim calcmode="lin" valueType="num">
                                      <p:cBhvr additive="base">
                                        <p:cTn id="31"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2" dur="500"/>
                                        <p:tgtEl>
                                          <p:spTgt spid="3">
                                            <p:txEl>
                                              <p:pRg st="1" end="1"/>
                                            </p:txEl>
                                          </p:spTgt>
                                        </p:tgtEl>
                                        <p:attrNameLst>
                                          <p:attrName>ppt_y</p:attrName>
                                        </p:attrNameLst>
                                      </p:cBhvr>
                                      <p:tavLst>
                                        <p:tav tm="0">
                                          <p:val>
                                            <p:strVal val="ppt_y"/>
                                          </p:val>
                                        </p:tav>
                                        <p:tav tm="100000">
                                          <p:val>
                                            <p:strVal val="1+ppt_h/2"/>
                                          </p:val>
                                        </p:tav>
                                      </p:tavLst>
                                    </p:anim>
                                    <p:set>
                                      <p:cBhvr>
                                        <p:cTn id="33" dur="1" fill="hold">
                                          <p:stCondLst>
                                            <p:cond delay="499"/>
                                          </p:stCondLst>
                                        </p:cTn>
                                        <p:tgtEl>
                                          <p:spTgt spid="3">
                                            <p:txEl>
                                              <p:pRg st="1" end="1"/>
                                            </p:txEl>
                                          </p:spTgt>
                                        </p:tgtEl>
                                        <p:attrNameLst>
                                          <p:attrName>style.visibility</p:attrName>
                                        </p:attrNameLst>
                                      </p:cBhvr>
                                      <p:to>
                                        <p:strVal val="hidden"/>
                                      </p:to>
                                    </p:set>
                                  </p:childTnLst>
                                </p:cTn>
                              </p:par>
                              <p:par>
                                <p:cTn id="34" presetID="2" presetClass="exit" presetSubtype="4" fill="hold" nodeType="withEffect">
                                  <p:stCondLst>
                                    <p:cond delay="0"/>
                                  </p:stCondLst>
                                  <p:childTnLst>
                                    <p:anim calcmode="lin" valueType="num">
                                      <p:cBhvr additive="base">
                                        <p:cTn id="35" dur="5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6" dur="500"/>
                                        <p:tgtEl>
                                          <p:spTgt spid="3">
                                            <p:txEl>
                                              <p:pRg st="2" end="2"/>
                                            </p:txEl>
                                          </p:spTgt>
                                        </p:tgtEl>
                                        <p:attrNameLst>
                                          <p:attrName>ppt_y</p:attrName>
                                        </p:attrNameLst>
                                      </p:cBhvr>
                                      <p:tavLst>
                                        <p:tav tm="0">
                                          <p:val>
                                            <p:strVal val="ppt_y"/>
                                          </p:val>
                                        </p:tav>
                                        <p:tav tm="100000">
                                          <p:val>
                                            <p:strVal val="1+ppt_h/2"/>
                                          </p:val>
                                        </p:tav>
                                      </p:tavLst>
                                    </p:anim>
                                    <p:set>
                                      <p:cBhvr>
                                        <p:cTn id="37"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II. HOW TO GROW IT?</a:t>
            </a:r>
            <a:br>
              <a:rPr lang="en-US" dirty="0"/>
            </a:br>
            <a:endParaRPr lang="en-US" dirty="0"/>
          </a:p>
        </p:txBody>
      </p:sp>
      <p:sp>
        <p:nvSpPr>
          <p:cNvPr id="3" name="Content Placeholder 2"/>
          <p:cNvSpPr>
            <a:spLocks noGrp="1"/>
          </p:cNvSpPr>
          <p:nvPr>
            <p:ph idx="1"/>
          </p:nvPr>
        </p:nvSpPr>
        <p:spPr/>
        <p:txBody>
          <a:bodyPr/>
          <a:lstStyle/>
          <a:p>
            <a:r>
              <a:rPr lang="en-US" dirty="0"/>
              <a:t>Plant </a:t>
            </a:r>
            <a:r>
              <a:rPr lang="en-US" dirty="0" smtClean="0"/>
              <a:t>Stem.</a:t>
            </a:r>
            <a:endParaRPr lang="en-US" dirty="0"/>
          </a:p>
          <a:p>
            <a:pPr lvl="1"/>
            <a:r>
              <a:rPr lang="en-US" dirty="0" err="1"/>
              <a:t>Pitaya</a:t>
            </a:r>
            <a:r>
              <a:rPr lang="en-US" dirty="0"/>
              <a:t> are fast growing, perennial, terrestrial, epiphytic, vine-like cacti. They have triangular (3-sided, sometimes 4- or 5-sided), green, fleshy, jointed, many-branched stems. Each stem segment has 3 flat, wavy wings, (ribs) with corneous margins and may have 1-3 small spines or be spineless. The stem sections of </a:t>
            </a:r>
            <a:r>
              <a:rPr lang="en-US" dirty="0" err="1"/>
              <a:t>pitaya</a:t>
            </a:r>
            <a:r>
              <a:rPr lang="en-US" dirty="0"/>
              <a:t> form aerial roots which adhere to the surface upon which they grow or climb. The stem may reach about 20 </a:t>
            </a:r>
            <a:r>
              <a:rPr lang="en-US" dirty="0" err="1"/>
              <a:t>ft</a:t>
            </a:r>
            <a:r>
              <a:rPr lang="en-US" dirty="0"/>
              <a:t> (6.1 m) long.</a:t>
            </a:r>
          </a:p>
          <a:p>
            <a:endParaRPr lang="en-US" dirty="0"/>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6501" y="1397000"/>
            <a:ext cx="3726240" cy="52070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801" y="2678111"/>
            <a:ext cx="5234519" cy="3925889"/>
          </a:xfrm>
          <a:prstGeom prst="rect">
            <a:avLst/>
          </a:prstGeom>
        </p:spPr>
      </p:pic>
      <p:sp>
        <p:nvSpPr>
          <p:cNvPr id="4" name="Slide Number Placeholder 3"/>
          <p:cNvSpPr>
            <a:spLocks noGrp="1"/>
          </p:cNvSpPr>
          <p:nvPr>
            <p:ph type="sldNum" sz="quarter" idx="12"/>
          </p:nvPr>
        </p:nvSpPr>
        <p:spPr/>
        <p:txBody>
          <a:bodyPr/>
          <a:lstStyle/>
          <a:p>
            <a:fld id="{31A1DA6A-B08B-4447-8684-32857CF8D4CE}" type="slidenum">
              <a:rPr lang="en-US" smtClean="0"/>
              <a:t>5</a:t>
            </a:fld>
            <a:endParaRPr lang="en-US"/>
          </a:p>
        </p:txBody>
      </p:sp>
      <p:sp>
        <p:nvSpPr>
          <p:cNvPr id="5" name="Footer Placeholder 4"/>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4036280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xit" presetSubtype="4" fill="hold" nodeType="clickEffect">
                                  <p:stCondLst>
                                    <p:cond delay="0"/>
                                  </p:stCondLst>
                                  <p:childTnLst>
                                    <p:anim calcmode="lin" valueType="num">
                                      <p:cBhvr additive="base">
                                        <p:cTn id="13"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p:tgtEl>
                                          <p:spTgt spid="3">
                                            <p:txEl>
                                              <p:pRg st="1" end="1"/>
                                            </p:txEl>
                                          </p:spTgt>
                                        </p:tgtEl>
                                        <p:attrNameLst>
                                          <p:attrName>ppt_y</p:attrName>
                                        </p:attrNameLst>
                                      </p:cBhvr>
                                      <p:tavLst>
                                        <p:tav tm="0">
                                          <p:val>
                                            <p:strVal val="ppt_y"/>
                                          </p:val>
                                        </p:tav>
                                        <p:tav tm="100000">
                                          <p:val>
                                            <p:strVal val="1+ppt_h/2"/>
                                          </p:val>
                                        </p:tav>
                                      </p:tavLst>
                                    </p:anim>
                                    <p:set>
                                      <p:cBhvr>
                                        <p:cTn id="15"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par>
                          <p:cTn id="22" fill="hold">
                            <p:stCondLst>
                              <p:cond delay="500"/>
                            </p:stCondLst>
                            <p:childTnLst>
                              <p:par>
                                <p:cTn id="23" presetID="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II. HOW TO GROW IT?</a:t>
            </a:r>
          </a:p>
        </p:txBody>
      </p:sp>
      <p:sp>
        <p:nvSpPr>
          <p:cNvPr id="3" name="Content Placeholder 2"/>
          <p:cNvSpPr>
            <a:spLocks noGrp="1"/>
          </p:cNvSpPr>
          <p:nvPr>
            <p:ph idx="1"/>
          </p:nvPr>
        </p:nvSpPr>
        <p:spPr/>
        <p:txBody>
          <a:bodyPr/>
          <a:lstStyle/>
          <a:p>
            <a:r>
              <a:rPr lang="en-US" dirty="0"/>
              <a:t>Production (Crop Yields</a:t>
            </a:r>
            <a:r>
              <a:rPr lang="en-US" dirty="0" smtClean="0"/>
              <a:t>).</a:t>
            </a:r>
            <a:endParaRPr lang="en-US" dirty="0"/>
          </a:p>
          <a:p>
            <a:pPr lvl="1"/>
            <a:r>
              <a:rPr lang="en-US" dirty="0"/>
              <a:t>Three- to 4-year-old plants may produce about 220 </a:t>
            </a:r>
            <a:r>
              <a:rPr lang="en-US" dirty="0" err="1"/>
              <a:t>lbs</a:t>
            </a:r>
            <a:r>
              <a:rPr lang="en-US" dirty="0"/>
              <a:t> (100 kg) of fruit per year. The life of a </a:t>
            </a:r>
            <a:r>
              <a:rPr lang="en-US" dirty="0" err="1"/>
              <a:t>pitaya</a:t>
            </a:r>
            <a:r>
              <a:rPr lang="en-US" dirty="0"/>
              <a:t> planting is estimated to be about 20 years</a:t>
            </a:r>
            <a:r>
              <a:rPr lang="en-US" dirty="0" smtClean="0"/>
              <a:t>.</a:t>
            </a:r>
          </a:p>
          <a:p>
            <a:r>
              <a:rPr lang="en-US" dirty="0" smtClean="0"/>
              <a:t>Prepare pillars.</a:t>
            </a:r>
          </a:p>
          <a:p>
            <a:pPr lvl="1"/>
            <a:endParaRPr lang="en-US" dirty="0"/>
          </a:p>
          <a:p>
            <a:r>
              <a:rPr lang="en-US" dirty="0"/>
              <a:t>P</a:t>
            </a:r>
            <a:r>
              <a:rPr lang="en-US" dirty="0" smtClean="0"/>
              <a:t>repare cuttings.</a:t>
            </a:r>
            <a:endParaRPr lang="en-US" dirty="0"/>
          </a:p>
          <a:p>
            <a:pPr lvl="1"/>
            <a:endParaRPr lang="en-US"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02848">
            <a:off x="2063034" y="1783903"/>
            <a:ext cx="6155005" cy="463414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2369" y="1740686"/>
            <a:ext cx="6035332" cy="4553283"/>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30968">
            <a:off x="2230030" y="1722606"/>
            <a:ext cx="6000747" cy="4496427"/>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242512">
            <a:off x="2041864" y="1624672"/>
            <a:ext cx="6305550" cy="4785308"/>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83287" y="1740686"/>
            <a:ext cx="6222704" cy="4653807"/>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38588" y="1797653"/>
            <a:ext cx="6224468" cy="4653808"/>
          </a:xfrm>
          <a:prstGeom prst="rect">
            <a:avLst/>
          </a:prstGeom>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39790" y="1729292"/>
            <a:ext cx="6334042" cy="4767744"/>
          </a:xfrm>
          <a:prstGeom prst="rect">
            <a:avLst/>
          </a:prstGeom>
        </p:spPr>
      </p:pic>
      <p:pic>
        <p:nvPicPr>
          <p:cNvPr id="11" name="Picture 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43938" y="1813158"/>
            <a:ext cx="6099434" cy="4592729"/>
          </a:xfrm>
          <a:prstGeom prst="rect">
            <a:avLst/>
          </a:prstGeom>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10533" y="1270000"/>
            <a:ext cx="8182299" cy="5279716"/>
          </a:xfrm>
          <a:prstGeom prst="rect">
            <a:avLst/>
          </a:prstGeom>
        </p:spPr>
      </p:pic>
      <p:sp>
        <p:nvSpPr>
          <p:cNvPr id="13" name="Slide Number Placeholder 12"/>
          <p:cNvSpPr>
            <a:spLocks noGrp="1"/>
          </p:cNvSpPr>
          <p:nvPr>
            <p:ph type="sldNum" sz="quarter" idx="12"/>
          </p:nvPr>
        </p:nvSpPr>
        <p:spPr/>
        <p:txBody>
          <a:bodyPr/>
          <a:lstStyle/>
          <a:p>
            <a:fld id="{31A1DA6A-B08B-4447-8684-32857CF8D4CE}" type="slidenum">
              <a:rPr lang="en-US" smtClean="0"/>
              <a:t>6</a:t>
            </a:fld>
            <a:endParaRPr lang="en-US"/>
          </a:p>
        </p:txBody>
      </p:sp>
      <p:sp>
        <p:nvSpPr>
          <p:cNvPr id="14" name="Footer Placeholder 13"/>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4031893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1000" fill="hold"/>
                                        <p:tgtEl>
                                          <p:spTgt spid="11"/>
                                        </p:tgtEl>
                                        <p:attrNameLst>
                                          <p:attrName>ppt_w</p:attrName>
                                        </p:attrNameLst>
                                      </p:cBhvr>
                                      <p:tavLst>
                                        <p:tav tm="0">
                                          <p:val>
                                            <p:fltVal val="0"/>
                                          </p:val>
                                        </p:tav>
                                        <p:tav tm="100000">
                                          <p:val>
                                            <p:strVal val="#ppt_w"/>
                                          </p:val>
                                        </p:tav>
                                      </p:tavLst>
                                    </p:anim>
                                    <p:anim calcmode="lin" valueType="num">
                                      <p:cBhvr>
                                        <p:cTn id="64" dur="1000" fill="hold"/>
                                        <p:tgtEl>
                                          <p:spTgt spid="11"/>
                                        </p:tgtEl>
                                        <p:attrNameLst>
                                          <p:attrName>ppt_h</p:attrName>
                                        </p:attrNameLst>
                                      </p:cBhvr>
                                      <p:tavLst>
                                        <p:tav tm="0">
                                          <p:val>
                                            <p:fltVal val="0"/>
                                          </p:val>
                                        </p:tav>
                                        <p:tav tm="100000">
                                          <p:val>
                                            <p:strVal val="#ppt_h"/>
                                          </p:val>
                                        </p:tav>
                                      </p:tavLst>
                                    </p:anim>
                                    <p:anim calcmode="lin" valueType="num">
                                      <p:cBhvr>
                                        <p:cTn id="65" dur="1000" fill="hold"/>
                                        <p:tgtEl>
                                          <p:spTgt spid="11"/>
                                        </p:tgtEl>
                                        <p:attrNameLst>
                                          <p:attrName>style.rotation</p:attrName>
                                        </p:attrNameLst>
                                      </p:cBhvr>
                                      <p:tavLst>
                                        <p:tav tm="0">
                                          <p:val>
                                            <p:fltVal val="90"/>
                                          </p:val>
                                        </p:tav>
                                        <p:tav tm="100000">
                                          <p:val>
                                            <p:fltVal val="0"/>
                                          </p:val>
                                        </p:tav>
                                      </p:tavLst>
                                    </p:anim>
                                    <p:animEffect transition="in" filter="fade">
                                      <p:cBhvr>
                                        <p:cTn id="66" dur="10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xit" presetSubtype="4" fill="hold" nodeType="clickEffect">
                                  <p:stCondLst>
                                    <p:cond delay="0"/>
                                  </p:stCondLst>
                                  <p:childTnLst>
                                    <p:anim calcmode="lin" valueType="num">
                                      <p:cBhvr additive="base">
                                        <p:cTn id="70" dur="500"/>
                                        <p:tgtEl>
                                          <p:spTgt spid="4"/>
                                        </p:tgtEl>
                                        <p:attrNameLst>
                                          <p:attrName>ppt_x</p:attrName>
                                        </p:attrNameLst>
                                      </p:cBhvr>
                                      <p:tavLst>
                                        <p:tav tm="0">
                                          <p:val>
                                            <p:strVal val="ppt_x"/>
                                          </p:val>
                                        </p:tav>
                                        <p:tav tm="100000">
                                          <p:val>
                                            <p:strVal val="ppt_x"/>
                                          </p:val>
                                        </p:tav>
                                      </p:tavLst>
                                    </p:anim>
                                    <p:anim calcmode="lin" valueType="num">
                                      <p:cBhvr additive="base">
                                        <p:cTn id="71" dur="500"/>
                                        <p:tgtEl>
                                          <p:spTgt spid="4"/>
                                        </p:tgtEl>
                                        <p:attrNameLst>
                                          <p:attrName>ppt_y</p:attrName>
                                        </p:attrNameLst>
                                      </p:cBhvr>
                                      <p:tavLst>
                                        <p:tav tm="0">
                                          <p:val>
                                            <p:strVal val="ppt_y"/>
                                          </p:val>
                                        </p:tav>
                                        <p:tav tm="100000">
                                          <p:val>
                                            <p:strVal val="1+ppt_h/2"/>
                                          </p:val>
                                        </p:tav>
                                      </p:tavLst>
                                    </p:anim>
                                    <p:set>
                                      <p:cBhvr>
                                        <p:cTn id="72" dur="1" fill="hold">
                                          <p:stCondLst>
                                            <p:cond delay="499"/>
                                          </p:stCondLst>
                                        </p:cTn>
                                        <p:tgtEl>
                                          <p:spTgt spid="4"/>
                                        </p:tgtEl>
                                        <p:attrNameLst>
                                          <p:attrName>style.visibility</p:attrName>
                                        </p:attrNameLst>
                                      </p:cBhvr>
                                      <p:to>
                                        <p:strVal val="hidden"/>
                                      </p:to>
                                    </p:set>
                                  </p:childTnLst>
                                </p:cTn>
                              </p:par>
                              <p:par>
                                <p:cTn id="73" presetID="2" presetClass="exit" presetSubtype="4" fill="hold" nodeType="withEffect">
                                  <p:stCondLst>
                                    <p:cond delay="0"/>
                                  </p:stCondLst>
                                  <p:childTnLst>
                                    <p:anim calcmode="lin" valueType="num">
                                      <p:cBhvr additive="base">
                                        <p:cTn id="74" dur="500"/>
                                        <p:tgtEl>
                                          <p:spTgt spid="6"/>
                                        </p:tgtEl>
                                        <p:attrNameLst>
                                          <p:attrName>ppt_x</p:attrName>
                                        </p:attrNameLst>
                                      </p:cBhvr>
                                      <p:tavLst>
                                        <p:tav tm="0">
                                          <p:val>
                                            <p:strVal val="ppt_x"/>
                                          </p:val>
                                        </p:tav>
                                        <p:tav tm="100000">
                                          <p:val>
                                            <p:strVal val="ppt_x"/>
                                          </p:val>
                                        </p:tav>
                                      </p:tavLst>
                                    </p:anim>
                                    <p:anim calcmode="lin" valueType="num">
                                      <p:cBhvr additive="base">
                                        <p:cTn id="75" dur="500"/>
                                        <p:tgtEl>
                                          <p:spTgt spid="6"/>
                                        </p:tgtEl>
                                        <p:attrNameLst>
                                          <p:attrName>ppt_y</p:attrName>
                                        </p:attrNameLst>
                                      </p:cBhvr>
                                      <p:tavLst>
                                        <p:tav tm="0">
                                          <p:val>
                                            <p:strVal val="ppt_y"/>
                                          </p:val>
                                        </p:tav>
                                        <p:tav tm="100000">
                                          <p:val>
                                            <p:strVal val="1+ppt_h/2"/>
                                          </p:val>
                                        </p:tav>
                                      </p:tavLst>
                                    </p:anim>
                                    <p:set>
                                      <p:cBhvr>
                                        <p:cTn id="76" dur="1" fill="hold">
                                          <p:stCondLst>
                                            <p:cond delay="499"/>
                                          </p:stCondLst>
                                        </p:cTn>
                                        <p:tgtEl>
                                          <p:spTgt spid="6"/>
                                        </p:tgtEl>
                                        <p:attrNameLst>
                                          <p:attrName>style.visibility</p:attrName>
                                        </p:attrNameLst>
                                      </p:cBhvr>
                                      <p:to>
                                        <p:strVal val="hidden"/>
                                      </p:to>
                                    </p:set>
                                  </p:childTnLst>
                                </p:cTn>
                              </p:par>
                              <p:par>
                                <p:cTn id="77" presetID="2" presetClass="exit" presetSubtype="4" fill="hold" nodeType="withEffect">
                                  <p:stCondLst>
                                    <p:cond delay="0"/>
                                  </p:stCondLst>
                                  <p:childTnLst>
                                    <p:anim calcmode="lin" valueType="num">
                                      <p:cBhvr additive="base">
                                        <p:cTn id="78" dur="500"/>
                                        <p:tgtEl>
                                          <p:spTgt spid="7"/>
                                        </p:tgtEl>
                                        <p:attrNameLst>
                                          <p:attrName>ppt_x</p:attrName>
                                        </p:attrNameLst>
                                      </p:cBhvr>
                                      <p:tavLst>
                                        <p:tav tm="0">
                                          <p:val>
                                            <p:strVal val="ppt_x"/>
                                          </p:val>
                                        </p:tav>
                                        <p:tav tm="100000">
                                          <p:val>
                                            <p:strVal val="ppt_x"/>
                                          </p:val>
                                        </p:tav>
                                      </p:tavLst>
                                    </p:anim>
                                    <p:anim calcmode="lin" valueType="num">
                                      <p:cBhvr additive="base">
                                        <p:cTn id="79" dur="500"/>
                                        <p:tgtEl>
                                          <p:spTgt spid="7"/>
                                        </p:tgtEl>
                                        <p:attrNameLst>
                                          <p:attrName>ppt_y</p:attrName>
                                        </p:attrNameLst>
                                      </p:cBhvr>
                                      <p:tavLst>
                                        <p:tav tm="0">
                                          <p:val>
                                            <p:strVal val="ppt_y"/>
                                          </p:val>
                                        </p:tav>
                                        <p:tav tm="100000">
                                          <p:val>
                                            <p:strVal val="1+ppt_h/2"/>
                                          </p:val>
                                        </p:tav>
                                      </p:tavLst>
                                    </p:anim>
                                    <p:set>
                                      <p:cBhvr>
                                        <p:cTn id="80" dur="1" fill="hold">
                                          <p:stCondLst>
                                            <p:cond delay="499"/>
                                          </p:stCondLst>
                                        </p:cTn>
                                        <p:tgtEl>
                                          <p:spTgt spid="7"/>
                                        </p:tgtEl>
                                        <p:attrNameLst>
                                          <p:attrName>style.visibility</p:attrName>
                                        </p:attrNameLst>
                                      </p:cBhvr>
                                      <p:to>
                                        <p:strVal val="hidden"/>
                                      </p:to>
                                    </p:set>
                                  </p:childTnLst>
                                </p:cTn>
                              </p:par>
                              <p:par>
                                <p:cTn id="81" presetID="2" presetClass="exit" presetSubtype="4" fill="hold" nodeType="withEffect">
                                  <p:stCondLst>
                                    <p:cond delay="0"/>
                                  </p:stCondLst>
                                  <p:childTnLst>
                                    <p:anim calcmode="lin" valueType="num">
                                      <p:cBhvr additive="base">
                                        <p:cTn id="82" dur="500"/>
                                        <p:tgtEl>
                                          <p:spTgt spid="5"/>
                                        </p:tgtEl>
                                        <p:attrNameLst>
                                          <p:attrName>ppt_x</p:attrName>
                                        </p:attrNameLst>
                                      </p:cBhvr>
                                      <p:tavLst>
                                        <p:tav tm="0">
                                          <p:val>
                                            <p:strVal val="ppt_x"/>
                                          </p:val>
                                        </p:tav>
                                        <p:tav tm="100000">
                                          <p:val>
                                            <p:strVal val="ppt_x"/>
                                          </p:val>
                                        </p:tav>
                                      </p:tavLst>
                                    </p:anim>
                                    <p:anim calcmode="lin" valueType="num">
                                      <p:cBhvr additive="base">
                                        <p:cTn id="83" dur="500"/>
                                        <p:tgtEl>
                                          <p:spTgt spid="5"/>
                                        </p:tgtEl>
                                        <p:attrNameLst>
                                          <p:attrName>ppt_y</p:attrName>
                                        </p:attrNameLst>
                                      </p:cBhvr>
                                      <p:tavLst>
                                        <p:tav tm="0">
                                          <p:val>
                                            <p:strVal val="ppt_y"/>
                                          </p:val>
                                        </p:tav>
                                        <p:tav tm="100000">
                                          <p:val>
                                            <p:strVal val="1+ppt_h/2"/>
                                          </p:val>
                                        </p:tav>
                                      </p:tavLst>
                                    </p:anim>
                                    <p:set>
                                      <p:cBhvr>
                                        <p:cTn id="84" dur="1" fill="hold">
                                          <p:stCondLst>
                                            <p:cond delay="499"/>
                                          </p:stCondLst>
                                        </p:cTn>
                                        <p:tgtEl>
                                          <p:spTgt spid="5"/>
                                        </p:tgtEl>
                                        <p:attrNameLst>
                                          <p:attrName>style.visibility</p:attrName>
                                        </p:attrNameLst>
                                      </p:cBhvr>
                                      <p:to>
                                        <p:strVal val="hidden"/>
                                      </p:to>
                                    </p:set>
                                  </p:childTnLst>
                                </p:cTn>
                              </p:par>
                              <p:par>
                                <p:cTn id="85" presetID="2" presetClass="exit" presetSubtype="4" fill="hold" nodeType="withEffect">
                                  <p:stCondLst>
                                    <p:cond delay="0"/>
                                  </p:stCondLst>
                                  <p:childTnLst>
                                    <p:anim calcmode="lin" valueType="num">
                                      <p:cBhvr additive="base">
                                        <p:cTn id="86" dur="500"/>
                                        <p:tgtEl>
                                          <p:spTgt spid="8"/>
                                        </p:tgtEl>
                                        <p:attrNameLst>
                                          <p:attrName>ppt_x</p:attrName>
                                        </p:attrNameLst>
                                      </p:cBhvr>
                                      <p:tavLst>
                                        <p:tav tm="0">
                                          <p:val>
                                            <p:strVal val="ppt_x"/>
                                          </p:val>
                                        </p:tav>
                                        <p:tav tm="100000">
                                          <p:val>
                                            <p:strVal val="ppt_x"/>
                                          </p:val>
                                        </p:tav>
                                      </p:tavLst>
                                    </p:anim>
                                    <p:anim calcmode="lin" valueType="num">
                                      <p:cBhvr additive="base">
                                        <p:cTn id="87" dur="500"/>
                                        <p:tgtEl>
                                          <p:spTgt spid="8"/>
                                        </p:tgtEl>
                                        <p:attrNameLst>
                                          <p:attrName>ppt_y</p:attrName>
                                        </p:attrNameLst>
                                      </p:cBhvr>
                                      <p:tavLst>
                                        <p:tav tm="0">
                                          <p:val>
                                            <p:strVal val="ppt_y"/>
                                          </p:val>
                                        </p:tav>
                                        <p:tav tm="100000">
                                          <p:val>
                                            <p:strVal val="1+ppt_h/2"/>
                                          </p:val>
                                        </p:tav>
                                      </p:tavLst>
                                    </p:anim>
                                    <p:set>
                                      <p:cBhvr>
                                        <p:cTn id="88" dur="1" fill="hold">
                                          <p:stCondLst>
                                            <p:cond delay="499"/>
                                          </p:stCondLst>
                                        </p:cTn>
                                        <p:tgtEl>
                                          <p:spTgt spid="8"/>
                                        </p:tgtEl>
                                        <p:attrNameLst>
                                          <p:attrName>style.visibility</p:attrName>
                                        </p:attrNameLst>
                                      </p:cBhvr>
                                      <p:to>
                                        <p:strVal val="hidden"/>
                                      </p:to>
                                    </p:set>
                                  </p:childTnLst>
                                </p:cTn>
                              </p:par>
                              <p:par>
                                <p:cTn id="89" presetID="2" presetClass="exit" presetSubtype="4" fill="hold" nodeType="withEffect">
                                  <p:stCondLst>
                                    <p:cond delay="0"/>
                                  </p:stCondLst>
                                  <p:childTnLst>
                                    <p:anim calcmode="lin" valueType="num">
                                      <p:cBhvr additive="base">
                                        <p:cTn id="90" dur="500"/>
                                        <p:tgtEl>
                                          <p:spTgt spid="9"/>
                                        </p:tgtEl>
                                        <p:attrNameLst>
                                          <p:attrName>ppt_x</p:attrName>
                                        </p:attrNameLst>
                                      </p:cBhvr>
                                      <p:tavLst>
                                        <p:tav tm="0">
                                          <p:val>
                                            <p:strVal val="ppt_x"/>
                                          </p:val>
                                        </p:tav>
                                        <p:tav tm="100000">
                                          <p:val>
                                            <p:strVal val="ppt_x"/>
                                          </p:val>
                                        </p:tav>
                                      </p:tavLst>
                                    </p:anim>
                                    <p:anim calcmode="lin" valueType="num">
                                      <p:cBhvr additive="base">
                                        <p:cTn id="91" dur="500"/>
                                        <p:tgtEl>
                                          <p:spTgt spid="9"/>
                                        </p:tgtEl>
                                        <p:attrNameLst>
                                          <p:attrName>ppt_y</p:attrName>
                                        </p:attrNameLst>
                                      </p:cBhvr>
                                      <p:tavLst>
                                        <p:tav tm="0">
                                          <p:val>
                                            <p:strVal val="ppt_y"/>
                                          </p:val>
                                        </p:tav>
                                        <p:tav tm="100000">
                                          <p:val>
                                            <p:strVal val="1+ppt_h/2"/>
                                          </p:val>
                                        </p:tav>
                                      </p:tavLst>
                                    </p:anim>
                                    <p:set>
                                      <p:cBhvr>
                                        <p:cTn id="92" dur="1" fill="hold">
                                          <p:stCondLst>
                                            <p:cond delay="499"/>
                                          </p:stCondLst>
                                        </p:cTn>
                                        <p:tgtEl>
                                          <p:spTgt spid="9"/>
                                        </p:tgtEl>
                                        <p:attrNameLst>
                                          <p:attrName>style.visibility</p:attrName>
                                        </p:attrNameLst>
                                      </p:cBhvr>
                                      <p:to>
                                        <p:strVal val="hidden"/>
                                      </p:to>
                                    </p:set>
                                  </p:childTnLst>
                                </p:cTn>
                              </p:par>
                              <p:par>
                                <p:cTn id="93" presetID="2" presetClass="exit" presetSubtype="4" fill="hold" nodeType="withEffect">
                                  <p:stCondLst>
                                    <p:cond delay="0"/>
                                  </p:stCondLst>
                                  <p:childTnLst>
                                    <p:anim calcmode="lin" valueType="num">
                                      <p:cBhvr additive="base">
                                        <p:cTn id="94" dur="500"/>
                                        <p:tgtEl>
                                          <p:spTgt spid="10"/>
                                        </p:tgtEl>
                                        <p:attrNameLst>
                                          <p:attrName>ppt_x</p:attrName>
                                        </p:attrNameLst>
                                      </p:cBhvr>
                                      <p:tavLst>
                                        <p:tav tm="0">
                                          <p:val>
                                            <p:strVal val="ppt_x"/>
                                          </p:val>
                                        </p:tav>
                                        <p:tav tm="100000">
                                          <p:val>
                                            <p:strVal val="ppt_x"/>
                                          </p:val>
                                        </p:tav>
                                      </p:tavLst>
                                    </p:anim>
                                    <p:anim calcmode="lin" valueType="num">
                                      <p:cBhvr additive="base">
                                        <p:cTn id="95" dur="500"/>
                                        <p:tgtEl>
                                          <p:spTgt spid="10"/>
                                        </p:tgtEl>
                                        <p:attrNameLst>
                                          <p:attrName>ppt_y</p:attrName>
                                        </p:attrNameLst>
                                      </p:cBhvr>
                                      <p:tavLst>
                                        <p:tav tm="0">
                                          <p:val>
                                            <p:strVal val="ppt_y"/>
                                          </p:val>
                                        </p:tav>
                                        <p:tav tm="100000">
                                          <p:val>
                                            <p:strVal val="1+ppt_h/2"/>
                                          </p:val>
                                        </p:tav>
                                      </p:tavLst>
                                    </p:anim>
                                    <p:set>
                                      <p:cBhvr>
                                        <p:cTn id="96" dur="1" fill="hold">
                                          <p:stCondLst>
                                            <p:cond delay="499"/>
                                          </p:stCondLst>
                                        </p:cTn>
                                        <p:tgtEl>
                                          <p:spTgt spid="10"/>
                                        </p:tgtEl>
                                        <p:attrNameLst>
                                          <p:attrName>style.visibility</p:attrName>
                                        </p:attrNameLst>
                                      </p:cBhvr>
                                      <p:to>
                                        <p:strVal val="hidden"/>
                                      </p:to>
                                    </p:set>
                                  </p:childTnLst>
                                </p:cTn>
                              </p:par>
                              <p:par>
                                <p:cTn id="97" presetID="2" presetClass="exit" presetSubtype="4" fill="hold" nodeType="withEffect">
                                  <p:stCondLst>
                                    <p:cond delay="0"/>
                                  </p:stCondLst>
                                  <p:childTnLst>
                                    <p:anim calcmode="lin" valueType="num">
                                      <p:cBhvr additive="base">
                                        <p:cTn id="98" dur="500"/>
                                        <p:tgtEl>
                                          <p:spTgt spid="11"/>
                                        </p:tgtEl>
                                        <p:attrNameLst>
                                          <p:attrName>ppt_x</p:attrName>
                                        </p:attrNameLst>
                                      </p:cBhvr>
                                      <p:tavLst>
                                        <p:tav tm="0">
                                          <p:val>
                                            <p:strVal val="ppt_x"/>
                                          </p:val>
                                        </p:tav>
                                        <p:tav tm="100000">
                                          <p:val>
                                            <p:strVal val="ppt_x"/>
                                          </p:val>
                                        </p:tav>
                                      </p:tavLst>
                                    </p:anim>
                                    <p:anim calcmode="lin" valueType="num">
                                      <p:cBhvr additive="base">
                                        <p:cTn id="99" dur="500"/>
                                        <p:tgtEl>
                                          <p:spTgt spid="11"/>
                                        </p:tgtEl>
                                        <p:attrNameLst>
                                          <p:attrName>ppt_y</p:attrName>
                                        </p:attrNameLst>
                                      </p:cBhvr>
                                      <p:tavLst>
                                        <p:tav tm="0">
                                          <p:val>
                                            <p:strVal val="ppt_y"/>
                                          </p:val>
                                        </p:tav>
                                        <p:tav tm="100000">
                                          <p:val>
                                            <p:strVal val="1+ppt_h/2"/>
                                          </p:val>
                                        </p:tav>
                                      </p:tavLst>
                                    </p:anim>
                                    <p:set>
                                      <p:cBhvr>
                                        <p:cTn id="100" dur="1" fill="hold">
                                          <p:stCondLst>
                                            <p:cond delay="499"/>
                                          </p:stCondLst>
                                        </p:cTn>
                                        <p:tgtEl>
                                          <p:spTgt spid="11"/>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3">
                                            <p:txEl>
                                              <p:pRg st="4" end="4"/>
                                            </p:txEl>
                                          </p:spTgt>
                                        </p:tgtEl>
                                        <p:attrNameLst>
                                          <p:attrName>style.visibility</p:attrName>
                                        </p:attrNameLst>
                                      </p:cBhvr>
                                      <p:to>
                                        <p:strVal val="visible"/>
                                      </p:to>
                                    </p:set>
                                    <p:animEffect transition="in" filter="fade">
                                      <p:cBhvr>
                                        <p:cTn id="105" dur="1000"/>
                                        <p:tgtEl>
                                          <p:spTgt spid="3">
                                            <p:txEl>
                                              <p:pRg st="4" end="4"/>
                                            </p:txEl>
                                          </p:spTgt>
                                        </p:tgtEl>
                                      </p:cBhvr>
                                    </p:animEffect>
                                    <p:anim calcmode="lin" valueType="num">
                                      <p:cBhvr>
                                        <p:cTn id="10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0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nodeType="clickEffect">
                                  <p:stCondLst>
                                    <p:cond delay="0"/>
                                  </p:stCondLst>
                                  <p:childTnLst>
                                    <p:set>
                                      <p:cBhvr>
                                        <p:cTn id="111" dur="1" fill="hold">
                                          <p:stCondLst>
                                            <p:cond delay="0"/>
                                          </p:stCondLst>
                                        </p:cTn>
                                        <p:tgtEl>
                                          <p:spTgt spid="12"/>
                                        </p:tgtEl>
                                        <p:attrNameLst>
                                          <p:attrName>style.visibility</p:attrName>
                                        </p:attrNameLst>
                                      </p:cBhvr>
                                      <p:to>
                                        <p:strVal val="visible"/>
                                      </p:to>
                                    </p:set>
                                    <p:animEffect transition="in" filter="fade">
                                      <p:cBhvr>
                                        <p:cTn id="112" dur="1000"/>
                                        <p:tgtEl>
                                          <p:spTgt spid="12"/>
                                        </p:tgtEl>
                                      </p:cBhvr>
                                    </p:animEffect>
                                    <p:anim calcmode="lin" valueType="num">
                                      <p:cBhvr>
                                        <p:cTn id="113" dur="1000" fill="hold"/>
                                        <p:tgtEl>
                                          <p:spTgt spid="12"/>
                                        </p:tgtEl>
                                        <p:attrNameLst>
                                          <p:attrName>ppt_x</p:attrName>
                                        </p:attrNameLst>
                                      </p:cBhvr>
                                      <p:tavLst>
                                        <p:tav tm="0">
                                          <p:val>
                                            <p:strVal val="#ppt_x"/>
                                          </p:val>
                                        </p:tav>
                                        <p:tav tm="100000">
                                          <p:val>
                                            <p:strVal val="#ppt_x"/>
                                          </p:val>
                                        </p:tav>
                                      </p:tavLst>
                                    </p:anim>
                                    <p:anim calcmode="lin" valueType="num">
                                      <p:cBhvr>
                                        <p:cTn id="1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II. HOW TO GROW IT?</a:t>
            </a:r>
            <a:br>
              <a:rPr lang="en-US" dirty="0"/>
            </a:br>
            <a:endParaRPr lang="en-US" dirty="0"/>
          </a:p>
        </p:txBody>
      </p:sp>
      <p:sp>
        <p:nvSpPr>
          <p:cNvPr id="3" name="Content Placeholder 2"/>
          <p:cNvSpPr>
            <a:spLocks noGrp="1"/>
          </p:cNvSpPr>
          <p:nvPr>
            <p:ph idx="1"/>
          </p:nvPr>
        </p:nvSpPr>
        <p:spPr/>
        <p:txBody>
          <a:bodyPr/>
          <a:lstStyle/>
          <a:p>
            <a:r>
              <a:rPr lang="en-US" dirty="0" err="1"/>
              <a:t>Pitaya</a:t>
            </a:r>
            <a:r>
              <a:rPr lang="en-US" dirty="0"/>
              <a:t> </a:t>
            </a:r>
            <a:r>
              <a:rPr lang="en-US" dirty="0" smtClean="0"/>
              <a:t>varieties.</a:t>
            </a:r>
          </a:p>
          <a:p>
            <a:pPr lvl="1"/>
            <a:r>
              <a:rPr lang="en-US" dirty="0"/>
              <a:t>Sweet </a:t>
            </a:r>
            <a:r>
              <a:rPr lang="en-US" dirty="0" err="1"/>
              <a:t>pitayas</a:t>
            </a:r>
            <a:r>
              <a:rPr lang="en-US" dirty="0"/>
              <a:t> come in three types, all with leathery, slightly leafy skin:</a:t>
            </a:r>
          </a:p>
          <a:p>
            <a:pPr lvl="2"/>
            <a:r>
              <a:rPr lang="en-US" dirty="0" smtClean="0"/>
              <a:t>•</a:t>
            </a:r>
            <a:r>
              <a:rPr lang="en-US" dirty="0"/>
              <a:t>	</a:t>
            </a:r>
            <a:r>
              <a:rPr lang="en-US" dirty="0" err="1"/>
              <a:t>Hylocereus</a:t>
            </a:r>
            <a:r>
              <a:rPr lang="en-US" dirty="0"/>
              <a:t> </a:t>
            </a:r>
            <a:r>
              <a:rPr lang="en-US" dirty="0" err="1"/>
              <a:t>undatus</a:t>
            </a:r>
            <a:r>
              <a:rPr lang="en-US" dirty="0"/>
              <a:t> (</a:t>
            </a:r>
            <a:r>
              <a:rPr lang="en-US" dirty="0" err="1"/>
              <a:t>Pitaya</a:t>
            </a:r>
            <a:r>
              <a:rPr lang="en-US" dirty="0"/>
              <a:t> </a:t>
            </a:r>
            <a:r>
              <a:rPr lang="en-US" dirty="0" err="1"/>
              <a:t>blanca</a:t>
            </a:r>
            <a:r>
              <a:rPr lang="en-US" dirty="0"/>
              <a:t> or White-fleshed </a:t>
            </a:r>
            <a:r>
              <a:rPr lang="en-US" dirty="0" err="1"/>
              <a:t>Pitaya</a:t>
            </a:r>
            <a:r>
              <a:rPr lang="en-US" dirty="0"/>
              <a:t>) has red-skinned fruit with white flesh. This is the most commonly seen "dragon fruit".</a:t>
            </a:r>
          </a:p>
          <a:p>
            <a:pPr lvl="2"/>
            <a:r>
              <a:rPr lang="en-US" dirty="0"/>
              <a:t>•	</a:t>
            </a:r>
            <a:r>
              <a:rPr lang="en-US" dirty="0" err="1"/>
              <a:t>Hylocereus</a:t>
            </a:r>
            <a:r>
              <a:rPr lang="en-US" dirty="0"/>
              <a:t> </a:t>
            </a:r>
            <a:r>
              <a:rPr lang="en-US" dirty="0" err="1"/>
              <a:t>costaricensis</a:t>
            </a:r>
            <a:r>
              <a:rPr lang="en-US" dirty="0"/>
              <a:t> (</a:t>
            </a:r>
            <a:r>
              <a:rPr lang="en-US" dirty="0" err="1"/>
              <a:t>Pitaya</a:t>
            </a:r>
            <a:r>
              <a:rPr lang="en-US" dirty="0"/>
              <a:t> </a:t>
            </a:r>
            <a:r>
              <a:rPr lang="en-US" dirty="0" err="1"/>
              <a:t>roja</a:t>
            </a:r>
            <a:r>
              <a:rPr lang="en-US" dirty="0"/>
              <a:t> or Red-fleshed </a:t>
            </a:r>
            <a:r>
              <a:rPr lang="en-US" dirty="0" err="1"/>
              <a:t>Pitaya</a:t>
            </a:r>
            <a:r>
              <a:rPr lang="en-US" dirty="0"/>
              <a:t>, also known as </a:t>
            </a:r>
            <a:r>
              <a:rPr lang="en-US" dirty="0" err="1"/>
              <a:t>Hylocereus</a:t>
            </a:r>
            <a:r>
              <a:rPr lang="en-US" dirty="0"/>
              <a:t> </a:t>
            </a:r>
            <a:r>
              <a:rPr lang="en-US" dirty="0" err="1"/>
              <a:t>polyrhizus</a:t>
            </a:r>
            <a:r>
              <a:rPr lang="en-US" dirty="0"/>
              <a:t>) has red-skinned fruit with red flesh.</a:t>
            </a:r>
          </a:p>
          <a:p>
            <a:pPr lvl="2"/>
            <a:r>
              <a:rPr lang="en-US" dirty="0"/>
              <a:t>•	</a:t>
            </a:r>
            <a:r>
              <a:rPr lang="en-US" dirty="0" err="1"/>
              <a:t>Hylocereus</a:t>
            </a:r>
            <a:r>
              <a:rPr lang="en-US" dirty="0"/>
              <a:t> </a:t>
            </a:r>
            <a:r>
              <a:rPr lang="en-US" dirty="0" err="1"/>
              <a:t>megalanthus</a:t>
            </a:r>
            <a:r>
              <a:rPr lang="en-US" dirty="0"/>
              <a:t> (</a:t>
            </a:r>
            <a:r>
              <a:rPr lang="en-US" dirty="0" err="1"/>
              <a:t>Pitaya</a:t>
            </a:r>
            <a:r>
              <a:rPr lang="en-US" dirty="0"/>
              <a:t> </a:t>
            </a:r>
            <a:r>
              <a:rPr lang="en-US" dirty="0" err="1"/>
              <a:t>amarilla</a:t>
            </a:r>
            <a:r>
              <a:rPr lang="en-US" dirty="0"/>
              <a:t> or Yellow </a:t>
            </a:r>
            <a:r>
              <a:rPr lang="en-US" dirty="0" err="1"/>
              <a:t>Pitaya</a:t>
            </a:r>
            <a:r>
              <a:rPr lang="en-US" dirty="0"/>
              <a:t>, also known as </a:t>
            </a:r>
            <a:r>
              <a:rPr lang="en-US" dirty="0" err="1"/>
              <a:t>Selenicereus</a:t>
            </a:r>
            <a:r>
              <a:rPr lang="en-US" dirty="0"/>
              <a:t> </a:t>
            </a:r>
            <a:r>
              <a:rPr lang="en-US" dirty="0" err="1"/>
              <a:t>megalanthus</a:t>
            </a:r>
            <a:r>
              <a:rPr lang="en-US" dirty="0"/>
              <a:t>) has yellow-skinned fruit with white flesh.</a:t>
            </a:r>
          </a:p>
          <a:p>
            <a:pPr lvl="1"/>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435" y="2578628"/>
            <a:ext cx="4799810" cy="319987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2247" y="169988"/>
            <a:ext cx="6238135" cy="319987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2247" y="3600049"/>
            <a:ext cx="4378879" cy="3196581"/>
          </a:xfrm>
          <a:prstGeom prst="rect">
            <a:avLst/>
          </a:prstGeom>
        </p:spPr>
      </p:pic>
      <p:sp>
        <p:nvSpPr>
          <p:cNvPr id="7" name="Slide Number Placeholder 6"/>
          <p:cNvSpPr>
            <a:spLocks noGrp="1"/>
          </p:cNvSpPr>
          <p:nvPr>
            <p:ph type="sldNum" sz="quarter" idx="12"/>
          </p:nvPr>
        </p:nvSpPr>
        <p:spPr/>
        <p:txBody>
          <a:bodyPr/>
          <a:lstStyle/>
          <a:p>
            <a:fld id="{31A1DA6A-B08B-4447-8684-32857CF8D4CE}" type="slidenum">
              <a:rPr lang="en-US" smtClean="0"/>
              <a:t>7</a:t>
            </a:fld>
            <a:endParaRPr lang="en-US"/>
          </a:p>
        </p:txBody>
      </p:sp>
      <p:sp>
        <p:nvSpPr>
          <p:cNvPr id="8" name="Footer Placeholder 7"/>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363202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xit" presetSubtype="0" fill="hold" nodeType="clickEffect">
                                  <p:stCondLst>
                                    <p:cond delay="0"/>
                                  </p:stCondLst>
                                  <p:childTnLst>
                                    <p:animEffect transition="out" filter="fade">
                                      <p:cBhvr>
                                        <p:cTn id="33" dur="1000"/>
                                        <p:tgtEl>
                                          <p:spTgt spid="3">
                                            <p:txEl>
                                              <p:pRg st="1" end="1"/>
                                            </p:txEl>
                                          </p:spTgt>
                                        </p:tgtEl>
                                      </p:cBhvr>
                                    </p:animEffect>
                                    <p:anim calcmode="lin" valueType="num">
                                      <p:cBhvr>
                                        <p:cTn id="34" dur="1000"/>
                                        <p:tgtEl>
                                          <p:spTgt spid="3">
                                            <p:txEl>
                                              <p:pRg st="1" end="1"/>
                                            </p:txEl>
                                          </p:spTgt>
                                        </p:tgtEl>
                                        <p:attrNameLst>
                                          <p:attrName>ppt_x</p:attrName>
                                        </p:attrNameLst>
                                      </p:cBhvr>
                                      <p:tavLst>
                                        <p:tav tm="0">
                                          <p:val>
                                            <p:strVal val="ppt_x"/>
                                          </p:val>
                                        </p:tav>
                                        <p:tav tm="100000">
                                          <p:val>
                                            <p:strVal val="ppt_x"/>
                                          </p:val>
                                        </p:tav>
                                      </p:tavLst>
                                    </p:anim>
                                    <p:anim calcmode="lin" valueType="num">
                                      <p:cBhvr>
                                        <p:cTn id="35" dur="1000"/>
                                        <p:tgtEl>
                                          <p:spTgt spid="3">
                                            <p:txEl>
                                              <p:pRg st="1" end="1"/>
                                            </p:txEl>
                                          </p:spTgt>
                                        </p:tgtEl>
                                        <p:attrNameLst>
                                          <p:attrName>ppt_y</p:attrName>
                                        </p:attrNameLst>
                                      </p:cBhvr>
                                      <p:tavLst>
                                        <p:tav tm="0">
                                          <p:val>
                                            <p:strVal val="ppt_y"/>
                                          </p:val>
                                        </p:tav>
                                        <p:tav tm="100000">
                                          <p:val>
                                            <p:strVal val="ppt_y+.1"/>
                                          </p:val>
                                        </p:tav>
                                      </p:tavLst>
                                    </p:anim>
                                    <p:set>
                                      <p:cBhvr>
                                        <p:cTn id="36" dur="1" fill="hold">
                                          <p:stCondLst>
                                            <p:cond delay="999"/>
                                          </p:stCondLst>
                                        </p:cTn>
                                        <p:tgtEl>
                                          <p:spTgt spid="3">
                                            <p:txEl>
                                              <p:pRg st="1" end="1"/>
                                            </p:txEl>
                                          </p:spTgt>
                                        </p:tgtEl>
                                        <p:attrNameLst>
                                          <p:attrName>style.visibility</p:attrName>
                                        </p:attrNameLst>
                                      </p:cBhvr>
                                      <p:to>
                                        <p:strVal val="hidden"/>
                                      </p:to>
                                    </p:set>
                                  </p:childTnLst>
                                </p:cTn>
                              </p:par>
                              <p:par>
                                <p:cTn id="37" presetID="42" presetClass="exit" presetSubtype="0" fill="hold" nodeType="withEffect">
                                  <p:stCondLst>
                                    <p:cond delay="0"/>
                                  </p:stCondLst>
                                  <p:childTnLst>
                                    <p:animEffect transition="out" filter="fade">
                                      <p:cBhvr>
                                        <p:cTn id="38" dur="1000"/>
                                        <p:tgtEl>
                                          <p:spTgt spid="3">
                                            <p:txEl>
                                              <p:pRg st="2" end="2"/>
                                            </p:txEl>
                                          </p:spTgt>
                                        </p:tgtEl>
                                      </p:cBhvr>
                                    </p:animEffect>
                                    <p:anim calcmode="lin" valueType="num">
                                      <p:cBhvr>
                                        <p:cTn id="39" dur="1000"/>
                                        <p:tgtEl>
                                          <p:spTgt spid="3">
                                            <p:txEl>
                                              <p:pRg st="2" end="2"/>
                                            </p:txEl>
                                          </p:spTgt>
                                        </p:tgtEl>
                                        <p:attrNameLst>
                                          <p:attrName>ppt_x</p:attrName>
                                        </p:attrNameLst>
                                      </p:cBhvr>
                                      <p:tavLst>
                                        <p:tav tm="0">
                                          <p:val>
                                            <p:strVal val="ppt_x"/>
                                          </p:val>
                                        </p:tav>
                                        <p:tav tm="100000">
                                          <p:val>
                                            <p:strVal val="ppt_x"/>
                                          </p:val>
                                        </p:tav>
                                      </p:tavLst>
                                    </p:anim>
                                    <p:anim calcmode="lin" valueType="num">
                                      <p:cBhvr>
                                        <p:cTn id="40" dur="1000"/>
                                        <p:tgtEl>
                                          <p:spTgt spid="3">
                                            <p:txEl>
                                              <p:pRg st="2" end="2"/>
                                            </p:txEl>
                                          </p:spTgt>
                                        </p:tgtEl>
                                        <p:attrNameLst>
                                          <p:attrName>ppt_y</p:attrName>
                                        </p:attrNameLst>
                                      </p:cBhvr>
                                      <p:tavLst>
                                        <p:tav tm="0">
                                          <p:val>
                                            <p:strVal val="ppt_y"/>
                                          </p:val>
                                        </p:tav>
                                        <p:tav tm="100000">
                                          <p:val>
                                            <p:strVal val="ppt_y+.1"/>
                                          </p:val>
                                        </p:tav>
                                      </p:tavLst>
                                    </p:anim>
                                    <p:set>
                                      <p:cBhvr>
                                        <p:cTn id="41" dur="1" fill="hold">
                                          <p:stCondLst>
                                            <p:cond delay="999"/>
                                          </p:stCondLst>
                                        </p:cTn>
                                        <p:tgtEl>
                                          <p:spTgt spid="3">
                                            <p:txEl>
                                              <p:pRg st="2" end="2"/>
                                            </p:txEl>
                                          </p:spTgt>
                                        </p:tgtEl>
                                        <p:attrNameLst>
                                          <p:attrName>style.visibility</p:attrName>
                                        </p:attrNameLst>
                                      </p:cBhvr>
                                      <p:to>
                                        <p:strVal val="hidden"/>
                                      </p:to>
                                    </p:set>
                                  </p:childTnLst>
                                </p:cTn>
                              </p:par>
                              <p:par>
                                <p:cTn id="42" presetID="42" presetClass="exit" presetSubtype="0" fill="hold" nodeType="withEffect">
                                  <p:stCondLst>
                                    <p:cond delay="0"/>
                                  </p:stCondLst>
                                  <p:childTnLst>
                                    <p:animEffect transition="out" filter="fade">
                                      <p:cBhvr>
                                        <p:cTn id="43" dur="1000"/>
                                        <p:tgtEl>
                                          <p:spTgt spid="3">
                                            <p:txEl>
                                              <p:pRg st="3" end="3"/>
                                            </p:txEl>
                                          </p:spTgt>
                                        </p:tgtEl>
                                      </p:cBhvr>
                                    </p:animEffect>
                                    <p:anim calcmode="lin" valueType="num">
                                      <p:cBhvr>
                                        <p:cTn id="44" dur="1000"/>
                                        <p:tgtEl>
                                          <p:spTgt spid="3">
                                            <p:txEl>
                                              <p:pRg st="3" end="3"/>
                                            </p:txEl>
                                          </p:spTgt>
                                        </p:tgtEl>
                                        <p:attrNameLst>
                                          <p:attrName>ppt_x</p:attrName>
                                        </p:attrNameLst>
                                      </p:cBhvr>
                                      <p:tavLst>
                                        <p:tav tm="0">
                                          <p:val>
                                            <p:strVal val="ppt_x"/>
                                          </p:val>
                                        </p:tav>
                                        <p:tav tm="100000">
                                          <p:val>
                                            <p:strVal val="ppt_x"/>
                                          </p:val>
                                        </p:tav>
                                      </p:tavLst>
                                    </p:anim>
                                    <p:anim calcmode="lin" valueType="num">
                                      <p:cBhvr>
                                        <p:cTn id="45" dur="1000"/>
                                        <p:tgtEl>
                                          <p:spTgt spid="3">
                                            <p:txEl>
                                              <p:pRg st="3" end="3"/>
                                            </p:txEl>
                                          </p:spTgt>
                                        </p:tgtEl>
                                        <p:attrNameLst>
                                          <p:attrName>ppt_y</p:attrName>
                                        </p:attrNameLst>
                                      </p:cBhvr>
                                      <p:tavLst>
                                        <p:tav tm="0">
                                          <p:val>
                                            <p:strVal val="ppt_y"/>
                                          </p:val>
                                        </p:tav>
                                        <p:tav tm="100000">
                                          <p:val>
                                            <p:strVal val="ppt_y+.1"/>
                                          </p:val>
                                        </p:tav>
                                      </p:tavLst>
                                    </p:anim>
                                    <p:set>
                                      <p:cBhvr>
                                        <p:cTn id="46" dur="1" fill="hold">
                                          <p:stCondLst>
                                            <p:cond delay="999"/>
                                          </p:stCondLst>
                                        </p:cTn>
                                        <p:tgtEl>
                                          <p:spTgt spid="3">
                                            <p:txEl>
                                              <p:pRg st="3" end="3"/>
                                            </p:txEl>
                                          </p:spTgt>
                                        </p:tgtEl>
                                        <p:attrNameLst>
                                          <p:attrName>style.visibility</p:attrName>
                                        </p:attrNameLst>
                                      </p:cBhvr>
                                      <p:to>
                                        <p:strVal val="hidden"/>
                                      </p:to>
                                    </p:set>
                                  </p:childTnLst>
                                </p:cTn>
                              </p:par>
                              <p:par>
                                <p:cTn id="47" presetID="42" presetClass="exit" presetSubtype="0" fill="hold" nodeType="withEffect">
                                  <p:stCondLst>
                                    <p:cond delay="0"/>
                                  </p:stCondLst>
                                  <p:childTnLst>
                                    <p:animEffect transition="out" filter="fade">
                                      <p:cBhvr>
                                        <p:cTn id="48" dur="1000"/>
                                        <p:tgtEl>
                                          <p:spTgt spid="3">
                                            <p:txEl>
                                              <p:pRg st="4" end="4"/>
                                            </p:txEl>
                                          </p:spTgt>
                                        </p:tgtEl>
                                      </p:cBhvr>
                                    </p:animEffect>
                                    <p:anim calcmode="lin" valueType="num">
                                      <p:cBhvr>
                                        <p:cTn id="49" dur="1000"/>
                                        <p:tgtEl>
                                          <p:spTgt spid="3">
                                            <p:txEl>
                                              <p:pRg st="4" end="4"/>
                                            </p:txEl>
                                          </p:spTgt>
                                        </p:tgtEl>
                                        <p:attrNameLst>
                                          <p:attrName>ppt_x</p:attrName>
                                        </p:attrNameLst>
                                      </p:cBhvr>
                                      <p:tavLst>
                                        <p:tav tm="0">
                                          <p:val>
                                            <p:strVal val="ppt_x"/>
                                          </p:val>
                                        </p:tav>
                                        <p:tav tm="100000">
                                          <p:val>
                                            <p:strVal val="ppt_x"/>
                                          </p:val>
                                        </p:tav>
                                      </p:tavLst>
                                    </p:anim>
                                    <p:anim calcmode="lin" valueType="num">
                                      <p:cBhvr>
                                        <p:cTn id="50" dur="1000"/>
                                        <p:tgtEl>
                                          <p:spTgt spid="3">
                                            <p:txEl>
                                              <p:pRg st="4" end="4"/>
                                            </p:txEl>
                                          </p:spTgt>
                                        </p:tgtEl>
                                        <p:attrNameLst>
                                          <p:attrName>ppt_y</p:attrName>
                                        </p:attrNameLst>
                                      </p:cBhvr>
                                      <p:tavLst>
                                        <p:tav tm="0">
                                          <p:val>
                                            <p:strVal val="ppt_y"/>
                                          </p:val>
                                        </p:tav>
                                        <p:tav tm="100000">
                                          <p:val>
                                            <p:strVal val="ppt_y+.1"/>
                                          </p:val>
                                        </p:tav>
                                      </p:tavLst>
                                    </p:anim>
                                    <p:set>
                                      <p:cBhvr>
                                        <p:cTn id="51" dur="1" fill="hold">
                                          <p:stCondLst>
                                            <p:cond delay="999"/>
                                          </p:stCondLst>
                                        </p:cTn>
                                        <p:tgtEl>
                                          <p:spTgt spid="3">
                                            <p:txEl>
                                              <p:pRg st="4" end="4"/>
                                            </p:txEl>
                                          </p:spTgt>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1000"/>
                                        <p:tgtEl>
                                          <p:spTgt spid="4"/>
                                        </p:tgtEl>
                                      </p:cBhvr>
                                    </p:animEffect>
                                    <p:anim calcmode="lin" valueType="num">
                                      <p:cBhvr>
                                        <p:cTn id="57" dur="1000" fill="hold"/>
                                        <p:tgtEl>
                                          <p:spTgt spid="4"/>
                                        </p:tgtEl>
                                        <p:attrNameLst>
                                          <p:attrName>ppt_x</p:attrName>
                                        </p:attrNameLst>
                                      </p:cBhvr>
                                      <p:tavLst>
                                        <p:tav tm="0">
                                          <p:val>
                                            <p:strVal val="#ppt_x"/>
                                          </p:val>
                                        </p:tav>
                                        <p:tav tm="100000">
                                          <p:val>
                                            <p:strVal val="#ppt_x"/>
                                          </p:val>
                                        </p:tav>
                                      </p:tavLst>
                                    </p:anim>
                                    <p:anim calcmode="lin" valueType="num">
                                      <p:cBhvr>
                                        <p:cTn id="58" dur="1000" fill="hold"/>
                                        <p:tgtEl>
                                          <p:spTgt spid="4"/>
                                        </p:tgtEl>
                                        <p:attrNameLst>
                                          <p:attrName>ppt_y</p:attrName>
                                        </p:attrNameLst>
                                      </p:cBhvr>
                                      <p:tavLst>
                                        <p:tav tm="0">
                                          <p:val>
                                            <p:strVal val="#ppt_y+.1"/>
                                          </p:val>
                                        </p:tav>
                                        <p:tav tm="100000">
                                          <p:val>
                                            <p:strVal val="#ppt_y"/>
                                          </p:val>
                                        </p:tav>
                                      </p:tavLst>
                                    </p:anim>
                                  </p:childTnLst>
                                </p:cTn>
                              </p:par>
                            </p:childTnLst>
                          </p:cTn>
                        </p:par>
                        <p:par>
                          <p:cTn id="59" fill="hold">
                            <p:stCondLst>
                              <p:cond delay="1000"/>
                            </p:stCondLst>
                            <p:childTnLst>
                              <p:par>
                                <p:cTn id="60" presetID="42" presetClass="entr" presetSubtype="0"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1000"/>
                                        <p:tgtEl>
                                          <p:spTgt spid="5"/>
                                        </p:tgtEl>
                                      </p:cBhvr>
                                    </p:animEffect>
                                    <p:anim calcmode="lin" valueType="num">
                                      <p:cBhvr>
                                        <p:cTn id="63" dur="1000" fill="hold"/>
                                        <p:tgtEl>
                                          <p:spTgt spid="5"/>
                                        </p:tgtEl>
                                        <p:attrNameLst>
                                          <p:attrName>ppt_x</p:attrName>
                                        </p:attrNameLst>
                                      </p:cBhvr>
                                      <p:tavLst>
                                        <p:tav tm="0">
                                          <p:val>
                                            <p:strVal val="#ppt_x"/>
                                          </p:val>
                                        </p:tav>
                                        <p:tav tm="100000">
                                          <p:val>
                                            <p:strVal val="#ppt_x"/>
                                          </p:val>
                                        </p:tav>
                                      </p:tavLst>
                                    </p:anim>
                                    <p:anim calcmode="lin" valueType="num">
                                      <p:cBhvr>
                                        <p:cTn id="64" dur="1000" fill="hold"/>
                                        <p:tgtEl>
                                          <p:spTgt spid="5"/>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42" presetClass="entr" presetSubtype="0" fill="hold"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281473">
            <a:off x="677334" y="2596775"/>
            <a:ext cx="5139915" cy="3420513"/>
          </a:xfrm>
          <a:prstGeom prst="rect">
            <a:avLst/>
          </a:prstGeom>
        </p:spPr>
      </p:pic>
      <p:sp>
        <p:nvSpPr>
          <p:cNvPr id="2" name="Title 1"/>
          <p:cNvSpPr>
            <a:spLocks noGrp="1"/>
          </p:cNvSpPr>
          <p:nvPr>
            <p:ph type="title"/>
          </p:nvPr>
        </p:nvSpPr>
        <p:spPr/>
        <p:txBody>
          <a:bodyPr/>
          <a:lstStyle/>
          <a:p>
            <a:r>
              <a:rPr lang="en-US" dirty="0" smtClean="0"/>
              <a:t>II. HOW TO GROW IT?</a:t>
            </a:r>
            <a:r>
              <a:rPr lang="en-US" dirty="0"/>
              <a:t/>
            </a:r>
            <a:br>
              <a:rPr lang="en-US" dirty="0"/>
            </a:br>
            <a:endParaRPr lang="en-US" dirty="0"/>
          </a:p>
        </p:txBody>
      </p:sp>
      <p:sp>
        <p:nvSpPr>
          <p:cNvPr id="3" name="Content Placeholder 2"/>
          <p:cNvSpPr>
            <a:spLocks noGrp="1"/>
          </p:cNvSpPr>
          <p:nvPr>
            <p:ph idx="1"/>
          </p:nvPr>
        </p:nvSpPr>
        <p:spPr/>
        <p:txBody>
          <a:bodyPr/>
          <a:lstStyle/>
          <a:p>
            <a:r>
              <a:rPr lang="en-US" dirty="0"/>
              <a:t>Pests and </a:t>
            </a:r>
            <a:r>
              <a:rPr lang="en-US" dirty="0" smtClean="0"/>
              <a:t>diseases.</a:t>
            </a:r>
            <a:endParaRPr lang="en-US" dirty="0"/>
          </a:p>
          <a:p>
            <a:pPr lvl="1"/>
            <a:r>
              <a:rPr lang="en-US" dirty="0"/>
              <a:t>Overwatering or excessive rainfall can cause the flowers to drop and fruit to rot. Also, extended over-watering can cause maturing fruit to split on the branch. Birds can be a nuisance. The bacterium </a:t>
            </a:r>
            <a:r>
              <a:rPr lang="en-US" dirty="0" err="1"/>
              <a:t>Xanthomonas</a:t>
            </a:r>
            <a:r>
              <a:rPr lang="en-US" dirty="0"/>
              <a:t> </a:t>
            </a:r>
            <a:r>
              <a:rPr lang="en-US" dirty="0" err="1"/>
              <a:t>campestris</a:t>
            </a:r>
            <a:r>
              <a:rPr lang="en-US" dirty="0"/>
              <a:t> causes the stems to rot. </a:t>
            </a:r>
            <a:r>
              <a:rPr lang="en-US" dirty="0" err="1"/>
              <a:t>Dothiorella</a:t>
            </a:r>
            <a:r>
              <a:rPr lang="en-US" dirty="0"/>
              <a:t> fungi can cause brown spots on the fruit, but this is not common.</a:t>
            </a:r>
          </a:p>
          <a:p>
            <a:pPr lvl="1"/>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99351">
            <a:off x="832692" y="2950822"/>
            <a:ext cx="5060696" cy="338440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04054">
            <a:off x="6091814" y="2581360"/>
            <a:ext cx="5179156" cy="3435928"/>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375053">
            <a:off x="6233885" y="2787793"/>
            <a:ext cx="5070631" cy="3384407"/>
          </a:xfrm>
          <a:prstGeom prst="rect">
            <a:avLst/>
          </a:prstGeom>
        </p:spPr>
      </p:pic>
      <p:sp>
        <p:nvSpPr>
          <p:cNvPr id="8" name="Slide Number Placeholder 7"/>
          <p:cNvSpPr>
            <a:spLocks noGrp="1"/>
          </p:cNvSpPr>
          <p:nvPr>
            <p:ph type="sldNum" sz="quarter" idx="12"/>
          </p:nvPr>
        </p:nvSpPr>
        <p:spPr/>
        <p:txBody>
          <a:bodyPr/>
          <a:lstStyle/>
          <a:p>
            <a:fld id="{31A1DA6A-B08B-4447-8684-32857CF8D4CE}" type="slidenum">
              <a:rPr lang="en-US" smtClean="0"/>
              <a:t>8</a:t>
            </a:fld>
            <a:endParaRPr lang="en-US"/>
          </a:p>
        </p:txBody>
      </p:sp>
      <p:sp>
        <p:nvSpPr>
          <p:cNvPr id="9" name="Footer Placeholder 8"/>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108985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grpId="0" nodeType="clickEffect">
                                  <p:stCondLst>
                                    <p:cond delay="0"/>
                                  </p:stCondLst>
                                  <p:childTnLst>
                                    <p:anim calcmode="lin" valueType="num">
                                      <p:cBhvr additive="base">
                                        <p:cTn id="10"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1" dur="500"/>
                                        <p:tgtEl>
                                          <p:spTgt spid="3">
                                            <p:txEl>
                                              <p:pRg st="1" end="1"/>
                                            </p:txEl>
                                          </p:spTgt>
                                        </p:tgtEl>
                                        <p:attrNameLst>
                                          <p:attrName>ppt_y</p:attrName>
                                        </p:attrNameLst>
                                      </p:cBhvr>
                                      <p:tavLst>
                                        <p:tav tm="0">
                                          <p:val>
                                            <p:strVal val="ppt_y"/>
                                          </p:val>
                                        </p:tav>
                                        <p:tav tm="100000">
                                          <p:val>
                                            <p:strVal val="1+ppt_h/2"/>
                                          </p:val>
                                        </p:tav>
                                      </p:tavLst>
                                    </p:anim>
                                    <p:set>
                                      <p:cBhvr>
                                        <p:cTn id="12"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xit" presetSubtype="4" fill="hold" nodeType="clickEffect">
                                  <p:stCondLst>
                                    <p:cond delay="0"/>
                                  </p:stCondLst>
                                  <p:childTnLst>
                                    <p:anim calcmode="lin" valueType="num">
                                      <p:cBhvr additive="base">
                                        <p:cTn id="26" dur="500"/>
                                        <p:tgtEl>
                                          <p:spTgt spid="4"/>
                                        </p:tgtEl>
                                        <p:attrNameLst>
                                          <p:attrName>ppt_x</p:attrName>
                                        </p:attrNameLst>
                                      </p:cBhvr>
                                      <p:tavLst>
                                        <p:tav tm="0">
                                          <p:val>
                                            <p:strVal val="ppt_x"/>
                                          </p:val>
                                        </p:tav>
                                        <p:tav tm="100000">
                                          <p:val>
                                            <p:strVal val="ppt_x"/>
                                          </p:val>
                                        </p:tav>
                                      </p:tavLst>
                                    </p:anim>
                                    <p:anim calcmode="lin" valueType="num">
                                      <p:cBhvr additive="base">
                                        <p:cTn id="27" dur="500"/>
                                        <p:tgtEl>
                                          <p:spTgt spid="4"/>
                                        </p:tgtEl>
                                        <p:attrNameLst>
                                          <p:attrName>ppt_y</p:attrName>
                                        </p:attrNameLst>
                                      </p:cBhvr>
                                      <p:tavLst>
                                        <p:tav tm="0">
                                          <p:val>
                                            <p:strVal val="ppt_y"/>
                                          </p:val>
                                        </p:tav>
                                        <p:tav tm="100000">
                                          <p:val>
                                            <p:strVal val="1+ppt_h/2"/>
                                          </p:val>
                                        </p:tav>
                                      </p:tavLst>
                                    </p:anim>
                                    <p:set>
                                      <p:cBhvr>
                                        <p:cTn id="28" dur="1" fill="hold">
                                          <p:stCondLst>
                                            <p:cond delay="499"/>
                                          </p:stCondLst>
                                        </p:cTn>
                                        <p:tgtEl>
                                          <p:spTgt spid="4"/>
                                        </p:tgtEl>
                                        <p:attrNameLst>
                                          <p:attrName>style.visibility</p:attrName>
                                        </p:attrNameLst>
                                      </p:cBhvr>
                                      <p:to>
                                        <p:strVal val="hidden"/>
                                      </p:to>
                                    </p:set>
                                  </p:childTnLst>
                                </p:cTn>
                              </p:par>
                              <p:par>
                                <p:cTn id="29" presetID="2" presetClass="exit" presetSubtype="4" fill="hold" nodeType="withEffect">
                                  <p:stCondLst>
                                    <p:cond delay="0"/>
                                  </p:stCondLst>
                                  <p:childTnLst>
                                    <p:anim calcmode="lin" valueType="num">
                                      <p:cBhvr additive="base">
                                        <p:cTn id="30" dur="500"/>
                                        <p:tgtEl>
                                          <p:spTgt spid="6"/>
                                        </p:tgtEl>
                                        <p:attrNameLst>
                                          <p:attrName>ppt_x</p:attrName>
                                        </p:attrNameLst>
                                      </p:cBhvr>
                                      <p:tavLst>
                                        <p:tav tm="0">
                                          <p:val>
                                            <p:strVal val="ppt_x"/>
                                          </p:val>
                                        </p:tav>
                                        <p:tav tm="100000">
                                          <p:val>
                                            <p:strVal val="ppt_x"/>
                                          </p:val>
                                        </p:tav>
                                      </p:tavLst>
                                    </p:anim>
                                    <p:anim calcmode="lin" valueType="num">
                                      <p:cBhvr additive="base">
                                        <p:cTn id="31" dur="500"/>
                                        <p:tgtEl>
                                          <p:spTgt spid="6"/>
                                        </p:tgtEl>
                                        <p:attrNameLst>
                                          <p:attrName>ppt_y</p:attrName>
                                        </p:attrNameLst>
                                      </p:cBhvr>
                                      <p:tavLst>
                                        <p:tav tm="0">
                                          <p:val>
                                            <p:strVal val="ppt_y"/>
                                          </p:val>
                                        </p:tav>
                                        <p:tav tm="100000">
                                          <p:val>
                                            <p:strVal val="1+ppt_h/2"/>
                                          </p:val>
                                        </p:tav>
                                      </p:tavLst>
                                    </p:anim>
                                    <p:set>
                                      <p:cBhvr>
                                        <p:cTn id="32" dur="1" fill="hold">
                                          <p:stCondLst>
                                            <p:cond delay="499"/>
                                          </p:stCondLst>
                                        </p:cTn>
                                        <p:tgtEl>
                                          <p:spTgt spid="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anim calcmode="lin" valueType="num">
                                      <p:cBhvr>
                                        <p:cTn id="44" dur="500" fill="hold"/>
                                        <p:tgtEl>
                                          <p:spTgt spid="7"/>
                                        </p:tgtEl>
                                        <p:attrNameLst>
                                          <p:attrName>ppt_w</p:attrName>
                                        </p:attrNameLst>
                                      </p:cBhvr>
                                      <p:tavLst>
                                        <p:tav tm="0" fmla="#ppt_w*sin(2.5*pi*$)">
                                          <p:val>
                                            <p:fltVal val="0"/>
                                          </p:val>
                                        </p:tav>
                                        <p:tav tm="100000">
                                          <p:val>
                                            <p:fltVal val="1"/>
                                          </p:val>
                                        </p:tav>
                                      </p:tavLst>
                                    </p:anim>
                                    <p:anim calcmode="lin" valueType="num">
                                      <p:cBhvr>
                                        <p:cTn id="45"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70058" y="503821"/>
            <a:ext cx="4080001" cy="6152044"/>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0058" y="503821"/>
            <a:ext cx="4080001" cy="615204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0059" y="503820"/>
            <a:ext cx="4070954" cy="6138401"/>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70059" y="503819"/>
            <a:ext cx="4070954" cy="6138401"/>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70059" y="503818"/>
            <a:ext cx="4080004" cy="6152047"/>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70057" y="503818"/>
            <a:ext cx="4070956" cy="6138405"/>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70057" y="503818"/>
            <a:ext cx="4070954" cy="6138402"/>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77990" y="503816"/>
            <a:ext cx="4070956" cy="6138404"/>
          </a:xfrm>
          <a:prstGeom prst="rect">
            <a:avLst/>
          </a:prstGeom>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15019" y="1197036"/>
            <a:ext cx="6612760" cy="4385546"/>
          </a:xfrm>
          <a:prstGeom prst="rect">
            <a:avLst/>
          </a:prstGeom>
        </p:spPr>
      </p:pic>
      <p:pic>
        <p:nvPicPr>
          <p:cNvPr id="14" name="Pictur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813901" y="1197033"/>
            <a:ext cx="6613877" cy="4386286"/>
          </a:xfrm>
          <a:prstGeom prst="rect">
            <a:avLst/>
          </a:prstGeom>
        </p:spPr>
      </p:pic>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813900" y="1196299"/>
            <a:ext cx="6613878" cy="4386287"/>
          </a:xfrm>
          <a:prstGeom prst="rect">
            <a:avLst/>
          </a:prstGeom>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13895" y="1195566"/>
            <a:ext cx="6614977" cy="4387016"/>
          </a:xfrm>
          <a:prstGeom prst="rect">
            <a:avLst/>
          </a:prstGeom>
        </p:spPr>
      </p:pic>
      <p:pic>
        <p:nvPicPr>
          <p:cNvPr id="17" name="Picture 1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812806" y="1194829"/>
            <a:ext cx="6616088" cy="4387753"/>
          </a:xfrm>
          <a:prstGeom prst="rect">
            <a:avLst/>
          </a:prstGeom>
        </p:spPr>
      </p:pic>
      <p:sp>
        <p:nvSpPr>
          <p:cNvPr id="19" name="TextBox 18"/>
          <p:cNvSpPr txBox="1"/>
          <p:nvPr/>
        </p:nvSpPr>
        <p:spPr>
          <a:xfrm>
            <a:off x="969818" y="753198"/>
            <a:ext cx="284593" cy="5324535"/>
          </a:xfrm>
          <a:prstGeom prst="rect">
            <a:avLst/>
          </a:prstGeom>
          <a:noFill/>
        </p:spPr>
        <p:txBody>
          <a:bodyPr wrap="square" rtlCol="0">
            <a:spAutoFit/>
          </a:bodyPr>
          <a:lstStyle/>
          <a:p>
            <a:r>
              <a:rPr lang="en-US" sz="2000" dirty="0" smtClean="0">
                <a:solidFill>
                  <a:srgbClr val="7030A0"/>
                </a:solidFill>
              </a:rPr>
              <a:t>GROW DRAGON FRUIT</a:t>
            </a:r>
            <a:endParaRPr lang="en-US" sz="2000" dirty="0">
              <a:solidFill>
                <a:srgbClr val="7030A0"/>
              </a:solidFill>
            </a:endParaRPr>
          </a:p>
        </p:txBody>
      </p:sp>
      <p:sp>
        <p:nvSpPr>
          <p:cNvPr id="20" name="Slide Number Placeholder 19"/>
          <p:cNvSpPr>
            <a:spLocks noGrp="1"/>
          </p:cNvSpPr>
          <p:nvPr>
            <p:ph type="sldNum" sz="quarter" idx="12"/>
          </p:nvPr>
        </p:nvSpPr>
        <p:spPr/>
        <p:txBody>
          <a:bodyPr/>
          <a:lstStyle/>
          <a:p>
            <a:fld id="{31A1DA6A-B08B-4447-8684-32857CF8D4CE}" type="slidenum">
              <a:rPr lang="en-US" smtClean="0"/>
              <a:t>9</a:t>
            </a:fld>
            <a:endParaRPr lang="en-US"/>
          </a:p>
        </p:txBody>
      </p:sp>
      <p:sp>
        <p:nvSpPr>
          <p:cNvPr id="21" name="Footer Placeholder 20"/>
          <p:cNvSpPr>
            <a:spLocks noGrp="1"/>
          </p:cNvSpPr>
          <p:nvPr>
            <p:ph type="ftr" sz="quarter" idx="11"/>
          </p:nvPr>
        </p:nvSpPr>
        <p:spPr/>
        <p:txBody>
          <a:bodyPr/>
          <a:lstStyle/>
          <a:p>
            <a:r>
              <a:rPr lang="en-US" smtClean="0"/>
              <a:t>Pham Nhat Duy</a:t>
            </a:r>
            <a:endParaRPr lang="en-US"/>
          </a:p>
        </p:txBody>
      </p:sp>
    </p:spTree>
    <p:extLst>
      <p:ext uri="{BB962C8B-B14F-4D97-AF65-F5344CB8AC3E}">
        <p14:creationId xmlns:p14="http://schemas.microsoft.com/office/powerpoint/2010/main" val="177108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1000"/>
                                        <p:tgtEl>
                                          <p:spTgt spid="5"/>
                                        </p:tgtEl>
                                      </p:cBhvr>
                                    </p:animEffect>
                                  </p:childTnLst>
                                </p:cTn>
                              </p:par>
                            </p:childTnLst>
                          </p:cTn>
                        </p:par>
                        <p:par>
                          <p:cTn id="8" fill="hold">
                            <p:stCondLst>
                              <p:cond delay="1000"/>
                            </p:stCondLst>
                            <p:childTnLst>
                              <p:par>
                                <p:cTn id="9" presetID="14" presetClass="entr" presetSubtype="10" fill="hold" nodeType="afterEffect">
                                  <p:stCondLst>
                                    <p:cond delay="150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1000"/>
                                        <p:tgtEl>
                                          <p:spTgt spid="6"/>
                                        </p:tgtEl>
                                      </p:cBhvr>
                                    </p:animEffect>
                                  </p:childTnLst>
                                </p:cTn>
                              </p:par>
                            </p:childTnLst>
                          </p:cTn>
                        </p:par>
                        <p:par>
                          <p:cTn id="12" fill="hold">
                            <p:stCondLst>
                              <p:cond delay="3500"/>
                            </p:stCondLst>
                            <p:childTnLst>
                              <p:par>
                                <p:cTn id="13" presetID="42" presetClass="entr" presetSubtype="0" fill="hold" nodeType="afterEffect">
                                  <p:stCondLst>
                                    <p:cond delay="1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6000"/>
                            </p:stCondLst>
                            <p:childTnLst>
                              <p:par>
                                <p:cTn id="19" presetID="42" presetClass="entr" presetSubtype="0" fill="hold" nodeType="afterEffect">
                                  <p:stCondLst>
                                    <p:cond delay="1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8500"/>
                            </p:stCondLst>
                            <p:childTnLst>
                              <p:par>
                                <p:cTn id="25" presetID="42" presetClass="entr" presetSubtype="0" fill="hold" nodeType="afterEffect">
                                  <p:stCondLst>
                                    <p:cond delay="15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11000"/>
                            </p:stCondLst>
                            <p:childTnLst>
                              <p:par>
                                <p:cTn id="31" presetID="42" presetClass="entr" presetSubtype="0" fill="hold" nodeType="afterEffect">
                                  <p:stCondLst>
                                    <p:cond delay="15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par>
                          <p:cTn id="36" fill="hold">
                            <p:stCondLst>
                              <p:cond delay="13500"/>
                            </p:stCondLst>
                            <p:childTnLst>
                              <p:par>
                                <p:cTn id="37" presetID="42" presetClass="entr" presetSubtype="0" fill="hold" nodeType="afterEffect">
                                  <p:stCondLst>
                                    <p:cond delay="15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16000"/>
                            </p:stCondLst>
                            <p:childTnLst>
                              <p:par>
                                <p:cTn id="43" presetID="42" presetClass="entr" presetSubtype="0" fill="hold" nodeType="afterEffect">
                                  <p:stCondLst>
                                    <p:cond delay="15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3100"/>
                                        <p:tgtEl>
                                          <p:spTgt spid="12"/>
                                        </p:tgtEl>
                                      </p:cBhvr>
                                    </p:animEffect>
                                    <p:anim calcmode="lin" valueType="num">
                                      <p:cBhvr>
                                        <p:cTn id="46" dur="3100" fill="hold"/>
                                        <p:tgtEl>
                                          <p:spTgt spid="12"/>
                                        </p:tgtEl>
                                        <p:attrNameLst>
                                          <p:attrName>ppt_x</p:attrName>
                                        </p:attrNameLst>
                                      </p:cBhvr>
                                      <p:tavLst>
                                        <p:tav tm="0">
                                          <p:val>
                                            <p:strVal val="#ppt_x"/>
                                          </p:val>
                                        </p:tav>
                                        <p:tav tm="100000">
                                          <p:val>
                                            <p:strVal val="#ppt_x"/>
                                          </p:val>
                                        </p:tav>
                                      </p:tavLst>
                                    </p:anim>
                                    <p:anim calcmode="lin" valueType="num">
                                      <p:cBhvr>
                                        <p:cTn id="47" dur="31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20600"/>
                            </p:stCondLst>
                            <p:childTnLst>
                              <p:par>
                                <p:cTn id="49" presetID="42" presetClass="exit" presetSubtype="0" fill="hold" nodeType="afterEffect">
                                  <p:stCondLst>
                                    <p:cond delay="0"/>
                                  </p:stCondLst>
                                  <p:childTnLst>
                                    <p:animEffect transition="out" filter="fade">
                                      <p:cBhvr>
                                        <p:cTn id="50" dur="1000"/>
                                        <p:tgtEl>
                                          <p:spTgt spid="5"/>
                                        </p:tgtEl>
                                      </p:cBhvr>
                                    </p:animEffect>
                                    <p:anim calcmode="lin" valueType="num">
                                      <p:cBhvr>
                                        <p:cTn id="51" dur="1000"/>
                                        <p:tgtEl>
                                          <p:spTgt spid="5"/>
                                        </p:tgtEl>
                                        <p:attrNameLst>
                                          <p:attrName>ppt_x</p:attrName>
                                        </p:attrNameLst>
                                      </p:cBhvr>
                                      <p:tavLst>
                                        <p:tav tm="0">
                                          <p:val>
                                            <p:strVal val="ppt_x"/>
                                          </p:val>
                                        </p:tav>
                                        <p:tav tm="100000">
                                          <p:val>
                                            <p:strVal val="ppt_x"/>
                                          </p:val>
                                        </p:tav>
                                      </p:tavLst>
                                    </p:anim>
                                    <p:anim calcmode="lin" valueType="num">
                                      <p:cBhvr>
                                        <p:cTn id="52" dur="1000"/>
                                        <p:tgtEl>
                                          <p:spTgt spid="5"/>
                                        </p:tgtEl>
                                        <p:attrNameLst>
                                          <p:attrName>ppt_y</p:attrName>
                                        </p:attrNameLst>
                                      </p:cBhvr>
                                      <p:tavLst>
                                        <p:tav tm="0">
                                          <p:val>
                                            <p:strVal val="ppt_y"/>
                                          </p:val>
                                        </p:tav>
                                        <p:tav tm="100000">
                                          <p:val>
                                            <p:strVal val="ppt_y+.1"/>
                                          </p:val>
                                        </p:tav>
                                      </p:tavLst>
                                    </p:anim>
                                    <p:set>
                                      <p:cBhvr>
                                        <p:cTn id="53" dur="1" fill="hold">
                                          <p:stCondLst>
                                            <p:cond delay="999"/>
                                          </p:stCondLst>
                                        </p:cTn>
                                        <p:tgtEl>
                                          <p:spTgt spid="5"/>
                                        </p:tgtEl>
                                        <p:attrNameLst>
                                          <p:attrName>style.visibility</p:attrName>
                                        </p:attrNameLst>
                                      </p:cBhvr>
                                      <p:to>
                                        <p:strVal val="hidden"/>
                                      </p:to>
                                    </p:set>
                                  </p:childTnLst>
                                </p:cTn>
                              </p:par>
                              <p:par>
                                <p:cTn id="54" presetID="42" presetClass="exit" presetSubtype="0" fill="hold" nodeType="withEffect">
                                  <p:stCondLst>
                                    <p:cond delay="0"/>
                                  </p:stCondLst>
                                  <p:childTnLst>
                                    <p:animEffect transition="out" filter="fade">
                                      <p:cBhvr>
                                        <p:cTn id="55" dur="1000"/>
                                        <p:tgtEl>
                                          <p:spTgt spid="6"/>
                                        </p:tgtEl>
                                      </p:cBhvr>
                                    </p:animEffect>
                                    <p:anim calcmode="lin" valueType="num">
                                      <p:cBhvr>
                                        <p:cTn id="56" dur="1000"/>
                                        <p:tgtEl>
                                          <p:spTgt spid="6"/>
                                        </p:tgtEl>
                                        <p:attrNameLst>
                                          <p:attrName>ppt_x</p:attrName>
                                        </p:attrNameLst>
                                      </p:cBhvr>
                                      <p:tavLst>
                                        <p:tav tm="0">
                                          <p:val>
                                            <p:strVal val="ppt_x"/>
                                          </p:val>
                                        </p:tav>
                                        <p:tav tm="100000">
                                          <p:val>
                                            <p:strVal val="ppt_x"/>
                                          </p:val>
                                        </p:tav>
                                      </p:tavLst>
                                    </p:anim>
                                    <p:anim calcmode="lin" valueType="num">
                                      <p:cBhvr>
                                        <p:cTn id="57" dur="1000"/>
                                        <p:tgtEl>
                                          <p:spTgt spid="6"/>
                                        </p:tgtEl>
                                        <p:attrNameLst>
                                          <p:attrName>ppt_y</p:attrName>
                                        </p:attrNameLst>
                                      </p:cBhvr>
                                      <p:tavLst>
                                        <p:tav tm="0">
                                          <p:val>
                                            <p:strVal val="ppt_y"/>
                                          </p:val>
                                        </p:tav>
                                        <p:tav tm="100000">
                                          <p:val>
                                            <p:strVal val="ppt_y+.1"/>
                                          </p:val>
                                        </p:tav>
                                      </p:tavLst>
                                    </p:anim>
                                    <p:set>
                                      <p:cBhvr>
                                        <p:cTn id="58" dur="1" fill="hold">
                                          <p:stCondLst>
                                            <p:cond delay="999"/>
                                          </p:stCondLst>
                                        </p:cTn>
                                        <p:tgtEl>
                                          <p:spTgt spid="6"/>
                                        </p:tgtEl>
                                        <p:attrNameLst>
                                          <p:attrName>style.visibility</p:attrName>
                                        </p:attrNameLst>
                                      </p:cBhvr>
                                      <p:to>
                                        <p:strVal val="hidden"/>
                                      </p:to>
                                    </p:set>
                                  </p:childTnLst>
                                </p:cTn>
                              </p:par>
                              <p:par>
                                <p:cTn id="59" presetID="42" presetClass="exit" presetSubtype="0" fill="hold" nodeType="withEffect">
                                  <p:stCondLst>
                                    <p:cond delay="0"/>
                                  </p:stCondLst>
                                  <p:childTnLst>
                                    <p:animEffect transition="out" filter="fade">
                                      <p:cBhvr>
                                        <p:cTn id="60" dur="1000"/>
                                        <p:tgtEl>
                                          <p:spTgt spid="7"/>
                                        </p:tgtEl>
                                      </p:cBhvr>
                                    </p:animEffect>
                                    <p:anim calcmode="lin" valueType="num">
                                      <p:cBhvr>
                                        <p:cTn id="61" dur="1000"/>
                                        <p:tgtEl>
                                          <p:spTgt spid="7"/>
                                        </p:tgtEl>
                                        <p:attrNameLst>
                                          <p:attrName>ppt_x</p:attrName>
                                        </p:attrNameLst>
                                      </p:cBhvr>
                                      <p:tavLst>
                                        <p:tav tm="0">
                                          <p:val>
                                            <p:strVal val="ppt_x"/>
                                          </p:val>
                                        </p:tav>
                                        <p:tav tm="100000">
                                          <p:val>
                                            <p:strVal val="ppt_x"/>
                                          </p:val>
                                        </p:tav>
                                      </p:tavLst>
                                    </p:anim>
                                    <p:anim calcmode="lin" valueType="num">
                                      <p:cBhvr>
                                        <p:cTn id="62" dur="1000"/>
                                        <p:tgtEl>
                                          <p:spTgt spid="7"/>
                                        </p:tgtEl>
                                        <p:attrNameLst>
                                          <p:attrName>ppt_y</p:attrName>
                                        </p:attrNameLst>
                                      </p:cBhvr>
                                      <p:tavLst>
                                        <p:tav tm="0">
                                          <p:val>
                                            <p:strVal val="ppt_y"/>
                                          </p:val>
                                        </p:tav>
                                        <p:tav tm="100000">
                                          <p:val>
                                            <p:strVal val="ppt_y+.1"/>
                                          </p:val>
                                        </p:tav>
                                      </p:tavLst>
                                    </p:anim>
                                    <p:set>
                                      <p:cBhvr>
                                        <p:cTn id="63" dur="1" fill="hold">
                                          <p:stCondLst>
                                            <p:cond delay="999"/>
                                          </p:stCondLst>
                                        </p:cTn>
                                        <p:tgtEl>
                                          <p:spTgt spid="7"/>
                                        </p:tgtEl>
                                        <p:attrNameLst>
                                          <p:attrName>style.visibility</p:attrName>
                                        </p:attrNameLst>
                                      </p:cBhvr>
                                      <p:to>
                                        <p:strVal val="hidden"/>
                                      </p:to>
                                    </p:set>
                                  </p:childTnLst>
                                </p:cTn>
                              </p:par>
                              <p:par>
                                <p:cTn id="64" presetID="42" presetClass="exit" presetSubtype="0" fill="hold" nodeType="withEffect">
                                  <p:stCondLst>
                                    <p:cond delay="0"/>
                                  </p:stCondLst>
                                  <p:childTnLst>
                                    <p:animEffect transition="out" filter="fade">
                                      <p:cBhvr>
                                        <p:cTn id="65" dur="1000"/>
                                        <p:tgtEl>
                                          <p:spTgt spid="8"/>
                                        </p:tgtEl>
                                      </p:cBhvr>
                                    </p:animEffect>
                                    <p:anim calcmode="lin" valueType="num">
                                      <p:cBhvr>
                                        <p:cTn id="66" dur="1000"/>
                                        <p:tgtEl>
                                          <p:spTgt spid="8"/>
                                        </p:tgtEl>
                                        <p:attrNameLst>
                                          <p:attrName>ppt_x</p:attrName>
                                        </p:attrNameLst>
                                      </p:cBhvr>
                                      <p:tavLst>
                                        <p:tav tm="0">
                                          <p:val>
                                            <p:strVal val="ppt_x"/>
                                          </p:val>
                                        </p:tav>
                                        <p:tav tm="100000">
                                          <p:val>
                                            <p:strVal val="ppt_x"/>
                                          </p:val>
                                        </p:tav>
                                      </p:tavLst>
                                    </p:anim>
                                    <p:anim calcmode="lin" valueType="num">
                                      <p:cBhvr>
                                        <p:cTn id="67" dur="1000"/>
                                        <p:tgtEl>
                                          <p:spTgt spid="8"/>
                                        </p:tgtEl>
                                        <p:attrNameLst>
                                          <p:attrName>ppt_y</p:attrName>
                                        </p:attrNameLst>
                                      </p:cBhvr>
                                      <p:tavLst>
                                        <p:tav tm="0">
                                          <p:val>
                                            <p:strVal val="ppt_y"/>
                                          </p:val>
                                        </p:tav>
                                        <p:tav tm="100000">
                                          <p:val>
                                            <p:strVal val="ppt_y+.1"/>
                                          </p:val>
                                        </p:tav>
                                      </p:tavLst>
                                    </p:anim>
                                    <p:set>
                                      <p:cBhvr>
                                        <p:cTn id="68" dur="1" fill="hold">
                                          <p:stCondLst>
                                            <p:cond delay="999"/>
                                          </p:stCondLst>
                                        </p:cTn>
                                        <p:tgtEl>
                                          <p:spTgt spid="8"/>
                                        </p:tgtEl>
                                        <p:attrNameLst>
                                          <p:attrName>style.visibility</p:attrName>
                                        </p:attrNameLst>
                                      </p:cBhvr>
                                      <p:to>
                                        <p:strVal val="hidden"/>
                                      </p:to>
                                    </p:set>
                                  </p:childTnLst>
                                </p:cTn>
                              </p:par>
                              <p:par>
                                <p:cTn id="69" presetID="42" presetClass="exit" presetSubtype="0" fill="hold" nodeType="withEffect">
                                  <p:stCondLst>
                                    <p:cond delay="0"/>
                                  </p:stCondLst>
                                  <p:childTnLst>
                                    <p:animEffect transition="out" filter="fade">
                                      <p:cBhvr>
                                        <p:cTn id="70" dur="1000"/>
                                        <p:tgtEl>
                                          <p:spTgt spid="9"/>
                                        </p:tgtEl>
                                      </p:cBhvr>
                                    </p:animEffect>
                                    <p:anim calcmode="lin" valueType="num">
                                      <p:cBhvr>
                                        <p:cTn id="71" dur="1000"/>
                                        <p:tgtEl>
                                          <p:spTgt spid="9"/>
                                        </p:tgtEl>
                                        <p:attrNameLst>
                                          <p:attrName>ppt_x</p:attrName>
                                        </p:attrNameLst>
                                      </p:cBhvr>
                                      <p:tavLst>
                                        <p:tav tm="0">
                                          <p:val>
                                            <p:strVal val="ppt_x"/>
                                          </p:val>
                                        </p:tav>
                                        <p:tav tm="100000">
                                          <p:val>
                                            <p:strVal val="ppt_x"/>
                                          </p:val>
                                        </p:tav>
                                      </p:tavLst>
                                    </p:anim>
                                    <p:anim calcmode="lin" valueType="num">
                                      <p:cBhvr>
                                        <p:cTn id="72" dur="1000"/>
                                        <p:tgtEl>
                                          <p:spTgt spid="9"/>
                                        </p:tgtEl>
                                        <p:attrNameLst>
                                          <p:attrName>ppt_y</p:attrName>
                                        </p:attrNameLst>
                                      </p:cBhvr>
                                      <p:tavLst>
                                        <p:tav tm="0">
                                          <p:val>
                                            <p:strVal val="ppt_y"/>
                                          </p:val>
                                        </p:tav>
                                        <p:tav tm="100000">
                                          <p:val>
                                            <p:strVal val="ppt_y+.1"/>
                                          </p:val>
                                        </p:tav>
                                      </p:tavLst>
                                    </p:anim>
                                    <p:set>
                                      <p:cBhvr>
                                        <p:cTn id="73" dur="1" fill="hold">
                                          <p:stCondLst>
                                            <p:cond delay="999"/>
                                          </p:stCondLst>
                                        </p:cTn>
                                        <p:tgtEl>
                                          <p:spTgt spid="9"/>
                                        </p:tgtEl>
                                        <p:attrNameLst>
                                          <p:attrName>style.visibility</p:attrName>
                                        </p:attrNameLst>
                                      </p:cBhvr>
                                      <p:to>
                                        <p:strVal val="hidden"/>
                                      </p:to>
                                    </p:set>
                                  </p:childTnLst>
                                </p:cTn>
                              </p:par>
                              <p:par>
                                <p:cTn id="74" presetID="42" presetClass="exit" presetSubtype="0" fill="hold" nodeType="withEffect">
                                  <p:stCondLst>
                                    <p:cond delay="0"/>
                                  </p:stCondLst>
                                  <p:childTnLst>
                                    <p:animEffect transition="out" filter="fade">
                                      <p:cBhvr>
                                        <p:cTn id="75" dur="1000"/>
                                        <p:tgtEl>
                                          <p:spTgt spid="10"/>
                                        </p:tgtEl>
                                      </p:cBhvr>
                                    </p:animEffect>
                                    <p:anim calcmode="lin" valueType="num">
                                      <p:cBhvr>
                                        <p:cTn id="76" dur="1000"/>
                                        <p:tgtEl>
                                          <p:spTgt spid="10"/>
                                        </p:tgtEl>
                                        <p:attrNameLst>
                                          <p:attrName>ppt_x</p:attrName>
                                        </p:attrNameLst>
                                      </p:cBhvr>
                                      <p:tavLst>
                                        <p:tav tm="0">
                                          <p:val>
                                            <p:strVal val="ppt_x"/>
                                          </p:val>
                                        </p:tav>
                                        <p:tav tm="100000">
                                          <p:val>
                                            <p:strVal val="ppt_x"/>
                                          </p:val>
                                        </p:tav>
                                      </p:tavLst>
                                    </p:anim>
                                    <p:anim calcmode="lin" valueType="num">
                                      <p:cBhvr>
                                        <p:cTn id="77" dur="1000"/>
                                        <p:tgtEl>
                                          <p:spTgt spid="10"/>
                                        </p:tgtEl>
                                        <p:attrNameLst>
                                          <p:attrName>ppt_y</p:attrName>
                                        </p:attrNameLst>
                                      </p:cBhvr>
                                      <p:tavLst>
                                        <p:tav tm="0">
                                          <p:val>
                                            <p:strVal val="ppt_y"/>
                                          </p:val>
                                        </p:tav>
                                        <p:tav tm="100000">
                                          <p:val>
                                            <p:strVal val="ppt_y+.1"/>
                                          </p:val>
                                        </p:tav>
                                      </p:tavLst>
                                    </p:anim>
                                    <p:set>
                                      <p:cBhvr>
                                        <p:cTn id="78" dur="1" fill="hold">
                                          <p:stCondLst>
                                            <p:cond delay="999"/>
                                          </p:stCondLst>
                                        </p:cTn>
                                        <p:tgtEl>
                                          <p:spTgt spid="10"/>
                                        </p:tgtEl>
                                        <p:attrNameLst>
                                          <p:attrName>style.visibility</p:attrName>
                                        </p:attrNameLst>
                                      </p:cBhvr>
                                      <p:to>
                                        <p:strVal val="hidden"/>
                                      </p:to>
                                    </p:set>
                                  </p:childTnLst>
                                </p:cTn>
                              </p:par>
                              <p:par>
                                <p:cTn id="79" presetID="42" presetClass="exit" presetSubtype="0" fill="hold" nodeType="withEffect">
                                  <p:stCondLst>
                                    <p:cond delay="0"/>
                                  </p:stCondLst>
                                  <p:childTnLst>
                                    <p:animEffect transition="out" filter="fade">
                                      <p:cBhvr>
                                        <p:cTn id="80" dur="1000"/>
                                        <p:tgtEl>
                                          <p:spTgt spid="11"/>
                                        </p:tgtEl>
                                      </p:cBhvr>
                                    </p:animEffect>
                                    <p:anim calcmode="lin" valueType="num">
                                      <p:cBhvr>
                                        <p:cTn id="81" dur="1000"/>
                                        <p:tgtEl>
                                          <p:spTgt spid="11"/>
                                        </p:tgtEl>
                                        <p:attrNameLst>
                                          <p:attrName>ppt_x</p:attrName>
                                        </p:attrNameLst>
                                      </p:cBhvr>
                                      <p:tavLst>
                                        <p:tav tm="0">
                                          <p:val>
                                            <p:strVal val="ppt_x"/>
                                          </p:val>
                                        </p:tav>
                                        <p:tav tm="100000">
                                          <p:val>
                                            <p:strVal val="ppt_x"/>
                                          </p:val>
                                        </p:tav>
                                      </p:tavLst>
                                    </p:anim>
                                    <p:anim calcmode="lin" valueType="num">
                                      <p:cBhvr>
                                        <p:cTn id="82" dur="1000"/>
                                        <p:tgtEl>
                                          <p:spTgt spid="11"/>
                                        </p:tgtEl>
                                        <p:attrNameLst>
                                          <p:attrName>ppt_y</p:attrName>
                                        </p:attrNameLst>
                                      </p:cBhvr>
                                      <p:tavLst>
                                        <p:tav tm="0">
                                          <p:val>
                                            <p:strVal val="ppt_y"/>
                                          </p:val>
                                        </p:tav>
                                        <p:tav tm="100000">
                                          <p:val>
                                            <p:strVal val="ppt_y+.1"/>
                                          </p:val>
                                        </p:tav>
                                      </p:tavLst>
                                    </p:anim>
                                    <p:set>
                                      <p:cBhvr>
                                        <p:cTn id="83" dur="1" fill="hold">
                                          <p:stCondLst>
                                            <p:cond delay="999"/>
                                          </p:stCondLst>
                                        </p:cTn>
                                        <p:tgtEl>
                                          <p:spTgt spid="11"/>
                                        </p:tgtEl>
                                        <p:attrNameLst>
                                          <p:attrName>style.visibility</p:attrName>
                                        </p:attrNameLst>
                                      </p:cBhvr>
                                      <p:to>
                                        <p:strVal val="hidden"/>
                                      </p:to>
                                    </p:set>
                                  </p:childTnLst>
                                </p:cTn>
                              </p:par>
                              <p:par>
                                <p:cTn id="84" presetID="42" presetClass="exit" presetSubtype="0" fill="hold" nodeType="withEffect">
                                  <p:stCondLst>
                                    <p:cond delay="0"/>
                                  </p:stCondLst>
                                  <p:childTnLst>
                                    <p:animEffect transition="out" filter="fade">
                                      <p:cBhvr>
                                        <p:cTn id="85" dur="1000"/>
                                        <p:tgtEl>
                                          <p:spTgt spid="12"/>
                                        </p:tgtEl>
                                      </p:cBhvr>
                                    </p:animEffect>
                                    <p:anim calcmode="lin" valueType="num">
                                      <p:cBhvr>
                                        <p:cTn id="86" dur="1000"/>
                                        <p:tgtEl>
                                          <p:spTgt spid="12"/>
                                        </p:tgtEl>
                                        <p:attrNameLst>
                                          <p:attrName>ppt_x</p:attrName>
                                        </p:attrNameLst>
                                      </p:cBhvr>
                                      <p:tavLst>
                                        <p:tav tm="0">
                                          <p:val>
                                            <p:strVal val="ppt_x"/>
                                          </p:val>
                                        </p:tav>
                                        <p:tav tm="100000">
                                          <p:val>
                                            <p:strVal val="ppt_x"/>
                                          </p:val>
                                        </p:tav>
                                      </p:tavLst>
                                    </p:anim>
                                    <p:anim calcmode="lin" valueType="num">
                                      <p:cBhvr>
                                        <p:cTn id="87" dur="1000"/>
                                        <p:tgtEl>
                                          <p:spTgt spid="12"/>
                                        </p:tgtEl>
                                        <p:attrNameLst>
                                          <p:attrName>ppt_y</p:attrName>
                                        </p:attrNameLst>
                                      </p:cBhvr>
                                      <p:tavLst>
                                        <p:tav tm="0">
                                          <p:val>
                                            <p:strVal val="ppt_y"/>
                                          </p:val>
                                        </p:tav>
                                        <p:tav tm="100000">
                                          <p:val>
                                            <p:strVal val="ppt_y+.1"/>
                                          </p:val>
                                        </p:tav>
                                      </p:tavLst>
                                    </p:anim>
                                    <p:set>
                                      <p:cBhvr>
                                        <p:cTn id="88" dur="1" fill="hold">
                                          <p:stCondLst>
                                            <p:cond delay="999"/>
                                          </p:stCondLst>
                                        </p:cTn>
                                        <p:tgtEl>
                                          <p:spTgt spid="12"/>
                                        </p:tgtEl>
                                        <p:attrNameLst>
                                          <p:attrName>style.visibility</p:attrName>
                                        </p:attrNameLst>
                                      </p:cBhvr>
                                      <p:to>
                                        <p:strVal val="hidden"/>
                                      </p:to>
                                    </p:set>
                                  </p:childTnLst>
                                </p:cTn>
                              </p:par>
                            </p:childTnLst>
                          </p:cTn>
                        </p:par>
                        <p:par>
                          <p:cTn id="89" fill="hold">
                            <p:stCondLst>
                              <p:cond delay="21600"/>
                            </p:stCondLst>
                            <p:childTnLst>
                              <p:par>
                                <p:cTn id="90" presetID="14" presetClass="entr" presetSubtype="10" fill="hold" nodeType="afterEffect">
                                  <p:stCondLst>
                                    <p:cond delay="1500"/>
                                  </p:stCondLst>
                                  <p:childTnLst>
                                    <p:set>
                                      <p:cBhvr>
                                        <p:cTn id="91" dur="1" fill="hold">
                                          <p:stCondLst>
                                            <p:cond delay="0"/>
                                          </p:stCondLst>
                                        </p:cTn>
                                        <p:tgtEl>
                                          <p:spTgt spid="13"/>
                                        </p:tgtEl>
                                        <p:attrNameLst>
                                          <p:attrName>style.visibility</p:attrName>
                                        </p:attrNameLst>
                                      </p:cBhvr>
                                      <p:to>
                                        <p:strVal val="visible"/>
                                      </p:to>
                                    </p:set>
                                    <p:animEffect transition="in" filter="randombar(horizontal)">
                                      <p:cBhvr>
                                        <p:cTn id="92" dur="1000"/>
                                        <p:tgtEl>
                                          <p:spTgt spid="13"/>
                                        </p:tgtEl>
                                      </p:cBhvr>
                                    </p:animEffect>
                                  </p:childTnLst>
                                </p:cTn>
                              </p:par>
                            </p:childTnLst>
                          </p:cTn>
                        </p:par>
                        <p:par>
                          <p:cTn id="93" fill="hold">
                            <p:stCondLst>
                              <p:cond delay="24100"/>
                            </p:stCondLst>
                            <p:childTnLst>
                              <p:par>
                                <p:cTn id="94" presetID="14" presetClass="entr" presetSubtype="10" fill="hold" nodeType="afterEffect">
                                  <p:stCondLst>
                                    <p:cond delay="1500"/>
                                  </p:stCondLst>
                                  <p:childTnLst>
                                    <p:set>
                                      <p:cBhvr>
                                        <p:cTn id="95" dur="1" fill="hold">
                                          <p:stCondLst>
                                            <p:cond delay="0"/>
                                          </p:stCondLst>
                                        </p:cTn>
                                        <p:tgtEl>
                                          <p:spTgt spid="14"/>
                                        </p:tgtEl>
                                        <p:attrNameLst>
                                          <p:attrName>style.visibility</p:attrName>
                                        </p:attrNameLst>
                                      </p:cBhvr>
                                      <p:to>
                                        <p:strVal val="visible"/>
                                      </p:to>
                                    </p:set>
                                    <p:animEffect transition="in" filter="randombar(horizontal)">
                                      <p:cBhvr>
                                        <p:cTn id="96" dur="1000"/>
                                        <p:tgtEl>
                                          <p:spTgt spid="14"/>
                                        </p:tgtEl>
                                      </p:cBhvr>
                                    </p:animEffect>
                                  </p:childTnLst>
                                </p:cTn>
                              </p:par>
                            </p:childTnLst>
                          </p:cTn>
                        </p:par>
                        <p:par>
                          <p:cTn id="97" fill="hold">
                            <p:stCondLst>
                              <p:cond delay="26600"/>
                            </p:stCondLst>
                            <p:childTnLst>
                              <p:par>
                                <p:cTn id="98" presetID="14" presetClass="entr" presetSubtype="10" fill="hold" nodeType="afterEffect">
                                  <p:stCondLst>
                                    <p:cond delay="1500"/>
                                  </p:stCondLst>
                                  <p:childTnLst>
                                    <p:set>
                                      <p:cBhvr>
                                        <p:cTn id="99" dur="1" fill="hold">
                                          <p:stCondLst>
                                            <p:cond delay="0"/>
                                          </p:stCondLst>
                                        </p:cTn>
                                        <p:tgtEl>
                                          <p:spTgt spid="15"/>
                                        </p:tgtEl>
                                        <p:attrNameLst>
                                          <p:attrName>style.visibility</p:attrName>
                                        </p:attrNameLst>
                                      </p:cBhvr>
                                      <p:to>
                                        <p:strVal val="visible"/>
                                      </p:to>
                                    </p:set>
                                    <p:animEffect transition="in" filter="randombar(horizontal)">
                                      <p:cBhvr>
                                        <p:cTn id="100" dur="1000"/>
                                        <p:tgtEl>
                                          <p:spTgt spid="15"/>
                                        </p:tgtEl>
                                      </p:cBhvr>
                                    </p:animEffect>
                                  </p:childTnLst>
                                </p:cTn>
                              </p:par>
                            </p:childTnLst>
                          </p:cTn>
                        </p:par>
                        <p:par>
                          <p:cTn id="101" fill="hold">
                            <p:stCondLst>
                              <p:cond delay="29100"/>
                            </p:stCondLst>
                            <p:childTnLst>
                              <p:par>
                                <p:cTn id="102" presetID="14" presetClass="entr" presetSubtype="10" fill="hold" nodeType="afterEffect">
                                  <p:stCondLst>
                                    <p:cond delay="1500"/>
                                  </p:stCondLst>
                                  <p:childTnLst>
                                    <p:set>
                                      <p:cBhvr>
                                        <p:cTn id="103" dur="1" fill="hold">
                                          <p:stCondLst>
                                            <p:cond delay="0"/>
                                          </p:stCondLst>
                                        </p:cTn>
                                        <p:tgtEl>
                                          <p:spTgt spid="16"/>
                                        </p:tgtEl>
                                        <p:attrNameLst>
                                          <p:attrName>style.visibility</p:attrName>
                                        </p:attrNameLst>
                                      </p:cBhvr>
                                      <p:to>
                                        <p:strVal val="visible"/>
                                      </p:to>
                                    </p:set>
                                    <p:animEffect transition="in" filter="randombar(horizontal)">
                                      <p:cBhvr>
                                        <p:cTn id="104" dur="1000"/>
                                        <p:tgtEl>
                                          <p:spTgt spid="16"/>
                                        </p:tgtEl>
                                      </p:cBhvr>
                                    </p:animEffect>
                                  </p:childTnLst>
                                </p:cTn>
                              </p:par>
                            </p:childTnLst>
                          </p:cTn>
                        </p:par>
                        <p:par>
                          <p:cTn id="105" fill="hold">
                            <p:stCondLst>
                              <p:cond delay="31600"/>
                            </p:stCondLst>
                            <p:childTnLst>
                              <p:par>
                                <p:cTn id="106" presetID="14" presetClass="entr" presetSubtype="10" fill="hold" nodeType="afterEffect">
                                  <p:stCondLst>
                                    <p:cond delay="1500"/>
                                  </p:stCondLst>
                                  <p:childTnLst>
                                    <p:set>
                                      <p:cBhvr>
                                        <p:cTn id="107" dur="1" fill="hold">
                                          <p:stCondLst>
                                            <p:cond delay="0"/>
                                          </p:stCondLst>
                                        </p:cTn>
                                        <p:tgtEl>
                                          <p:spTgt spid="17"/>
                                        </p:tgtEl>
                                        <p:attrNameLst>
                                          <p:attrName>style.visibility</p:attrName>
                                        </p:attrNameLst>
                                      </p:cBhvr>
                                      <p:to>
                                        <p:strVal val="visible"/>
                                      </p:to>
                                    </p:set>
                                    <p:animEffect transition="in" filter="randombar(horizontal)">
                                      <p:cBhvr>
                                        <p:cTn id="108"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746</TotalTime>
  <Words>688</Words>
  <Application>Microsoft Office PowerPoint</Application>
  <PresentationFormat>Widescreen</PresentationFormat>
  <Paragraphs>110</Paragraphs>
  <Slides>17</Slides>
  <Notes>2</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17</vt:i4>
      </vt:variant>
    </vt:vector>
  </HeadingPairs>
  <TitlesOfParts>
    <vt:vector size="34" baseType="lpstr">
      <vt:lpstr>DFKai-SB</vt:lpstr>
      <vt:lpstr>Microsoft YaHei UI</vt:lpstr>
      <vt:lpstr>AngsanaUPC</vt:lpstr>
      <vt:lpstr>Arial</vt:lpstr>
      <vt:lpstr>Arial Black</vt:lpstr>
      <vt:lpstr>Calibri</vt:lpstr>
      <vt:lpstr>Consolas</vt:lpstr>
      <vt:lpstr>Courier New</vt:lpstr>
      <vt:lpstr>David</vt:lpstr>
      <vt:lpstr>DilleniaUPC</vt:lpstr>
      <vt:lpstr>Microsoft Himalaya</vt:lpstr>
      <vt:lpstr>MV Boli</vt:lpstr>
      <vt:lpstr>Segoe Script</vt:lpstr>
      <vt:lpstr>Segoe UI Symbol</vt:lpstr>
      <vt:lpstr>Trebuchet MS</vt:lpstr>
      <vt:lpstr>Wingdings 3</vt:lpstr>
      <vt:lpstr>Facet</vt:lpstr>
      <vt:lpstr>Pitaya </vt:lpstr>
      <vt:lpstr>I. WHAT IS PITAYA? </vt:lpstr>
      <vt:lpstr>I. WHAT IS PITAYA? </vt:lpstr>
      <vt:lpstr>I. WHAT IS PITAYA? </vt:lpstr>
      <vt:lpstr>II. HOW TO GROW IT? </vt:lpstr>
      <vt:lpstr>II. HOW TO GROW IT?</vt:lpstr>
      <vt:lpstr>II. HOW TO GROW IT? </vt:lpstr>
      <vt:lpstr>II. HOW TO GROW IT? </vt:lpstr>
      <vt:lpstr>PowerPoint Presentation</vt:lpstr>
      <vt:lpstr>III. Harvest and Uses. </vt:lpstr>
      <vt:lpstr>III. Harvest and Uses. </vt:lpstr>
      <vt:lpstr>III. Harvest and Uses. </vt:lpstr>
      <vt:lpstr>III. Harvest and Uses. </vt:lpstr>
      <vt:lpstr>III. Harvest and Uses. </vt:lpstr>
      <vt:lpstr>III. Harvest and Uses. </vt:lpstr>
      <vt:lpstr>III. Harvest and Uses. </vt:lpstr>
      <vt:lpstr>THANK YOU FOR LISTENING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Nguyen Trung Hieu Pham</dc:creator>
  <cp:lastModifiedBy>Nguyen Trung Hieu Pham</cp:lastModifiedBy>
  <cp:revision>44</cp:revision>
  <dcterms:created xsi:type="dcterms:W3CDTF">2014-06-10T09:33:18Z</dcterms:created>
  <dcterms:modified xsi:type="dcterms:W3CDTF">2014-06-11T20:48:51Z</dcterms:modified>
</cp:coreProperties>
</file>