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70" r:id="rId8"/>
    <p:sldId id="262" r:id="rId9"/>
    <p:sldId id="272" r:id="rId10"/>
    <p:sldId id="257" r:id="rId11"/>
    <p:sldId id="264" r:id="rId12"/>
    <p:sldId id="265" r:id="rId13"/>
    <p:sldId id="266" r:id="rId14"/>
    <p:sldId id="273" r:id="rId15"/>
    <p:sldId id="267" r:id="rId16"/>
    <p:sldId id="274" r:id="rId17"/>
    <p:sldId id="268" r:id="rId18"/>
    <p:sldId id="269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444" autoAdjust="0"/>
  </p:normalViewPr>
  <p:slideViewPr>
    <p:cSldViewPr>
      <p:cViewPr>
        <p:scale>
          <a:sx n="100" d="100"/>
          <a:sy n="100" d="100"/>
        </p:scale>
        <p:origin x="-522" y="9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0408F-C751-4A9D-963B-547C4EF7663E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95C2-C55C-4D7D-8DCD-F98F87BF5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0408F-C751-4A9D-963B-547C4EF7663E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95C2-C55C-4D7D-8DCD-F98F87BF5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0408F-C751-4A9D-963B-547C4EF7663E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95C2-C55C-4D7D-8DCD-F98F87BF5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0408F-C751-4A9D-963B-547C4EF7663E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95C2-C55C-4D7D-8DCD-F98F87BF5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0408F-C751-4A9D-963B-547C4EF7663E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95C2-C55C-4D7D-8DCD-F98F87BF5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0408F-C751-4A9D-963B-547C4EF7663E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95C2-C55C-4D7D-8DCD-F98F87BF5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0408F-C751-4A9D-963B-547C4EF7663E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95C2-C55C-4D7D-8DCD-F98F87BF5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0408F-C751-4A9D-963B-547C4EF7663E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E95C2-C55C-4D7D-8DCD-F98F87BF55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0408F-C751-4A9D-963B-547C4EF7663E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95C2-C55C-4D7D-8DCD-F98F87BF5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0408F-C751-4A9D-963B-547C4EF7663E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3EE95C2-C55C-4D7D-8DCD-F98F87BF5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9E0408F-C751-4A9D-963B-547C4EF7663E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95C2-C55C-4D7D-8DCD-F98F87BF5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9E0408F-C751-4A9D-963B-547C4EF7663E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3EE95C2-C55C-4D7D-8DCD-F98F87BF5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267201"/>
            <a:ext cx="8229600" cy="2590799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TẠI SAO LỆCH LẠC XÃ HỘI LUÔN TỒN TẠI TRONG ĐỜI SỐNG XÃ HỘI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990600"/>
            <a:ext cx="6781800" cy="152400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BÀI THUYẾT TRÌNH XÃ HỘI HỌC ĐẠI CƯƠNG</a:t>
            </a:r>
          </a:p>
          <a:p>
            <a:pPr algn="r"/>
            <a:r>
              <a:rPr lang="en-US" sz="2400" dirty="0" smtClean="0"/>
              <a:t>(GV: </a:t>
            </a:r>
            <a:r>
              <a:rPr lang="en-US" sz="2400" dirty="0" err="1" smtClean="0"/>
              <a:t>Nguyễn</a:t>
            </a:r>
            <a:r>
              <a:rPr lang="en-US" sz="2400" dirty="0" smtClean="0"/>
              <a:t> </a:t>
            </a:r>
            <a:r>
              <a:rPr lang="en-US" sz="2400" dirty="0" err="1" smtClean="0"/>
              <a:t>Đức</a:t>
            </a:r>
            <a:r>
              <a:rPr lang="en-US" sz="2400" dirty="0" smtClean="0"/>
              <a:t> </a:t>
            </a:r>
            <a:r>
              <a:rPr lang="en-US" sz="2400" dirty="0" err="1" smtClean="0"/>
              <a:t>Thành</a:t>
            </a:r>
            <a:r>
              <a:rPr lang="en-US" sz="2400" dirty="0" smtClean="0"/>
              <a:t>)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228600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Trường</a:t>
            </a:r>
            <a:r>
              <a:rPr lang="en-US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ĐH</a:t>
            </a:r>
            <a:r>
              <a:rPr lang="en-US" sz="4400" b="1" baseline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4400" b="1" baseline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Nông</a:t>
            </a:r>
            <a:r>
              <a:rPr lang="en-US" sz="4400" b="1" baseline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4400" b="1" baseline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Lâm</a:t>
            </a:r>
            <a:r>
              <a:rPr lang="en-US" sz="4400" b="1" baseline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TP.HCM</a:t>
            </a:r>
            <a:endParaRPr lang="en-US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4" descr="1175476_446724218774526_1642045342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28800"/>
            <a:ext cx="2362200" cy="2362200"/>
          </a:xfrm>
          <a:prstGeom prst="rect">
            <a:avLst/>
          </a:prstGeom>
        </p:spPr>
      </p:pic>
    </p:spTree>
  </p:cSld>
  <p:clrMapOvr>
    <a:masterClrMapping/>
  </p:clrMapOvr>
  <p:transition spd="slow" advTm="14000"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3-3a27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19400" y="3276600"/>
            <a:ext cx="2667000" cy="3352800"/>
          </a:xfrm>
        </p:spPr>
      </p:pic>
      <p:pic>
        <p:nvPicPr>
          <p:cNvPr id="5" name="Picture 4" descr="5117475235d49e4152e4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3276600"/>
            <a:ext cx="3044428" cy="33527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381000"/>
            <a:ext cx="205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Phụ</a:t>
            </a:r>
            <a:r>
              <a:rPr lang="en-US" sz="2000" dirty="0" smtClean="0"/>
              <a:t> </a:t>
            </a:r>
            <a:r>
              <a:rPr lang="en-US" sz="2000" dirty="0" err="1" smtClean="0"/>
              <a:t>nữ</a:t>
            </a:r>
            <a:r>
              <a:rPr lang="en-US" sz="2000" dirty="0" smtClean="0"/>
              <a:t> </a:t>
            </a:r>
            <a:r>
              <a:rPr lang="en-US" sz="2000" dirty="0" err="1" smtClean="0"/>
              <a:t>hẳn</a:t>
            </a:r>
            <a:r>
              <a:rPr lang="en-US" sz="2000" dirty="0" smtClean="0"/>
              <a:t> </a:t>
            </a:r>
            <a:r>
              <a:rPr lang="en-US" sz="2000" dirty="0" err="1" smtClean="0"/>
              <a:t>ai</a:t>
            </a:r>
            <a:r>
              <a:rPr lang="en-US" sz="2000" dirty="0" smtClean="0"/>
              <a:t> </a:t>
            </a:r>
            <a:r>
              <a:rPr lang="en-US" sz="2000" dirty="0" err="1" smtClean="0"/>
              <a:t>cũng</a:t>
            </a:r>
            <a:r>
              <a:rPr lang="en-US" sz="2000" dirty="0" smtClean="0"/>
              <a:t> </a:t>
            </a:r>
            <a:r>
              <a:rPr lang="en-US" sz="2000" dirty="0" err="1" smtClean="0"/>
              <a:t>muốn</a:t>
            </a:r>
            <a:r>
              <a:rPr lang="en-US" sz="2000" dirty="0" smtClean="0"/>
              <a:t> </a:t>
            </a:r>
            <a:r>
              <a:rPr lang="en-US" sz="2000" dirty="0" err="1" smtClean="0"/>
              <a:t>mình</a:t>
            </a:r>
            <a:r>
              <a:rPr lang="en-US" sz="2000" dirty="0" smtClean="0"/>
              <a:t> </a:t>
            </a:r>
            <a:r>
              <a:rPr lang="en-US" sz="2000" dirty="0" err="1" smtClean="0"/>
              <a:t>xinh</a:t>
            </a:r>
            <a:r>
              <a:rPr lang="en-US" sz="2000" dirty="0" smtClean="0"/>
              <a:t> </a:t>
            </a:r>
            <a:r>
              <a:rPr lang="en-US" sz="2000" dirty="0" err="1" smtClean="0"/>
              <a:t>đẹp</a:t>
            </a:r>
            <a:endParaRPr lang="en-US" sz="2000" dirty="0"/>
          </a:p>
        </p:txBody>
      </p:sp>
      <p:pic>
        <p:nvPicPr>
          <p:cNvPr id="7" name="Picture 6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304800"/>
            <a:ext cx="3352800" cy="2514600"/>
          </a:xfrm>
          <a:prstGeom prst="rect">
            <a:avLst/>
          </a:prstGeom>
        </p:spPr>
      </p:pic>
      <p:pic>
        <p:nvPicPr>
          <p:cNvPr id="8" name="Picture 7" descr="index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304800"/>
            <a:ext cx="2514600" cy="25145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1000" y="3429000"/>
            <a:ext cx="2057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Nhưng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phụ</a:t>
            </a:r>
            <a:r>
              <a:rPr lang="en-US" sz="2000" dirty="0" smtClean="0"/>
              <a:t> </a:t>
            </a:r>
            <a:r>
              <a:rPr lang="en-US" sz="2000" dirty="0" err="1" smtClean="0"/>
              <a:t>nữ</a:t>
            </a:r>
            <a:r>
              <a:rPr lang="en-US" sz="2000" dirty="0" smtClean="0"/>
              <a:t> </a:t>
            </a:r>
            <a:r>
              <a:rPr lang="en-US" sz="2000" dirty="0" err="1" smtClean="0">
                <a:solidFill>
                  <a:srgbClr val="FFFF00"/>
                </a:solidFill>
              </a:rPr>
              <a:t>xinh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</a:rPr>
              <a:t>đẹp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err="1" smtClean="0"/>
              <a:t>của</a:t>
            </a:r>
            <a:r>
              <a:rPr lang="en-US" sz="2000" dirty="0" smtClean="0"/>
              <a:t> </a:t>
            </a:r>
            <a:r>
              <a:rPr lang="en-US" sz="2000" dirty="0" err="1" smtClean="0"/>
              <a:t>bộ</a:t>
            </a:r>
            <a:r>
              <a:rPr lang="en-US" sz="2000" dirty="0" smtClean="0"/>
              <a:t> </a:t>
            </a:r>
            <a:r>
              <a:rPr lang="en-US" sz="2000" dirty="0" err="1" smtClean="0"/>
              <a:t>tộc</a:t>
            </a:r>
            <a:r>
              <a:rPr lang="en-US" sz="2000" dirty="0" smtClean="0"/>
              <a:t> </a:t>
            </a:r>
            <a:r>
              <a:rPr lang="en-US" sz="2000" dirty="0" err="1" smtClean="0"/>
              <a:t>Apatani</a:t>
            </a:r>
            <a:r>
              <a:rPr lang="en-US" sz="2000" dirty="0" smtClean="0"/>
              <a:t> ( </a:t>
            </a:r>
            <a:r>
              <a:rPr lang="en-US" sz="2000" dirty="0" err="1" smtClean="0"/>
              <a:t>Ấn</a:t>
            </a:r>
            <a:r>
              <a:rPr lang="en-US" sz="2000" dirty="0" smtClean="0"/>
              <a:t> </a:t>
            </a:r>
            <a:r>
              <a:rPr lang="en-US" sz="2000" dirty="0" err="1" smtClean="0"/>
              <a:t>Độ</a:t>
            </a:r>
            <a:r>
              <a:rPr lang="en-US" sz="2000" dirty="0" smtClean="0"/>
              <a:t>) </a:t>
            </a:r>
            <a:r>
              <a:rPr lang="en-US" sz="2000" dirty="0" err="1" smtClean="0">
                <a:solidFill>
                  <a:srgbClr val="FFFF00"/>
                </a:solidFill>
              </a:rPr>
              <a:t>lại</a:t>
            </a:r>
            <a:r>
              <a:rPr lang="vi-VN" sz="2000" dirty="0" smtClean="0">
                <a:solidFill>
                  <a:srgbClr val="FFFF00"/>
                </a:solidFill>
              </a:rPr>
              <a:t> tìm cách </a:t>
            </a:r>
            <a:r>
              <a:rPr lang="vi-VN" sz="2000" dirty="0" smtClean="0"/>
              <a:t>biến mình thành những con cóc xấu xí, kỳ quặc, trông như quỷ.</a:t>
            </a:r>
            <a:endParaRPr lang="en-US" sz="2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534400" cy="647700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chuẩn</a:t>
            </a:r>
            <a:r>
              <a:rPr lang="en-US" sz="2400" dirty="0" smtClean="0"/>
              <a:t> </a:t>
            </a:r>
            <a:r>
              <a:rPr lang="en-US" sz="2400" dirty="0" err="1" smtClean="0"/>
              <a:t>mực</a:t>
            </a:r>
            <a:r>
              <a:rPr lang="en-US" sz="2400" dirty="0" smtClean="0"/>
              <a:t> </a:t>
            </a:r>
            <a:r>
              <a:rPr lang="en-US" sz="2400" dirty="0" err="1" smtClean="0"/>
              <a:t>được</a:t>
            </a:r>
            <a:r>
              <a:rPr lang="en-US" sz="2400" dirty="0" smtClean="0"/>
              <a:t> </a:t>
            </a:r>
            <a:r>
              <a:rPr lang="en-US" sz="2400" dirty="0" err="1" smtClean="0"/>
              <a:t>đặt</a:t>
            </a:r>
            <a:r>
              <a:rPr lang="en-US" sz="2400" dirty="0" smtClean="0"/>
              <a:t> </a:t>
            </a:r>
            <a:r>
              <a:rPr lang="en-US" sz="2400" dirty="0" err="1" smtClean="0"/>
              <a:t>ra</a:t>
            </a:r>
            <a:r>
              <a:rPr lang="en-US" sz="2400" dirty="0" smtClean="0"/>
              <a:t> </a:t>
            </a:r>
            <a:r>
              <a:rPr lang="en-US" sz="2400" dirty="0" err="1" smtClean="0"/>
              <a:t>nhưng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mang</a:t>
            </a:r>
            <a:r>
              <a:rPr lang="en-US" sz="2400" dirty="0" smtClean="0"/>
              <a:t> </a:t>
            </a:r>
            <a:r>
              <a:rPr lang="en-US" sz="2400" dirty="0" err="1" smtClean="0"/>
              <a:t>tính</a:t>
            </a:r>
            <a:r>
              <a:rPr lang="en-US" sz="2400" dirty="0" smtClean="0"/>
              <a:t> </a:t>
            </a:r>
            <a:r>
              <a:rPr lang="en-US" sz="2400" dirty="0" err="1" smtClean="0"/>
              <a:t>ép</a:t>
            </a:r>
            <a:r>
              <a:rPr lang="en-US" sz="2400" dirty="0" smtClean="0"/>
              <a:t> </a:t>
            </a:r>
            <a:r>
              <a:rPr lang="en-US" sz="2400" dirty="0" err="1" smtClean="0"/>
              <a:t>buộc</a:t>
            </a:r>
            <a:r>
              <a:rPr lang="en-US" sz="2400" dirty="0" smtClean="0"/>
              <a:t> </a:t>
            </a:r>
            <a:r>
              <a:rPr lang="en-US" sz="2400" dirty="0" err="1" smtClean="0"/>
              <a:t>mọi</a:t>
            </a:r>
            <a:r>
              <a:rPr lang="en-US" sz="2400" dirty="0" smtClean="0"/>
              <a:t> </a:t>
            </a:r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thực</a:t>
            </a:r>
            <a:r>
              <a:rPr lang="en-US" sz="2400" dirty="0" smtClean="0"/>
              <a:t> </a:t>
            </a:r>
            <a:r>
              <a:rPr lang="en-US" sz="2400" dirty="0" err="1" smtClean="0"/>
              <a:t>hiện</a:t>
            </a:r>
            <a:r>
              <a:rPr lang="en-US" sz="2400" dirty="0" smtClean="0"/>
              <a:t> </a:t>
            </a:r>
            <a:r>
              <a:rPr lang="en-US" sz="2400" dirty="0" err="1" smtClean="0"/>
              <a:t>theo</a:t>
            </a:r>
            <a:r>
              <a:rPr lang="en-US" sz="2400" dirty="0" smtClean="0"/>
              <a:t> 1 </a:t>
            </a:r>
            <a:r>
              <a:rPr lang="en-US" sz="2400" dirty="0" err="1" smtClean="0"/>
              <a:t>cách</a:t>
            </a:r>
            <a:r>
              <a:rPr lang="en-US" sz="2400" dirty="0" smtClean="0"/>
              <a:t> </a:t>
            </a:r>
            <a:r>
              <a:rPr lang="en-US" sz="2400" dirty="0" err="1" smtClean="0"/>
              <a:t>tuyệt</a:t>
            </a:r>
            <a:r>
              <a:rPr lang="en-US" sz="2400" dirty="0" smtClean="0"/>
              <a:t> </a:t>
            </a:r>
            <a:r>
              <a:rPr lang="en-US" sz="2400" dirty="0" err="1" smtClean="0"/>
              <a:t>đối</a:t>
            </a:r>
            <a:r>
              <a:rPr lang="en-US" sz="2400" dirty="0" smtClean="0"/>
              <a:t>. </a:t>
            </a:r>
            <a:r>
              <a:rPr lang="en-US" sz="2400" dirty="0" err="1" smtClean="0"/>
              <a:t>Từ</a:t>
            </a:r>
            <a:r>
              <a:rPr lang="en-US" sz="2400" dirty="0" smtClean="0"/>
              <a:t> </a:t>
            </a:r>
            <a:r>
              <a:rPr lang="en-US" sz="2400" dirty="0" err="1" smtClean="0"/>
              <a:t>đó</a:t>
            </a:r>
            <a:r>
              <a:rPr lang="en-US" sz="2400" dirty="0" smtClean="0"/>
              <a:t> </a:t>
            </a:r>
            <a:r>
              <a:rPr lang="en-US" sz="2400" dirty="0" err="1" smtClean="0"/>
              <a:t>dẫn</a:t>
            </a:r>
            <a:r>
              <a:rPr lang="en-US" sz="2400" dirty="0" smtClean="0"/>
              <a:t> </a:t>
            </a:r>
            <a:r>
              <a:rPr lang="en-US" sz="2400" dirty="0" err="1" smtClean="0"/>
              <a:t>đến</a:t>
            </a:r>
            <a:r>
              <a:rPr lang="en-US" sz="2400" dirty="0" smtClean="0"/>
              <a:t> </a:t>
            </a: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lệch</a:t>
            </a:r>
            <a:r>
              <a:rPr lang="en-US" sz="2400" dirty="0" smtClean="0"/>
              <a:t> </a:t>
            </a:r>
            <a:r>
              <a:rPr lang="en-US" sz="2400" dirty="0" err="1" smtClean="0"/>
              <a:t>lạc</a:t>
            </a:r>
            <a:r>
              <a:rPr lang="en-US" sz="2400" dirty="0" smtClean="0"/>
              <a:t>.</a:t>
            </a:r>
          </a:p>
          <a:p>
            <a:pPr>
              <a:buFontTx/>
              <a:buChar char="-"/>
            </a:pPr>
            <a:endParaRPr lang="en-US" sz="2400" dirty="0" smtClean="0"/>
          </a:p>
          <a:p>
            <a:pPr>
              <a:buFontTx/>
              <a:buChar char="-"/>
            </a:pPr>
            <a:endParaRPr lang="en-US" sz="2400" dirty="0" smtClean="0"/>
          </a:p>
          <a:p>
            <a:pPr>
              <a:buFontTx/>
              <a:buChar char="-"/>
            </a:pPr>
            <a:endParaRPr lang="en-US" sz="2400" dirty="0" smtClean="0"/>
          </a:p>
          <a:p>
            <a:pPr>
              <a:buFontTx/>
              <a:buChar char="-"/>
            </a:pPr>
            <a:endParaRPr lang="en-US" sz="2400" dirty="0" smtClean="0"/>
          </a:p>
          <a:p>
            <a:pPr>
              <a:buFontTx/>
              <a:buChar char="-"/>
            </a:pPr>
            <a:endParaRPr lang="en-US" sz="2400" dirty="0" smtClean="0"/>
          </a:p>
          <a:p>
            <a:pPr>
              <a:buFontTx/>
              <a:buChar char="-"/>
            </a:pPr>
            <a:endParaRPr lang="en-US" sz="2400" dirty="0" smtClean="0"/>
          </a:p>
          <a:p>
            <a:pPr>
              <a:buFontTx/>
              <a:buChar char="-"/>
            </a:pPr>
            <a:endParaRPr lang="en-US" sz="2400" dirty="0" smtClean="0"/>
          </a:p>
          <a:p>
            <a:pPr>
              <a:buNone/>
            </a:pP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 </a:t>
            </a:r>
            <a:r>
              <a:rPr lang="en-US" sz="2400" dirty="0" err="1" smtClean="0"/>
              <a:t>đôi</a:t>
            </a:r>
            <a:r>
              <a:rPr lang="en-US" sz="2400" dirty="0" smtClean="0"/>
              <a:t> </a:t>
            </a:r>
            <a:r>
              <a:rPr lang="en-US" sz="2400" dirty="0" err="1" smtClean="0"/>
              <a:t>lúc</a:t>
            </a:r>
            <a:r>
              <a:rPr lang="en-US" sz="2400" dirty="0" smtClean="0"/>
              <a:t> </a:t>
            </a:r>
            <a:r>
              <a:rPr lang="en-US" sz="2400" dirty="0" err="1" smtClean="0"/>
              <a:t>cho</a:t>
            </a:r>
            <a:r>
              <a:rPr lang="en-US" sz="2400" dirty="0" smtClean="0"/>
              <a:t> </a:t>
            </a:r>
            <a:r>
              <a:rPr lang="en-US" sz="2400" dirty="0" err="1" smtClean="0"/>
              <a:t>phép</a:t>
            </a:r>
            <a:r>
              <a:rPr lang="en-US" sz="2400" dirty="0" smtClean="0"/>
              <a:t> con </a:t>
            </a:r>
            <a:r>
              <a:rPr lang="en-US" sz="2400" dirty="0" err="1" smtClean="0"/>
              <a:t>người</a:t>
            </a:r>
            <a:r>
              <a:rPr lang="en-US" sz="2400" dirty="0" smtClean="0"/>
              <a:t> vi </a:t>
            </a:r>
            <a:r>
              <a:rPr lang="en-US" sz="2400" dirty="0" err="1" smtClean="0"/>
              <a:t>phạm</a:t>
            </a:r>
            <a:r>
              <a:rPr lang="en-US" sz="2400" dirty="0" smtClean="0"/>
              <a:t> </a:t>
            </a: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quy</a:t>
            </a:r>
            <a:r>
              <a:rPr lang="en-US" sz="2400" dirty="0" smtClean="0"/>
              <a:t> </a:t>
            </a:r>
            <a:r>
              <a:rPr lang="en-US" sz="2400" dirty="0" err="1" smtClean="0"/>
              <a:t>tắc</a:t>
            </a:r>
            <a:r>
              <a:rPr lang="en-US" sz="2400" dirty="0" smtClean="0"/>
              <a:t> </a:t>
            </a:r>
            <a:r>
              <a:rPr lang="en-US" sz="2400" dirty="0" err="1" smtClean="0"/>
              <a:t>mà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sợ</a:t>
            </a:r>
            <a:r>
              <a:rPr lang="en-US" sz="2400" dirty="0" smtClean="0"/>
              <a:t> </a:t>
            </a:r>
            <a:r>
              <a:rPr lang="en-US" sz="2400" dirty="0" err="1" smtClean="0"/>
              <a:t>bị</a:t>
            </a:r>
            <a:r>
              <a:rPr lang="en-US" sz="2400" dirty="0" smtClean="0"/>
              <a:t> </a:t>
            </a:r>
            <a:r>
              <a:rPr lang="en-US" sz="2400" dirty="0" err="1" smtClean="0"/>
              <a:t>phạt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7" name="Picture 6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47800"/>
            <a:ext cx="3276600" cy="2907506"/>
          </a:xfrm>
          <a:prstGeom prst="rect">
            <a:avLst/>
          </a:prstGeom>
        </p:spPr>
      </p:pic>
      <p:pic>
        <p:nvPicPr>
          <p:cNvPr id="8" name="Picture 7" descr="ImageHandler.ashx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1752600"/>
            <a:ext cx="4438835" cy="2286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7467600" cy="452596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 </a:t>
            </a: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lệch</a:t>
            </a:r>
            <a:r>
              <a:rPr lang="en-US" sz="2400" dirty="0" smtClean="0"/>
              <a:t> </a:t>
            </a:r>
            <a:r>
              <a:rPr lang="en-US" sz="2400" dirty="0" err="1" smtClean="0"/>
              <a:t>lạc</a:t>
            </a:r>
            <a:r>
              <a:rPr lang="en-US" sz="2400" dirty="0" smtClean="0"/>
              <a:t> </a:t>
            </a:r>
            <a:r>
              <a:rPr lang="en-US" sz="2400" dirty="0" err="1" smtClean="0"/>
              <a:t>khẳng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 </a:t>
            </a:r>
            <a:r>
              <a:rPr lang="en-US" sz="2400" dirty="0" err="1" smtClean="0"/>
              <a:t>giá</a:t>
            </a:r>
            <a:r>
              <a:rPr lang="en-US" sz="2400" dirty="0" smtClean="0"/>
              <a:t> </a:t>
            </a:r>
            <a:r>
              <a:rPr lang="en-US" sz="2400" dirty="0" err="1" smtClean="0"/>
              <a:t>trị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tiêu</a:t>
            </a:r>
            <a:r>
              <a:rPr lang="en-US" sz="2400" dirty="0" smtClean="0"/>
              <a:t> </a:t>
            </a:r>
            <a:r>
              <a:rPr lang="en-US" sz="2400" dirty="0" err="1" smtClean="0"/>
              <a:t>chuẩn</a:t>
            </a:r>
            <a:r>
              <a:rPr lang="en-US" sz="2400" dirty="0" smtClean="0"/>
              <a:t> </a:t>
            </a:r>
            <a:r>
              <a:rPr lang="en-US" sz="2400" dirty="0" err="1" smtClean="0"/>
              <a:t>văn</a:t>
            </a:r>
            <a:r>
              <a:rPr lang="en-US" sz="2400" dirty="0" smtClean="0"/>
              <a:t> </a:t>
            </a:r>
            <a:r>
              <a:rPr lang="en-US" sz="2400" dirty="0" err="1" smtClean="0"/>
              <a:t>hóa</a:t>
            </a:r>
            <a:r>
              <a:rPr lang="en-US" sz="2400" dirty="0" smtClean="0"/>
              <a:t> (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1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tồn</a:t>
            </a:r>
            <a:r>
              <a:rPr lang="en-US" sz="2400" dirty="0" smtClean="0"/>
              <a:t> </a:t>
            </a:r>
            <a:r>
              <a:rPr lang="en-US" sz="2400" dirty="0" err="1" smtClean="0"/>
              <a:t>tại</a:t>
            </a:r>
            <a:r>
              <a:rPr lang="en-US" sz="2400" dirty="0" smtClean="0"/>
              <a:t> </a:t>
            </a:r>
            <a:r>
              <a:rPr lang="en-US" sz="2400" dirty="0" err="1" smtClean="0"/>
              <a:t>nếu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giá</a:t>
            </a:r>
            <a:r>
              <a:rPr lang="en-US" sz="2400" dirty="0" smtClean="0"/>
              <a:t> </a:t>
            </a:r>
            <a:r>
              <a:rPr lang="en-US" sz="2400" dirty="0" err="1" smtClean="0"/>
              <a:t>trị</a:t>
            </a:r>
            <a:r>
              <a:rPr lang="en-US" sz="2400" dirty="0" smtClean="0"/>
              <a:t> </a:t>
            </a:r>
            <a:r>
              <a:rPr lang="en-US" sz="2400" dirty="0" err="1" smtClean="0"/>
              <a:t>văn</a:t>
            </a:r>
            <a:r>
              <a:rPr lang="en-US" sz="2400" dirty="0" smtClean="0"/>
              <a:t> </a:t>
            </a:r>
            <a:r>
              <a:rPr lang="en-US" sz="2400" dirty="0" err="1" smtClean="0"/>
              <a:t>hóa</a:t>
            </a:r>
            <a:r>
              <a:rPr lang="en-US" sz="2400" dirty="0" smtClean="0"/>
              <a:t>).</a:t>
            </a:r>
            <a:endParaRPr lang="en-US" sz="2400" dirty="0" smtClean="0"/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err="1" smtClean="0"/>
              <a:t>Phản</a:t>
            </a:r>
            <a:r>
              <a:rPr lang="en-US" sz="2400" dirty="0" smtClean="0"/>
              <a:t> </a:t>
            </a:r>
            <a:r>
              <a:rPr lang="en-US" sz="2400" dirty="0" err="1" smtClean="0"/>
              <a:t>ứng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lệch</a:t>
            </a:r>
            <a:r>
              <a:rPr lang="en-US" sz="2400" dirty="0" smtClean="0"/>
              <a:t> </a:t>
            </a:r>
            <a:r>
              <a:rPr lang="en-US" sz="2400" dirty="0" err="1" smtClean="0"/>
              <a:t>lạc</a:t>
            </a:r>
            <a:r>
              <a:rPr lang="en-US" sz="2400" dirty="0" smtClean="0"/>
              <a:t> </a:t>
            </a:r>
            <a:r>
              <a:rPr lang="en-US" sz="2400" dirty="0" err="1" smtClean="0"/>
              <a:t>thúc</a:t>
            </a:r>
            <a:r>
              <a:rPr lang="en-US" sz="2400" dirty="0" smtClean="0"/>
              <a:t> </a:t>
            </a:r>
            <a:r>
              <a:rPr lang="en-US" sz="2400" dirty="0" err="1" smtClean="0"/>
              <a:t>đẩy</a:t>
            </a:r>
            <a:r>
              <a:rPr lang="en-US" sz="2400" dirty="0" smtClean="0"/>
              <a:t> </a:t>
            </a:r>
            <a:r>
              <a:rPr lang="en-US" sz="2400" dirty="0" err="1" smtClean="0"/>
              <a:t>tính</a:t>
            </a:r>
            <a:r>
              <a:rPr lang="en-US" sz="2400" dirty="0" smtClean="0"/>
              <a:t> </a:t>
            </a:r>
            <a:r>
              <a:rPr lang="en-US" sz="2400" dirty="0" err="1" smtClean="0"/>
              <a:t>thống</a:t>
            </a:r>
            <a:r>
              <a:rPr lang="en-US" sz="2400" dirty="0" smtClean="0"/>
              <a:t> </a:t>
            </a:r>
            <a:r>
              <a:rPr lang="en-US" sz="2400" dirty="0" err="1" smtClean="0"/>
              <a:t>nhất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lệch</a:t>
            </a:r>
            <a:r>
              <a:rPr lang="en-US" sz="2400" dirty="0" smtClean="0"/>
              <a:t> </a:t>
            </a:r>
            <a:r>
              <a:rPr lang="en-US" sz="2400" dirty="0" err="1" smtClean="0"/>
              <a:t>lạc</a:t>
            </a:r>
            <a:r>
              <a:rPr lang="en-US" sz="2400" dirty="0" smtClean="0"/>
              <a:t> </a:t>
            </a:r>
            <a:r>
              <a:rPr lang="en-US" sz="2400" dirty="0" err="1" smtClean="0"/>
              <a:t>khuyến</a:t>
            </a:r>
            <a:r>
              <a:rPr lang="en-US" sz="2400" dirty="0" smtClean="0"/>
              <a:t> </a:t>
            </a:r>
            <a:r>
              <a:rPr lang="en-US" sz="2400" dirty="0" err="1" smtClean="0"/>
              <a:t>khích</a:t>
            </a:r>
            <a:r>
              <a:rPr lang="en-US" sz="2400" dirty="0" smtClean="0"/>
              <a:t> </a:t>
            </a: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thay</a:t>
            </a:r>
            <a:r>
              <a:rPr lang="en-US" sz="2400" dirty="0" smtClean="0"/>
              <a:t> </a:t>
            </a:r>
            <a:r>
              <a:rPr lang="en-US" sz="2400" dirty="0" err="1" smtClean="0"/>
              <a:t>đổi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endParaRPr lang="en-US" sz="2400" dirty="0" smtClean="0"/>
          </a:p>
          <a:p>
            <a:pPr>
              <a:buNone/>
            </a:pPr>
            <a:endParaRPr lang="en-US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7620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en-US" sz="3200" dirty="0" smtClean="0"/>
              <a:t>II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143000" y="457200"/>
            <a:ext cx="144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Vai</a:t>
            </a:r>
            <a:r>
              <a:rPr lang="en-US" sz="3200" dirty="0" smtClean="0"/>
              <a:t> </a:t>
            </a:r>
            <a:r>
              <a:rPr lang="en-US" sz="3200" dirty="0" err="1" smtClean="0"/>
              <a:t>trò</a:t>
            </a:r>
            <a:endParaRPr lang="en-US" sz="3200" dirty="0"/>
          </a:p>
        </p:txBody>
      </p:sp>
      <p:pic>
        <p:nvPicPr>
          <p:cNvPr id="6" name="Picture 5" descr="7A-NgoTruo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209800"/>
            <a:ext cx="3089190" cy="2057400"/>
          </a:xfrm>
          <a:prstGeom prst="rect">
            <a:avLst/>
          </a:prstGeom>
        </p:spPr>
      </p:pic>
      <p:pic>
        <p:nvPicPr>
          <p:cNvPr id="7" name="Picture 6" descr="850ef6f056b392.im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2209800"/>
            <a:ext cx="3124200" cy="20574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50926" indent="-514350">
              <a:buNone/>
            </a:pPr>
            <a:r>
              <a:rPr lang="en-US" sz="2400" dirty="0" smtClean="0"/>
              <a:t>1.Nguyên </a:t>
            </a:r>
            <a:r>
              <a:rPr lang="en-US" sz="2400" dirty="0" err="1" smtClean="0"/>
              <a:t>nhân</a:t>
            </a:r>
            <a:r>
              <a:rPr lang="en-US" sz="2400" dirty="0" smtClean="0"/>
              <a:t> </a:t>
            </a:r>
            <a:r>
              <a:rPr lang="en-US" sz="2400" dirty="0" err="1" smtClean="0"/>
              <a:t>khách</a:t>
            </a:r>
            <a:r>
              <a:rPr lang="en-US" sz="2400" dirty="0" smtClean="0"/>
              <a:t> </a:t>
            </a:r>
            <a:r>
              <a:rPr lang="en-US" sz="2400" dirty="0" err="1" smtClean="0"/>
              <a:t>quan</a:t>
            </a:r>
            <a:endParaRPr lang="en-US" sz="2400" dirty="0" smtClean="0"/>
          </a:p>
          <a:p>
            <a:pPr marL="550926" indent="-514350">
              <a:buFont typeface="Wingdings" pitchFamily="2" charset="2"/>
              <a:buChar char="Ø"/>
            </a:pPr>
            <a:r>
              <a:rPr lang="en-US" sz="2400" dirty="0" err="1" smtClean="0"/>
              <a:t>Tính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đồng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,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nhất</a:t>
            </a:r>
            <a:r>
              <a:rPr lang="en-US" sz="2400" dirty="0" smtClean="0"/>
              <a:t> </a:t>
            </a:r>
            <a:r>
              <a:rPr lang="en-US" sz="2400" dirty="0" err="1" smtClean="0"/>
              <a:t>quán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hệ</a:t>
            </a:r>
            <a:r>
              <a:rPr lang="en-US" sz="2400" dirty="0" smtClean="0"/>
              <a:t> </a:t>
            </a:r>
            <a:r>
              <a:rPr lang="en-US" sz="2400" dirty="0" err="1" smtClean="0"/>
              <a:t>thống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chuẩn</a:t>
            </a:r>
            <a:r>
              <a:rPr lang="en-US" sz="2400" dirty="0" smtClean="0"/>
              <a:t> </a:t>
            </a:r>
            <a:r>
              <a:rPr lang="en-US" sz="2400" dirty="0" err="1" smtClean="0"/>
              <a:t>mực</a:t>
            </a:r>
            <a:r>
              <a:rPr lang="en-US" sz="2400" dirty="0" smtClean="0"/>
              <a:t> </a:t>
            </a:r>
          </a:p>
          <a:p>
            <a:pPr marL="550926" indent="-514350">
              <a:buFont typeface="Wingdings" pitchFamily="2" charset="2"/>
              <a:buChar char="Ø"/>
            </a:pPr>
            <a:r>
              <a:rPr lang="en-US" sz="2400" dirty="0" err="1" smtClean="0"/>
              <a:t>Tính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lí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hệ</a:t>
            </a:r>
            <a:r>
              <a:rPr lang="en-US" sz="2400" dirty="0" smtClean="0"/>
              <a:t> </a:t>
            </a:r>
            <a:r>
              <a:rPr lang="en-US" sz="2400" dirty="0" err="1" smtClean="0"/>
              <a:t>thống</a:t>
            </a:r>
            <a:r>
              <a:rPr lang="en-US" sz="2400" dirty="0" smtClean="0"/>
              <a:t> </a:t>
            </a:r>
            <a:r>
              <a:rPr lang="en-US" sz="2400" dirty="0" err="1" smtClean="0"/>
              <a:t>chuẩn</a:t>
            </a:r>
            <a:r>
              <a:rPr lang="en-US" sz="2400" dirty="0" smtClean="0"/>
              <a:t> </a:t>
            </a:r>
            <a:r>
              <a:rPr lang="en-US" sz="2400" dirty="0" err="1" smtClean="0"/>
              <a:t>mực</a:t>
            </a:r>
            <a:r>
              <a:rPr lang="en-US" sz="2400" dirty="0" smtClean="0"/>
              <a:t> </a:t>
            </a:r>
            <a:r>
              <a:rPr lang="en-US" sz="2400" dirty="0" err="1" smtClean="0"/>
              <a:t>tạo</a:t>
            </a:r>
            <a:r>
              <a:rPr lang="en-US" sz="2400" dirty="0" smtClean="0"/>
              <a:t> </a:t>
            </a:r>
            <a:r>
              <a:rPr lang="en-US" sz="2400" dirty="0" err="1" smtClean="0"/>
              <a:t>ra</a:t>
            </a:r>
            <a:r>
              <a:rPr lang="en-US" sz="2400" dirty="0" smtClean="0"/>
              <a:t> </a:t>
            </a: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phản</a:t>
            </a:r>
            <a:r>
              <a:rPr lang="en-US" sz="2400" dirty="0" smtClean="0"/>
              <a:t> </a:t>
            </a:r>
            <a:r>
              <a:rPr lang="en-US" sz="2400" dirty="0" err="1" smtClean="0"/>
              <a:t>ánh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cá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endParaRPr lang="en-US" sz="2400" dirty="0" smtClean="0"/>
          </a:p>
          <a:p>
            <a:pPr marL="550926" indent="-514350">
              <a:buFont typeface="Wingdings" pitchFamily="2" charset="2"/>
              <a:buChar char="Ø"/>
            </a:pPr>
            <a:r>
              <a:rPr lang="en-US" sz="2400" dirty="0" err="1" smtClean="0"/>
              <a:t>Tình</a:t>
            </a:r>
            <a:r>
              <a:rPr lang="en-US" sz="2400" dirty="0" smtClean="0"/>
              <a:t> </a:t>
            </a:r>
            <a:r>
              <a:rPr lang="en-US" sz="2400" dirty="0" err="1" smtClean="0"/>
              <a:t>trạng</a:t>
            </a:r>
            <a:r>
              <a:rPr lang="en-US" sz="2400" dirty="0" smtClean="0"/>
              <a:t> </a:t>
            </a:r>
            <a:r>
              <a:rPr lang="en-US" sz="2400" dirty="0" err="1" smtClean="0"/>
              <a:t>coi</a:t>
            </a:r>
            <a:r>
              <a:rPr lang="en-US" sz="2400" dirty="0" smtClean="0"/>
              <a:t> </a:t>
            </a:r>
            <a:r>
              <a:rPr lang="en-US" sz="2400" dirty="0" err="1" smtClean="0"/>
              <a:t>thường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hệ</a:t>
            </a:r>
            <a:r>
              <a:rPr lang="en-US" sz="2400" dirty="0" smtClean="0"/>
              <a:t> </a:t>
            </a:r>
            <a:r>
              <a:rPr lang="en-US" sz="2400" dirty="0" err="1" smtClean="0"/>
              <a:t>thống</a:t>
            </a:r>
            <a:r>
              <a:rPr lang="en-US" sz="2400" dirty="0" smtClean="0"/>
              <a:t> </a:t>
            </a:r>
            <a:r>
              <a:rPr lang="en-US" sz="2400" dirty="0" err="1" smtClean="0"/>
              <a:t>chuẩn</a:t>
            </a:r>
            <a:r>
              <a:rPr lang="en-US" sz="2400" dirty="0" smtClean="0"/>
              <a:t> </a:t>
            </a:r>
            <a:r>
              <a:rPr lang="en-US" sz="2400" dirty="0" err="1" smtClean="0"/>
              <a:t>mực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con </a:t>
            </a:r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</a:p>
          <a:p>
            <a:pPr marL="550926" indent="-514350">
              <a:buFont typeface="Wingdings" pitchFamily="2" charset="2"/>
              <a:buChar char="Ø"/>
            </a:pPr>
            <a:r>
              <a:rPr lang="en-US" sz="2400" dirty="0" smtClean="0"/>
              <a:t>Do </a:t>
            </a: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phản</a:t>
            </a:r>
            <a:r>
              <a:rPr lang="en-US" sz="2400" dirty="0" smtClean="0"/>
              <a:t> </a:t>
            </a:r>
            <a:r>
              <a:rPr lang="en-US" sz="2400" dirty="0" err="1" smtClean="0"/>
              <a:t>ánh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 </a:t>
            </a:r>
            <a:r>
              <a:rPr lang="en-US" sz="2400" dirty="0" err="1" smtClean="0"/>
              <a:t>đối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lệch</a:t>
            </a:r>
            <a:r>
              <a:rPr lang="en-US" sz="2400" dirty="0" smtClean="0"/>
              <a:t> </a:t>
            </a:r>
            <a:r>
              <a:rPr lang="en-US" sz="2400" dirty="0" err="1" smtClean="0"/>
              <a:t>lạc</a:t>
            </a:r>
            <a:endParaRPr lang="en-US" sz="2400" dirty="0" smtClean="0"/>
          </a:p>
          <a:p>
            <a:pPr marL="550926" indent="-514350">
              <a:buNone/>
            </a:pP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304800"/>
            <a:ext cx="838200" cy="7921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en-US" sz="3200" dirty="0" smtClean="0"/>
              <a:t>III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143000" y="3810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Nguyên</a:t>
            </a:r>
            <a:r>
              <a:rPr lang="en-US" sz="3200" dirty="0" smtClean="0"/>
              <a:t> </a:t>
            </a:r>
            <a:r>
              <a:rPr lang="en-US" sz="3200" dirty="0" err="1" smtClean="0"/>
              <a:t>nhân</a:t>
            </a:r>
            <a:endParaRPr lang="en-US" sz="32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"/>
            <a:ext cx="7467600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400" dirty="0" smtClean="0"/>
              <a:t>Do </a:t>
            </a:r>
            <a:r>
              <a:rPr lang="en-US" sz="2400" dirty="0" err="1" smtClean="0"/>
              <a:t>mâu</a:t>
            </a:r>
            <a:r>
              <a:rPr lang="en-US" sz="2400" dirty="0" smtClean="0"/>
              <a:t> </a:t>
            </a:r>
            <a:r>
              <a:rPr lang="en-US" sz="2400" dirty="0" err="1" smtClean="0"/>
              <a:t>thuẫn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vai</a:t>
            </a:r>
            <a:r>
              <a:rPr lang="en-US" sz="2400" dirty="0" smtClean="0"/>
              <a:t> </a:t>
            </a:r>
            <a:r>
              <a:rPr lang="en-US" sz="2400" dirty="0" err="1" smtClean="0"/>
              <a:t>trò</a:t>
            </a:r>
            <a:r>
              <a:rPr lang="en-US" sz="2400" dirty="0" smtClean="0"/>
              <a:t> </a:t>
            </a:r>
            <a:r>
              <a:rPr lang="en-US" sz="2400" dirty="0" err="1" smtClean="0"/>
              <a:t>đời</a:t>
            </a:r>
            <a:r>
              <a:rPr lang="en-US" sz="2400" dirty="0" smtClean="0"/>
              <a:t> </a:t>
            </a:r>
            <a:r>
              <a:rPr lang="en-US" sz="2400" dirty="0" err="1" smtClean="0"/>
              <a:t>sống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: </a:t>
            </a:r>
            <a:r>
              <a:rPr lang="en-US" sz="2400" dirty="0" err="1" smtClean="0"/>
              <a:t>mỗi</a:t>
            </a:r>
            <a:r>
              <a:rPr lang="en-US" sz="2400" dirty="0" smtClean="0"/>
              <a:t> </a:t>
            </a:r>
            <a:r>
              <a:rPr lang="en-US" sz="2400" dirty="0" err="1" smtClean="0"/>
              <a:t>cá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 </a:t>
            </a:r>
            <a:r>
              <a:rPr lang="en-US" sz="2400" dirty="0" err="1" smtClean="0"/>
              <a:t>giữ</a:t>
            </a:r>
            <a:r>
              <a:rPr lang="en-US" sz="2400" dirty="0" smtClean="0"/>
              <a:t> </a:t>
            </a: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vai</a:t>
            </a:r>
            <a:r>
              <a:rPr lang="en-US" sz="2400" dirty="0" smtClean="0"/>
              <a:t> </a:t>
            </a:r>
            <a:r>
              <a:rPr lang="en-US" sz="2400" dirty="0" err="1" smtClean="0"/>
              <a:t>trò</a:t>
            </a:r>
            <a:r>
              <a:rPr lang="en-US" sz="2400" dirty="0" smtClean="0"/>
              <a:t> </a:t>
            </a:r>
            <a:r>
              <a:rPr lang="en-US" sz="2400" dirty="0" err="1" smtClean="0"/>
              <a:t>khác</a:t>
            </a:r>
            <a:r>
              <a:rPr lang="en-US" sz="2400" dirty="0" smtClean="0"/>
              <a:t> </a:t>
            </a:r>
            <a:r>
              <a:rPr lang="en-US" sz="2400" dirty="0" err="1" smtClean="0"/>
              <a:t>nhau</a:t>
            </a:r>
            <a:r>
              <a:rPr lang="en-US" sz="2400" dirty="0" smtClean="0"/>
              <a:t> </a:t>
            </a:r>
          </a:p>
        </p:txBody>
      </p:sp>
      <p:pic>
        <p:nvPicPr>
          <p:cNvPr id="4" name="Picture 3" descr="13-cho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143000"/>
            <a:ext cx="3352800" cy="2209800"/>
          </a:xfrm>
          <a:prstGeom prst="rect">
            <a:avLst/>
          </a:prstGeom>
        </p:spPr>
      </p:pic>
      <p:pic>
        <p:nvPicPr>
          <p:cNvPr id="5" name="Picture 4" descr="11-chot-e72f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1143000"/>
            <a:ext cx="3505200" cy="2209800"/>
          </a:xfrm>
          <a:prstGeom prst="rect">
            <a:avLst/>
          </a:prstGeom>
        </p:spPr>
      </p:pic>
      <p:pic>
        <p:nvPicPr>
          <p:cNvPr id="6" name="Picture 5" descr="images669483_canh_sat_giao_thong_3_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3581400"/>
            <a:ext cx="5638800" cy="23622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"/>
            <a:ext cx="7467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2. </a:t>
            </a:r>
            <a:r>
              <a:rPr lang="en-US" sz="2400" dirty="0" err="1" smtClean="0"/>
              <a:t>Nguyên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 </a:t>
            </a:r>
            <a:r>
              <a:rPr lang="en-US" sz="2400" dirty="0" err="1" smtClean="0"/>
              <a:t>chủ</a:t>
            </a:r>
            <a:r>
              <a:rPr lang="en-US" sz="2400" dirty="0" smtClean="0"/>
              <a:t> </a:t>
            </a:r>
            <a:r>
              <a:rPr lang="en-US" sz="2400" dirty="0" err="1" smtClean="0"/>
              <a:t>quan</a:t>
            </a: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err="1" smtClean="0"/>
              <a:t>Điều</a:t>
            </a:r>
            <a:r>
              <a:rPr lang="en-US" sz="2400" dirty="0" smtClean="0"/>
              <a:t> </a:t>
            </a:r>
            <a:r>
              <a:rPr lang="en-US" sz="2400" dirty="0" err="1" smtClean="0"/>
              <a:t>kiện</a:t>
            </a:r>
            <a:r>
              <a:rPr lang="en-US" sz="2400" dirty="0" smtClean="0"/>
              <a:t> </a:t>
            </a:r>
            <a:r>
              <a:rPr lang="en-US" sz="2400" dirty="0" err="1" smtClean="0"/>
              <a:t>hoàn</a:t>
            </a:r>
            <a:r>
              <a:rPr lang="en-US" sz="2400" dirty="0" smtClean="0"/>
              <a:t> </a:t>
            </a:r>
            <a:r>
              <a:rPr lang="en-US" sz="2400" dirty="0" err="1" smtClean="0"/>
              <a:t>cảnh</a:t>
            </a:r>
            <a:r>
              <a:rPr lang="en-US" sz="2400" dirty="0" smtClean="0"/>
              <a:t> </a:t>
            </a:r>
            <a:r>
              <a:rPr lang="en-US" sz="2400" dirty="0" err="1" smtClean="0"/>
              <a:t>gia</a:t>
            </a:r>
            <a:r>
              <a:rPr lang="en-US" sz="2400" dirty="0" smtClean="0"/>
              <a:t> </a:t>
            </a:r>
            <a:r>
              <a:rPr lang="en-US" sz="2400" dirty="0" err="1" smtClean="0"/>
              <a:t>đình</a:t>
            </a:r>
            <a:r>
              <a:rPr lang="en-US" sz="2400" dirty="0" smtClean="0"/>
              <a:t> </a:t>
            </a:r>
            <a:r>
              <a:rPr lang="en-US" sz="2400" dirty="0" err="1" smtClean="0"/>
              <a:t>phản</a:t>
            </a:r>
            <a:r>
              <a:rPr lang="en-US" sz="2400" dirty="0" smtClean="0"/>
              <a:t> </a:t>
            </a:r>
            <a:r>
              <a:rPr lang="en-US" sz="2400" dirty="0" err="1" smtClean="0"/>
              <a:t>ánh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quá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phát</a:t>
            </a:r>
            <a:r>
              <a:rPr lang="en-US" sz="2400" dirty="0" smtClean="0"/>
              <a:t> </a:t>
            </a:r>
            <a:r>
              <a:rPr lang="en-US" sz="2400" dirty="0" err="1" smtClean="0"/>
              <a:t>triển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 </a:t>
            </a:r>
            <a:r>
              <a:rPr lang="en-US" sz="2400" dirty="0" err="1" smtClean="0"/>
              <a:t>cách</a:t>
            </a:r>
            <a:r>
              <a:rPr lang="en-US" sz="2400" dirty="0" smtClean="0"/>
              <a:t> con </a:t>
            </a:r>
            <a:r>
              <a:rPr lang="en-US" sz="2400" dirty="0" err="1" smtClean="0"/>
              <a:t>người</a:t>
            </a:r>
            <a:endParaRPr lang="en-US" sz="2400" dirty="0" smtClean="0"/>
          </a:p>
          <a:p>
            <a:pPr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4" name="Picture 3" descr="29082012000328AM_3254671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1524000"/>
            <a:ext cx="4391025" cy="2466975"/>
          </a:xfrm>
          <a:prstGeom prst="rect">
            <a:avLst/>
          </a:prstGeom>
        </p:spPr>
      </p:pic>
      <p:pic>
        <p:nvPicPr>
          <p:cNvPr id="5" name="Picture 4" descr="cha-me-li-d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819400"/>
            <a:ext cx="3666883" cy="22574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7467600" cy="5791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err="1" smtClean="0"/>
              <a:t>Tự</a:t>
            </a:r>
            <a:r>
              <a:rPr lang="en-US" sz="2400" dirty="0" smtClean="0"/>
              <a:t> </a:t>
            </a:r>
            <a:r>
              <a:rPr lang="en-US" sz="2400" dirty="0" err="1" smtClean="0"/>
              <a:t>gạt</a:t>
            </a:r>
            <a:r>
              <a:rPr lang="en-US" sz="2400" dirty="0" smtClean="0"/>
              <a:t> </a:t>
            </a:r>
            <a:r>
              <a:rPr lang="en-US" sz="2400" dirty="0" err="1" smtClean="0"/>
              <a:t>mình</a:t>
            </a:r>
            <a:r>
              <a:rPr lang="en-US" sz="2400" dirty="0" smtClean="0"/>
              <a:t> </a:t>
            </a:r>
            <a:r>
              <a:rPr lang="en-US" sz="2400" dirty="0" err="1" smtClean="0"/>
              <a:t>ra</a:t>
            </a:r>
            <a:r>
              <a:rPr lang="en-US" sz="2400" dirty="0" smtClean="0"/>
              <a:t> </a:t>
            </a:r>
            <a:r>
              <a:rPr lang="en-US" sz="2400" dirty="0" err="1" smtClean="0"/>
              <a:t>khỏi</a:t>
            </a:r>
            <a:r>
              <a:rPr lang="en-US" sz="2400" dirty="0" smtClean="0"/>
              <a:t> </a:t>
            </a:r>
            <a:r>
              <a:rPr lang="en-US" sz="2400" dirty="0" err="1" smtClean="0"/>
              <a:t>nhóm</a:t>
            </a:r>
            <a:r>
              <a:rPr lang="en-US" sz="2400" dirty="0" smtClean="0"/>
              <a:t> </a:t>
            </a:r>
            <a:r>
              <a:rPr lang="en-US" sz="2400" dirty="0" err="1" smtClean="0"/>
              <a:t>khỏi</a:t>
            </a:r>
            <a:r>
              <a:rPr lang="en-US" sz="2400" dirty="0" smtClean="0"/>
              <a:t> </a:t>
            </a:r>
            <a:r>
              <a:rPr lang="en-US" sz="2400" dirty="0" err="1" smtClean="0"/>
              <a:t>cộng</a:t>
            </a:r>
            <a:r>
              <a:rPr lang="en-US" sz="2400" dirty="0" smtClean="0"/>
              <a:t> </a:t>
            </a:r>
            <a:r>
              <a:rPr lang="en-US" sz="2400" dirty="0" err="1" smtClean="0"/>
              <a:t>đồng</a:t>
            </a:r>
            <a:r>
              <a:rPr lang="en-US" sz="2400" dirty="0" smtClean="0"/>
              <a:t> 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err="1" smtClean="0"/>
              <a:t>Mâu</a:t>
            </a:r>
            <a:r>
              <a:rPr lang="en-US" sz="2400" dirty="0" smtClean="0"/>
              <a:t> </a:t>
            </a:r>
            <a:r>
              <a:rPr lang="en-US" sz="2400" dirty="0" err="1" smtClean="0"/>
              <a:t>thuẫn</a:t>
            </a:r>
            <a:r>
              <a:rPr lang="en-US" sz="2400" dirty="0" smtClean="0"/>
              <a:t> </a:t>
            </a:r>
            <a:r>
              <a:rPr lang="en-US" sz="2400" dirty="0" err="1" smtClean="0"/>
              <a:t>giữa</a:t>
            </a:r>
            <a:r>
              <a:rPr lang="en-US" sz="2400" dirty="0" smtClean="0"/>
              <a:t> </a:t>
            </a:r>
            <a:r>
              <a:rPr lang="en-US" sz="2400" dirty="0" err="1" smtClean="0"/>
              <a:t>giá</a:t>
            </a:r>
            <a:r>
              <a:rPr lang="en-US" sz="2400" dirty="0" smtClean="0"/>
              <a:t> </a:t>
            </a:r>
            <a:r>
              <a:rPr lang="en-US" sz="2400" dirty="0" err="1" smtClean="0"/>
              <a:t>trị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phương</a:t>
            </a:r>
            <a:r>
              <a:rPr lang="en-US" sz="2400" dirty="0" smtClean="0"/>
              <a:t> </a:t>
            </a:r>
            <a:r>
              <a:rPr lang="en-US" sz="2400" dirty="0" err="1" smtClean="0"/>
              <a:t>tiện</a:t>
            </a:r>
            <a:r>
              <a:rPr lang="en-US" sz="2400" dirty="0" smtClean="0"/>
              <a:t> </a:t>
            </a:r>
            <a:r>
              <a:rPr lang="en-US" sz="2400" dirty="0" err="1" smtClean="0"/>
              <a:t>mà</a:t>
            </a:r>
            <a:r>
              <a:rPr lang="en-US" sz="2400" dirty="0" smtClean="0"/>
              <a:t> </a:t>
            </a:r>
            <a:r>
              <a:rPr lang="en-US" sz="2400" dirty="0" err="1" smtClean="0"/>
              <a:t>cá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 </a:t>
            </a:r>
            <a:r>
              <a:rPr lang="en-US" sz="2400" dirty="0" err="1" smtClean="0"/>
              <a:t>dùng</a:t>
            </a:r>
            <a:r>
              <a:rPr lang="en-US" sz="2400" dirty="0" smtClean="0"/>
              <a:t> </a:t>
            </a:r>
            <a:r>
              <a:rPr lang="en-US" sz="2400" dirty="0" err="1" smtClean="0"/>
              <a:t>để</a:t>
            </a:r>
            <a:r>
              <a:rPr lang="en-US" sz="2400" dirty="0" smtClean="0"/>
              <a:t> </a:t>
            </a:r>
            <a:r>
              <a:rPr lang="en-US" sz="2400" dirty="0" err="1" smtClean="0"/>
              <a:t>đạt</a:t>
            </a:r>
            <a:r>
              <a:rPr lang="en-US" sz="2400" dirty="0" smtClean="0"/>
              <a:t> </a:t>
            </a:r>
            <a:r>
              <a:rPr lang="en-US" sz="2400" dirty="0" err="1" smtClean="0"/>
              <a:t>giá</a:t>
            </a:r>
            <a:r>
              <a:rPr lang="en-US" sz="2400" dirty="0" smtClean="0"/>
              <a:t> </a:t>
            </a:r>
            <a:r>
              <a:rPr lang="en-US" sz="2400" dirty="0" err="1" smtClean="0"/>
              <a:t>trị</a:t>
            </a:r>
            <a:r>
              <a:rPr lang="en-US" sz="2400" dirty="0" smtClean="0"/>
              <a:t> 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  <p:pic>
        <p:nvPicPr>
          <p:cNvPr id="4" name="Picture 3" descr="111107dstuk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85800"/>
            <a:ext cx="6705600" cy="28956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50292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800" dirty="0" err="1" smtClean="0"/>
              <a:t>Xây</a:t>
            </a:r>
            <a:r>
              <a:rPr lang="en-US" sz="2800" dirty="0" smtClean="0"/>
              <a:t> </a:t>
            </a:r>
            <a:r>
              <a:rPr lang="en-US" sz="2800" dirty="0" err="1" smtClean="0"/>
              <a:t>dựng</a:t>
            </a:r>
            <a:r>
              <a:rPr lang="en-US" sz="2800" dirty="0" smtClean="0"/>
              <a:t> </a:t>
            </a:r>
            <a:r>
              <a:rPr lang="en-US" sz="2800" dirty="0" err="1" smtClean="0"/>
              <a:t>hoàn</a:t>
            </a:r>
            <a:r>
              <a:rPr lang="en-US" sz="2800" dirty="0" smtClean="0"/>
              <a:t> </a:t>
            </a:r>
            <a:r>
              <a:rPr lang="en-US" sz="2800" dirty="0" err="1" smtClean="0"/>
              <a:t>thiện</a:t>
            </a:r>
            <a:r>
              <a:rPr lang="en-US" sz="2800" dirty="0" smtClean="0"/>
              <a:t> </a:t>
            </a:r>
            <a:r>
              <a:rPr lang="en-US" sz="2800" dirty="0" err="1" smtClean="0"/>
              <a:t>hệ</a:t>
            </a:r>
            <a:r>
              <a:rPr lang="en-US" sz="2800" dirty="0" smtClean="0"/>
              <a:t> </a:t>
            </a:r>
            <a:r>
              <a:rPr lang="en-US" sz="2800" dirty="0" err="1" smtClean="0"/>
              <a:t>thống</a:t>
            </a:r>
            <a:r>
              <a:rPr lang="en-US" sz="2800" dirty="0" smtClean="0"/>
              <a:t> </a:t>
            </a:r>
            <a:r>
              <a:rPr lang="en-US" sz="2800" dirty="0" err="1" smtClean="0"/>
              <a:t>chuẩn</a:t>
            </a:r>
            <a:r>
              <a:rPr lang="en-US" sz="2800" dirty="0" smtClean="0"/>
              <a:t> </a:t>
            </a:r>
            <a:r>
              <a:rPr lang="en-US" sz="2800" dirty="0" err="1" smtClean="0"/>
              <a:t>mực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phù</a:t>
            </a:r>
            <a:r>
              <a:rPr lang="en-US" sz="2800" dirty="0" smtClean="0"/>
              <a:t> </a:t>
            </a:r>
            <a:r>
              <a:rPr lang="en-US" sz="2800" dirty="0" err="1" smtClean="0"/>
              <a:t>hợp</a:t>
            </a:r>
            <a:r>
              <a:rPr lang="en-US" sz="2800" dirty="0" smtClean="0"/>
              <a:t> </a:t>
            </a:r>
            <a:r>
              <a:rPr lang="en-US" sz="2800" dirty="0" err="1" smtClean="0"/>
              <a:t>trước</a:t>
            </a:r>
            <a:r>
              <a:rPr lang="en-US" sz="2800" dirty="0" smtClean="0"/>
              <a:t>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thay</a:t>
            </a:r>
            <a:r>
              <a:rPr lang="en-US" sz="2800" dirty="0" smtClean="0"/>
              <a:t> </a:t>
            </a:r>
            <a:r>
              <a:rPr lang="en-US" sz="2800" dirty="0" err="1" smtClean="0"/>
              <a:t>đổi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xã</a:t>
            </a:r>
            <a:r>
              <a:rPr lang="en-US" sz="2800" dirty="0" smtClean="0"/>
              <a:t> </a:t>
            </a:r>
            <a:r>
              <a:rPr lang="en-US" sz="2800" dirty="0" err="1" smtClean="0"/>
              <a:t>hội</a:t>
            </a:r>
            <a:r>
              <a:rPr lang="en-US" sz="28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err="1" smtClean="0"/>
              <a:t>Tăng</a:t>
            </a:r>
            <a:r>
              <a:rPr lang="en-US" sz="2800" dirty="0" smtClean="0"/>
              <a:t> </a:t>
            </a:r>
            <a:r>
              <a:rPr lang="en-US" sz="2800" dirty="0" err="1" smtClean="0"/>
              <a:t>cường</a:t>
            </a:r>
            <a:r>
              <a:rPr lang="en-US" sz="2800" dirty="0" smtClean="0"/>
              <a:t> </a:t>
            </a:r>
            <a:r>
              <a:rPr lang="en-US" sz="2800" dirty="0" err="1" smtClean="0"/>
              <a:t>giáo</a:t>
            </a:r>
            <a:r>
              <a:rPr lang="en-US" sz="2800" dirty="0" smtClean="0"/>
              <a:t> </a:t>
            </a:r>
            <a:r>
              <a:rPr lang="en-US" sz="2800" dirty="0" err="1" smtClean="0"/>
              <a:t>dục</a:t>
            </a:r>
            <a:r>
              <a:rPr lang="en-US" sz="2800" dirty="0" smtClean="0"/>
              <a:t> </a:t>
            </a:r>
            <a:r>
              <a:rPr lang="en-US" sz="2800" dirty="0" err="1" smtClean="0"/>
              <a:t>hoàn</a:t>
            </a:r>
            <a:r>
              <a:rPr lang="en-US" sz="2800" dirty="0" smtClean="0"/>
              <a:t> </a:t>
            </a:r>
            <a:r>
              <a:rPr lang="en-US" sz="2800" dirty="0" err="1" smtClean="0"/>
              <a:t>thiện</a:t>
            </a:r>
            <a:r>
              <a:rPr lang="en-US" sz="2800" dirty="0" smtClean="0"/>
              <a:t> </a:t>
            </a:r>
            <a:r>
              <a:rPr lang="en-US" sz="2800" dirty="0" err="1" smtClean="0"/>
              <a:t>nhân</a:t>
            </a:r>
            <a:r>
              <a:rPr lang="en-US" sz="2800" dirty="0" smtClean="0"/>
              <a:t> </a:t>
            </a:r>
            <a:r>
              <a:rPr lang="en-US" sz="2800" dirty="0" err="1" smtClean="0"/>
              <a:t>cách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con </a:t>
            </a:r>
            <a:r>
              <a:rPr lang="en-US" sz="2800" dirty="0" err="1" smtClean="0"/>
              <a:t>người</a:t>
            </a:r>
            <a:r>
              <a:rPr lang="en-US" sz="28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err="1" smtClean="0"/>
              <a:t>Chủ</a:t>
            </a:r>
            <a:r>
              <a:rPr lang="en-US" sz="2800" dirty="0" smtClean="0"/>
              <a:t> </a:t>
            </a:r>
            <a:r>
              <a:rPr lang="en-US" sz="2800" dirty="0" err="1" smtClean="0"/>
              <a:t>động</a:t>
            </a:r>
            <a:r>
              <a:rPr lang="en-US" sz="2800" dirty="0" smtClean="0"/>
              <a:t> </a:t>
            </a:r>
            <a:r>
              <a:rPr lang="en-US" sz="2800" dirty="0" err="1" smtClean="0"/>
              <a:t>khắc</a:t>
            </a:r>
            <a:r>
              <a:rPr lang="en-US" sz="2800" dirty="0" smtClean="0"/>
              <a:t> </a:t>
            </a:r>
            <a:r>
              <a:rPr lang="en-US" sz="2800" dirty="0" err="1" smtClean="0"/>
              <a:t>phục</a:t>
            </a:r>
            <a:r>
              <a:rPr lang="en-US" sz="2800" dirty="0" smtClean="0"/>
              <a:t>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</a:t>
            </a:r>
            <a:r>
              <a:rPr lang="en-US" sz="2800" dirty="0" err="1" smtClean="0"/>
              <a:t>hành</a:t>
            </a:r>
            <a:r>
              <a:rPr lang="en-US" sz="2800" dirty="0" smtClean="0"/>
              <a:t> vi </a:t>
            </a:r>
            <a:r>
              <a:rPr lang="en-US" sz="2800" dirty="0" err="1" smtClean="0"/>
              <a:t>lệch</a:t>
            </a:r>
            <a:r>
              <a:rPr lang="en-US" sz="2800" dirty="0" smtClean="0"/>
              <a:t> </a:t>
            </a:r>
            <a:r>
              <a:rPr lang="en-US" sz="2800" dirty="0" err="1" smtClean="0"/>
              <a:t>lạc</a:t>
            </a:r>
            <a:endParaRPr lang="en-US" sz="2800" dirty="0" smtClean="0"/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82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en-US" sz="3200" dirty="0" smtClean="0"/>
              <a:t>IV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295400" y="5334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Giải</a:t>
            </a:r>
            <a:r>
              <a:rPr lang="en-US" sz="3200" dirty="0" smtClean="0"/>
              <a:t> </a:t>
            </a:r>
            <a:r>
              <a:rPr lang="en-US" sz="3200" dirty="0" err="1" smtClean="0"/>
              <a:t>pháp</a:t>
            </a:r>
            <a:endParaRPr lang="en-US" sz="3200" dirty="0"/>
          </a:p>
        </p:txBody>
      </p:sp>
      <p:pic>
        <p:nvPicPr>
          <p:cNvPr id="6" name="Picture 5" descr="matuy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4267200"/>
            <a:ext cx="3733800" cy="2362200"/>
          </a:xfrm>
          <a:prstGeom prst="rect">
            <a:avLst/>
          </a:prstGeom>
        </p:spPr>
      </p:pic>
      <p:pic>
        <p:nvPicPr>
          <p:cNvPr id="7" name="Picture 6" descr="54fac69f6bb05a.im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4267200"/>
            <a:ext cx="4025900" cy="23622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914400" cy="9445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3200" dirty="0" smtClean="0"/>
              <a:t>V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1371600" y="4572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Kết</a:t>
            </a:r>
            <a:r>
              <a:rPr lang="en-US" sz="3200" dirty="0" smtClean="0"/>
              <a:t> </a:t>
            </a:r>
            <a:r>
              <a:rPr lang="en-US" sz="3200" dirty="0" err="1" smtClean="0"/>
              <a:t>luận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5" name="Bevel 4"/>
          <p:cNvSpPr/>
          <p:nvPr/>
        </p:nvSpPr>
        <p:spPr>
          <a:xfrm>
            <a:off x="457200" y="1524000"/>
            <a:ext cx="7467600" cy="4572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 </a:t>
            </a:r>
            <a:r>
              <a:rPr lang="en-US" sz="2400" dirty="0" err="1" smtClean="0"/>
              <a:t>Tóm</a:t>
            </a:r>
            <a:r>
              <a:rPr lang="en-US" sz="2400" dirty="0" smtClean="0"/>
              <a:t> </a:t>
            </a:r>
            <a:r>
              <a:rPr lang="en-US" sz="2400" dirty="0" err="1" smtClean="0"/>
              <a:t>lại</a:t>
            </a:r>
            <a:r>
              <a:rPr lang="en-US" sz="2400" dirty="0" smtClean="0"/>
              <a:t>,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 qua </a:t>
            </a:r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  <a:r>
              <a:rPr lang="en-US" sz="2400" dirty="0" err="1" smtClean="0"/>
              <a:t>hệ</a:t>
            </a:r>
            <a:r>
              <a:rPr lang="en-US" sz="2400" dirty="0" smtClean="0"/>
              <a:t> </a:t>
            </a:r>
            <a:r>
              <a:rPr lang="en-US" sz="2400" dirty="0" err="1" smtClean="0"/>
              <a:t>ứng</a:t>
            </a:r>
            <a:r>
              <a:rPr lang="en-US" sz="2400" dirty="0" smtClean="0"/>
              <a:t> </a:t>
            </a:r>
            <a:r>
              <a:rPr lang="en-US" sz="2400" dirty="0" err="1" smtClean="0"/>
              <a:t>xử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giao</a:t>
            </a:r>
            <a:r>
              <a:rPr lang="en-US" sz="2400" dirty="0" smtClean="0"/>
              <a:t> </a:t>
            </a:r>
            <a:r>
              <a:rPr lang="en-US" sz="2400" dirty="0" err="1" smtClean="0"/>
              <a:t>tiếp</a:t>
            </a:r>
            <a:r>
              <a:rPr lang="en-US" sz="2400" dirty="0" smtClean="0"/>
              <a:t> </a:t>
            </a:r>
            <a:r>
              <a:rPr lang="en-US" sz="2400" dirty="0" err="1" smtClean="0"/>
              <a:t>xuất</a:t>
            </a:r>
            <a:r>
              <a:rPr lang="en-US" sz="2400" dirty="0" smtClean="0"/>
              <a:t> </a:t>
            </a:r>
            <a:r>
              <a:rPr lang="en-US" sz="2400" dirty="0" err="1" smtClean="0"/>
              <a:t>hiện</a:t>
            </a:r>
            <a:r>
              <a:rPr lang="en-US" sz="2400" dirty="0" smtClean="0"/>
              <a:t> </a:t>
            </a:r>
            <a:r>
              <a:rPr lang="en-US" sz="2400" dirty="0" err="1" smtClean="0"/>
              <a:t>nhiều</a:t>
            </a:r>
            <a:r>
              <a:rPr lang="en-US" sz="2400" dirty="0" smtClean="0"/>
              <a:t> </a:t>
            </a:r>
            <a:r>
              <a:rPr lang="en-US" sz="2400" dirty="0" err="1" smtClean="0"/>
              <a:t>nguyên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 </a:t>
            </a:r>
            <a:r>
              <a:rPr lang="en-US" sz="2400" dirty="0" err="1" smtClean="0"/>
              <a:t>dẫn</a:t>
            </a:r>
            <a:r>
              <a:rPr lang="en-US" sz="2400" dirty="0" smtClean="0"/>
              <a:t> </a:t>
            </a:r>
            <a:r>
              <a:rPr lang="en-US" sz="2400" dirty="0" err="1" smtClean="0"/>
              <a:t>đến</a:t>
            </a:r>
            <a:r>
              <a:rPr lang="en-US" sz="2400" dirty="0" smtClean="0"/>
              <a:t> </a:t>
            </a: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lệch</a:t>
            </a:r>
            <a:r>
              <a:rPr lang="en-US" sz="2400" dirty="0" smtClean="0"/>
              <a:t> </a:t>
            </a:r>
            <a:r>
              <a:rPr lang="en-US" sz="2400" dirty="0" err="1" smtClean="0"/>
              <a:t>lạc</a:t>
            </a:r>
            <a:r>
              <a:rPr lang="en-US" sz="2400" dirty="0" smtClean="0"/>
              <a:t>. Song, </a:t>
            </a: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đó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sửa</a:t>
            </a:r>
            <a:r>
              <a:rPr lang="en-US" sz="2400" dirty="0" smtClean="0"/>
              <a:t> </a:t>
            </a:r>
            <a:r>
              <a:rPr lang="en-US" sz="2400" dirty="0" err="1" smtClean="0"/>
              <a:t>chữa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uốn</a:t>
            </a:r>
            <a:r>
              <a:rPr lang="en-US" sz="2400" dirty="0" smtClean="0"/>
              <a:t> </a:t>
            </a:r>
            <a:r>
              <a:rPr lang="en-US" sz="2400" dirty="0" err="1" smtClean="0"/>
              <a:t>nắn</a:t>
            </a:r>
            <a:r>
              <a:rPr lang="en-US" sz="2400" dirty="0" smtClean="0"/>
              <a:t>. </a:t>
            </a:r>
            <a:r>
              <a:rPr lang="en-US" sz="2400" dirty="0" err="1" smtClean="0"/>
              <a:t>Tích</a:t>
            </a:r>
            <a:r>
              <a:rPr lang="en-US" sz="2400" dirty="0" smtClean="0"/>
              <a:t> </a:t>
            </a:r>
            <a:r>
              <a:rPr lang="en-US" sz="2400" dirty="0" err="1" smtClean="0"/>
              <a:t>cực</a:t>
            </a:r>
            <a:r>
              <a:rPr lang="en-US" sz="2400" dirty="0" smtClean="0"/>
              <a:t> </a:t>
            </a:r>
            <a:r>
              <a:rPr lang="en-US" sz="2400" dirty="0" err="1" smtClean="0"/>
              <a:t>phát</a:t>
            </a:r>
            <a:r>
              <a:rPr lang="en-US" sz="2400" dirty="0" smtClean="0"/>
              <a:t> </a:t>
            </a:r>
            <a:r>
              <a:rPr lang="en-US" sz="2400" dirty="0" err="1" smtClean="0"/>
              <a:t>triển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mang</a:t>
            </a:r>
            <a:r>
              <a:rPr lang="en-US" sz="2400" dirty="0" smtClean="0"/>
              <a:t> </a:t>
            </a:r>
            <a:r>
              <a:rPr lang="en-US" sz="2400" dirty="0" err="1" smtClean="0"/>
              <a:t>tính</a:t>
            </a:r>
            <a:r>
              <a:rPr lang="en-US" sz="2400" dirty="0" smtClean="0"/>
              <a:t> </a:t>
            </a:r>
            <a:r>
              <a:rPr lang="en-US" sz="2400" dirty="0" err="1" smtClean="0"/>
              <a:t>chuẩn</a:t>
            </a:r>
            <a:r>
              <a:rPr lang="en-US" sz="2400" dirty="0" smtClean="0"/>
              <a:t> </a:t>
            </a:r>
            <a:r>
              <a:rPr lang="en-US" sz="2400" dirty="0" err="1" smtClean="0"/>
              <a:t>mực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hạn</a:t>
            </a:r>
            <a:r>
              <a:rPr lang="en-US" sz="2400" dirty="0" smtClean="0"/>
              <a:t> </a:t>
            </a:r>
            <a:r>
              <a:rPr lang="en-US" sz="2400" dirty="0" err="1" smtClean="0"/>
              <a:t>chế</a:t>
            </a:r>
            <a:r>
              <a:rPr lang="en-US" sz="2400" dirty="0" smtClean="0"/>
              <a:t>, </a:t>
            </a:r>
            <a:r>
              <a:rPr lang="en-US" sz="2400" dirty="0" err="1" smtClean="0"/>
              <a:t>khắc</a:t>
            </a:r>
            <a:r>
              <a:rPr lang="en-US" sz="2400" dirty="0" smtClean="0"/>
              <a:t> </a:t>
            </a:r>
            <a:r>
              <a:rPr lang="en-US" sz="2400" dirty="0" err="1" smtClean="0"/>
              <a:t>phục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lệch</a:t>
            </a:r>
            <a:r>
              <a:rPr lang="en-US" sz="2400" dirty="0" smtClean="0"/>
              <a:t> </a:t>
            </a:r>
            <a:r>
              <a:rPr lang="en-US" sz="2400" dirty="0" err="1" smtClean="0"/>
              <a:t>lạc</a:t>
            </a:r>
            <a:r>
              <a:rPr lang="en-US" sz="2400" dirty="0" smtClean="0"/>
              <a:t> </a:t>
            </a:r>
            <a:r>
              <a:rPr lang="en-US" sz="2400" dirty="0" err="1" smtClean="0"/>
              <a:t>góp</a:t>
            </a:r>
            <a:r>
              <a:rPr lang="en-US" sz="2400" dirty="0" smtClean="0"/>
              <a:t> </a:t>
            </a:r>
            <a:r>
              <a:rPr lang="en-US" sz="2400" dirty="0" err="1" smtClean="0"/>
              <a:t>phần</a:t>
            </a:r>
            <a:r>
              <a:rPr lang="en-US" sz="2400" dirty="0" smtClean="0"/>
              <a:t> </a:t>
            </a:r>
            <a:r>
              <a:rPr lang="en-US" sz="2400" dirty="0" err="1" smtClean="0"/>
              <a:t>đem</a:t>
            </a:r>
            <a:r>
              <a:rPr lang="en-US" sz="2400" dirty="0" smtClean="0"/>
              <a:t> </a:t>
            </a:r>
            <a:r>
              <a:rPr lang="en-US" sz="2400" dirty="0" err="1" smtClean="0"/>
              <a:t>lại</a:t>
            </a:r>
            <a:r>
              <a:rPr lang="en-US" sz="2400" dirty="0" smtClean="0"/>
              <a:t> </a:t>
            </a: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phát</a:t>
            </a:r>
            <a:r>
              <a:rPr lang="en-US" sz="2400" dirty="0" smtClean="0"/>
              <a:t> </a:t>
            </a:r>
            <a:r>
              <a:rPr lang="en-US" sz="2400" dirty="0" err="1" smtClean="0"/>
              <a:t>triển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 </a:t>
            </a:r>
            <a:r>
              <a:rPr lang="en-US" sz="2400" dirty="0" err="1" smtClean="0"/>
              <a:t>cách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tiến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endParaRPr lang="en-US" sz="24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170948_432662563514025_1076997844_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2895600"/>
            <a:ext cx="7467600" cy="3492659"/>
          </a:xfrm>
        </p:spPr>
      </p:pic>
      <p:sp>
        <p:nvSpPr>
          <p:cNvPr id="6" name="TextBox 5"/>
          <p:cNvSpPr txBox="1"/>
          <p:nvPr/>
        </p:nvSpPr>
        <p:spPr>
          <a:xfrm>
            <a:off x="685800" y="762000"/>
            <a:ext cx="7391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Cám</a:t>
            </a:r>
            <a:r>
              <a:rPr lang="en-US" sz="6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60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ơn</a:t>
            </a:r>
            <a:r>
              <a:rPr lang="en-US" sz="6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60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các</a:t>
            </a:r>
            <a:r>
              <a:rPr lang="en-US" sz="6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60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bạn</a:t>
            </a:r>
            <a:r>
              <a:rPr lang="en-US" sz="6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60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đã</a:t>
            </a:r>
            <a:r>
              <a:rPr lang="en-US" sz="6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60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quan</a:t>
            </a:r>
            <a:r>
              <a:rPr lang="en-US" sz="6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60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tâm</a:t>
            </a:r>
            <a:r>
              <a:rPr lang="en-US" sz="6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60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theo</a:t>
            </a:r>
            <a:r>
              <a:rPr lang="en-US" sz="6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60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dõi</a:t>
            </a:r>
            <a:endParaRPr lang="en-US" sz="6000" dirty="0">
              <a:solidFill>
                <a:schemeClr val="accent3">
                  <a:lumMod val="40000"/>
                  <a:lumOff val="60000"/>
                </a:schemeClr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Nhóm</a:t>
            </a:r>
            <a:r>
              <a:rPr lang="en-US" sz="3200" dirty="0" smtClean="0"/>
              <a:t> 11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en-US" sz="2400" dirty="0" smtClean="0"/>
          </a:p>
          <a:p>
            <a:r>
              <a:rPr lang="en-US" sz="2400" dirty="0" err="1" smtClean="0"/>
              <a:t>Huỳnh</a:t>
            </a:r>
            <a:r>
              <a:rPr lang="en-US" sz="2400" dirty="0" smtClean="0"/>
              <a:t> </a:t>
            </a:r>
            <a:r>
              <a:rPr lang="en-US" sz="2400" dirty="0" err="1" smtClean="0"/>
              <a:t>Giang</a:t>
            </a:r>
            <a:r>
              <a:rPr lang="en-US" sz="2400" dirty="0" smtClean="0"/>
              <a:t> – 13115029</a:t>
            </a:r>
          </a:p>
          <a:p>
            <a:r>
              <a:rPr lang="en-US" sz="2400" dirty="0" err="1" smtClean="0"/>
              <a:t>Lê</a:t>
            </a:r>
            <a:r>
              <a:rPr lang="en-US" sz="2400" dirty="0" smtClean="0"/>
              <a:t> </a:t>
            </a:r>
            <a:r>
              <a:rPr lang="en-US" sz="2400" dirty="0" err="1" smtClean="0"/>
              <a:t>Đức</a:t>
            </a:r>
            <a:r>
              <a:rPr lang="en-US" sz="2400" dirty="0" smtClean="0"/>
              <a:t> </a:t>
            </a:r>
            <a:r>
              <a:rPr lang="en-US" sz="2400" dirty="0" err="1" smtClean="0"/>
              <a:t>Lợi</a:t>
            </a:r>
            <a:r>
              <a:rPr lang="en-US" sz="2400" dirty="0"/>
              <a:t> </a:t>
            </a:r>
            <a:r>
              <a:rPr lang="en-US" sz="2400" dirty="0" smtClean="0"/>
              <a:t>– 13115064</a:t>
            </a:r>
          </a:p>
          <a:p>
            <a:r>
              <a:rPr lang="en-US" sz="2400" dirty="0" err="1" smtClean="0"/>
              <a:t>Ngô</a:t>
            </a:r>
            <a:r>
              <a:rPr lang="en-US" sz="2400" dirty="0" smtClean="0"/>
              <a:t> </a:t>
            </a:r>
            <a:r>
              <a:rPr lang="en-US" sz="2400" dirty="0" err="1" smtClean="0"/>
              <a:t>Tấn</a:t>
            </a:r>
            <a:r>
              <a:rPr lang="en-US" sz="2400" dirty="0" smtClean="0"/>
              <a:t> </a:t>
            </a:r>
            <a:r>
              <a:rPr lang="en-US" sz="2400" dirty="0" err="1" smtClean="0"/>
              <a:t>Sĩ</a:t>
            </a:r>
            <a:r>
              <a:rPr lang="en-US" sz="2400" dirty="0" smtClean="0"/>
              <a:t> – 13115092</a:t>
            </a:r>
          </a:p>
          <a:p>
            <a:r>
              <a:rPr lang="en-US" sz="2400" dirty="0" err="1" smtClean="0"/>
              <a:t>Nguyễn</a:t>
            </a:r>
            <a:r>
              <a:rPr lang="en-US" sz="2400" dirty="0" smtClean="0"/>
              <a:t> </a:t>
            </a:r>
            <a:r>
              <a:rPr lang="en-US" sz="2400" dirty="0" err="1" smtClean="0"/>
              <a:t>Hoàng</a:t>
            </a:r>
            <a:r>
              <a:rPr lang="en-US" sz="2400" dirty="0" smtClean="0"/>
              <a:t> </a:t>
            </a:r>
            <a:r>
              <a:rPr lang="en-US" sz="2400" dirty="0" err="1" smtClean="0"/>
              <a:t>Thương</a:t>
            </a:r>
            <a:r>
              <a:rPr lang="en-US" sz="2400" dirty="0" smtClean="0"/>
              <a:t> – 13115116</a:t>
            </a:r>
          </a:p>
          <a:p>
            <a:r>
              <a:rPr lang="en-US" sz="2400" dirty="0" err="1" smtClean="0"/>
              <a:t>Tô</a:t>
            </a:r>
            <a:r>
              <a:rPr lang="en-US" sz="2400" dirty="0" smtClean="0"/>
              <a:t> </a:t>
            </a:r>
            <a:r>
              <a:rPr lang="en-US" sz="2400" dirty="0" err="1" smtClean="0"/>
              <a:t>Tường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Vy</a:t>
            </a:r>
            <a:r>
              <a:rPr lang="en-US" sz="2400" dirty="0" smtClean="0"/>
              <a:t> – 13115142</a:t>
            </a:r>
          </a:p>
          <a:p>
            <a:r>
              <a:rPr lang="en-US" sz="2400" dirty="0" err="1" smtClean="0"/>
              <a:t>Trương</a:t>
            </a:r>
            <a:r>
              <a:rPr lang="en-US" sz="2400" dirty="0" smtClean="0"/>
              <a:t> </a:t>
            </a:r>
            <a:r>
              <a:rPr lang="en-US" sz="2400" dirty="0" err="1" smtClean="0"/>
              <a:t>Thị</a:t>
            </a:r>
            <a:r>
              <a:rPr lang="en-US" sz="2400" dirty="0" smtClean="0"/>
              <a:t> </a:t>
            </a:r>
            <a:r>
              <a:rPr lang="en-US" sz="2400" dirty="0" err="1" smtClean="0"/>
              <a:t>Lệ</a:t>
            </a:r>
            <a:r>
              <a:rPr lang="en-US" sz="2400" dirty="0" smtClean="0"/>
              <a:t> </a:t>
            </a:r>
            <a:r>
              <a:rPr lang="en-US" sz="2400" dirty="0" err="1" smtClean="0"/>
              <a:t>Diễm</a:t>
            </a:r>
            <a:r>
              <a:rPr lang="en-US" sz="2400" dirty="0" smtClean="0"/>
              <a:t> – 13115173</a:t>
            </a:r>
          </a:p>
          <a:p>
            <a:r>
              <a:rPr lang="en-US" sz="2400" dirty="0" err="1" smtClean="0"/>
              <a:t>Bùi</a:t>
            </a:r>
            <a:r>
              <a:rPr lang="en-US" sz="2400" dirty="0" smtClean="0"/>
              <a:t> </a:t>
            </a:r>
            <a:r>
              <a:rPr lang="en-US" sz="2400" dirty="0" err="1" smtClean="0"/>
              <a:t>Thị</a:t>
            </a:r>
            <a:r>
              <a:rPr lang="en-US" sz="2400" dirty="0" smtClean="0"/>
              <a:t> </a:t>
            </a:r>
            <a:r>
              <a:rPr lang="en-US" sz="2400" dirty="0" err="1" smtClean="0"/>
              <a:t>Ái</a:t>
            </a:r>
            <a:r>
              <a:rPr lang="en-US" sz="2400" dirty="0" smtClean="0"/>
              <a:t> </a:t>
            </a:r>
            <a:r>
              <a:rPr lang="en-US" sz="2400" dirty="0" err="1" smtClean="0"/>
              <a:t>Hậu</a:t>
            </a:r>
            <a:r>
              <a:rPr lang="en-US" sz="2400" dirty="0" smtClean="0"/>
              <a:t> – 13115206</a:t>
            </a:r>
          </a:p>
          <a:p>
            <a:r>
              <a:rPr lang="en-US" sz="2400" dirty="0" err="1" smtClean="0"/>
              <a:t>Nguyễn</a:t>
            </a:r>
            <a:r>
              <a:rPr lang="en-US" sz="2400" dirty="0" smtClean="0"/>
              <a:t> </a:t>
            </a:r>
            <a:r>
              <a:rPr lang="en-US" sz="2400" dirty="0" err="1" smtClean="0"/>
              <a:t>Thị</a:t>
            </a:r>
            <a:r>
              <a:rPr lang="en-US" sz="2400" dirty="0" smtClean="0"/>
              <a:t> </a:t>
            </a:r>
            <a:r>
              <a:rPr lang="en-US" sz="2400" dirty="0" err="1" smtClean="0"/>
              <a:t>Huyền</a:t>
            </a:r>
            <a:r>
              <a:rPr lang="en-US" sz="2400" dirty="0" smtClean="0"/>
              <a:t> – 13115231</a:t>
            </a:r>
          </a:p>
          <a:p>
            <a:r>
              <a:rPr lang="en-US" sz="2400" dirty="0" err="1" smtClean="0"/>
              <a:t>Phạm</a:t>
            </a:r>
            <a:r>
              <a:rPr lang="en-US" sz="2400" dirty="0" smtClean="0"/>
              <a:t> </a:t>
            </a:r>
            <a:r>
              <a:rPr lang="en-US" sz="2400" dirty="0" err="1" smtClean="0"/>
              <a:t>Hữu</a:t>
            </a:r>
            <a:r>
              <a:rPr lang="en-US" sz="2400" dirty="0" smtClean="0"/>
              <a:t>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 - 13115101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7467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          </a:t>
            </a:r>
            <a:r>
              <a:rPr lang="en-US" sz="3600" dirty="0" smtClean="0">
                <a:solidFill>
                  <a:srgbClr val="00B0F0"/>
                </a:solidFill>
              </a:rPr>
              <a:t>NỘI DUNG</a:t>
            </a:r>
            <a:endParaRPr lang="en-US" sz="3200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7467600" cy="3810000"/>
          </a:xfrm>
        </p:spPr>
        <p:txBody>
          <a:bodyPr/>
          <a:lstStyle/>
          <a:p>
            <a:pPr marL="608076" indent="-571500">
              <a:buFont typeface="+mj-lt"/>
              <a:buAutoNum type="romanUcPeriod"/>
            </a:pPr>
            <a:r>
              <a:rPr lang="en-US" dirty="0" smtClean="0"/>
              <a:t>TÌM </a:t>
            </a:r>
            <a:r>
              <a:rPr lang="en-US" dirty="0" err="1" smtClean="0"/>
              <a:t>HiỂU</a:t>
            </a:r>
            <a:r>
              <a:rPr lang="en-US" dirty="0" smtClean="0"/>
              <a:t> CHUNG</a:t>
            </a:r>
          </a:p>
          <a:p>
            <a:pPr marL="608076" indent="-571500">
              <a:buFont typeface="+mj-lt"/>
              <a:buAutoNum type="romanUcPeriod"/>
            </a:pPr>
            <a:r>
              <a:rPr lang="en-US" dirty="0" smtClean="0"/>
              <a:t>VAI TRÒ</a:t>
            </a:r>
          </a:p>
          <a:p>
            <a:pPr marL="608076" indent="-571500">
              <a:buFont typeface="+mj-lt"/>
              <a:buAutoNum type="romanUcPeriod"/>
            </a:pPr>
            <a:r>
              <a:rPr lang="en-US" dirty="0" smtClean="0"/>
              <a:t>NGUYÊN NHÂN</a:t>
            </a:r>
          </a:p>
          <a:p>
            <a:pPr marL="608076" indent="-571500">
              <a:buFont typeface="+mj-lt"/>
              <a:buAutoNum type="romanUcPeriod"/>
            </a:pPr>
            <a:r>
              <a:rPr lang="en-US" dirty="0" err="1" smtClean="0"/>
              <a:t>GiẢI</a:t>
            </a:r>
            <a:r>
              <a:rPr lang="en-US" dirty="0" smtClean="0"/>
              <a:t> PHÁP</a:t>
            </a:r>
          </a:p>
          <a:p>
            <a:pPr marL="608076" indent="-571500">
              <a:buFont typeface="+mj-lt"/>
              <a:buAutoNum type="romanUcPeriod"/>
            </a:pPr>
            <a:r>
              <a:rPr lang="en-US" dirty="0" smtClean="0"/>
              <a:t>KẾT </a:t>
            </a:r>
            <a:r>
              <a:rPr lang="en-US" dirty="0" err="1" smtClean="0"/>
              <a:t>LuẬN</a:t>
            </a:r>
            <a:endParaRPr lang="en-US" dirty="0" smtClean="0"/>
          </a:p>
          <a:p>
            <a:pPr marL="608076" indent="-571500">
              <a:buNone/>
            </a:pPr>
            <a:endParaRPr lang="en-US" dirty="0" smtClean="0"/>
          </a:p>
        </p:txBody>
      </p:sp>
      <p:sp>
        <p:nvSpPr>
          <p:cNvPr id="5" name="4-Point Star 4"/>
          <p:cNvSpPr/>
          <p:nvPr/>
        </p:nvSpPr>
        <p:spPr>
          <a:xfrm>
            <a:off x="457200" y="381000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      </a:t>
            </a:r>
            <a:r>
              <a:rPr lang="en-US" sz="3200" dirty="0" err="1" smtClean="0"/>
              <a:t>Tìm</a:t>
            </a:r>
            <a:r>
              <a:rPr lang="en-US" sz="3200" dirty="0" smtClean="0"/>
              <a:t> </a:t>
            </a:r>
            <a:r>
              <a:rPr lang="en-US" sz="3200" dirty="0" err="1" smtClean="0"/>
              <a:t>hiểu</a:t>
            </a:r>
            <a:r>
              <a:rPr lang="en-US" sz="3200" dirty="0" smtClean="0"/>
              <a:t> </a:t>
            </a:r>
            <a:r>
              <a:rPr lang="en-US" sz="3200" dirty="0" err="1" smtClean="0"/>
              <a:t>chung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1.Lệch </a:t>
            </a:r>
            <a:r>
              <a:rPr lang="en-US" dirty="0" err="1" smtClean="0"/>
              <a:t>lạc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 ?</a:t>
            </a: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bất</a:t>
            </a:r>
            <a:r>
              <a:rPr lang="en-US" sz="2400" dirty="0" smtClean="0"/>
              <a:t> </a:t>
            </a:r>
            <a:r>
              <a:rPr lang="en-US" sz="2400" dirty="0" err="1" smtClean="0"/>
              <a:t>kì</a:t>
            </a:r>
            <a:r>
              <a:rPr lang="en-US" sz="2400" dirty="0" smtClean="0"/>
              <a:t> 1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cũng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tôn</a:t>
            </a:r>
            <a:r>
              <a:rPr lang="en-US" sz="2400" dirty="0" smtClean="0"/>
              <a:t> </a:t>
            </a:r>
            <a:r>
              <a:rPr lang="en-US" sz="2400" dirty="0" err="1" smtClean="0"/>
              <a:t>trọng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trái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quy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 </a:t>
            </a:r>
            <a:r>
              <a:rPr lang="en-US" sz="2400" dirty="0" err="1" smtClean="0"/>
              <a:t>ẩn</a:t>
            </a:r>
            <a:r>
              <a:rPr lang="en-US" sz="2400" dirty="0" smtClean="0"/>
              <a:t> </a:t>
            </a:r>
            <a:r>
              <a:rPr lang="en-US" sz="2400" dirty="0" err="1" smtClean="0"/>
              <a:t>mực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.  </a:t>
            </a:r>
            <a:r>
              <a:rPr lang="en-US" sz="2400" dirty="0" err="1" smtClean="0"/>
              <a:t>Hiện</a:t>
            </a:r>
            <a:r>
              <a:rPr lang="en-US" sz="2400" dirty="0" smtClean="0"/>
              <a:t> </a:t>
            </a:r>
            <a:r>
              <a:rPr lang="en-US" sz="2400" dirty="0" err="1" smtClean="0"/>
              <a:t>tượng</a:t>
            </a:r>
            <a:r>
              <a:rPr lang="en-US" sz="2400" dirty="0" smtClean="0"/>
              <a:t> </a:t>
            </a:r>
            <a:r>
              <a:rPr lang="en-US" sz="2400" dirty="0" err="1" smtClean="0"/>
              <a:t>đó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 </a:t>
            </a:r>
            <a:r>
              <a:rPr lang="en-US" sz="2400" dirty="0" err="1" smtClean="0"/>
              <a:t>gọi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“</a:t>
            </a:r>
            <a:r>
              <a:rPr lang="en-US" sz="2400" i="1" dirty="0" err="1" smtClean="0"/>
              <a:t>sự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lệch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lạc</a:t>
            </a:r>
            <a:r>
              <a:rPr lang="en-US" sz="2400" dirty="0" smtClean="0"/>
              <a:t>”.</a:t>
            </a:r>
            <a:br>
              <a:rPr lang="en-US" sz="2400" dirty="0" smtClean="0"/>
            </a:b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lệch</a:t>
            </a:r>
            <a:r>
              <a:rPr lang="en-US" sz="2400" dirty="0" smtClean="0"/>
              <a:t> </a:t>
            </a:r>
            <a:r>
              <a:rPr lang="en-US" sz="2400" dirty="0" err="1" smtClean="0"/>
              <a:t>lạc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mà</a:t>
            </a:r>
            <a:r>
              <a:rPr lang="en-US" sz="2400" dirty="0" smtClean="0"/>
              <a:t> 1 </a:t>
            </a:r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đó</a:t>
            </a:r>
            <a:r>
              <a:rPr lang="en-US" sz="2400" dirty="0" smtClean="0"/>
              <a:t> </a:t>
            </a:r>
            <a:r>
              <a:rPr lang="en-US" sz="2400" dirty="0" err="1" smtClean="0"/>
              <a:t>đã</a:t>
            </a:r>
            <a:r>
              <a:rPr lang="en-US" sz="2400" dirty="0" smtClean="0"/>
              <a:t> </a:t>
            </a:r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trái</a:t>
            </a:r>
            <a:r>
              <a:rPr lang="en-US" sz="2400" dirty="0" smtClean="0"/>
              <a:t> </a:t>
            </a:r>
            <a:r>
              <a:rPr lang="en-US" sz="2400" dirty="0" err="1" smtClean="0"/>
              <a:t>đi</a:t>
            </a:r>
            <a:r>
              <a:rPr lang="en-US" sz="2400" dirty="0" smtClean="0"/>
              <a:t> </a:t>
            </a: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chuẩn</a:t>
            </a:r>
            <a:r>
              <a:rPr lang="en-US" sz="2400" dirty="0" smtClean="0"/>
              <a:t> </a:t>
            </a:r>
            <a:r>
              <a:rPr lang="en-US" sz="2400" dirty="0" err="1" smtClean="0"/>
              <a:t>mực</a:t>
            </a:r>
            <a:r>
              <a:rPr lang="en-US" sz="2400" dirty="0" smtClean="0"/>
              <a:t> </a:t>
            </a:r>
            <a:r>
              <a:rPr lang="en-US" sz="2400" dirty="0" err="1" smtClean="0"/>
              <a:t>đã</a:t>
            </a:r>
            <a:r>
              <a:rPr lang="en-US" sz="2400" dirty="0" smtClean="0"/>
              <a:t> </a:t>
            </a:r>
            <a:r>
              <a:rPr lang="en-US" sz="2400" dirty="0" err="1" smtClean="0"/>
              <a:t>quy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 </a:t>
            </a:r>
            <a:r>
              <a:rPr lang="en-US" sz="2400" dirty="0" err="1" smtClean="0"/>
              <a:t>sẵn</a:t>
            </a:r>
            <a:r>
              <a:rPr lang="en-US" sz="2400" dirty="0" smtClean="0"/>
              <a:t>.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kẻ</a:t>
            </a:r>
            <a:r>
              <a:rPr lang="en-US" sz="2400" dirty="0" smtClean="0"/>
              <a:t> </a:t>
            </a:r>
            <a:r>
              <a:rPr lang="en-US" sz="2400" dirty="0" err="1" smtClean="0"/>
              <a:t>lệch</a:t>
            </a:r>
            <a:r>
              <a:rPr lang="en-US" sz="2400" dirty="0" smtClean="0"/>
              <a:t> </a:t>
            </a:r>
            <a:r>
              <a:rPr lang="en-US" sz="2400" dirty="0" err="1" smtClean="0"/>
              <a:t>lạc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kẻ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lệch</a:t>
            </a:r>
            <a:r>
              <a:rPr lang="en-US" sz="2400" dirty="0" smtClean="0"/>
              <a:t> </a:t>
            </a:r>
            <a:r>
              <a:rPr lang="en-US" sz="2400" dirty="0" err="1" smtClean="0"/>
              <a:t>lạc</a:t>
            </a:r>
            <a:r>
              <a:rPr lang="en-US" sz="2400" dirty="0" smtClean="0"/>
              <a:t>.</a:t>
            </a:r>
          </a:p>
          <a:p>
            <a:pPr>
              <a:buFontTx/>
              <a:buChar char="-"/>
            </a:pPr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685800" y="533400"/>
            <a:ext cx="6858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I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90600" y="0"/>
            <a:ext cx="6934200" cy="4873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err="1" smtClean="0"/>
              <a:t>Một</a:t>
            </a:r>
            <a:r>
              <a:rPr lang="en-US" sz="3600" dirty="0" smtClean="0"/>
              <a:t> </a:t>
            </a:r>
            <a:r>
              <a:rPr lang="en-US" sz="3600" dirty="0" err="1" smtClean="0"/>
              <a:t>số</a:t>
            </a:r>
            <a:r>
              <a:rPr lang="en-US" sz="3600" dirty="0" smtClean="0"/>
              <a:t> </a:t>
            </a:r>
            <a:r>
              <a:rPr lang="en-US" sz="3600" dirty="0" err="1" smtClean="0"/>
              <a:t>hành</a:t>
            </a:r>
            <a:r>
              <a:rPr lang="en-US" sz="3600" dirty="0" smtClean="0"/>
              <a:t> vi </a:t>
            </a:r>
            <a:r>
              <a:rPr lang="en-US" sz="3600" dirty="0" err="1" smtClean="0"/>
              <a:t>lệch</a:t>
            </a:r>
            <a:r>
              <a:rPr lang="en-US" sz="3600" dirty="0" smtClean="0"/>
              <a:t> </a:t>
            </a:r>
            <a:r>
              <a:rPr lang="en-US" sz="3600" dirty="0" err="1" smtClean="0"/>
              <a:t>lạc</a:t>
            </a:r>
            <a:r>
              <a:rPr lang="en-US" sz="3600" dirty="0" smtClean="0"/>
              <a:t> </a:t>
            </a:r>
            <a:r>
              <a:rPr lang="en-US" sz="3600" dirty="0" err="1" smtClean="0"/>
              <a:t>xã</a:t>
            </a:r>
            <a:r>
              <a:rPr lang="en-US" sz="3600" dirty="0" smtClean="0"/>
              <a:t> </a:t>
            </a:r>
            <a:r>
              <a:rPr lang="en-US" sz="3600" dirty="0" err="1" smtClean="0"/>
              <a:t>hội</a:t>
            </a:r>
            <a:endParaRPr lang="en-US" sz="3600" dirty="0"/>
          </a:p>
        </p:txBody>
      </p:sp>
      <p:pic>
        <p:nvPicPr>
          <p:cNvPr id="4" name="Content Placeholder 3" descr="images (4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838200"/>
            <a:ext cx="3886200" cy="4495800"/>
          </a:xfrm>
        </p:spPr>
      </p:pic>
      <p:pic>
        <p:nvPicPr>
          <p:cNvPr id="5" name="Picture 4" descr="images (7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762000"/>
            <a:ext cx="4382530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228600" y="5562600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Cá</a:t>
            </a:r>
            <a:r>
              <a:rPr lang="en-US" sz="2400" dirty="0" smtClean="0"/>
              <a:t> </a:t>
            </a:r>
            <a:r>
              <a:rPr lang="en-US" sz="2400" dirty="0" err="1" smtClean="0"/>
              <a:t>độ</a:t>
            </a:r>
            <a:r>
              <a:rPr lang="en-US" sz="2400" dirty="0" smtClean="0"/>
              <a:t> </a:t>
            </a:r>
            <a:r>
              <a:rPr lang="en-US" sz="2400" dirty="0" err="1" smtClean="0"/>
              <a:t>đá</a:t>
            </a:r>
            <a:r>
              <a:rPr lang="en-US" sz="2400" dirty="0" smtClean="0"/>
              <a:t> </a:t>
            </a:r>
            <a:r>
              <a:rPr lang="en-US" sz="2400" dirty="0" err="1" smtClean="0"/>
              <a:t>banh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0" y="556260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Tiêm</a:t>
            </a:r>
            <a:r>
              <a:rPr lang="en-US" sz="2400" dirty="0" smtClean="0"/>
              <a:t> </a:t>
            </a:r>
            <a:r>
              <a:rPr lang="en-US" sz="2400" dirty="0" err="1" smtClean="0"/>
              <a:t>chích</a:t>
            </a:r>
            <a:r>
              <a:rPr lang="en-US" sz="2400" dirty="0" smtClean="0"/>
              <a:t> ma </a:t>
            </a:r>
            <a:r>
              <a:rPr lang="en-US" sz="2400" dirty="0" err="1" smtClean="0"/>
              <a:t>túy</a:t>
            </a:r>
            <a:endParaRPr lang="en-U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ages (4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228600"/>
            <a:ext cx="4191000" cy="533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images (2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52400"/>
            <a:ext cx="4267200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04800" y="5791200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Vận</a:t>
            </a:r>
            <a:r>
              <a:rPr lang="en-US" sz="2400" dirty="0" smtClean="0"/>
              <a:t> </a:t>
            </a:r>
            <a:r>
              <a:rPr lang="en-US" sz="2400" dirty="0" err="1" smtClean="0"/>
              <a:t>chuyển</a:t>
            </a:r>
            <a:r>
              <a:rPr lang="en-US" sz="2400" dirty="0" smtClean="0"/>
              <a:t> </a:t>
            </a:r>
            <a:r>
              <a:rPr lang="en-US" sz="2400" dirty="0" err="1" smtClean="0"/>
              <a:t>trái</a:t>
            </a:r>
            <a:r>
              <a:rPr lang="en-US" sz="2400" dirty="0" smtClean="0"/>
              <a:t> </a:t>
            </a:r>
            <a:r>
              <a:rPr lang="en-US" sz="2400" dirty="0" err="1" smtClean="0"/>
              <a:t>phép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800600" y="5791200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Tàng</a:t>
            </a:r>
            <a:r>
              <a:rPr lang="en-US" sz="2400" dirty="0" smtClean="0"/>
              <a:t> </a:t>
            </a:r>
            <a:r>
              <a:rPr lang="en-US" sz="2400" dirty="0" err="1" smtClean="0"/>
              <a:t>trữ</a:t>
            </a:r>
            <a:r>
              <a:rPr lang="en-US" sz="2400" dirty="0" smtClean="0"/>
              <a:t> </a:t>
            </a:r>
            <a:r>
              <a:rPr lang="en-US" sz="2400" dirty="0" err="1" smtClean="0"/>
              <a:t>vũ</a:t>
            </a:r>
            <a:r>
              <a:rPr lang="en-US" sz="2400" dirty="0" smtClean="0"/>
              <a:t> </a:t>
            </a:r>
            <a:r>
              <a:rPr lang="en-US" sz="2400" dirty="0" err="1" smtClean="0"/>
              <a:t>khí</a:t>
            </a:r>
            <a:r>
              <a:rPr lang="en-US" sz="2400" dirty="0" smtClean="0"/>
              <a:t> </a:t>
            </a:r>
            <a:r>
              <a:rPr lang="en-US" sz="2400" dirty="0" err="1" smtClean="0"/>
              <a:t>bất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pháp</a:t>
            </a:r>
            <a:endParaRPr lang="en-U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0"/>
            <a:ext cx="2971800" cy="381000"/>
          </a:xfrm>
        </p:spPr>
        <p:txBody>
          <a:bodyPr>
            <a:noAutofit/>
          </a:bodyPr>
          <a:lstStyle/>
          <a:p>
            <a:pPr algn="ctr"/>
            <a:r>
              <a:rPr lang="en-US" sz="2400" dirty="0" err="1" smtClean="0">
                <a:latin typeface="+mn-lt"/>
              </a:rPr>
              <a:t>Hoạt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động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mại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 err="1" smtClean="0">
                <a:latin typeface="+mn-lt"/>
              </a:rPr>
              <a:t>dâm</a:t>
            </a:r>
            <a:endParaRPr lang="en-US" sz="2400" dirty="0">
              <a:latin typeface="+mn-lt"/>
            </a:endParaRPr>
          </a:p>
        </p:txBody>
      </p:sp>
      <p:pic>
        <p:nvPicPr>
          <p:cNvPr id="4" name="Content Placeholder 3" descr="images (30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304800"/>
            <a:ext cx="3657599" cy="2648857"/>
          </a:xfrm>
        </p:spPr>
      </p:pic>
      <p:pic>
        <p:nvPicPr>
          <p:cNvPr id="5" name="Picture 4" descr="137394825839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304800"/>
            <a:ext cx="3810000" cy="2667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57800" y="2971800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Tiêm</a:t>
            </a:r>
            <a:r>
              <a:rPr lang="en-US" sz="2400" dirty="0" smtClean="0"/>
              <a:t> </a:t>
            </a:r>
            <a:r>
              <a:rPr lang="en-US" sz="2400" dirty="0" err="1" smtClean="0"/>
              <a:t>chích</a:t>
            </a:r>
            <a:r>
              <a:rPr lang="en-US" sz="2400" dirty="0" smtClean="0"/>
              <a:t> ma </a:t>
            </a:r>
            <a:r>
              <a:rPr lang="en-US" sz="2400" dirty="0" err="1" smtClean="0"/>
              <a:t>túy</a:t>
            </a:r>
            <a:endParaRPr lang="en-US" sz="2400" dirty="0"/>
          </a:p>
        </p:txBody>
      </p:sp>
      <p:pic>
        <p:nvPicPr>
          <p:cNvPr id="7" name="Picture 6" descr="images (76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581400"/>
            <a:ext cx="3733800" cy="26185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6248400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Tàn</a:t>
            </a:r>
            <a:r>
              <a:rPr lang="en-US" sz="2400" dirty="0" smtClean="0"/>
              <a:t> </a:t>
            </a:r>
            <a:r>
              <a:rPr lang="en-US" sz="2400" dirty="0" err="1" smtClean="0"/>
              <a:t>sát</a:t>
            </a:r>
            <a:r>
              <a:rPr lang="en-US" sz="2400" dirty="0" smtClean="0"/>
              <a:t> </a:t>
            </a:r>
            <a:r>
              <a:rPr lang="en-US" sz="2400" dirty="0" err="1" smtClean="0"/>
              <a:t>động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endParaRPr lang="en-US" sz="2400" dirty="0"/>
          </a:p>
        </p:txBody>
      </p:sp>
      <p:pic>
        <p:nvPicPr>
          <p:cNvPr id="9" name="Picture 8" descr="images (93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800" y="3581400"/>
            <a:ext cx="3941582" cy="2667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486400" y="6248400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Tàn</a:t>
            </a:r>
            <a:r>
              <a:rPr lang="en-US" sz="2400" dirty="0" smtClean="0"/>
              <a:t> </a:t>
            </a:r>
            <a:r>
              <a:rPr lang="en-US" sz="2400" dirty="0" err="1" smtClean="0"/>
              <a:t>phá</a:t>
            </a:r>
            <a:r>
              <a:rPr lang="en-US" sz="2400" dirty="0" smtClean="0"/>
              <a:t> </a:t>
            </a:r>
            <a:r>
              <a:rPr lang="en-US" sz="2400" dirty="0" err="1" smtClean="0"/>
              <a:t>rừng</a:t>
            </a:r>
            <a:endParaRPr lang="en-U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"/>
            <a:ext cx="8382000" cy="3657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</a:t>
            </a:r>
            <a:r>
              <a:rPr lang="en-US" sz="2400" dirty="0" smtClean="0"/>
              <a:t>2.Đặc </a:t>
            </a:r>
            <a:r>
              <a:rPr lang="en-US" sz="2400" dirty="0" err="1" smtClean="0"/>
              <a:t>điểm</a:t>
            </a:r>
            <a:r>
              <a:rPr lang="en-US" sz="2400" dirty="0" smtClean="0"/>
              <a:t> </a:t>
            </a:r>
            <a:r>
              <a:rPr lang="en-US" sz="2400" dirty="0" err="1" smtClean="0"/>
              <a:t>cơ</a:t>
            </a:r>
            <a:r>
              <a:rPr lang="en-US" sz="2400" dirty="0" smtClean="0"/>
              <a:t> </a:t>
            </a:r>
            <a:r>
              <a:rPr lang="en-US" sz="2400" dirty="0" err="1" smtClean="0"/>
              <a:t>bản</a:t>
            </a: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Theo </a:t>
            </a:r>
            <a:r>
              <a:rPr lang="en-US" sz="2400" dirty="0" err="1" smtClean="0"/>
              <a:t>cách</a:t>
            </a:r>
            <a:r>
              <a:rPr lang="en-US" sz="2400" dirty="0" smtClean="0"/>
              <a:t> </a:t>
            </a:r>
            <a:r>
              <a:rPr lang="en-US" sz="2400" dirty="0" err="1" smtClean="0"/>
              <a:t>hiểu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thông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thường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lệch</a:t>
            </a:r>
            <a:r>
              <a:rPr lang="en-US" sz="2400" dirty="0" smtClean="0"/>
              <a:t> </a:t>
            </a:r>
            <a:r>
              <a:rPr lang="en-US" sz="2400" dirty="0" err="1" smtClean="0"/>
              <a:t>lạc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xấu</a:t>
            </a:r>
            <a:r>
              <a:rPr lang="en-US" sz="2400" dirty="0" smtClean="0"/>
              <a:t> </a:t>
            </a:r>
            <a:r>
              <a:rPr lang="en-US" sz="2400" dirty="0" err="1" smtClean="0"/>
              <a:t>cần</a:t>
            </a:r>
            <a:r>
              <a:rPr lang="en-US" sz="2400" dirty="0" smtClean="0"/>
              <a:t> </a:t>
            </a:r>
            <a:r>
              <a:rPr lang="en-US" sz="2400" dirty="0" err="1" smtClean="0"/>
              <a:t>lên</a:t>
            </a:r>
            <a:r>
              <a:rPr lang="en-US" sz="2400" dirty="0" smtClean="0"/>
              <a:t> </a:t>
            </a:r>
            <a:r>
              <a:rPr lang="en-US" sz="2400" dirty="0" err="1" smtClean="0"/>
              <a:t>án</a:t>
            </a:r>
            <a:r>
              <a:rPr lang="en-US" sz="2400" dirty="0" smtClean="0"/>
              <a:t>, </a:t>
            </a:r>
            <a:r>
              <a:rPr lang="en-US" sz="2400" dirty="0" err="1" smtClean="0"/>
              <a:t>phê</a:t>
            </a:r>
            <a:r>
              <a:rPr lang="en-US" sz="2400" dirty="0" smtClean="0"/>
              <a:t> </a:t>
            </a:r>
            <a:r>
              <a:rPr lang="en-US" sz="2400" dirty="0" err="1" smtClean="0"/>
              <a:t>phán</a:t>
            </a:r>
            <a:r>
              <a:rPr lang="en-US" sz="2400" dirty="0" smtClean="0"/>
              <a:t>. </a:t>
            </a:r>
            <a:r>
              <a:rPr lang="en-US" sz="2400" dirty="0" err="1" smtClean="0"/>
              <a:t>Nhưng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  <a:r>
              <a:rPr lang="en-US" sz="2400" dirty="0" err="1" smtClean="0"/>
              <a:t>điểm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 </a:t>
            </a:r>
            <a:r>
              <a:rPr lang="en-US" sz="2400" dirty="0" err="1" smtClean="0"/>
              <a:t>học</a:t>
            </a:r>
            <a:r>
              <a:rPr lang="en-US" sz="2400" dirty="0" smtClean="0"/>
              <a:t> </a:t>
            </a:r>
            <a:r>
              <a:rPr lang="en-US" sz="2400" dirty="0" err="1" smtClean="0"/>
              <a:t>đó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đi</a:t>
            </a:r>
            <a:r>
              <a:rPr lang="en-US" sz="2400" dirty="0" smtClean="0"/>
              <a:t> </a:t>
            </a:r>
            <a:r>
              <a:rPr lang="en-US" sz="2400" dirty="0" err="1" smtClean="0"/>
              <a:t>lệch</a:t>
            </a:r>
            <a:r>
              <a:rPr lang="en-US" sz="2400" dirty="0" smtClean="0"/>
              <a:t> </a:t>
            </a:r>
            <a:r>
              <a:rPr lang="en-US" sz="2400" dirty="0" err="1" smtClean="0"/>
              <a:t>khỏi</a:t>
            </a:r>
            <a:r>
              <a:rPr lang="en-US" sz="2400" dirty="0" smtClean="0"/>
              <a:t> </a:t>
            </a:r>
            <a:r>
              <a:rPr lang="en-US" sz="2400" dirty="0" err="1" smtClean="0"/>
              <a:t>hệ</a:t>
            </a:r>
            <a:r>
              <a:rPr lang="en-US" sz="2400" dirty="0" smtClean="0"/>
              <a:t> </a:t>
            </a:r>
            <a:r>
              <a:rPr lang="en-US" sz="2400" dirty="0" err="1" smtClean="0"/>
              <a:t>thống</a:t>
            </a:r>
            <a:r>
              <a:rPr lang="en-US" sz="2400" dirty="0" smtClean="0"/>
              <a:t> </a:t>
            </a:r>
            <a:r>
              <a:rPr lang="en-US" sz="2400" dirty="0" err="1" smtClean="0"/>
              <a:t>chuẩn</a:t>
            </a:r>
            <a:r>
              <a:rPr lang="en-US" sz="2400" dirty="0" smtClean="0"/>
              <a:t> </a:t>
            </a:r>
            <a:r>
              <a:rPr lang="en-US" sz="2400" dirty="0" err="1" smtClean="0"/>
              <a:t>mực</a:t>
            </a:r>
            <a:r>
              <a:rPr lang="en-US" sz="2400" dirty="0" smtClean="0"/>
              <a:t>,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đề</a:t>
            </a:r>
            <a:r>
              <a:rPr lang="en-US" sz="2400" dirty="0" smtClean="0"/>
              <a:t> </a:t>
            </a:r>
            <a:r>
              <a:rPr lang="en-US" sz="2400" dirty="0" err="1" smtClean="0"/>
              <a:t>cập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tốt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xấu</a:t>
            </a:r>
            <a:r>
              <a:rPr lang="en-US" sz="2400" dirty="0" smtClean="0"/>
              <a:t>.</a:t>
            </a:r>
          </a:p>
          <a:p>
            <a:pPr>
              <a:buNone/>
            </a:pPr>
            <a:endParaRPr lang="en-US" sz="2400" dirty="0" smtClean="0"/>
          </a:p>
          <a:p>
            <a:pPr>
              <a:buFontTx/>
              <a:buChar char="-"/>
            </a:pPr>
            <a:endParaRPr lang="en-US" sz="2400" dirty="0" smtClean="0"/>
          </a:p>
        </p:txBody>
      </p:sp>
      <p:pic>
        <p:nvPicPr>
          <p:cNvPr id="3" name="Picture 2" descr="3-3a2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2895600"/>
            <a:ext cx="3886200" cy="2819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3886200"/>
            <a:ext cx="4038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 err="1" smtClean="0"/>
              <a:t>Vd</a:t>
            </a:r>
            <a:r>
              <a:rPr lang="en-US" dirty="0" smtClean="0"/>
              <a:t>: </a:t>
            </a:r>
            <a:r>
              <a:rPr lang="en-US" dirty="0" err="1" smtClean="0"/>
              <a:t>Chẳng</a:t>
            </a:r>
            <a:r>
              <a:rPr lang="en-US" dirty="0" smtClean="0"/>
              <a:t> </a:t>
            </a:r>
            <a:r>
              <a:rPr lang="en-US" dirty="0" err="1" smtClean="0"/>
              <a:t>hạn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vi-VN" dirty="0" smtClean="0"/>
              <a:t>thành phố </a:t>
            </a:r>
            <a:r>
              <a:rPr lang="vi-VN" dirty="0" smtClean="0">
                <a:solidFill>
                  <a:srgbClr val="FFFF00"/>
                </a:solidFill>
              </a:rPr>
              <a:t>Cap</a:t>
            </a:r>
            <a:r>
              <a:rPr lang="vi-VN" dirty="0" smtClean="0"/>
              <a:t> </a:t>
            </a:r>
            <a:r>
              <a:rPr lang="vi-VN" dirty="0" smtClean="0">
                <a:solidFill>
                  <a:srgbClr val="FFFF00"/>
                </a:solidFill>
              </a:rPr>
              <a:t>D’Agde</a:t>
            </a:r>
            <a:r>
              <a:rPr lang="vi-VN" dirty="0" smtClean="0"/>
              <a:t> (thuộc thị trấn Adge, Pháp) </a:t>
            </a:r>
            <a:r>
              <a:rPr lang="vi-VN" dirty="0" smtClean="0">
                <a:solidFill>
                  <a:srgbClr val="FFFF00"/>
                </a:solidFill>
              </a:rPr>
              <a:t>99%</a:t>
            </a:r>
            <a:r>
              <a:rPr lang="vi-VN" dirty="0" smtClean="0"/>
              <a:t> mọi người đều... </a:t>
            </a:r>
            <a:r>
              <a:rPr lang="vi-VN" dirty="0" smtClean="0">
                <a:solidFill>
                  <a:srgbClr val="FFFF00"/>
                </a:solidFill>
              </a:rPr>
              <a:t>khỏa thân</a:t>
            </a:r>
            <a:r>
              <a:rPr lang="en-US" dirty="0" smtClean="0">
                <a:solidFill>
                  <a:srgbClr val="FFFF00"/>
                </a:solidFill>
              </a:rPr>
              <a:t>. </a:t>
            </a:r>
            <a:r>
              <a:rPr lang="en-US" dirty="0" smtClean="0"/>
              <a:t>(</a:t>
            </a:r>
            <a:r>
              <a:rPr lang="en-US" dirty="0" err="1" smtClean="0"/>
              <a:t>nguồn</a:t>
            </a:r>
            <a:r>
              <a:rPr lang="en-US" dirty="0" smtClean="0"/>
              <a:t> giadinh.net.vn)</a:t>
            </a:r>
            <a:endParaRPr lang="vi-VN" dirty="0" smtClean="0"/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09600"/>
            <a:ext cx="8077200" cy="51816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err="1" smtClean="0"/>
              <a:t>Hành</a:t>
            </a:r>
            <a:r>
              <a:rPr lang="en-US" sz="2400" dirty="0" smtClean="0"/>
              <a:t> vi </a:t>
            </a:r>
            <a:r>
              <a:rPr lang="en-US" sz="2400" dirty="0" err="1" smtClean="0"/>
              <a:t>lệch</a:t>
            </a:r>
            <a:r>
              <a:rPr lang="en-US" sz="2400" dirty="0" smtClean="0"/>
              <a:t> </a:t>
            </a:r>
            <a:r>
              <a:rPr lang="en-US" sz="2400" dirty="0" err="1" smtClean="0"/>
              <a:t>lạc</a:t>
            </a:r>
            <a:r>
              <a:rPr lang="en-US" sz="2400" dirty="0" smtClean="0"/>
              <a:t> </a:t>
            </a:r>
            <a:r>
              <a:rPr lang="en-US" sz="2400" dirty="0" err="1" smtClean="0"/>
              <a:t>cũng</a:t>
            </a:r>
            <a:r>
              <a:rPr lang="en-US" sz="2400" dirty="0" smtClean="0"/>
              <a:t> </a:t>
            </a:r>
            <a:r>
              <a:rPr lang="en-US" sz="2400" dirty="0" err="1" smtClean="0"/>
              <a:t>được</a:t>
            </a:r>
            <a:r>
              <a:rPr lang="en-US" sz="2400" dirty="0" smtClean="0"/>
              <a:t> </a:t>
            </a:r>
            <a:r>
              <a:rPr lang="en-US" sz="2400" dirty="0" err="1" smtClean="0"/>
              <a:t>xem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tốt</a:t>
            </a:r>
            <a:r>
              <a:rPr lang="en-US" sz="2400" dirty="0" smtClean="0"/>
              <a:t> </a:t>
            </a:r>
            <a:r>
              <a:rPr lang="en-US" sz="2400" dirty="0" err="1" smtClean="0"/>
              <a:t>nếu</a:t>
            </a:r>
            <a:r>
              <a:rPr lang="en-US" sz="2400" dirty="0" smtClean="0"/>
              <a:t> </a:t>
            </a:r>
            <a:r>
              <a:rPr lang="en-US" sz="2400" dirty="0" err="1" smtClean="0"/>
              <a:t>chuẩn</a:t>
            </a:r>
            <a:r>
              <a:rPr lang="en-US" sz="2400" dirty="0" smtClean="0"/>
              <a:t> </a:t>
            </a:r>
            <a:r>
              <a:rPr lang="en-US" sz="2400" dirty="0" err="1" smtClean="0"/>
              <a:t>mực</a:t>
            </a:r>
            <a:r>
              <a:rPr lang="en-US" sz="2400" dirty="0" smtClean="0"/>
              <a:t> </a:t>
            </a:r>
            <a:r>
              <a:rPr lang="en-US" sz="2400" dirty="0" err="1" smtClean="0"/>
              <a:t>đó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phù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. </a:t>
            </a:r>
            <a:r>
              <a:rPr lang="en-US" sz="2400" dirty="0" err="1" smtClean="0"/>
              <a:t>Vì</a:t>
            </a:r>
            <a:r>
              <a:rPr lang="en-US" sz="2400" dirty="0" smtClean="0"/>
              <a:t> </a:t>
            </a:r>
            <a:r>
              <a:rPr lang="en-US" sz="2400" dirty="0" err="1" smtClean="0"/>
              <a:t>chuẩn</a:t>
            </a:r>
            <a:r>
              <a:rPr lang="en-US" sz="2400" dirty="0" smtClean="0"/>
              <a:t> </a:t>
            </a:r>
            <a:r>
              <a:rPr lang="en-US" sz="2400" dirty="0" err="1" smtClean="0"/>
              <a:t>mực</a:t>
            </a:r>
            <a:r>
              <a:rPr lang="en-US" sz="2400" dirty="0" smtClean="0"/>
              <a:t> ở </a:t>
            </a:r>
            <a:r>
              <a:rPr lang="en-US" sz="2400" dirty="0" err="1" smtClean="0"/>
              <a:t>đây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chỉ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pháp</a:t>
            </a:r>
            <a:r>
              <a:rPr lang="en-US" sz="2400" dirty="0" smtClean="0"/>
              <a:t> </a:t>
            </a:r>
            <a:r>
              <a:rPr lang="en-US" sz="2400" dirty="0" err="1" smtClean="0"/>
              <a:t>luật</a:t>
            </a:r>
            <a:r>
              <a:rPr lang="en-US" sz="2400" dirty="0" smtClean="0"/>
              <a:t> </a:t>
            </a:r>
            <a:r>
              <a:rPr lang="en-US" sz="2400" dirty="0" err="1" smtClean="0"/>
              <a:t>mà</a:t>
            </a:r>
            <a:r>
              <a:rPr lang="en-US" sz="2400" dirty="0" smtClean="0"/>
              <a:t> </a:t>
            </a:r>
            <a:r>
              <a:rPr lang="en-US" sz="2400" dirty="0" err="1" smtClean="0"/>
              <a:t>còn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phong</a:t>
            </a:r>
            <a:r>
              <a:rPr lang="en-US" sz="2400" dirty="0" smtClean="0"/>
              <a:t> </a:t>
            </a:r>
            <a:r>
              <a:rPr lang="en-US" sz="2400" dirty="0" err="1" smtClean="0"/>
              <a:t>tục</a:t>
            </a:r>
            <a:r>
              <a:rPr lang="en-US" sz="2400" dirty="0" smtClean="0"/>
              <a:t> </a:t>
            </a:r>
            <a:r>
              <a:rPr lang="en-US" sz="2400" dirty="0" err="1" smtClean="0"/>
              <a:t>tập</a:t>
            </a:r>
            <a:r>
              <a:rPr lang="en-US" sz="2400" dirty="0" smtClean="0"/>
              <a:t> </a:t>
            </a:r>
            <a:r>
              <a:rPr lang="en-US" sz="2400" dirty="0" err="1" smtClean="0"/>
              <a:t>quán</a:t>
            </a:r>
            <a:endParaRPr lang="en-US" sz="2400" dirty="0"/>
          </a:p>
        </p:txBody>
      </p:sp>
      <p:pic>
        <p:nvPicPr>
          <p:cNvPr id="4" name="Picture 3" descr="images645112_bat_binh_dang_gio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86000"/>
            <a:ext cx="3352800" cy="2828798"/>
          </a:xfrm>
          <a:prstGeom prst="rect">
            <a:avLst/>
          </a:prstGeom>
        </p:spPr>
      </p:pic>
      <p:pic>
        <p:nvPicPr>
          <p:cNvPr id="5" name="Picture 4" descr="tre1bb8dng-nam-khinh-ne1bba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2286000"/>
            <a:ext cx="4286250" cy="28575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704</TotalTime>
  <Words>733</Words>
  <Application>Microsoft Office PowerPoint</Application>
  <PresentationFormat>On-screen Show (4:3)</PresentationFormat>
  <Paragraphs>100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Technic</vt:lpstr>
      <vt:lpstr>TẠI SAO LỆCH LẠC XÃ HỘI LUÔN TỒN TẠI TRONG ĐỜI SỐNG XÃ HỘI</vt:lpstr>
      <vt:lpstr>Nhóm 11</vt:lpstr>
      <vt:lpstr>          NỘI DUNG</vt:lpstr>
      <vt:lpstr>      Tìm hiểu chung</vt:lpstr>
      <vt:lpstr>Một số hành vi lệch lạc xã hội</vt:lpstr>
      <vt:lpstr>Slide 6</vt:lpstr>
      <vt:lpstr>Hoạt động mại dâm</vt:lpstr>
      <vt:lpstr>Slide 8</vt:lpstr>
      <vt:lpstr>Slide 9</vt:lpstr>
      <vt:lpstr>Slide 10</vt:lpstr>
      <vt:lpstr>Slide 11</vt:lpstr>
      <vt:lpstr>II.</vt:lpstr>
      <vt:lpstr>III.</vt:lpstr>
      <vt:lpstr>Slide 14</vt:lpstr>
      <vt:lpstr>Slide 15</vt:lpstr>
      <vt:lpstr>Slide 16</vt:lpstr>
      <vt:lpstr>IV.</vt:lpstr>
      <vt:lpstr>V.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thuan</dc:creator>
  <cp:lastModifiedBy>thuan</cp:lastModifiedBy>
  <cp:revision>82</cp:revision>
  <dcterms:created xsi:type="dcterms:W3CDTF">2013-10-23T15:28:38Z</dcterms:created>
  <dcterms:modified xsi:type="dcterms:W3CDTF">2013-11-24T01:34:50Z</dcterms:modified>
</cp:coreProperties>
</file>