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0"/>
  </p:notesMasterIdLst>
  <p:sldIdLst>
    <p:sldId id="256" r:id="rId2"/>
    <p:sldId id="323" r:id="rId3"/>
    <p:sldId id="258" r:id="rId4"/>
    <p:sldId id="259" r:id="rId5"/>
    <p:sldId id="260" r:id="rId6"/>
    <p:sldId id="261" r:id="rId7"/>
    <p:sldId id="262" r:id="rId8"/>
    <p:sldId id="263" r:id="rId9"/>
    <p:sldId id="264" r:id="rId10"/>
    <p:sldId id="266" r:id="rId11"/>
    <p:sldId id="267" r:id="rId12"/>
    <p:sldId id="325" r:id="rId13"/>
    <p:sldId id="270"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65"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300" r:id="rId45"/>
    <p:sldId id="301" r:id="rId46"/>
    <p:sldId id="302" r:id="rId47"/>
    <p:sldId id="303" r:id="rId48"/>
    <p:sldId id="304" r:id="rId49"/>
    <p:sldId id="305" r:id="rId50"/>
    <p:sldId id="306" r:id="rId51"/>
    <p:sldId id="307" r:id="rId52"/>
    <p:sldId id="308" r:id="rId53"/>
    <p:sldId id="309" r:id="rId54"/>
    <p:sldId id="310" r:id="rId55"/>
    <p:sldId id="326"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8"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68" autoAdjust="0"/>
    <p:restoredTop sz="94660"/>
  </p:normalViewPr>
  <p:slideViewPr>
    <p:cSldViewPr>
      <p:cViewPr>
        <p:scale>
          <a:sx n="69" d="100"/>
          <a:sy n="69" d="100"/>
        </p:scale>
        <p:origin x="-1218"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41FBBE-772D-4126-8B5C-E039B3EE52FC}"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en-US"/>
        </a:p>
      </dgm:t>
    </dgm:pt>
    <dgm:pt modelId="{04D3AB04-4F58-4272-8D19-0826183E23F5}">
      <dgm:prSet phldrT="[Tex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US" sz="2400" b="1" dirty="0" err="1" smtClean="0">
              <a:solidFill>
                <a:srgbClr val="00B0F0"/>
              </a:solidFill>
            </a:rPr>
            <a:t>phân</a:t>
          </a:r>
          <a:r>
            <a:rPr lang="en-US" sz="2400" b="1" dirty="0" smtClean="0">
              <a:solidFill>
                <a:srgbClr val="00B0F0"/>
              </a:solidFill>
            </a:rPr>
            <a:t> </a:t>
          </a:r>
          <a:r>
            <a:rPr lang="en-US" sz="2400" b="1" dirty="0" err="1" smtClean="0">
              <a:solidFill>
                <a:srgbClr val="00B0F0"/>
              </a:solidFill>
            </a:rPr>
            <a:t>loại</a:t>
          </a:r>
          <a:r>
            <a:rPr lang="en-US" sz="2400" b="1" dirty="0" smtClean="0">
              <a:solidFill>
                <a:srgbClr val="00B0F0"/>
              </a:solidFill>
            </a:rPr>
            <a:t> </a:t>
          </a:r>
          <a:r>
            <a:rPr lang="en-US" sz="2400" b="1" dirty="0" err="1" smtClean="0">
              <a:solidFill>
                <a:srgbClr val="00B0F0"/>
              </a:solidFill>
            </a:rPr>
            <a:t>tổ</a:t>
          </a:r>
          <a:r>
            <a:rPr lang="en-US" sz="2400" b="1" dirty="0" smtClean="0">
              <a:solidFill>
                <a:srgbClr val="00B0F0"/>
              </a:solidFill>
            </a:rPr>
            <a:t> </a:t>
          </a:r>
          <a:r>
            <a:rPr lang="en-US" sz="2400" b="1" dirty="0" err="1" smtClean="0">
              <a:solidFill>
                <a:srgbClr val="00B0F0"/>
              </a:solidFill>
            </a:rPr>
            <a:t>chức</a:t>
          </a:r>
          <a:r>
            <a:rPr lang="en-US" sz="2400" b="1" dirty="0" smtClean="0">
              <a:solidFill>
                <a:srgbClr val="00B0F0"/>
              </a:solidFill>
            </a:rPr>
            <a:t> </a:t>
          </a:r>
          <a:r>
            <a:rPr lang="en-US" sz="2400" b="1" dirty="0" err="1" smtClean="0">
              <a:solidFill>
                <a:srgbClr val="00B0F0"/>
              </a:solidFill>
            </a:rPr>
            <a:t>xã</a:t>
          </a:r>
          <a:r>
            <a:rPr lang="en-US" sz="2400" b="1" dirty="0" smtClean="0">
              <a:solidFill>
                <a:srgbClr val="00B0F0"/>
              </a:solidFill>
            </a:rPr>
            <a:t> </a:t>
          </a:r>
          <a:r>
            <a:rPr lang="en-US" sz="2400" b="1" dirty="0" err="1" smtClean="0">
              <a:solidFill>
                <a:srgbClr val="00B0F0"/>
              </a:solidFill>
            </a:rPr>
            <a:t>hội</a:t>
          </a:r>
          <a:endParaRPr lang="en-US" sz="2400" b="1" dirty="0">
            <a:solidFill>
              <a:srgbClr val="00B0F0"/>
            </a:solidFill>
          </a:endParaRPr>
        </a:p>
      </dgm:t>
    </dgm:pt>
    <dgm:pt modelId="{0926EF30-8390-4DE5-922B-4574C9817C4D}" type="parTrans" cxnId="{62DFF952-8037-4029-BD26-DE59B557B27B}">
      <dgm:prSet/>
      <dgm:spPr/>
      <dgm:t>
        <a:bodyPr/>
        <a:lstStyle/>
        <a:p>
          <a:endParaRPr lang="en-US"/>
        </a:p>
      </dgm:t>
    </dgm:pt>
    <dgm:pt modelId="{C2E988FF-90EE-45F0-9F2E-D2E2BD948464}" type="sibTrans" cxnId="{62DFF952-8037-4029-BD26-DE59B557B27B}">
      <dgm:prSet/>
      <dgm:spPr/>
      <dgm:t>
        <a:bodyPr/>
        <a:lstStyle/>
        <a:p>
          <a:endParaRPr lang="en-US"/>
        </a:p>
      </dgm:t>
    </dgm:pt>
    <dgm:pt modelId="{7F272332-93B4-4558-86DF-4015E6D6B4D5}">
      <dgm:prSet phldrT="[Text]" custT="1">
        <dgm:style>
          <a:lnRef idx="0">
            <a:schemeClr val="accent1"/>
          </a:lnRef>
          <a:fillRef idx="3">
            <a:schemeClr val="accent1"/>
          </a:fillRef>
          <a:effectRef idx="3">
            <a:schemeClr val="accent1"/>
          </a:effectRef>
          <a:fontRef idx="minor">
            <a:schemeClr val="lt1"/>
          </a:fontRef>
        </dgm:style>
      </dgm:prSet>
      <dgm:spPr/>
      <dgm:t>
        <a:bodyPr/>
        <a:lstStyle/>
        <a:p>
          <a:r>
            <a:rPr lang="en-US" sz="2400" b="1" dirty="0" err="1" smtClean="0">
              <a:solidFill>
                <a:schemeClr val="tx1"/>
              </a:solidFill>
            </a:rPr>
            <a:t>Nhóm</a:t>
          </a:r>
          <a:r>
            <a:rPr lang="en-US" sz="2400" b="1" dirty="0" smtClean="0">
              <a:solidFill>
                <a:schemeClr val="tx1"/>
              </a:solidFill>
            </a:rPr>
            <a:t> </a:t>
          </a:r>
          <a:r>
            <a:rPr lang="en-US" sz="2400" b="1" dirty="0" err="1" smtClean="0">
              <a:solidFill>
                <a:schemeClr val="tx1"/>
              </a:solidFill>
            </a:rPr>
            <a:t>tự</a:t>
          </a:r>
          <a:r>
            <a:rPr lang="en-US" sz="2400" b="1" dirty="0" smtClean="0">
              <a:solidFill>
                <a:schemeClr val="tx1"/>
              </a:solidFill>
            </a:rPr>
            <a:t> </a:t>
          </a:r>
          <a:r>
            <a:rPr lang="en-US" sz="2400" b="1" dirty="0" err="1" smtClean="0">
              <a:solidFill>
                <a:schemeClr val="tx1"/>
              </a:solidFill>
            </a:rPr>
            <a:t>nguyện</a:t>
          </a:r>
          <a:endParaRPr lang="en-US" sz="2400" b="1" dirty="0">
            <a:solidFill>
              <a:schemeClr val="tx1"/>
            </a:solidFill>
          </a:endParaRPr>
        </a:p>
      </dgm:t>
    </dgm:pt>
    <dgm:pt modelId="{5C06B227-2357-4602-9457-56D4FE05A5EF}" type="parTrans" cxnId="{C4F20150-BFDA-4520-A3C1-403C22694451}">
      <dgm:prSet/>
      <dgm:spPr/>
      <dgm:t>
        <a:bodyPr/>
        <a:lstStyle/>
        <a:p>
          <a:endParaRPr lang="en-US"/>
        </a:p>
      </dgm:t>
    </dgm:pt>
    <dgm:pt modelId="{DA8C49B0-D61E-42F3-AA75-0487B63E6B4A}" type="sibTrans" cxnId="{C4F20150-BFDA-4520-A3C1-403C22694451}">
      <dgm:prSet/>
      <dgm:spPr/>
      <dgm:t>
        <a:bodyPr/>
        <a:lstStyle/>
        <a:p>
          <a:endParaRPr lang="en-US"/>
        </a:p>
      </dgm:t>
    </dgm:pt>
    <dgm:pt modelId="{53146567-37DA-4324-AC7C-44CB19F1A31E}">
      <dgm:prSet phldrT="[Text]" custT="1">
        <dgm:style>
          <a:lnRef idx="0">
            <a:schemeClr val="accent1"/>
          </a:lnRef>
          <a:fillRef idx="3">
            <a:schemeClr val="accent1"/>
          </a:fillRef>
          <a:effectRef idx="3">
            <a:schemeClr val="accent1"/>
          </a:effectRef>
          <a:fontRef idx="minor">
            <a:schemeClr val="lt1"/>
          </a:fontRef>
        </dgm:style>
      </dgm:prSet>
      <dgm:spPr/>
      <dgm:t>
        <a:bodyPr/>
        <a:lstStyle/>
        <a:p>
          <a:r>
            <a:rPr lang="en-US" sz="2400" b="1" dirty="0" err="1" smtClean="0">
              <a:solidFill>
                <a:schemeClr val="tx1"/>
              </a:solidFill>
            </a:rPr>
            <a:t>Tổ</a:t>
          </a:r>
          <a:r>
            <a:rPr lang="en-US" sz="2400" b="1" dirty="0" smtClean="0">
              <a:solidFill>
                <a:schemeClr val="tx1"/>
              </a:solidFill>
            </a:rPr>
            <a:t> </a:t>
          </a:r>
          <a:r>
            <a:rPr lang="en-US" sz="2400" b="1" dirty="0" err="1" smtClean="0">
              <a:solidFill>
                <a:schemeClr val="tx1"/>
              </a:solidFill>
            </a:rPr>
            <a:t>chức</a:t>
          </a:r>
          <a:r>
            <a:rPr lang="en-US" sz="2400" b="1" dirty="0" smtClean="0">
              <a:solidFill>
                <a:schemeClr val="tx1"/>
              </a:solidFill>
            </a:rPr>
            <a:t> </a:t>
          </a:r>
          <a:r>
            <a:rPr lang="en-US" sz="2400" b="1" dirty="0" err="1" smtClean="0">
              <a:solidFill>
                <a:schemeClr val="tx1"/>
              </a:solidFill>
            </a:rPr>
            <a:t>biệt</a:t>
          </a:r>
          <a:r>
            <a:rPr lang="en-US" sz="2400" b="1" dirty="0" smtClean="0">
              <a:solidFill>
                <a:schemeClr val="tx1"/>
              </a:solidFill>
            </a:rPr>
            <a:t> </a:t>
          </a:r>
          <a:r>
            <a:rPr lang="en-US" sz="2400" b="1" dirty="0" err="1" smtClean="0">
              <a:solidFill>
                <a:schemeClr val="tx1"/>
              </a:solidFill>
            </a:rPr>
            <a:t>lập</a:t>
          </a:r>
          <a:endParaRPr lang="en-US" sz="2400" b="1" dirty="0">
            <a:solidFill>
              <a:schemeClr val="tx1"/>
            </a:solidFill>
          </a:endParaRPr>
        </a:p>
      </dgm:t>
    </dgm:pt>
    <dgm:pt modelId="{31734897-0109-4267-A957-BEAD4DAECA5C}" type="parTrans" cxnId="{A8E0BCCE-8FEB-41E2-B1DF-ED647F61CA80}">
      <dgm:prSet/>
      <dgm:spPr/>
      <dgm:t>
        <a:bodyPr/>
        <a:lstStyle/>
        <a:p>
          <a:endParaRPr lang="en-US"/>
        </a:p>
      </dgm:t>
    </dgm:pt>
    <dgm:pt modelId="{4C8EEE51-D4B7-4DDC-A06A-F88B2A91DB41}" type="sibTrans" cxnId="{A8E0BCCE-8FEB-41E2-B1DF-ED647F61CA80}">
      <dgm:prSet/>
      <dgm:spPr/>
      <dgm:t>
        <a:bodyPr/>
        <a:lstStyle/>
        <a:p>
          <a:endParaRPr lang="en-US"/>
        </a:p>
      </dgm:t>
    </dgm:pt>
    <dgm:pt modelId="{937B61D2-911E-45C9-BEA7-D0979DF1E616}">
      <dgm:prSet phldrT="[Text]" custT="1">
        <dgm:style>
          <a:lnRef idx="0">
            <a:schemeClr val="accent1"/>
          </a:lnRef>
          <a:fillRef idx="3">
            <a:schemeClr val="accent1"/>
          </a:fillRef>
          <a:effectRef idx="3">
            <a:schemeClr val="accent1"/>
          </a:effectRef>
          <a:fontRef idx="minor">
            <a:schemeClr val="lt1"/>
          </a:fontRef>
        </dgm:style>
      </dgm:prSet>
      <dgm:spPr/>
      <dgm:t>
        <a:bodyPr/>
        <a:lstStyle/>
        <a:p>
          <a:r>
            <a:rPr lang="en-US" sz="2400" b="1" dirty="0" err="1" smtClean="0">
              <a:solidFill>
                <a:schemeClr val="tx1"/>
              </a:solidFill>
            </a:rPr>
            <a:t>Tổ</a:t>
          </a:r>
          <a:r>
            <a:rPr lang="en-US" sz="2400" b="1" dirty="0" smtClean="0">
              <a:solidFill>
                <a:schemeClr val="tx1"/>
              </a:solidFill>
            </a:rPr>
            <a:t> </a:t>
          </a:r>
          <a:r>
            <a:rPr lang="en-US" sz="2400" b="1" dirty="0" err="1" smtClean="0">
              <a:solidFill>
                <a:schemeClr val="tx1"/>
              </a:solidFill>
            </a:rPr>
            <a:t>chức</a:t>
          </a:r>
          <a:r>
            <a:rPr lang="en-US" sz="2400" b="1" dirty="0" smtClean="0">
              <a:solidFill>
                <a:schemeClr val="tx1"/>
              </a:solidFill>
            </a:rPr>
            <a:t> </a:t>
          </a:r>
          <a:r>
            <a:rPr lang="en-US" sz="2400" b="1" dirty="0" err="1" smtClean="0">
              <a:solidFill>
                <a:schemeClr val="tx1"/>
              </a:solidFill>
            </a:rPr>
            <a:t>quan</a:t>
          </a:r>
          <a:r>
            <a:rPr lang="en-US" sz="2400" b="1" dirty="0" smtClean="0">
              <a:solidFill>
                <a:schemeClr val="tx1"/>
              </a:solidFill>
            </a:rPr>
            <a:t> </a:t>
          </a:r>
          <a:r>
            <a:rPr lang="en-US" sz="2400" b="1" dirty="0" err="1" smtClean="0">
              <a:solidFill>
                <a:schemeClr val="tx1"/>
              </a:solidFill>
            </a:rPr>
            <a:t>liêu</a:t>
          </a:r>
          <a:endParaRPr lang="en-US" sz="2400" b="1" dirty="0">
            <a:solidFill>
              <a:schemeClr val="tx1"/>
            </a:solidFill>
          </a:endParaRPr>
        </a:p>
      </dgm:t>
    </dgm:pt>
    <dgm:pt modelId="{06BE36E7-98C2-4084-923A-611FBF8D081A}" type="parTrans" cxnId="{98F9FF38-F27E-42EE-8FEE-30C0299DFE08}">
      <dgm:prSet/>
      <dgm:spPr/>
      <dgm:t>
        <a:bodyPr/>
        <a:lstStyle/>
        <a:p>
          <a:endParaRPr lang="en-US"/>
        </a:p>
      </dgm:t>
    </dgm:pt>
    <dgm:pt modelId="{CC8F121F-EF22-42D0-9302-11832CCCD4B8}" type="sibTrans" cxnId="{98F9FF38-F27E-42EE-8FEE-30C0299DFE08}">
      <dgm:prSet/>
      <dgm:spPr/>
      <dgm:t>
        <a:bodyPr/>
        <a:lstStyle/>
        <a:p>
          <a:endParaRPr lang="en-US"/>
        </a:p>
      </dgm:t>
    </dgm:pt>
    <dgm:pt modelId="{72D629F3-847E-47A3-A8D8-5F7C944D1590}">
      <dgm:prSet phldrT="[Text]" custT="1">
        <dgm:style>
          <a:lnRef idx="0">
            <a:schemeClr val="accent1"/>
          </a:lnRef>
          <a:fillRef idx="3">
            <a:schemeClr val="accent1"/>
          </a:fillRef>
          <a:effectRef idx="3">
            <a:schemeClr val="accent1"/>
          </a:effectRef>
          <a:fontRef idx="minor">
            <a:schemeClr val="lt1"/>
          </a:fontRef>
        </dgm:style>
      </dgm:prSet>
      <dgm:spPr/>
      <dgm:t>
        <a:bodyPr/>
        <a:lstStyle/>
        <a:p>
          <a:r>
            <a:rPr lang="en-US" sz="2400" b="1" dirty="0" err="1" smtClean="0">
              <a:solidFill>
                <a:schemeClr val="tx1"/>
              </a:solidFill>
            </a:rPr>
            <a:t>Nhóm</a:t>
          </a:r>
          <a:r>
            <a:rPr lang="en-US" sz="2400" b="1" dirty="0" smtClean="0">
              <a:solidFill>
                <a:schemeClr val="tx1"/>
              </a:solidFill>
            </a:rPr>
            <a:t> </a:t>
          </a:r>
          <a:r>
            <a:rPr lang="en-US" sz="2400" b="1" dirty="0" err="1" smtClean="0">
              <a:solidFill>
                <a:schemeClr val="tx1"/>
              </a:solidFill>
            </a:rPr>
            <a:t>uy</a:t>
          </a:r>
          <a:r>
            <a:rPr lang="en-US" sz="2400" b="1" dirty="0" smtClean="0">
              <a:solidFill>
                <a:schemeClr val="tx1"/>
              </a:solidFill>
            </a:rPr>
            <a:t> </a:t>
          </a:r>
          <a:r>
            <a:rPr lang="en-US" sz="2400" b="1" dirty="0" err="1" smtClean="0">
              <a:solidFill>
                <a:schemeClr val="tx1"/>
              </a:solidFill>
            </a:rPr>
            <a:t>quyền</a:t>
          </a:r>
          <a:endParaRPr lang="en-US" sz="2400" b="1" dirty="0">
            <a:solidFill>
              <a:schemeClr val="tx1"/>
            </a:solidFill>
          </a:endParaRPr>
        </a:p>
      </dgm:t>
    </dgm:pt>
    <dgm:pt modelId="{1FC0D63D-66AF-4DA2-9FAB-0A264B43E7AC}" type="parTrans" cxnId="{D601535C-FA5F-449E-8173-D15818A94463}">
      <dgm:prSet/>
      <dgm:spPr/>
      <dgm:t>
        <a:bodyPr/>
        <a:lstStyle/>
        <a:p>
          <a:endParaRPr lang="en-US"/>
        </a:p>
      </dgm:t>
    </dgm:pt>
    <dgm:pt modelId="{E022D3A8-23CC-4305-BB56-FFA043F2D724}" type="sibTrans" cxnId="{D601535C-FA5F-449E-8173-D15818A94463}">
      <dgm:prSet/>
      <dgm:spPr/>
      <dgm:t>
        <a:bodyPr/>
        <a:lstStyle/>
        <a:p>
          <a:endParaRPr lang="en-US"/>
        </a:p>
      </dgm:t>
    </dgm:pt>
    <dgm:pt modelId="{6B451B50-3D98-4DB5-B225-005CD44E5FC9}" type="pres">
      <dgm:prSet presAssocID="{0B41FBBE-772D-4126-8B5C-E039B3EE52FC}" presName="cycle" presStyleCnt="0">
        <dgm:presLayoutVars>
          <dgm:chMax val="1"/>
          <dgm:dir/>
          <dgm:animLvl val="ctr"/>
          <dgm:resizeHandles val="exact"/>
        </dgm:presLayoutVars>
      </dgm:prSet>
      <dgm:spPr/>
      <dgm:t>
        <a:bodyPr/>
        <a:lstStyle/>
        <a:p>
          <a:endParaRPr lang="en-US"/>
        </a:p>
      </dgm:t>
    </dgm:pt>
    <dgm:pt modelId="{A58B5740-2A0B-46EC-9E1B-EFA000BD334F}" type="pres">
      <dgm:prSet presAssocID="{04D3AB04-4F58-4272-8D19-0826183E23F5}" presName="centerShape" presStyleLbl="node0" presStyleIdx="0" presStyleCnt="1" custLinFactNeighborX="-800" custLinFactNeighborY="-800"/>
      <dgm:spPr/>
      <dgm:t>
        <a:bodyPr/>
        <a:lstStyle/>
        <a:p>
          <a:endParaRPr lang="en-US"/>
        </a:p>
      </dgm:t>
    </dgm:pt>
    <dgm:pt modelId="{B9DE28C7-7E19-4E05-905E-983C688C12F0}" type="pres">
      <dgm:prSet presAssocID="{5C06B227-2357-4602-9457-56D4FE05A5EF}" presName="Name9" presStyleLbl="parChTrans1D2" presStyleIdx="0" presStyleCnt="4"/>
      <dgm:spPr/>
      <dgm:t>
        <a:bodyPr/>
        <a:lstStyle/>
        <a:p>
          <a:endParaRPr lang="en-US"/>
        </a:p>
      </dgm:t>
    </dgm:pt>
    <dgm:pt modelId="{B5CDC4FE-BCAC-4880-912D-BE92C03648C7}" type="pres">
      <dgm:prSet presAssocID="{5C06B227-2357-4602-9457-56D4FE05A5EF}" presName="connTx" presStyleLbl="parChTrans1D2" presStyleIdx="0" presStyleCnt="4"/>
      <dgm:spPr/>
      <dgm:t>
        <a:bodyPr/>
        <a:lstStyle/>
        <a:p>
          <a:endParaRPr lang="en-US"/>
        </a:p>
      </dgm:t>
    </dgm:pt>
    <dgm:pt modelId="{5FD1C73A-9840-4E0F-9823-AC07DB3ECBCE}" type="pres">
      <dgm:prSet presAssocID="{7F272332-93B4-4558-86DF-4015E6D6B4D5}" presName="node" presStyleLbl="node1" presStyleIdx="0" presStyleCnt="4" custRadScaleRad="90916" custRadScaleInc="2072">
        <dgm:presLayoutVars>
          <dgm:bulletEnabled val="1"/>
        </dgm:presLayoutVars>
      </dgm:prSet>
      <dgm:spPr/>
      <dgm:t>
        <a:bodyPr/>
        <a:lstStyle/>
        <a:p>
          <a:endParaRPr lang="en-US"/>
        </a:p>
      </dgm:t>
    </dgm:pt>
    <dgm:pt modelId="{19406744-414F-4033-9B6A-26D685AB19CD}" type="pres">
      <dgm:prSet presAssocID="{31734897-0109-4267-A957-BEAD4DAECA5C}" presName="Name9" presStyleLbl="parChTrans1D2" presStyleIdx="1" presStyleCnt="4"/>
      <dgm:spPr/>
      <dgm:t>
        <a:bodyPr/>
        <a:lstStyle/>
        <a:p>
          <a:endParaRPr lang="en-US"/>
        </a:p>
      </dgm:t>
    </dgm:pt>
    <dgm:pt modelId="{F1ED84D0-6DF9-400F-8759-0843C7700B02}" type="pres">
      <dgm:prSet presAssocID="{31734897-0109-4267-A957-BEAD4DAECA5C}" presName="connTx" presStyleLbl="parChTrans1D2" presStyleIdx="1" presStyleCnt="4"/>
      <dgm:spPr/>
      <dgm:t>
        <a:bodyPr/>
        <a:lstStyle/>
        <a:p>
          <a:endParaRPr lang="en-US"/>
        </a:p>
      </dgm:t>
    </dgm:pt>
    <dgm:pt modelId="{A6333C3E-F02E-4237-978C-D134140396B9}" type="pres">
      <dgm:prSet presAssocID="{53146567-37DA-4324-AC7C-44CB19F1A31E}" presName="node" presStyleLbl="node1" presStyleIdx="1" presStyleCnt="4" custRadScaleRad="100033" custRadScaleInc="1883">
        <dgm:presLayoutVars>
          <dgm:bulletEnabled val="1"/>
        </dgm:presLayoutVars>
      </dgm:prSet>
      <dgm:spPr/>
      <dgm:t>
        <a:bodyPr/>
        <a:lstStyle/>
        <a:p>
          <a:endParaRPr lang="en-US"/>
        </a:p>
      </dgm:t>
    </dgm:pt>
    <dgm:pt modelId="{35680CD3-910A-4593-AD8E-6CE456CD2913}" type="pres">
      <dgm:prSet presAssocID="{06BE36E7-98C2-4084-923A-611FBF8D081A}" presName="Name9" presStyleLbl="parChTrans1D2" presStyleIdx="2" presStyleCnt="4"/>
      <dgm:spPr/>
      <dgm:t>
        <a:bodyPr/>
        <a:lstStyle/>
        <a:p>
          <a:endParaRPr lang="en-US"/>
        </a:p>
      </dgm:t>
    </dgm:pt>
    <dgm:pt modelId="{46C59EC9-B0A0-49C3-A14A-6F2C82074540}" type="pres">
      <dgm:prSet presAssocID="{06BE36E7-98C2-4084-923A-611FBF8D081A}" presName="connTx" presStyleLbl="parChTrans1D2" presStyleIdx="2" presStyleCnt="4"/>
      <dgm:spPr/>
      <dgm:t>
        <a:bodyPr/>
        <a:lstStyle/>
        <a:p>
          <a:endParaRPr lang="en-US"/>
        </a:p>
      </dgm:t>
    </dgm:pt>
    <dgm:pt modelId="{FEA5B1BB-BAB4-43B0-9DD0-C7B26BC33D44}" type="pres">
      <dgm:prSet presAssocID="{937B61D2-911E-45C9-BEA7-D0979DF1E616}" presName="node" presStyleLbl="node1" presStyleIdx="2" presStyleCnt="4" custRadScaleRad="90797" custRadScaleInc="2244">
        <dgm:presLayoutVars>
          <dgm:bulletEnabled val="1"/>
        </dgm:presLayoutVars>
      </dgm:prSet>
      <dgm:spPr/>
      <dgm:t>
        <a:bodyPr/>
        <a:lstStyle/>
        <a:p>
          <a:endParaRPr lang="en-US"/>
        </a:p>
      </dgm:t>
    </dgm:pt>
    <dgm:pt modelId="{443BC6B9-0EDC-4C84-B314-CD3106F4212D}" type="pres">
      <dgm:prSet presAssocID="{1FC0D63D-66AF-4DA2-9FAB-0A264B43E7AC}" presName="Name9" presStyleLbl="parChTrans1D2" presStyleIdx="3" presStyleCnt="4"/>
      <dgm:spPr/>
      <dgm:t>
        <a:bodyPr/>
        <a:lstStyle/>
        <a:p>
          <a:endParaRPr lang="en-US"/>
        </a:p>
      </dgm:t>
    </dgm:pt>
    <dgm:pt modelId="{74BA2FE5-E152-4C76-9F37-C2A6DD24DBCC}" type="pres">
      <dgm:prSet presAssocID="{1FC0D63D-66AF-4DA2-9FAB-0A264B43E7AC}" presName="connTx" presStyleLbl="parChTrans1D2" presStyleIdx="3" presStyleCnt="4"/>
      <dgm:spPr/>
      <dgm:t>
        <a:bodyPr/>
        <a:lstStyle/>
        <a:p>
          <a:endParaRPr lang="en-US"/>
        </a:p>
      </dgm:t>
    </dgm:pt>
    <dgm:pt modelId="{302CEBB5-7BD3-486B-9FF6-D0331FFCAF9E}" type="pres">
      <dgm:prSet presAssocID="{72D629F3-847E-47A3-A8D8-5F7C944D1590}" presName="node" presStyleLbl="node1" presStyleIdx="3" presStyleCnt="4">
        <dgm:presLayoutVars>
          <dgm:bulletEnabled val="1"/>
        </dgm:presLayoutVars>
      </dgm:prSet>
      <dgm:spPr/>
      <dgm:t>
        <a:bodyPr/>
        <a:lstStyle/>
        <a:p>
          <a:endParaRPr lang="en-US"/>
        </a:p>
      </dgm:t>
    </dgm:pt>
  </dgm:ptLst>
  <dgm:cxnLst>
    <dgm:cxn modelId="{159154BB-E15E-425A-AC7B-6B640069F68C}" type="presOf" srcId="{31734897-0109-4267-A957-BEAD4DAECA5C}" destId="{F1ED84D0-6DF9-400F-8759-0843C7700B02}" srcOrd="1" destOrd="0" presId="urn:microsoft.com/office/officeart/2005/8/layout/radial1"/>
    <dgm:cxn modelId="{AD439B8F-E5E2-4E34-8303-59294497214B}" type="presOf" srcId="{1FC0D63D-66AF-4DA2-9FAB-0A264B43E7AC}" destId="{74BA2FE5-E152-4C76-9F37-C2A6DD24DBCC}" srcOrd="1" destOrd="0" presId="urn:microsoft.com/office/officeart/2005/8/layout/radial1"/>
    <dgm:cxn modelId="{F43419A8-3C6C-4E1D-BBBA-B0D2D9988B10}" type="presOf" srcId="{1FC0D63D-66AF-4DA2-9FAB-0A264B43E7AC}" destId="{443BC6B9-0EDC-4C84-B314-CD3106F4212D}" srcOrd="0" destOrd="0" presId="urn:microsoft.com/office/officeart/2005/8/layout/radial1"/>
    <dgm:cxn modelId="{4A76D6D8-0915-4B06-8907-87B45ED99859}" type="presOf" srcId="{5C06B227-2357-4602-9457-56D4FE05A5EF}" destId="{B5CDC4FE-BCAC-4880-912D-BE92C03648C7}" srcOrd="1" destOrd="0" presId="urn:microsoft.com/office/officeart/2005/8/layout/radial1"/>
    <dgm:cxn modelId="{A65E5BF4-9F07-411F-8C6A-A16165347674}" type="presOf" srcId="{06BE36E7-98C2-4084-923A-611FBF8D081A}" destId="{46C59EC9-B0A0-49C3-A14A-6F2C82074540}" srcOrd="1" destOrd="0" presId="urn:microsoft.com/office/officeart/2005/8/layout/radial1"/>
    <dgm:cxn modelId="{635B4B76-DE6C-4142-BB40-587B35A0507A}" type="presOf" srcId="{06BE36E7-98C2-4084-923A-611FBF8D081A}" destId="{35680CD3-910A-4593-AD8E-6CE456CD2913}" srcOrd="0" destOrd="0" presId="urn:microsoft.com/office/officeart/2005/8/layout/radial1"/>
    <dgm:cxn modelId="{98F9FF38-F27E-42EE-8FEE-30C0299DFE08}" srcId="{04D3AB04-4F58-4272-8D19-0826183E23F5}" destId="{937B61D2-911E-45C9-BEA7-D0979DF1E616}" srcOrd="2" destOrd="0" parTransId="{06BE36E7-98C2-4084-923A-611FBF8D081A}" sibTransId="{CC8F121F-EF22-42D0-9302-11832CCCD4B8}"/>
    <dgm:cxn modelId="{829D70DE-43BC-4267-9615-057C214CF83B}" type="presOf" srcId="{0B41FBBE-772D-4126-8B5C-E039B3EE52FC}" destId="{6B451B50-3D98-4DB5-B225-005CD44E5FC9}" srcOrd="0" destOrd="0" presId="urn:microsoft.com/office/officeart/2005/8/layout/radial1"/>
    <dgm:cxn modelId="{CFD6D2FE-ED97-4854-90DA-8AB267985163}" type="presOf" srcId="{7F272332-93B4-4558-86DF-4015E6D6B4D5}" destId="{5FD1C73A-9840-4E0F-9823-AC07DB3ECBCE}" srcOrd="0" destOrd="0" presId="urn:microsoft.com/office/officeart/2005/8/layout/radial1"/>
    <dgm:cxn modelId="{D601535C-FA5F-449E-8173-D15818A94463}" srcId="{04D3AB04-4F58-4272-8D19-0826183E23F5}" destId="{72D629F3-847E-47A3-A8D8-5F7C944D1590}" srcOrd="3" destOrd="0" parTransId="{1FC0D63D-66AF-4DA2-9FAB-0A264B43E7AC}" sibTransId="{E022D3A8-23CC-4305-BB56-FFA043F2D724}"/>
    <dgm:cxn modelId="{361C92F9-5B31-492B-BF50-B463D0DA91E2}" type="presOf" srcId="{31734897-0109-4267-A957-BEAD4DAECA5C}" destId="{19406744-414F-4033-9B6A-26D685AB19CD}" srcOrd="0" destOrd="0" presId="urn:microsoft.com/office/officeart/2005/8/layout/radial1"/>
    <dgm:cxn modelId="{A8E0BCCE-8FEB-41E2-B1DF-ED647F61CA80}" srcId="{04D3AB04-4F58-4272-8D19-0826183E23F5}" destId="{53146567-37DA-4324-AC7C-44CB19F1A31E}" srcOrd="1" destOrd="0" parTransId="{31734897-0109-4267-A957-BEAD4DAECA5C}" sibTransId="{4C8EEE51-D4B7-4DDC-A06A-F88B2A91DB41}"/>
    <dgm:cxn modelId="{D1E0997A-DB6E-49AD-93DA-C5B04A97E183}" type="presOf" srcId="{53146567-37DA-4324-AC7C-44CB19F1A31E}" destId="{A6333C3E-F02E-4237-978C-D134140396B9}" srcOrd="0" destOrd="0" presId="urn:microsoft.com/office/officeart/2005/8/layout/radial1"/>
    <dgm:cxn modelId="{3752DA3E-55DA-420A-8436-F2B8278A0EF7}" type="presOf" srcId="{04D3AB04-4F58-4272-8D19-0826183E23F5}" destId="{A58B5740-2A0B-46EC-9E1B-EFA000BD334F}" srcOrd="0" destOrd="0" presId="urn:microsoft.com/office/officeart/2005/8/layout/radial1"/>
    <dgm:cxn modelId="{836B51FF-8A08-4385-A4E1-8A5AC4B547C9}" type="presOf" srcId="{937B61D2-911E-45C9-BEA7-D0979DF1E616}" destId="{FEA5B1BB-BAB4-43B0-9DD0-C7B26BC33D44}" srcOrd="0" destOrd="0" presId="urn:microsoft.com/office/officeart/2005/8/layout/radial1"/>
    <dgm:cxn modelId="{16A7AAB9-20A7-49E1-B39A-878F1168D2C6}" type="presOf" srcId="{72D629F3-847E-47A3-A8D8-5F7C944D1590}" destId="{302CEBB5-7BD3-486B-9FF6-D0331FFCAF9E}" srcOrd="0" destOrd="0" presId="urn:microsoft.com/office/officeart/2005/8/layout/radial1"/>
    <dgm:cxn modelId="{62DFF952-8037-4029-BD26-DE59B557B27B}" srcId="{0B41FBBE-772D-4126-8B5C-E039B3EE52FC}" destId="{04D3AB04-4F58-4272-8D19-0826183E23F5}" srcOrd="0" destOrd="0" parTransId="{0926EF30-8390-4DE5-922B-4574C9817C4D}" sibTransId="{C2E988FF-90EE-45F0-9F2E-D2E2BD948464}"/>
    <dgm:cxn modelId="{C4F20150-BFDA-4520-A3C1-403C22694451}" srcId="{04D3AB04-4F58-4272-8D19-0826183E23F5}" destId="{7F272332-93B4-4558-86DF-4015E6D6B4D5}" srcOrd="0" destOrd="0" parTransId="{5C06B227-2357-4602-9457-56D4FE05A5EF}" sibTransId="{DA8C49B0-D61E-42F3-AA75-0487B63E6B4A}"/>
    <dgm:cxn modelId="{0C6D6195-B705-4ED7-B7D9-0EBCD521E068}" type="presOf" srcId="{5C06B227-2357-4602-9457-56D4FE05A5EF}" destId="{B9DE28C7-7E19-4E05-905E-983C688C12F0}" srcOrd="0" destOrd="0" presId="urn:microsoft.com/office/officeart/2005/8/layout/radial1"/>
    <dgm:cxn modelId="{119E5BD1-E21A-43F1-8B3D-8A72DCFD3D97}" type="presParOf" srcId="{6B451B50-3D98-4DB5-B225-005CD44E5FC9}" destId="{A58B5740-2A0B-46EC-9E1B-EFA000BD334F}" srcOrd="0" destOrd="0" presId="urn:microsoft.com/office/officeart/2005/8/layout/radial1"/>
    <dgm:cxn modelId="{A7640C35-B0D5-40B2-A6A4-7A9A839E5D54}" type="presParOf" srcId="{6B451B50-3D98-4DB5-B225-005CD44E5FC9}" destId="{B9DE28C7-7E19-4E05-905E-983C688C12F0}" srcOrd="1" destOrd="0" presId="urn:microsoft.com/office/officeart/2005/8/layout/radial1"/>
    <dgm:cxn modelId="{A445884B-637C-417F-9726-4D87011750C0}" type="presParOf" srcId="{B9DE28C7-7E19-4E05-905E-983C688C12F0}" destId="{B5CDC4FE-BCAC-4880-912D-BE92C03648C7}" srcOrd="0" destOrd="0" presId="urn:microsoft.com/office/officeart/2005/8/layout/radial1"/>
    <dgm:cxn modelId="{CBFA4B37-51BE-4DED-B835-ACA399C76317}" type="presParOf" srcId="{6B451B50-3D98-4DB5-B225-005CD44E5FC9}" destId="{5FD1C73A-9840-4E0F-9823-AC07DB3ECBCE}" srcOrd="2" destOrd="0" presId="urn:microsoft.com/office/officeart/2005/8/layout/radial1"/>
    <dgm:cxn modelId="{55CFA5EC-CE8E-4F66-9DEE-8901BD6CFDD3}" type="presParOf" srcId="{6B451B50-3D98-4DB5-B225-005CD44E5FC9}" destId="{19406744-414F-4033-9B6A-26D685AB19CD}" srcOrd="3" destOrd="0" presId="urn:microsoft.com/office/officeart/2005/8/layout/radial1"/>
    <dgm:cxn modelId="{71DB4BB4-4E20-4104-8728-C9BB435226A2}" type="presParOf" srcId="{19406744-414F-4033-9B6A-26D685AB19CD}" destId="{F1ED84D0-6DF9-400F-8759-0843C7700B02}" srcOrd="0" destOrd="0" presId="urn:microsoft.com/office/officeart/2005/8/layout/radial1"/>
    <dgm:cxn modelId="{59818155-E4D7-4946-868A-6D457DEC8E29}" type="presParOf" srcId="{6B451B50-3D98-4DB5-B225-005CD44E5FC9}" destId="{A6333C3E-F02E-4237-978C-D134140396B9}" srcOrd="4" destOrd="0" presId="urn:microsoft.com/office/officeart/2005/8/layout/radial1"/>
    <dgm:cxn modelId="{F93FC421-8B17-4AC8-BE23-5C9304B80A32}" type="presParOf" srcId="{6B451B50-3D98-4DB5-B225-005CD44E5FC9}" destId="{35680CD3-910A-4593-AD8E-6CE456CD2913}" srcOrd="5" destOrd="0" presId="urn:microsoft.com/office/officeart/2005/8/layout/radial1"/>
    <dgm:cxn modelId="{CB7EA708-ADBC-480C-9ABE-2131B8BABE70}" type="presParOf" srcId="{35680CD3-910A-4593-AD8E-6CE456CD2913}" destId="{46C59EC9-B0A0-49C3-A14A-6F2C82074540}" srcOrd="0" destOrd="0" presId="urn:microsoft.com/office/officeart/2005/8/layout/radial1"/>
    <dgm:cxn modelId="{378A6113-D6B2-4AB3-8A21-F941D9B1B500}" type="presParOf" srcId="{6B451B50-3D98-4DB5-B225-005CD44E5FC9}" destId="{FEA5B1BB-BAB4-43B0-9DD0-C7B26BC33D44}" srcOrd="6" destOrd="0" presId="urn:microsoft.com/office/officeart/2005/8/layout/radial1"/>
    <dgm:cxn modelId="{19B04830-5E53-4EB9-88DA-2BD7F17A1CC6}" type="presParOf" srcId="{6B451B50-3D98-4DB5-B225-005CD44E5FC9}" destId="{443BC6B9-0EDC-4C84-B314-CD3106F4212D}" srcOrd="7" destOrd="0" presId="urn:microsoft.com/office/officeart/2005/8/layout/radial1"/>
    <dgm:cxn modelId="{9B3D376D-13EF-4897-BDB6-0A8E3F55CE62}" type="presParOf" srcId="{443BC6B9-0EDC-4C84-B314-CD3106F4212D}" destId="{74BA2FE5-E152-4C76-9F37-C2A6DD24DBCC}" srcOrd="0" destOrd="0" presId="urn:microsoft.com/office/officeart/2005/8/layout/radial1"/>
    <dgm:cxn modelId="{1D65FB2A-4AA8-40AC-85AD-D3BEEBAC3F1A}" type="presParOf" srcId="{6B451B50-3D98-4DB5-B225-005CD44E5FC9}" destId="{302CEBB5-7BD3-486B-9FF6-D0331FFCAF9E}"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8B5740-2A0B-46EC-9E1B-EFA000BD334F}">
      <dsp:nvSpPr>
        <dsp:cNvPr id="0" name=""/>
        <dsp:cNvSpPr/>
      </dsp:nvSpPr>
      <dsp:spPr>
        <a:xfrm>
          <a:off x="3581396" y="2438396"/>
          <a:ext cx="1902023" cy="1902023"/>
        </a:xfrm>
        <a:prstGeom prst="ellips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err="1" smtClean="0">
              <a:solidFill>
                <a:srgbClr val="00B0F0"/>
              </a:solidFill>
            </a:rPr>
            <a:t>phân</a:t>
          </a:r>
          <a:r>
            <a:rPr lang="en-US" sz="2400" b="1" kern="1200" dirty="0" smtClean="0">
              <a:solidFill>
                <a:srgbClr val="00B0F0"/>
              </a:solidFill>
            </a:rPr>
            <a:t> </a:t>
          </a:r>
          <a:r>
            <a:rPr lang="en-US" sz="2400" b="1" kern="1200" dirty="0" err="1" smtClean="0">
              <a:solidFill>
                <a:srgbClr val="00B0F0"/>
              </a:solidFill>
            </a:rPr>
            <a:t>loại</a:t>
          </a:r>
          <a:r>
            <a:rPr lang="en-US" sz="2400" b="1" kern="1200" dirty="0" smtClean="0">
              <a:solidFill>
                <a:srgbClr val="00B0F0"/>
              </a:solidFill>
            </a:rPr>
            <a:t> </a:t>
          </a:r>
          <a:r>
            <a:rPr lang="en-US" sz="2400" b="1" kern="1200" dirty="0" err="1" smtClean="0">
              <a:solidFill>
                <a:srgbClr val="00B0F0"/>
              </a:solidFill>
            </a:rPr>
            <a:t>tổ</a:t>
          </a:r>
          <a:r>
            <a:rPr lang="en-US" sz="2400" b="1" kern="1200" dirty="0" smtClean="0">
              <a:solidFill>
                <a:srgbClr val="00B0F0"/>
              </a:solidFill>
            </a:rPr>
            <a:t> </a:t>
          </a:r>
          <a:r>
            <a:rPr lang="en-US" sz="2400" b="1" kern="1200" dirty="0" err="1" smtClean="0">
              <a:solidFill>
                <a:srgbClr val="00B0F0"/>
              </a:solidFill>
            </a:rPr>
            <a:t>chức</a:t>
          </a:r>
          <a:r>
            <a:rPr lang="en-US" sz="2400" b="1" kern="1200" dirty="0" smtClean="0">
              <a:solidFill>
                <a:srgbClr val="00B0F0"/>
              </a:solidFill>
            </a:rPr>
            <a:t> </a:t>
          </a:r>
          <a:r>
            <a:rPr lang="en-US" sz="2400" b="1" kern="1200" dirty="0" err="1" smtClean="0">
              <a:solidFill>
                <a:srgbClr val="00B0F0"/>
              </a:solidFill>
            </a:rPr>
            <a:t>xã</a:t>
          </a:r>
          <a:r>
            <a:rPr lang="en-US" sz="2400" b="1" kern="1200" dirty="0" smtClean="0">
              <a:solidFill>
                <a:srgbClr val="00B0F0"/>
              </a:solidFill>
            </a:rPr>
            <a:t> </a:t>
          </a:r>
          <a:r>
            <a:rPr lang="en-US" sz="2400" b="1" kern="1200" dirty="0" err="1" smtClean="0">
              <a:solidFill>
                <a:srgbClr val="00B0F0"/>
              </a:solidFill>
            </a:rPr>
            <a:t>hội</a:t>
          </a:r>
          <a:endParaRPr lang="en-US" sz="2400" b="1" kern="1200" dirty="0">
            <a:solidFill>
              <a:srgbClr val="00B0F0"/>
            </a:solidFill>
          </a:endParaRPr>
        </a:p>
      </dsp:txBody>
      <dsp:txXfrm>
        <a:off x="3859941" y="2716941"/>
        <a:ext cx="1344933" cy="1344933"/>
      </dsp:txXfrm>
    </dsp:sp>
    <dsp:sp modelId="{B9DE28C7-7E19-4E05-905E-983C688C12F0}">
      <dsp:nvSpPr>
        <dsp:cNvPr id="0" name=""/>
        <dsp:cNvSpPr/>
      </dsp:nvSpPr>
      <dsp:spPr>
        <a:xfrm rot="16318496">
          <a:off x="4415961" y="2265785"/>
          <a:ext cx="309094" cy="37441"/>
        </a:xfrm>
        <a:custGeom>
          <a:avLst/>
          <a:gdLst/>
          <a:ahLst/>
          <a:cxnLst/>
          <a:rect l="0" t="0" r="0" b="0"/>
          <a:pathLst>
            <a:path>
              <a:moveTo>
                <a:pt x="0" y="18720"/>
              </a:moveTo>
              <a:lnTo>
                <a:pt x="309094" y="18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562781" y="2276778"/>
        <a:ext cx="15454" cy="15454"/>
      </dsp:txXfrm>
    </dsp:sp>
    <dsp:sp modelId="{5FD1C73A-9840-4E0F-9823-AC07DB3ECBCE}">
      <dsp:nvSpPr>
        <dsp:cNvPr id="0" name=""/>
        <dsp:cNvSpPr/>
      </dsp:nvSpPr>
      <dsp:spPr>
        <a:xfrm>
          <a:off x="3657596" y="228591"/>
          <a:ext cx="1902023" cy="1902023"/>
        </a:xfrm>
        <a:prstGeom prst="ellipse">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err="1" smtClean="0">
              <a:solidFill>
                <a:schemeClr val="tx1"/>
              </a:solidFill>
            </a:rPr>
            <a:t>Nhóm</a:t>
          </a:r>
          <a:r>
            <a:rPr lang="en-US" sz="2400" b="1" kern="1200" dirty="0" smtClean="0">
              <a:solidFill>
                <a:schemeClr val="tx1"/>
              </a:solidFill>
            </a:rPr>
            <a:t> </a:t>
          </a:r>
          <a:r>
            <a:rPr lang="en-US" sz="2400" b="1" kern="1200" dirty="0" err="1" smtClean="0">
              <a:solidFill>
                <a:schemeClr val="tx1"/>
              </a:solidFill>
            </a:rPr>
            <a:t>tự</a:t>
          </a:r>
          <a:r>
            <a:rPr lang="en-US" sz="2400" b="1" kern="1200" dirty="0" smtClean="0">
              <a:solidFill>
                <a:schemeClr val="tx1"/>
              </a:solidFill>
            </a:rPr>
            <a:t> </a:t>
          </a:r>
          <a:r>
            <a:rPr lang="en-US" sz="2400" b="1" kern="1200" dirty="0" err="1" smtClean="0">
              <a:solidFill>
                <a:schemeClr val="tx1"/>
              </a:solidFill>
            </a:rPr>
            <a:t>nguyện</a:t>
          </a:r>
          <a:endParaRPr lang="en-US" sz="2400" b="1" kern="1200" dirty="0">
            <a:solidFill>
              <a:schemeClr val="tx1"/>
            </a:solidFill>
          </a:endParaRPr>
        </a:p>
      </dsp:txBody>
      <dsp:txXfrm>
        <a:off x="3936141" y="507136"/>
        <a:ext cx="1344933" cy="1344933"/>
      </dsp:txXfrm>
    </dsp:sp>
    <dsp:sp modelId="{19406744-414F-4033-9B6A-26D685AB19CD}">
      <dsp:nvSpPr>
        <dsp:cNvPr id="0" name=""/>
        <dsp:cNvSpPr/>
      </dsp:nvSpPr>
      <dsp:spPr>
        <a:xfrm rot="104138">
          <a:off x="5482843" y="3408786"/>
          <a:ext cx="613744" cy="37441"/>
        </a:xfrm>
        <a:custGeom>
          <a:avLst/>
          <a:gdLst/>
          <a:ahLst/>
          <a:cxnLst/>
          <a:rect l="0" t="0" r="0" b="0"/>
          <a:pathLst>
            <a:path>
              <a:moveTo>
                <a:pt x="0" y="18720"/>
              </a:moveTo>
              <a:lnTo>
                <a:pt x="613744" y="18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774371" y="3412163"/>
        <a:ext cx="30687" cy="30687"/>
      </dsp:txXfrm>
    </dsp:sp>
    <dsp:sp modelId="{A6333C3E-F02E-4237-978C-D134140396B9}">
      <dsp:nvSpPr>
        <dsp:cNvPr id="0" name=""/>
        <dsp:cNvSpPr/>
      </dsp:nvSpPr>
      <dsp:spPr>
        <a:xfrm>
          <a:off x="6096010" y="2514594"/>
          <a:ext cx="1902023" cy="1902023"/>
        </a:xfrm>
        <a:prstGeom prst="ellipse">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err="1" smtClean="0">
              <a:solidFill>
                <a:schemeClr val="tx1"/>
              </a:solidFill>
            </a:rPr>
            <a:t>Tổ</a:t>
          </a:r>
          <a:r>
            <a:rPr lang="en-US" sz="2400" b="1" kern="1200" dirty="0" smtClean="0">
              <a:solidFill>
                <a:schemeClr val="tx1"/>
              </a:solidFill>
            </a:rPr>
            <a:t> </a:t>
          </a:r>
          <a:r>
            <a:rPr lang="en-US" sz="2400" b="1" kern="1200" dirty="0" err="1" smtClean="0">
              <a:solidFill>
                <a:schemeClr val="tx1"/>
              </a:solidFill>
            </a:rPr>
            <a:t>chức</a:t>
          </a:r>
          <a:r>
            <a:rPr lang="en-US" sz="2400" b="1" kern="1200" dirty="0" smtClean="0">
              <a:solidFill>
                <a:schemeClr val="tx1"/>
              </a:solidFill>
            </a:rPr>
            <a:t> </a:t>
          </a:r>
          <a:r>
            <a:rPr lang="en-US" sz="2400" b="1" kern="1200" dirty="0" err="1" smtClean="0">
              <a:solidFill>
                <a:schemeClr val="tx1"/>
              </a:solidFill>
            </a:rPr>
            <a:t>biệt</a:t>
          </a:r>
          <a:r>
            <a:rPr lang="en-US" sz="2400" b="1" kern="1200" dirty="0" smtClean="0">
              <a:solidFill>
                <a:schemeClr val="tx1"/>
              </a:solidFill>
            </a:rPr>
            <a:t> </a:t>
          </a:r>
          <a:r>
            <a:rPr lang="en-US" sz="2400" b="1" kern="1200" dirty="0" err="1" smtClean="0">
              <a:solidFill>
                <a:schemeClr val="tx1"/>
              </a:solidFill>
            </a:rPr>
            <a:t>lập</a:t>
          </a:r>
          <a:endParaRPr lang="en-US" sz="2400" b="1" kern="1200" dirty="0">
            <a:solidFill>
              <a:schemeClr val="tx1"/>
            </a:solidFill>
          </a:endParaRPr>
        </a:p>
      </dsp:txBody>
      <dsp:txXfrm>
        <a:off x="6374555" y="2793139"/>
        <a:ext cx="1344933" cy="1344933"/>
      </dsp:txXfrm>
    </dsp:sp>
    <dsp:sp modelId="{35680CD3-910A-4593-AD8E-6CE456CD2913}">
      <dsp:nvSpPr>
        <dsp:cNvPr id="0" name=""/>
        <dsp:cNvSpPr/>
      </dsp:nvSpPr>
      <dsp:spPr>
        <a:xfrm rot="5400006">
          <a:off x="4340421" y="4513683"/>
          <a:ext cx="383969" cy="37441"/>
        </a:xfrm>
        <a:custGeom>
          <a:avLst/>
          <a:gdLst/>
          <a:ahLst/>
          <a:cxnLst/>
          <a:rect l="0" t="0" r="0" b="0"/>
          <a:pathLst>
            <a:path>
              <a:moveTo>
                <a:pt x="0" y="18720"/>
              </a:moveTo>
              <a:lnTo>
                <a:pt x="383969" y="18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4522807" y="4522805"/>
        <a:ext cx="19198" cy="19198"/>
      </dsp:txXfrm>
    </dsp:sp>
    <dsp:sp modelId="{FEA5B1BB-BAB4-43B0-9DD0-C7B26BC33D44}">
      <dsp:nvSpPr>
        <dsp:cNvPr id="0" name=""/>
        <dsp:cNvSpPr/>
      </dsp:nvSpPr>
      <dsp:spPr>
        <a:xfrm>
          <a:off x="3581392" y="4724389"/>
          <a:ext cx="1902023" cy="1902023"/>
        </a:xfrm>
        <a:prstGeom prst="ellipse">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err="1" smtClean="0">
              <a:solidFill>
                <a:schemeClr val="tx1"/>
              </a:solidFill>
            </a:rPr>
            <a:t>Tổ</a:t>
          </a:r>
          <a:r>
            <a:rPr lang="en-US" sz="2400" b="1" kern="1200" dirty="0" smtClean="0">
              <a:solidFill>
                <a:schemeClr val="tx1"/>
              </a:solidFill>
            </a:rPr>
            <a:t> </a:t>
          </a:r>
          <a:r>
            <a:rPr lang="en-US" sz="2400" b="1" kern="1200" dirty="0" err="1" smtClean="0">
              <a:solidFill>
                <a:schemeClr val="tx1"/>
              </a:solidFill>
            </a:rPr>
            <a:t>chức</a:t>
          </a:r>
          <a:r>
            <a:rPr lang="en-US" sz="2400" b="1" kern="1200" dirty="0" smtClean="0">
              <a:solidFill>
                <a:schemeClr val="tx1"/>
              </a:solidFill>
            </a:rPr>
            <a:t> </a:t>
          </a:r>
          <a:r>
            <a:rPr lang="en-US" sz="2400" b="1" kern="1200" dirty="0" err="1" smtClean="0">
              <a:solidFill>
                <a:schemeClr val="tx1"/>
              </a:solidFill>
            </a:rPr>
            <a:t>quan</a:t>
          </a:r>
          <a:r>
            <a:rPr lang="en-US" sz="2400" b="1" kern="1200" dirty="0" smtClean="0">
              <a:solidFill>
                <a:schemeClr val="tx1"/>
              </a:solidFill>
            </a:rPr>
            <a:t> </a:t>
          </a:r>
          <a:r>
            <a:rPr lang="en-US" sz="2400" b="1" kern="1200" dirty="0" err="1" smtClean="0">
              <a:solidFill>
                <a:schemeClr val="tx1"/>
              </a:solidFill>
            </a:rPr>
            <a:t>liêu</a:t>
          </a:r>
          <a:endParaRPr lang="en-US" sz="2400" b="1" kern="1200" dirty="0">
            <a:solidFill>
              <a:schemeClr val="tx1"/>
            </a:solidFill>
          </a:endParaRPr>
        </a:p>
      </dsp:txBody>
      <dsp:txXfrm>
        <a:off x="3859937" y="5002934"/>
        <a:ext cx="1344933" cy="1344933"/>
      </dsp:txXfrm>
    </dsp:sp>
    <dsp:sp modelId="{443BC6B9-0EDC-4C84-B314-CD3106F4212D}">
      <dsp:nvSpPr>
        <dsp:cNvPr id="0" name=""/>
        <dsp:cNvSpPr/>
      </dsp:nvSpPr>
      <dsp:spPr>
        <a:xfrm rot="10744107">
          <a:off x="3048374" y="3390483"/>
          <a:ext cx="533182" cy="37441"/>
        </a:xfrm>
        <a:custGeom>
          <a:avLst/>
          <a:gdLst/>
          <a:ahLst/>
          <a:cxnLst/>
          <a:rect l="0" t="0" r="0" b="0"/>
          <a:pathLst>
            <a:path>
              <a:moveTo>
                <a:pt x="0" y="18720"/>
              </a:moveTo>
              <a:lnTo>
                <a:pt x="533182" y="18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3301636" y="3395874"/>
        <a:ext cx="26659" cy="26659"/>
      </dsp:txXfrm>
    </dsp:sp>
    <dsp:sp modelId="{302CEBB5-7BD3-486B-9FF6-D0331FFCAF9E}">
      <dsp:nvSpPr>
        <dsp:cNvPr id="0" name=""/>
        <dsp:cNvSpPr/>
      </dsp:nvSpPr>
      <dsp:spPr>
        <a:xfrm>
          <a:off x="1146512" y="2477988"/>
          <a:ext cx="1902023" cy="1902023"/>
        </a:xfrm>
        <a:prstGeom prst="ellipse">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err="1" smtClean="0">
              <a:solidFill>
                <a:schemeClr val="tx1"/>
              </a:solidFill>
            </a:rPr>
            <a:t>Nhóm</a:t>
          </a:r>
          <a:r>
            <a:rPr lang="en-US" sz="2400" b="1" kern="1200" dirty="0" smtClean="0">
              <a:solidFill>
                <a:schemeClr val="tx1"/>
              </a:solidFill>
            </a:rPr>
            <a:t> </a:t>
          </a:r>
          <a:r>
            <a:rPr lang="en-US" sz="2400" b="1" kern="1200" dirty="0" err="1" smtClean="0">
              <a:solidFill>
                <a:schemeClr val="tx1"/>
              </a:solidFill>
            </a:rPr>
            <a:t>uy</a:t>
          </a:r>
          <a:r>
            <a:rPr lang="en-US" sz="2400" b="1" kern="1200" dirty="0" smtClean="0">
              <a:solidFill>
                <a:schemeClr val="tx1"/>
              </a:solidFill>
            </a:rPr>
            <a:t> </a:t>
          </a:r>
          <a:r>
            <a:rPr lang="en-US" sz="2400" b="1" kern="1200" dirty="0" err="1" smtClean="0">
              <a:solidFill>
                <a:schemeClr val="tx1"/>
              </a:solidFill>
            </a:rPr>
            <a:t>quyền</a:t>
          </a:r>
          <a:endParaRPr lang="en-US" sz="2400" b="1" kern="1200" dirty="0">
            <a:solidFill>
              <a:schemeClr val="tx1"/>
            </a:solidFill>
          </a:endParaRPr>
        </a:p>
      </dsp:txBody>
      <dsp:txXfrm>
        <a:off x="1425057" y="2756533"/>
        <a:ext cx="1344933" cy="1344933"/>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E6CA25-AB81-46BE-9E0A-215719775EC0}" type="datetimeFigureOut">
              <a:rPr lang="en-US" smtClean="0"/>
              <a:t>10/22/2013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0072B7-A1E2-48D0-B458-650D12D14FED}" type="slidenum">
              <a:rPr lang="en-US" smtClean="0"/>
              <a:t>‹#›</a:t>
            </a:fld>
            <a:endParaRPr lang="en-US"/>
          </a:p>
        </p:txBody>
      </p:sp>
    </p:spTree>
    <p:extLst>
      <p:ext uri="{BB962C8B-B14F-4D97-AF65-F5344CB8AC3E}">
        <p14:creationId xmlns:p14="http://schemas.microsoft.com/office/powerpoint/2010/main" val="701931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0072B7-A1E2-48D0-B458-650D12D14FED}" type="slidenum">
              <a:rPr lang="en-US" smtClean="0"/>
              <a:t>10</a:t>
            </a:fld>
            <a:endParaRPr lang="en-US"/>
          </a:p>
        </p:txBody>
      </p:sp>
    </p:spTree>
    <p:extLst>
      <p:ext uri="{BB962C8B-B14F-4D97-AF65-F5344CB8AC3E}">
        <p14:creationId xmlns:p14="http://schemas.microsoft.com/office/powerpoint/2010/main" val="1261305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0072B7-A1E2-48D0-B458-650D12D14FED}" type="slidenum">
              <a:rPr lang="en-US" smtClean="0"/>
              <a:t>26</a:t>
            </a:fld>
            <a:endParaRPr lang="en-US"/>
          </a:p>
        </p:txBody>
      </p:sp>
    </p:spTree>
    <p:extLst>
      <p:ext uri="{BB962C8B-B14F-4D97-AF65-F5344CB8AC3E}">
        <p14:creationId xmlns:p14="http://schemas.microsoft.com/office/powerpoint/2010/main" val="299992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0072B7-A1E2-48D0-B458-650D12D14FED}" type="slidenum">
              <a:rPr lang="en-US" smtClean="0"/>
              <a:t>51</a:t>
            </a:fld>
            <a:endParaRPr lang="en-US"/>
          </a:p>
        </p:txBody>
      </p:sp>
    </p:spTree>
    <p:extLst>
      <p:ext uri="{BB962C8B-B14F-4D97-AF65-F5344CB8AC3E}">
        <p14:creationId xmlns:p14="http://schemas.microsoft.com/office/powerpoint/2010/main" val="469137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1853F95-FB0F-4C48-8A40-DD0D6A2B43B5}" type="slidenum">
              <a:rPr lang="en-US" smtClean="0"/>
              <a:pPr/>
              <a:t>65</a:t>
            </a:fld>
            <a:endParaRPr lang="en-US"/>
          </a:p>
        </p:txBody>
      </p:sp>
    </p:spTree>
    <p:extLst>
      <p:ext uri="{BB962C8B-B14F-4D97-AF65-F5344CB8AC3E}">
        <p14:creationId xmlns:p14="http://schemas.microsoft.com/office/powerpoint/2010/main" val="19685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310274" name="Group 2"/>
          <p:cNvGrpSpPr>
            <a:grpSpLocks/>
          </p:cNvGrpSpPr>
          <p:nvPr/>
        </p:nvGrpSpPr>
        <p:grpSpPr bwMode="auto">
          <a:xfrm>
            <a:off x="0" y="0"/>
            <a:ext cx="9144000" cy="6934200"/>
            <a:chOff x="0" y="0"/>
            <a:chExt cx="5760" cy="4368"/>
          </a:xfrm>
        </p:grpSpPr>
        <p:sp>
          <p:nvSpPr>
            <p:cNvPr id="310275" name="Freeform 3"/>
            <p:cNvSpPr>
              <a:spLocks/>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76" name="Freeform 4"/>
            <p:cNvSpPr>
              <a:spLocks/>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77" name="Freeform 5"/>
            <p:cNvSpPr>
              <a:spLocks/>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78" name="Freeform 6"/>
            <p:cNvSpPr>
              <a:spLocks/>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79" name="Freeform 7"/>
            <p:cNvSpPr>
              <a:spLocks/>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80" name="Freeform 8"/>
            <p:cNvSpPr>
              <a:spLocks/>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81" name="Freeform 9"/>
            <p:cNvSpPr>
              <a:spLocks/>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82" name="Freeform 10"/>
            <p:cNvSpPr>
              <a:spLocks/>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83" name="Freeform 11"/>
            <p:cNvSpPr>
              <a:spLocks/>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84" name="Rectangle 12"/>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10285" name="Rectangle 13"/>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10286" name="Freeform 14"/>
            <p:cNvSpPr>
              <a:spLocks/>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87" name="Freeform 15"/>
            <p:cNvSpPr>
              <a:spLocks/>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88" name="Freeform 16"/>
            <p:cNvSpPr>
              <a:spLocks/>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89" name="Freeform 17"/>
            <p:cNvSpPr>
              <a:spLocks/>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90" name="Freeform 18"/>
            <p:cNvSpPr>
              <a:spLocks/>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91" name="Freeform 19"/>
            <p:cNvSpPr>
              <a:spLocks/>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0292" name="Freeform 20"/>
            <p:cNvSpPr>
              <a:spLocks/>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10293" name="Rectangle 21"/>
          <p:cNvSpPr>
            <a:spLocks noGrp="1" noChangeArrowheads="1"/>
          </p:cNvSpPr>
          <p:nvPr>
            <p:ph type="ctrTitle" sz="quarter"/>
          </p:nvPr>
        </p:nvSpPr>
        <p:spPr>
          <a:xfrm>
            <a:off x="685800" y="1828800"/>
            <a:ext cx="7772400" cy="1736725"/>
          </a:xfrm>
        </p:spPr>
        <p:txBody>
          <a:bodyPr/>
          <a:lstStyle>
            <a:lvl1pPr>
              <a:defRPr sz="5400"/>
            </a:lvl1pPr>
          </a:lstStyle>
          <a:p>
            <a:pPr lvl="0"/>
            <a:r>
              <a:rPr lang="en-US" noProof="0" smtClean="0"/>
              <a:t>Click to edit Master title style</a:t>
            </a:r>
          </a:p>
        </p:txBody>
      </p:sp>
      <p:sp>
        <p:nvSpPr>
          <p:cNvPr id="310294"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310295" name="Rectangle 23"/>
          <p:cNvSpPr>
            <a:spLocks noGrp="1" noChangeArrowheads="1"/>
          </p:cNvSpPr>
          <p:nvPr>
            <p:ph type="dt" sz="quarter" idx="2"/>
          </p:nvPr>
        </p:nvSpPr>
        <p:spPr/>
        <p:txBody>
          <a:bodyPr/>
          <a:lstStyle>
            <a:lvl1pPr>
              <a:defRPr/>
            </a:lvl1pPr>
          </a:lstStyle>
          <a:p>
            <a:fld id="{418FE035-BE3C-49D5-97F3-E395F0E03B11}" type="datetimeFigureOut">
              <a:rPr lang="en-US" smtClean="0"/>
              <a:t>10/22/2013</a:t>
            </a:fld>
            <a:endParaRPr lang="en-US"/>
          </a:p>
        </p:txBody>
      </p:sp>
      <p:sp>
        <p:nvSpPr>
          <p:cNvPr id="310296" name="Rectangle 24"/>
          <p:cNvSpPr>
            <a:spLocks noGrp="1" noChangeArrowheads="1"/>
          </p:cNvSpPr>
          <p:nvPr>
            <p:ph type="ftr" sz="quarter" idx="3"/>
          </p:nvPr>
        </p:nvSpPr>
        <p:spPr/>
        <p:txBody>
          <a:bodyPr/>
          <a:lstStyle>
            <a:lvl1pPr>
              <a:defRPr/>
            </a:lvl1pPr>
          </a:lstStyle>
          <a:p>
            <a:endParaRPr lang="en-US"/>
          </a:p>
        </p:txBody>
      </p:sp>
      <p:sp>
        <p:nvSpPr>
          <p:cNvPr id="310297" name="Rectangle 25"/>
          <p:cNvSpPr>
            <a:spLocks noGrp="1" noChangeArrowheads="1"/>
          </p:cNvSpPr>
          <p:nvPr>
            <p:ph type="sldNum" sz="quarter" idx="4"/>
          </p:nvPr>
        </p:nvSpPr>
        <p:spPr/>
        <p:txBody>
          <a:bodyPr/>
          <a:lstStyle>
            <a:lvl1pPr>
              <a:defRPr/>
            </a:lvl1pPr>
          </a:lstStyle>
          <a:p>
            <a:fld id="{073ADFA3-9C6D-4E47-B5FF-9B015EFDF073}"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18FE035-BE3C-49D5-97F3-E395F0E03B11}" type="datetimeFigureOut">
              <a:rPr lang="en-US" smtClean="0"/>
              <a:t>10/22/2013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73ADFA3-9C6D-4E47-B5FF-9B015EFDF073}" type="slidenum">
              <a:rPr lang="en-US" smtClean="0"/>
              <a:t>‹#›</a:t>
            </a:fld>
            <a:endParaRPr lang="en-US"/>
          </a:p>
        </p:txBody>
      </p:sp>
    </p:spTree>
    <p:extLst>
      <p:ext uri="{BB962C8B-B14F-4D97-AF65-F5344CB8AC3E}">
        <p14:creationId xmlns:p14="http://schemas.microsoft.com/office/powerpoint/2010/main" val="696791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18FE035-BE3C-49D5-97F3-E395F0E03B11}" type="datetimeFigureOut">
              <a:rPr lang="en-US" smtClean="0"/>
              <a:t>10/22/2013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73ADFA3-9C6D-4E47-B5FF-9B015EFDF073}" type="slidenum">
              <a:rPr lang="en-US" smtClean="0"/>
              <a:t>‹#›</a:t>
            </a:fld>
            <a:endParaRPr lang="en-US"/>
          </a:p>
        </p:txBody>
      </p:sp>
    </p:spTree>
    <p:extLst>
      <p:ext uri="{BB962C8B-B14F-4D97-AF65-F5344CB8AC3E}">
        <p14:creationId xmlns:p14="http://schemas.microsoft.com/office/powerpoint/2010/main" val="1069962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18FE035-BE3C-49D5-97F3-E395F0E03B11}" type="datetimeFigureOut">
              <a:rPr lang="en-US" smtClean="0"/>
              <a:t>10/22/2013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73ADFA3-9C6D-4E47-B5FF-9B015EFDF073}" type="slidenum">
              <a:rPr lang="en-US" smtClean="0"/>
              <a:t>‹#›</a:t>
            </a:fld>
            <a:endParaRPr lang="en-US"/>
          </a:p>
        </p:txBody>
      </p:sp>
    </p:spTree>
    <p:extLst>
      <p:ext uri="{BB962C8B-B14F-4D97-AF65-F5344CB8AC3E}">
        <p14:creationId xmlns:p14="http://schemas.microsoft.com/office/powerpoint/2010/main" val="1990539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18FE035-BE3C-49D5-97F3-E395F0E03B11}" type="datetimeFigureOut">
              <a:rPr lang="en-US" smtClean="0"/>
              <a:t>10/22/2013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73ADFA3-9C6D-4E47-B5FF-9B015EFDF073}" type="slidenum">
              <a:rPr lang="en-US" smtClean="0"/>
              <a:t>‹#›</a:t>
            </a:fld>
            <a:endParaRPr lang="en-US"/>
          </a:p>
        </p:txBody>
      </p:sp>
    </p:spTree>
    <p:extLst>
      <p:ext uri="{BB962C8B-B14F-4D97-AF65-F5344CB8AC3E}">
        <p14:creationId xmlns:p14="http://schemas.microsoft.com/office/powerpoint/2010/main" val="4004049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418FE035-BE3C-49D5-97F3-E395F0E03B11}" type="datetimeFigureOut">
              <a:rPr lang="en-US" smtClean="0"/>
              <a:t>10/22/2013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73ADFA3-9C6D-4E47-B5FF-9B015EFDF073}" type="slidenum">
              <a:rPr lang="en-US" smtClean="0"/>
              <a:t>‹#›</a:t>
            </a:fld>
            <a:endParaRPr lang="en-US"/>
          </a:p>
        </p:txBody>
      </p:sp>
    </p:spTree>
    <p:extLst>
      <p:ext uri="{BB962C8B-B14F-4D97-AF65-F5344CB8AC3E}">
        <p14:creationId xmlns:p14="http://schemas.microsoft.com/office/powerpoint/2010/main" val="3804953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418FE035-BE3C-49D5-97F3-E395F0E03B11}" type="datetimeFigureOut">
              <a:rPr lang="en-US" smtClean="0"/>
              <a:t>10/22/2013</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073ADFA3-9C6D-4E47-B5FF-9B015EFDF073}" type="slidenum">
              <a:rPr lang="en-US" smtClean="0"/>
              <a:t>‹#›</a:t>
            </a:fld>
            <a:endParaRPr lang="en-US"/>
          </a:p>
        </p:txBody>
      </p:sp>
    </p:spTree>
    <p:extLst>
      <p:ext uri="{BB962C8B-B14F-4D97-AF65-F5344CB8AC3E}">
        <p14:creationId xmlns:p14="http://schemas.microsoft.com/office/powerpoint/2010/main" val="3208969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18FE035-BE3C-49D5-97F3-E395F0E03B11}" type="datetimeFigureOut">
              <a:rPr lang="en-US" smtClean="0"/>
              <a:t>10/22/2013</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73ADFA3-9C6D-4E47-B5FF-9B015EFDF073}" type="slidenum">
              <a:rPr lang="en-US" smtClean="0"/>
              <a:t>‹#›</a:t>
            </a:fld>
            <a:endParaRPr lang="en-US"/>
          </a:p>
        </p:txBody>
      </p:sp>
    </p:spTree>
    <p:extLst>
      <p:ext uri="{BB962C8B-B14F-4D97-AF65-F5344CB8AC3E}">
        <p14:creationId xmlns:p14="http://schemas.microsoft.com/office/powerpoint/2010/main" val="654713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18FE035-BE3C-49D5-97F3-E395F0E03B11}" type="datetimeFigureOut">
              <a:rPr lang="en-US" smtClean="0"/>
              <a:t>10/22/2013</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73ADFA3-9C6D-4E47-B5FF-9B015EFDF073}" type="slidenum">
              <a:rPr lang="en-US" smtClean="0"/>
              <a:t>‹#›</a:t>
            </a:fld>
            <a:endParaRPr lang="en-US"/>
          </a:p>
        </p:txBody>
      </p:sp>
    </p:spTree>
    <p:extLst>
      <p:ext uri="{BB962C8B-B14F-4D97-AF65-F5344CB8AC3E}">
        <p14:creationId xmlns:p14="http://schemas.microsoft.com/office/powerpoint/2010/main" val="3478757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18FE035-BE3C-49D5-97F3-E395F0E03B11}" type="datetimeFigureOut">
              <a:rPr lang="en-US" smtClean="0"/>
              <a:t>10/22/2013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73ADFA3-9C6D-4E47-B5FF-9B015EFDF073}" type="slidenum">
              <a:rPr lang="en-US" smtClean="0"/>
              <a:t>‹#›</a:t>
            </a:fld>
            <a:endParaRPr lang="en-US"/>
          </a:p>
        </p:txBody>
      </p:sp>
    </p:spTree>
    <p:extLst>
      <p:ext uri="{BB962C8B-B14F-4D97-AF65-F5344CB8AC3E}">
        <p14:creationId xmlns:p14="http://schemas.microsoft.com/office/powerpoint/2010/main" val="1613919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18FE035-BE3C-49D5-97F3-E395F0E03B11}" type="datetimeFigureOut">
              <a:rPr lang="en-US" smtClean="0"/>
              <a:t>10/22/2013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73ADFA3-9C6D-4E47-B5FF-9B015EFDF073}" type="slidenum">
              <a:rPr lang="en-US" smtClean="0"/>
              <a:t>‹#›</a:t>
            </a:fld>
            <a:endParaRPr lang="en-US"/>
          </a:p>
        </p:txBody>
      </p:sp>
    </p:spTree>
    <p:extLst>
      <p:ext uri="{BB962C8B-B14F-4D97-AF65-F5344CB8AC3E}">
        <p14:creationId xmlns:p14="http://schemas.microsoft.com/office/powerpoint/2010/main" val="1245939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309250" name="Group 2"/>
          <p:cNvGrpSpPr>
            <a:grpSpLocks/>
          </p:cNvGrpSpPr>
          <p:nvPr/>
        </p:nvGrpSpPr>
        <p:grpSpPr bwMode="auto">
          <a:xfrm>
            <a:off x="0" y="0"/>
            <a:ext cx="9144000" cy="6934200"/>
            <a:chOff x="0" y="0"/>
            <a:chExt cx="5760" cy="4368"/>
          </a:xfrm>
        </p:grpSpPr>
        <p:sp>
          <p:nvSpPr>
            <p:cNvPr id="309251" name="Freeform 3"/>
            <p:cNvSpPr>
              <a:spLocks/>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2" name="Freeform 4"/>
            <p:cNvSpPr>
              <a:spLocks/>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3" name="Freeform 5"/>
            <p:cNvSpPr>
              <a:spLocks/>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4" name="Freeform 6"/>
            <p:cNvSpPr>
              <a:spLocks/>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5" name="Freeform 7"/>
            <p:cNvSpPr>
              <a:spLocks/>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6" name="Freeform 8"/>
            <p:cNvSpPr>
              <a:spLocks/>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7" name="Freeform 9"/>
            <p:cNvSpPr>
              <a:spLocks/>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8" name="Freeform 10"/>
            <p:cNvSpPr>
              <a:spLocks/>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9" name="Freeform 11"/>
            <p:cNvSpPr>
              <a:spLocks/>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60" name="Rectangle 12"/>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09261" name="Rectangle 13"/>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09262" name="Freeform 14"/>
            <p:cNvSpPr>
              <a:spLocks/>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63" name="Freeform 15"/>
            <p:cNvSpPr>
              <a:spLocks/>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64" name="Freeform 16"/>
            <p:cNvSpPr>
              <a:spLocks/>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65" name="Freeform 17"/>
            <p:cNvSpPr>
              <a:spLocks/>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66" name="Freeform 18"/>
            <p:cNvSpPr>
              <a:spLocks/>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67" name="Freeform 19"/>
            <p:cNvSpPr>
              <a:spLocks/>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68" name="Freeform 20"/>
            <p:cNvSpPr>
              <a:spLocks/>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09269" name="Rectangle 21"/>
          <p:cNvSpPr>
            <a:spLocks noGrp="1" noChangeArrowheads="1"/>
          </p:cNvSpPr>
          <p:nvPr>
            <p:ph type="title"/>
          </p:nvPr>
        </p:nvSpPr>
        <p:spPr bwMode="auto">
          <a:xfrm>
            <a:off x="457200" y="277813"/>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9270" name="Rectangle 22"/>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9271" name="Rectangle 23"/>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ffectLst>
                  <a:outerShdw blurRad="38100" dist="38100" dir="2700000" algn="tl">
                    <a:srgbClr val="000000"/>
                  </a:outerShdw>
                </a:effectLst>
              </a:defRPr>
            </a:lvl1pPr>
          </a:lstStyle>
          <a:p>
            <a:fld id="{418FE035-BE3C-49D5-97F3-E395F0E03B11}" type="datetimeFigureOut">
              <a:rPr lang="en-US" smtClean="0"/>
              <a:t>10/22/2013</a:t>
            </a:fld>
            <a:endParaRPr lang="en-US"/>
          </a:p>
        </p:txBody>
      </p:sp>
      <p:sp>
        <p:nvSpPr>
          <p:cNvPr id="309272" name="Rectangle 24"/>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effectLst>
                  <a:outerShdw blurRad="38100" dist="38100" dir="2700000" algn="tl">
                    <a:srgbClr val="000000"/>
                  </a:outerShdw>
                </a:effectLst>
              </a:defRPr>
            </a:lvl1pPr>
          </a:lstStyle>
          <a:p>
            <a:endParaRPr lang="en-US"/>
          </a:p>
        </p:txBody>
      </p:sp>
      <p:sp>
        <p:nvSpPr>
          <p:cNvPr id="309273" name="Rectangle 25"/>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effectLst>
                  <a:outerShdw blurRad="38100" dist="38100" dir="2700000" algn="tl">
                    <a:srgbClr val="000000"/>
                  </a:outerShdw>
                </a:effectLst>
              </a:defRPr>
            </a:lvl1pPr>
          </a:lstStyle>
          <a:p>
            <a:fld id="{073ADFA3-9C6D-4E47-B5FF-9B015EFDF073}" type="slidenum">
              <a:rPr lang="en-US" smtClean="0"/>
              <a:t>‹#›</a:t>
            </a:fld>
            <a:endParaRPr lang="en-US"/>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Times New Roman" charset="0"/>
        </a:defRPr>
      </a:lvl9pPr>
    </p:titleStyle>
    <p:bodyStyle>
      <a:lvl1pPr marL="342900" indent="-342900" algn="l" rtl="0" eaLnBrk="1" fontAlgn="base" hangingPunct="1">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4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hyperlink" Target="http://vi.wikipedia.org/wiki/Bishkek"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4.xml"/><Relationship Id="rId5" Type="http://schemas.openxmlformats.org/officeDocument/2006/relationships/image" Target="../media/image78.jpeg"/><Relationship Id="rId4" Type="http://schemas.openxmlformats.org/officeDocument/2006/relationships/image" Target="../media/image77.gi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6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dirty="0" smtClean="0">
                <a:solidFill>
                  <a:schemeClr val="tx1"/>
                </a:solidFill>
              </a:rPr>
              <a:t/>
            </a:r>
            <a:br>
              <a:rPr lang="en-US" dirty="0" smtClean="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sz="3600" dirty="0" err="1" smtClean="0">
                <a:solidFill>
                  <a:schemeClr val="tx1"/>
                </a:solidFill>
              </a:rPr>
              <a:t>Trường</a:t>
            </a:r>
            <a:r>
              <a:rPr lang="en-US" sz="3600" dirty="0" smtClean="0">
                <a:solidFill>
                  <a:schemeClr val="tx1"/>
                </a:solidFill>
              </a:rPr>
              <a:t> </a:t>
            </a:r>
            <a:r>
              <a:rPr lang="en-US" sz="3600" dirty="0" err="1" smtClean="0">
                <a:solidFill>
                  <a:schemeClr val="tx1"/>
                </a:solidFill>
              </a:rPr>
              <a:t>Đại</a:t>
            </a:r>
            <a:r>
              <a:rPr lang="en-US" sz="3600" dirty="0" smtClean="0">
                <a:solidFill>
                  <a:schemeClr val="tx1"/>
                </a:solidFill>
              </a:rPr>
              <a:t> </a:t>
            </a:r>
            <a:r>
              <a:rPr lang="en-US" sz="3600" dirty="0" err="1" smtClean="0">
                <a:solidFill>
                  <a:schemeClr val="tx1"/>
                </a:solidFill>
              </a:rPr>
              <a:t>Học</a:t>
            </a:r>
            <a:r>
              <a:rPr lang="en-US" sz="3600" dirty="0" smtClean="0">
                <a:solidFill>
                  <a:schemeClr val="tx1"/>
                </a:solidFill>
              </a:rPr>
              <a:t> </a:t>
            </a:r>
            <a:r>
              <a:rPr lang="en-US" sz="3600" dirty="0" err="1" smtClean="0">
                <a:solidFill>
                  <a:schemeClr val="tx1"/>
                </a:solidFill>
              </a:rPr>
              <a:t>Nông</a:t>
            </a:r>
            <a:r>
              <a:rPr lang="en-US" sz="3600" dirty="0" smtClean="0">
                <a:solidFill>
                  <a:schemeClr val="tx1"/>
                </a:solidFill>
              </a:rPr>
              <a:t> </a:t>
            </a:r>
            <a:r>
              <a:rPr lang="en-US" sz="3600" dirty="0" err="1" smtClean="0">
                <a:solidFill>
                  <a:schemeClr val="tx1"/>
                </a:solidFill>
              </a:rPr>
              <a:t>Lâm</a:t>
            </a:r>
            <a:r>
              <a:rPr lang="en-US" sz="3600" dirty="0" smtClean="0">
                <a:solidFill>
                  <a:schemeClr val="tx1"/>
                </a:solidFill>
              </a:rPr>
              <a:t> TP.HCM</a:t>
            </a:r>
            <a:br>
              <a:rPr lang="en-US" sz="3600" dirty="0" smtClean="0">
                <a:solidFill>
                  <a:schemeClr val="tx1"/>
                </a:solidFill>
              </a:rPr>
            </a:br>
            <a:r>
              <a:rPr lang="en-US" sz="3600" i="1" u="sng" dirty="0" err="1" smtClean="0">
                <a:solidFill>
                  <a:schemeClr val="tx1"/>
                </a:solidFill>
              </a:rPr>
              <a:t>Môn</a:t>
            </a:r>
            <a:r>
              <a:rPr lang="en-US" sz="3600" dirty="0" smtClean="0">
                <a:solidFill>
                  <a:schemeClr val="tx1"/>
                </a:solidFill>
              </a:rPr>
              <a:t>: </a:t>
            </a:r>
            <a:r>
              <a:rPr lang="en-US" sz="3600" dirty="0" err="1" smtClean="0">
                <a:solidFill>
                  <a:schemeClr val="tx1"/>
                </a:solidFill>
              </a:rPr>
              <a:t>Xã</a:t>
            </a:r>
            <a:r>
              <a:rPr lang="en-US" sz="3600" dirty="0" smtClean="0">
                <a:solidFill>
                  <a:schemeClr val="tx1"/>
                </a:solidFill>
              </a:rPr>
              <a:t> </a:t>
            </a:r>
            <a:r>
              <a:rPr lang="en-US" sz="3600" dirty="0" err="1" smtClean="0">
                <a:solidFill>
                  <a:schemeClr val="tx1"/>
                </a:solidFill>
              </a:rPr>
              <a:t>Hội</a:t>
            </a:r>
            <a:r>
              <a:rPr lang="en-US" sz="3600" dirty="0" smtClean="0">
                <a:solidFill>
                  <a:schemeClr val="tx1"/>
                </a:solidFill>
              </a:rPr>
              <a:t> </a:t>
            </a:r>
            <a:r>
              <a:rPr lang="en-US" sz="3600" dirty="0" err="1" smtClean="0">
                <a:solidFill>
                  <a:schemeClr val="tx1"/>
                </a:solidFill>
              </a:rPr>
              <a:t>Học</a:t>
            </a:r>
            <a:r>
              <a:rPr lang="en-US" sz="3600" dirty="0" smtClean="0">
                <a:solidFill>
                  <a:schemeClr val="tx1"/>
                </a:solidFill>
              </a:rPr>
              <a:t/>
            </a:r>
            <a:br>
              <a:rPr lang="en-US" sz="3600" dirty="0" smtClean="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NHÓM XÃ HỘI VÀ TỔ CHỨC XÃ HỘI</a:t>
            </a:r>
            <a:br>
              <a:rPr lang="en-US" dirty="0" smtClean="0">
                <a:solidFill>
                  <a:schemeClr val="tx1"/>
                </a:solidFill>
              </a:rPr>
            </a:br>
            <a:r>
              <a:rPr lang="en-US" dirty="0" smtClean="0">
                <a:solidFill>
                  <a:schemeClr val="tx1"/>
                </a:solidFill>
              </a:rPr>
              <a:t/>
            </a:r>
            <a:br>
              <a:rPr lang="en-US" dirty="0" smtClean="0">
                <a:solidFill>
                  <a:schemeClr val="tx1"/>
                </a:solidFill>
              </a:rPr>
            </a:br>
            <a:r>
              <a:rPr lang="en-US" sz="4000" i="1" u="sng" dirty="0" smtClean="0">
                <a:solidFill>
                  <a:schemeClr val="tx1"/>
                </a:solidFill>
              </a:rPr>
              <a:t>GVHD</a:t>
            </a:r>
            <a:r>
              <a:rPr lang="en-US" sz="4000" dirty="0" smtClean="0">
                <a:solidFill>
                  <a:schemeClr val="tx1"/>
                </a:solidFill>
              </a:rPr>
              <a:t>: </a:t>
            </a:r>
            <a:r>
              <a:rPr lang="en-US" sz="4000" dirty="0" err="1" smtClean="0">
                <a:solidFill>
                  <a:schemeClr val="tx1"/>
                </a:solidFill>
              </a:rPr>
              <a:t>Nguyễn</a:t>
            </a:r>
            <a:r>
              <a:rPr lang="en-US" sz="4000" dirty="0" smtClean="0">
                <a:solidFill>
                  <a:schemeClr val="tx1"/>
                </a:solidFill>
              </a:rPr>
              <a:t> </a:t>
            </a:r>
            <a:r>
              <a:rPr lang="en-US" sz="4000" dirty="0" err="1" smtClean="0">
                <a:solidFill>
                  <a:schemeClr val="tx1"/>
                </a:solidFill>
              </a:rPr>
              <a:t>Đức</a:t>
            </a:r>
            <a:r>
              <a:rPr lang="en-US" sz="4000" dirty="0" smtClean="0">
                <a:solidFill>
                  <a:schemeClr val="tx1"/>
                </a:solidFill>
              </a:rPr>
              <a:t> </a:t>
            </a:r>
            <a:r>
              <a:rPr lang="en-US" sz="4000" dirty="0" err="1" smtClean="0">
                <a:solidFill>
                  <a:schemeClr val="tx1"/>
                </a:solidFill>
              </a:rPr>
              <a:t>Thành</a:t>
            </a:r>
            <a:r>
              <a:rPr lang="en-US" dirty="0" smtClean="0">
                <a:solidFill>
                  <a:schemeClr val="tx1"/>
                </a:solidFill>
              </a:rPr>
              <a:t/>
            </a:r>
            <a:br>
              <a:rPr lang="en-US" dirty="0" smtClean="0">
                <a:solidFill>
                  <a:schemeClr val="tx1"/>
                </a:solidFill>
              </a:rPr>
            </a:br>
            <a:r>
              <a:rPr lang="en-US" dirty="0" smtClean="0">
                <a:solidFill>
                  <a:schemeClr val="tx1"/>
                </a:solidFill>
              </a:rPr>
              <a:t/>
            </a:r>
            <a:br>
              <a:rPr lang="en-US" dirty="0" smtClean="0">
                <a:solidFill>
                  <a:schemeClr val="tx1"/>
                </a:solidFill>
              </a:rPr>
            </a:br>
            <a:endParaRPr lang="en-US" dirty="0">
              <a:solidFill>
                <a:schemeClr val="tx1"/>
              </a:solidFill>
            </a:endParaRPr>
          </a:p>
        </p:txBody>
      </p:sp>
      <p:sp>
        <p:nvSpPr>
          <p:cNvPr id="3" name="Subtitle 2"/>
          <p:cNvSpPr>
            <a:spLocks noGrp="1"/>
          </p:cNvSpPr>
          <p:nvPr>
            <p:ph type="subTitle" sz="quarter" idx="1"/>
          </p:nvPr>
        </p:nvSpPr>
        <p:spPr/>
        <p:txBody>
          <a:bodyPr/>
          <a:lstStyle/>
          <a:p>
            <a:endParaRPr lang="en-US" dirty="0"/>
          </a:p>
        </p:txBody>
      </p:sp>
    </p:spTree>
    <p:extLst>
      <p:ext uri="{BB962C8B-B14F-4D97-AF65-F5344CB8AC3E}">
        <p14:creationId xmlns:p14="http://schemas.microsoft.com/office/powerpoint/2010/main" val="8258154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00200"/>
            <a:ext cx="8229600" cy="1143000"/>
          </a:xfrm>
        </p:spPr>
        <p:txBody>
          <a:bodyPr/>
          <a:lstStyle/>
          <a:p>
            <a:pPr algn="l"/>
            <a:r>
              <a:rPr lang="en-US" dirty="0" smtClean="0">
                <a:solidFill>
                  <a:schemeClr val="tx1"/>
                </a:solidFill>
              </a:rPr>
              <a:t/>
            </a:r>
            <a:br>
              <a:rPr lang="en-US" dirty="0" smtClean="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dirty="0">
                <a:solidFill>
                  <a:schemeClr val="tx1"/>
                </a:solidFill>
              </a:rPr>
              <a:t/>
            </a:r>
            <a:br>
              <a:rPr lang="en-US" dirty="0">
                <a:solidFill>
                  <a:schemeClr val="tx1"/>
                </a:solidFill>
              </a:rPr>
            </a:br>
            <a:r>
              <a:rPr lang="en-US" u="sng" dirty="0">
                <a:solidFill>
                  <a:schemeClr val="tx1"/>
                </a:solidFill>
              </a:rPr>
              <a:t/>
            </a:r>
            <a:br>
              <a:rPr lang="en-US" u="sng" dirty="0">
                <a:solidFill>
                  <a:schemeClr val="tx1"/>
                </a:solidFill>
              </a:rPr>
            </a:br>
            <a:r>
              <a:rPr lang="en-US" u="sng" dirty="0" smtClean="0">
                <a:solidFill>
                  <a:schemeClr val="tx1"/>
                </a:solidFill>
              </a:rPr>
              <a:t/>
            </a:r>
            <a:br>
              <a:rPr lang="en-US" u="sng" dirty="0" smtClean="0">
                <a:solidFill>
                  <a:schemeClr val="tx1"/>
                </a:solidFill>
              </a:rPr>
            </a:br>
            <a:r>
              <a:rPr lang="en-US" u="sng" dirty="0">
                <a:solidFill>
                  <a:schemeClr val="tx1"/>
                </a:solidFill>
              </a:rPr>
              <a:t/>
            </a:r>
            <a:br>
              <a:rPr lang="en-US" u="sng" dirty="0">
                <a:solidFill>
                  <a:schemeClr val="tx1"/>
                </a:solidFill>
              </a:rPr>
            </a:br>
            <a:r>
              <a:rPr lang="en-US" sz="3200" u="sng" dirty="0" smtClean="0">
                <a:solidFill>
                  <a:schemeClr val="tx1"/>
                </a:solidFill>
              </a:rPr>
              <a:t>1.1.2 </a:t>
            </a:r>
            <a:r>
              <a:rPr lang="en-US" sz="3200" u="sng" dirty="0" err="1" smtClean="0">
                <a:solidFill>
                  <a:schemeClr val="tx1"/>
                </a:solidFill>
              </a:rPr>
              <a:t>Tập</a:t>
            </a:r>
            <a:r>
              <a:rPr lang="en-US" sz="3200" u="sng" dirty="0" smtClean="0">
                <a:solidFill>
                  <a:schemeClr val="tx1"/>
                </a:solidFill>
              </a:rPr>
              <a:t> </a:t>
            </a:r>
            <a:r>
              <a:rPr lang="en-US" sz="3200" u="sng" dirty="0" err="1" smtClean="0">
                <a:solidFill>
                  <a:schemeClr val="tx1"/>
                </a:solidFill>
              </a:rPr>
              <a:t>thể</a:t>
            </a:r>
            <a:r>
              <a:rPr lang="en-US" sz="3200" u="sng" dirty="0" smtClean="0">
                <a:solidFill>
                  <a:schemeClr val="tx1"/>
                </a:solidFill>
              </a:rPr>
              <a:t> </a:t>
            </a:r>
            <a:r>
              <a:rPr lang="en-US" sz="3200" u="sng" dirty="0" err="1" smtClean="0">
                <a:solidFill>
                  <a:schemeClr val="tx1"/>
                </a:solidFill>
              </a:rPr>
              <a:t>và</a:t>
            </a:r>
            <a:r>
              <a:rPr lang="en-US" sz="3200" u="sng" dirty="0" smtClean="0">
                <a:solidFill>
                  <a:schemeClr val="tx1"/>
                </a:solidFill>
              </a:rPr>
              <a:t> </a:t>
            </a:r>
            <a:r>
              <a:rPr lang="en-US" sz="3200" u="sng" dirty="0" err="1" smtClean="0">
                <a:solidFill>
                  <a:schemeClr val="tx1"/>
                </a:solidFill>
              </a:rPr>
              <a:t>cộng</a:t>
            </a:r>
            <a:r>
              <a:rPr lang="en-US" sz="3200" u="sng" dirty="0" smtClean="0">
                <a:solidFill>
                  <a:schemeClr val="tx1"/>
                </a:solidFill>
              </a:rPr>
              <a:t> </a:t>
            </a:r>
            <a:r>
              <a:rPr lang="en-US" sz="3200" u="sng" dirty="0" err="1" smtClean="0">
                <a:solidFill>
                  <a:schemeClr val="tx1"/>
                </a:solidFill>
              </a:rPr>
              <a:t>đồng</a:t>
            </a:r>
            <a:r>
              <a:rPr lang="en-US" u="sng" dirty="0">
                <a:solidFill>
                  <a:schemeClr val="tx1"/>
                </a:solidFill>
              </a:rPr>
              <a:t/>
            </a:r>
            <a:br>
              <a:rPr lang="en-US" u="sng" dirty="0">
                <a:solidFill>
                  <a:schemeClr val="tx1"/>
                </a:solidFill>
              </a:rPr>
            </a:br>
            <a:r>
              <a:rPr lang="en-US" b="0" u="sng" dirty="0" smtClean="0">
                <a:solidFill>
                  <a:schemeClr val="tx1"/>
                </a:solidFill>
              </a:rPr>
              <a:t>- </a:t>
            </a:r>
            <a:r>
              <a:rPr lang="en-US" sz="2800" b="0" dirty="0" err="1" smtClean="0">
                <a:solidFill>
                  <a:schemeClr val="tx1"/>
                </a:solidFill>
                <a:effectLst/>
              </a:rPr>
              <a:t>Tập</a:t>
            </a:r>
            <a:r>
              <a:rPr lang="en-US" sz="2800" b="0" dirty="0" smtClean="0">
                <a:solidFill>
                  <a:schemeClr val="tx1"/>
                </a:solidFill>
                <a:effectLst/>
              </a:rPr>
              <a:t> </a:t>
            </a:r>
            <a:r>
              <a:rPr lang="en-US" sz="2800" b="0" dirty="0" err="1" smtClean="0">
                <a:solidFill>
                  <a:schemeClr val="tx1"/>
                </a:solidFill>
                <a:effectLst/>
              </a:rPr>
              <a:t>thể</a:t>
            </a:r>
            <a:r>
              <a:rPr lang="en-US" sz="2800" b="0" dirty="0" smtClean="0">
                <a:solidFill>
                  <a:schemeClr val="tx1"/>
                </a:solidFill>
                <a:effectLst/>
              </a:rPr>
              <a:t> </a:t>
            </a:r>
            <a:r>
              <a:rPr lang="en-US" sz="2800" b="0" dirty="0" err="1" smtClean="0">
                <a:solidFill>
                  <a:schemeClr val="tx1"/>
                </a:solidFill>
                <a:effectLst/>
              </a:rPr>
              <a:t>là</a:t>
            </a:r>
            <a:r>
              <a:rPr lang="en-US" sz="2800" b="0" dirty="0" smtClean="0">
                <a:solidFill>
                  <a:schemeClr val="tx1"/>
                </a:solidFill>
                <a:effectLst/>
              </a:rPr>
              <a:t> </a:t>
            </a:r>
            <a:r>
              <a:rPr lang="en-US" sz="2800" b="0" dirty="0" err="1" smtClean="0">
                <a:solidFill>
                  <a:schemeClr val="tx1"/>
                </a:solidFill>
                <a:effectLst/>
              </a:rPr>
              <a:t>một</a:t>
            </a:r>
            <a:r>
              <a:rPr lang="en-US" sz="2800" b="0" dirty="0" smtClean="0">
                <a:solidFill>
                  <a:schemeClr val="tx1"/>
                </a:solidFill>
                <a:effectLst/>
              </a:rPr>
              <a:t> </a:t>
            </a:r>
            <a:r>
              <a:rPr lang="en-US" sz="2800" b="0" dirty="0" err="1" smtClean="0">
                <a:solidFill>
                  <a:schemeClr val="tx1"/>
                </a:solidFill>
                <a:effectLst/>
              </a:rPr>
              <a:t>nhóm</a:t>
            </a:r>
            <a:r>
              <a:rPr lang="en-US" sz="2800" b="0" dirty="0" smtClean="0">
                <a:solidFill>
                  <a:schemeClr val="tx1"/>
                </a:solidFill>
                <a:effectLst/>
              </a:rPr>
              <a:t> </a:t>
            </a:r>
            <a:r>
              <a:rPr lang="en-US" sz="2800" b="0" dirty="0" err="1" smtClean="0">
                <a:solidFill>
                  <a:schemeClr val="tx1"/>
                </a:solidFill>
                <a:effectLst/>
              </a:rPr>
              <a:t>độc</a:t>
            </a:r>
            <a:r>
              <a:rPr lang="en-US" sz="2800" b="0" dirty="0" smtClean="0">
                <a:solidFill>
                  <a:schemeClr val="tx1"/>
                </a:solidFill>
                <a:effectLst/>
              </a:rPr>
              <a:t> </a:t>
            </a:r>
            <a:r>
              <a:rPr lang="en-US" sz="2800" b="0" dirty="0" err="1" smtClean="0">
                <a:solidFill>
                  <a:schemeClr val="tx1"/>
                </a:solidFill>
                <a:effectLst/>
              </a:rPr>
              <a:t>lập</a:t>
            </a:r>
            <a:r>
              <a:rPr lang="en-US" sz="2800" b="0" dirty="0" smtClean="0">
                <a:solidFill>
                  <a:schemeClr val="tx1"/>
                </a:solidFill>
                <a:effectLst/>
              </a:rPr>
              <a:t> </a:t>
            </a:r>
            <a:r>
              <a:rPr lang="en-US" sz="2800" b="0" dirty="0" err="1" smtClean="0">
                <a:solidFill>
                  <a:schemeClr val="tx1"/>
                </a:solidFill>
                <a:effectLst/>
              </a:rPr>
              <a:t>về</a:t>
            </a:r>
            <a:r>
              <a:rPr lang="en-US" sz="2800" b="0" dirty="0" smtClean="0">
                <a:solidFill>
                  <a:schemeClr val="tx1"/>
                </a:solidFill>
                <a:effectLst/>
              </a:rPr>
              <a:t> </a:t>
            </a:r>
            <a:r>
              <a:rPr lang="en-US" sz="2800" b="0" dirty="0" err="1" smtClean="0">
                <a:solidFill>
                  <a:schemeClr val="tx1"/>
                </a:solidFill>
                <a:effectLst/>
              </a:rPr>
              <a:t>mặt</a:t>
            </a:r>
            <a:r>
              <a:rPr lang="en-US" sz="2800" b="0" dirty="0" smtClean="0">
                <a:solidFill>
                  <a:schemeClr val="tx1"/>
                </a:solidFill>
                <a:effectLst/>
              </a:rPr>
              <a:t> </a:t>
            </a:r>
            <a:r>
              <a:rPr lang="en-US" sz="2800" b="0" dirty="0" err="1" smtClean="0">
                <a:solidFill>
                  <a:schemeClr val="tx1"/>
                </a:solidFill>
                <a:effectLst/>
              </a:rPr>
              <a:t>pháp</a:t>
            </a:r>
            <a:r>
              <a:rPr lang="en-US" sz="2800" b="0" dirty="0" smtClean="0">
                <a:solidFill>
                  <a:schemeClr val="tx1"/>
                </a:solidFill>
                <a:effectLst/>
              </a:rPr>
              <a:t/>
            </a:r>
            <a:br>
              <a:rPr lang="en-US" sz="2800" b="0" dirty="0" smtClean="0">
                <a:solidFill>
                  <a:schemeClr val="tx1"/>
                </a:solidFill>
                <a:effectLst/>
              </a:rPr>
            </a:br>
            <a:r>
              <a:rPr lang="en-US" sz="2800" b="0" dirty="0" smtClean="0">
                <a:solidFill>
                  <a:schemeClr val="tx1"/>
                </a:solidFill>
                <a:effectLst/>
              </a:rPr>
              <a:t> </a:t>
            </a:r>
            <a:r>
              <a:rPr lang="en-US" sz="2800" b="0" dirty="0" err="1" smtClean="0">
                <a:solidFill>
                  <a:schemeClr val="tx1"/>
                </a:solidFill>
                <a:effectLst/>
              </a:rPr>
              <a:t>lý</a:t>
            </a:r>
            <a:r>
              <a:rPr lang="en-US" sz="2800" b="0" dirty="0" smtClean="0">
                <a:solidFill>
                  <a:schemeClr val="tx1"/>
                </a:solidFill>
                <a:effectLst/>
              </a:rPr>
              <a:t> </a:t>
            </a:r>
            <a:r>
              <a:rPr lang="en-US" sz="2800" b="0" dirty="0" err="1" smtClean="0">
                <a:solidFill>
                  <a:schemeClr val="tx1"/>
                </a:solidFill>
                <a:effectLst/>
              </a:rPr>
              <a:t>có</a:t>
            </a:r>
            <a:r>
              <a:rPr lang="en-US" sz="2800" b="0" dirty="0" smtClean="0">
                <a:solidFill>
                  <a:schemeClr val="tx1"/>
                </a:solidFill>
                <a:effectLst/>
              </a:rPr>
              <a:t> </a:t>
            </a:r>
            <a:r>
              <a:rPr lang="en-US" sz="2800" b="0" dirty="0" err="1" smtClean="0">
                <a:solidFill>
                  <a:schemeClr val="tx1"/>
                </a:solidFill>
                <a:effectLst/>
              </a:rPr>
              <a:t>tổ</a:t>
            </a:r>
            <a:r>
              <a:rPr lang="en-US" sz="2800" b="0" dirty="0" smtClean="0">
                <a:solidFill>
                  <a:schemeClr val="tx1"/>
                </a:solidFill>
                <a:effectLst/>
              </a:rPr>
              <a:t> </a:t>
            </a:r>
            <a:r>
              <a:rPr lang="en-US" sz="2800" b="0" dirty="0" err="1" smtClean="0">
                <a:solidFill>
                  <a:schemeClr val="tx1"/>
                </a:solidFill>
                <a:effectLst/>
              </a:rPr>
              <a:t>chức</a:t>
            </a:r>
            <a:r>
              <a:rPr lang="en-US" sz="2800" b="0" dirty="0" smtClean="0">
                <a:solidFill>
                  <a:schemeClr val="tx1"/>
                </a:solidFill>
                <a:effectLst/>
              </a:rPr>
              <a:t> </a:t>
            </a:r>
            <a:r>
              <a:rPr lang="en-US" sz="2800" b="0" dirty="0" err="1" smtClean="0">
                <a:solidFill>
                  <a:schemeClr val="tx1"/>
                </a:solidFill>
                <a:effectLst/>
              </a:rPr>
              <a:t>chặt</a:t>
            </a:r>
            <a:r>
              <a:rPr lang="en-US" sz="2800" b="0" dirty="0" smtClean="0">
                <a:solidFill>
                  <a:schemeClr val="tx1"/>
                </a:solidFill>
                <a:effectLst/>
              </a:rPr>
              <a:t> </a:t>
            </a:r>
            <a:r>
              <a:rPr lang="en-US" sz="2800" b="0" dirty="0" err="1" smtClean="0">
                <a:solidFill>
                  <a:schemeClr val="tx1"/>
                </a:solidFill>
                <a:effectLst/>
              </a:rPr>
              <a:t>chẽ</a:t>
            </a:r>
            <a:r>
              <a:rPr lang="en-US" sz="2800" b="0" dirty="0" smtClean="0">
                <a:solidFill>
                  <a:schemeClr val="tx1"/>
                </a:solidFill>
                <a:effectLst/>
              </a:rPr>
              <a:t>, </a:t>
            </a:r>
            <a:r>
              <a:rPr lang="en-US" sz="2800" b="0" dirty="0" err="1" smtClean="0">
                <a:solidFill>
                  <a:schemeClr val="tx1"/>
                </a:solidFill>
                <a:effectLst/>
              </a:rPr>
              <a:t>hoạt</a:t>
            </a:r>
            <a:r>
              <a:rPr lang="en-US" sz="2800" b="0" dirty="0" smtClean="0">
                <a:solidFill>
                  <a:schemeClr val="tx1"/>
                </a:solidFill>
                <a:effectLst/>
              </a:rPr>
              <a:t> </a:t>
            </a:r>
            <a:r>
              <a:rPr lang="en-US" sz="2800" b="0" dirty="0" err="1" smtClean="0">
                <a:solidFill>
                  <a:schemeClr val="tx1"/>
                </a:solidFill>
                <a:effectLst/>
              </a:rPr>
              <a:t>động</a:t>
            </a:r>
            <a:r>
              <a:rPr lang="en-US" sz="2800" b="0" dirty="0" smtClean="0">
                <a:solidFill>
                  <a:schemeClr val="tx1"/>
                </a:solidFill>
                <a:effectLst/>
              </a:rPr>
              <a:t> </a:t>
            </a:r>
            <a:r>
              <a:rPr lang="en-US" sz="2800" b="0" dirty="0" err="1" smtClean="0">
                <a:solidFill>
                  <a:schemeClr val="tx1"/>
                </a:solidFill>
                <a:effectLst/>
              </a:rPr>
              <a:t>theo</a:t>
            </a:r>
            <a:r>
              <a:rPr lang="en-US" sz="2800" b="0" dirty="0" smtClean="0">
                <a:solidFill>
                  <a:schemeClr val="tx1"/>
                </a:solidFill>
                <a:effectLst/>
              </a:rPr>
              <a:t> </a:t>
            </a:r>
            <a:r>
              <a:rPr lang="en-US" sz="2800" b="0" dirty="0" err="1" smtClean="0">
                <a:solidFill>
                  <a:schemeClr val="tx1"/>
                </a:solidFill>
                <a:effectLst/>
              </a:rPr>
              <a:t>một</a:t>
            </a:r>
            <a:r>
              <a:rPr lang="en-US" sz="2800" b="0" dirty="0" smtClean="0">
                <a:solidFill>
                  <a:schemeClr val="tx1"/>
                </a:solidFill>
                <a:effectLst/>
              </a:rPr>
              <a:t> </a:t>
            </a:r>
            <a:br>
              <a:rPr lang="en-US" sz="2800" b="0" dirty="0" smtClean="0">
                <a:solidFill>
                  <a:schemeClr val="tx1"/>
                </a:solidFill>
                <a:effectLst/>
              </a:rPr>
            </a:br>
            <a:r>
              <a:rPr lang="en-US" sz="2800" b="0" dirty="0" err="1" smtClean="0">
                <a:solidFill>
                  <a:schemeClr val="tx1"/>
                </a:solidFill>
                <a:effectLst/>
              </a:rPr>
              <a:t>mục</a:t>
            </a:r>
            <a:r>
              <a:rPr lang="en-US" sz="2800" b="0" dirty="0" smtClean="0">
                <a:solidFill>
                  <a:schemeClr val="tx1"/>
                </a:solidFill>
                <a:effectLst/>
              </a:rPr>
              <a:t> </a:t>
            </a:r>
            <a:r>
              <a:rPr lang="en-US" sz="2800" b="0" dirty="0" err="1" smtClean="0">
                <a:solidFill>
                  <a:schemeClr val="tx1"/>
                </a:solidFill>
                <a:effectLst/>
              </a:rPr>
              <a:t>đích</a:t>
            </a:r>
            <a:r>
              <a:rPr lang="en-US" sz="2800" b="0" dirty="0" smtClean="0">
                <a:solidFill>
                  <a:schemeClr val="tx1"/>
                </a:solidFill>
                <a:effectLst/>
              </a:rPr>
              <a:t> </a:t>
            </a:r>
            <a:r>
              <a:rPr lang="en-US" sz="2800" b="0" dirty="0" err="1" smtClean="0">
                <a:solidFill>
                  <a:schemeClr val="tx1"/>
                </a:solidFill>
                <a:effectLst/>
              </a:rPr>
              <a:t>nhất</a:t>
            </a:r>
            <a:r>
              <a:rPr lang="en-US" sz="2800" b="0" dirty="0" smtClean="0">
                <a:solidFill>
                  <a:schemeClr val="tx1"/>
                </a:solidFill>
                <a:effectLst/>
              </a:rPr>
              <a:t> </a:t>
            </a:r>
            <a:r>
              <a:rPr lang="en-US" sz="2800" b="0" dirty="0" err="1" smtClean="0">
                <a:solidFill>
                  <a:schemeClr val="tx1"/>
                </a:solidFill>
                <a:effectLst/>
              </a:rPr>
              <a:t>định</a:t>
            </a:r>
            <a:r>
              <a:rPr lang="en-US" sz="2800" b="0" dirty="0" smtClean="0">
                <a:solidFill>
                  <a:schemeClr val="tx1"/>
                </a:solidFill>
                <a:effectLst/>
              </a:rPr>
              <a:t> </a:t>
            </a:r>
            <a:r>
              <a:rPr lang="en-US" sz="2800" b="0" dirty="0" err="1" smtClean="0">
                <a:solidFill>
                  <a:schemeClr val="tx1"/>
                </a:solidFill>
                <a:effectLst/>
              </a:rPr>
              <a:t>phục</a:t>
            </a:r>
            <a:r>
              <a:rPr lang="en-US" sz="2800" b="0" dirty="0" smtClean="0">
                <a:solidFill>
                  <a:schemeClr val="tx1"/>
                </a:solidFill>
                <a:effectLst/>
              </a:rPr>
              <a:t> </a:t>
            </a:r>
            <a:r>
              <a:rPr lang="en-US" sz="2800" b="0" dirty="0" err="1" smtClean="0">
                <a:solidFill>
                  <a:schemeClr val="tx1"/>
                </a:solidFill>
                <a:effectLst/>
              </a:rPr>
              <a:t>vụ</a:t>
            </a:r>
            <a:r>
              <a:rPr lang="en-US" sz="2800" b="0" dirty="0" smtClean="0">
                <a:solidFill>
                  <a:schemeClr val="tx1"/>
                </a:solidFill>
                <a:effectLst/>
              </a:rPr>
              <a:t> </a:t>
            </a:r>
            <a:r>
              <a:rPr lang="en-US" sz="2800" b="0" dirty="0" err="1" smtClean="0">
                <a:solidFill>
                  <a:schemeClr val="tx1"/>
                </a:solidFill>
                <a:effectLst/>
              </a:rPr>
              <a:t>cho</a:t>
            </a:r>
            <a:r>
              <a:rPr lang="en-US" sz="2800" b="0" dirty="0" smtClean="0">
                <a:solidFill>
                  <a:schemeClr val="tx1"/>
                </a:solidFill>
                <a:effectLst/>
              </a:rPr>
              <a:t> </a:t>
            </a:r>
            <a:r>
              <a:rPr lang="en-US" sz="2800" b="0" dirty="0" err="1" smtClean="0">
                <a:solidFill>
                  <a:schemeClr val="tx1"/>
                </a:solidFill>
                <a:effectLst/>
              </a:rPr>
              <a:t>lợi</a:t>
            </a:r>
            <a:r>
              <a:rPr lang="en-US" sz="2800" b="0" dirty="0" smtClean="0">
                <a:solidFill>
                  <a:schemeClr val="tx1"/>
                </a:solidFill>
                <a:effectLst/>
              </a:rPr>
              <a:t> </a:t>
            </a:r>
            <a:r>
              <a:rPr lang="en-US" sz="2800" b="0" dirty="0" err="1" smtClean="0">
                <a:solidFill>
                  <a:schemeClr val="tx1"/>
                </a:solidFill>
                <a:effectLst/>
              </a:rPr>
              <a:t>ích</a:t>
            </a:r>
            <a:r>
              <a:rPr lang="en-US" sz="2800" b="0" dirty="0" smtClean="0">
                <a:solidFill>
                  <a:schemeClr val="tx1"/>
                </a:solidFill>
                <a:effectLst/>
              </a:rPr>
              <a:t> </a:t>
            </a:r>
            <a:r>
              <a:rPr lang="en-US" sz="2800" b="0" dirty="0" err="1" smtClean="0">
                <a:solidFill>
                  <a:schemeClr val="tx1"/>
                </a:solidFill>
                <a:effectLst/>
              </a:rPr>
              <a:t>của</a:t>
            </a:r>
            <a:r>
              <a:rPr lang="en-US" sz="2800" b="0" dirty="0" smtClean="0">
                <a:solidFill>
                  <a:schemeClr val="tx1"/>
                </a:solidFill>
                <a:effectLst/>
              </a:rPr>
              <a:t> </a:t>
            </a:r>
            <a:br>
              <a:rPr lang="en-US" sz="2800" b="0" dirty="0" smtClean="0">
                <a:solidFill>
                  <a:schemeClr val="tx1"/>
                </a:solidFill>
                <a:effectLst/>
              </a:rPr>
            </a:br>
            <a:r>
              <a:rPr lang="en-US" sz="2800" b="0" dirty="0" err="1" smtClean="0">
                <a:solidFill>
                  <a:schemeClr val="tx1"/>
                </a:solidFill>
                <a:effectLst/>
              </a:rPr>
              <a:t>xã</a:t>
            </a:r>
            <a:r>
              <a:rPr lang="en-US" sz="2800" b="0" dirty="0" smtClean="0">
                <a:solidFill>
                  <a:schemeClr val="tx1"/>
                </a:solidFill>
                <a:effectLst/>
              </a:rPr>
              <a:t> </a:t>
            </a:r>
            <a:r>
              <a:rPr lang="en-US" sz="2800" b="0" dirty="0" err="1" smtClean="0">
                <a:solidFill>
                  <a:schemeClr val="tx1"/>
                </a:solidFill>
                <a:effectLst/>
              </a:rPr>
              <a:t>hội</a:t>
            </a:r>
            <a:r>
              <a:rPr lang="en-US" sz="2800" b="0" dirty="0" smtClean="0">
                <a:solidFill>
                  <a:schemeClr val="tx1"/>
                </a:solidFill>
                <a:effectLst/>
              </a:rPr>
              <a:t> </a:t>
            </a:r>
            <a:r>
              <a:rPr lang="en-US" sz="2800" b="0" dirty="0" err="1" smtClean="0">
                <a:solidFill>
                  <a:schemeClr val="tx1"/>
                </a:solidFill>
                <a:effectLst/>
              </a:rPr>
              <a:t>vì</a:t>
            </a:r>
            <a:r>
              <a:rPr lang="en-US" sz="2800" b="0" dirty="0" smtClean="0">
                <a:solidFill>
                  <a:schemeClr val="tx1"/>
                </a:solidFill>
                <a:effectLst/>
              </a:rPr>
              <a:t/>
            </a:r>
            <a:br>
              <a:rPr lang="en-US" sz="2800" b="0" dirty="0" smtClean="0">
                <a:solidFill>
                  <a:schemeClr val="tx1"/>
                </a:solidFill>
                <a:effectLst/>
              </a:rPr>
            </a:br>
            <a:r>
              <a:rPr lang="en-US" sz="2800" b="0" dirty="0" err="1" smtClean="0">
                <a:solidFill>
                  <a:schemeClr val="tx1"/>
                </a:solidFill>
                <a:effectLst/>
              </a:rPr>
              <a:t>sự</a:t>
            </a:r>
            <a:r>
              <a:rPr lang="en-US" sz="2800" b="0" dirty="0" smtClean="0">
                <a:solidFill>
                  <a:schemeClr val="tx1"/>
                </a:solidFill>
                <a:effectLst/>
              </a:rPr>
              <a:t> </a:t>
            </a:r>
            <a:r>
              <a:rPr lang="en-US" sz="2800" b="0" dirty="0" err="1" smtClean="0">
                <a:solidFill>
                  <a:schemeClr val="tx1"/>
                </a:solidFill>
                <a:effectLst/>
              </a:rPr>
              <a:t>tiến</a:t>
            </a:r>
            <a:r>
              <a:rPr lang="en-US" sz="2800" b="0" dirty="0" smtClean="0">
                <a:solidFill>
                  <a:schemeClr val="tx1"/>
                </a:solidFill>
                <a:effectLst/>
              </a:rPr>
              <a:t> </a:t>
            </a:r>
            <a:r>
              <a:rPr lang="en-US" sz="2800" b="0" dirty="0" err="1" smtClean="0">
                <a:solidFill>
                  <a:schemeClr val="tx1"/>
                </a:solidFill>
                <a:effectLst/>
              </a:rPr>
              <a:t>bộ</a:t>
            </a:r>
            <a:r>
              <a:rPr lang="en-US" sz="2800" b="0" dirty="0" smtClean="0">
                <a:solidFill>
                  <a:schemeClr val="tx1"/>
                </a:solidFill>
                <a:effectLst/>
              </a:rPr>
              <a:t> </a:t>
            </a:r>
            <a:r>
              <a:rPr lang="en-US" sz="2800" b="0" dirty="0" err="1" smtClean="0">
                <a:solidFill>
                  <a:schemeClr val="tx1"/>
                </a:solidFill>
                <a:effectLst/>
              </a:rPr>
              <a:t>của</a:t>
            </a:r>
            <a:r>
              <a:rPr lang="en-US" sz="2800" b="0" dirty="0" smtClean="0">
                <a:solidFill>
                  <a:schemeClr val="tx1"/>
                </a:solidFill>
                <a:effectLst/>
              </a:rPr>
              <a:t> </a:t>
            </a:r>
            <a:r>
              <a:rPr lang="en-US" sz="2800" b="0" dirty="0" err="1" smtClean="0">
                <a:solidFill>
                  <a:schemeClr val="tx1"/>
                </a:solidFill>
                <a:effectLst/>
              </a:rPr>
              <a:t>xã</a:t>
            </a:r>
            <a:r>
              <a:rPr lang="en-US" sz="2800" b="0" dirty="0" smtClean="0">
                <a:solidFill>
                  <a:schemeClr val="tx1"/>
                </a:solidFill>
                <a:effectLst/>
              </a:rPr>
              <a:t> </a:t>
            </a:r>
            <a:r>
              <a:rPr lang="en-US" sz="2800" b="0" dirty="0" err="1" smtClean="0">
                <a:solidFill>
                  <a:schemeClr val="tx1"/>
                </a:solidFill>
                <a:effectLst/>
              </a:rPr>
              <a:t>hội</a:t>
            </a:r>
            <a:r>
              <a:rPr lang="en-US" sz="2800" b="0" dirty="0" smtClean="0">
                <a:solidFill>
                  <a:schemeClr val="tx1"/>
                </a:solidFill>
                <a:effectLst/>
              </a:rPr>
              <a:t>. </a:t>
            </a:r>
            <a:r>
              <a:rPr lang="en-US" sz="2800" b="0" dirty="0" err="1" smtClean="0">
                <a:solidFill>
                  <a:schemeClr val="tx1"/>
                </a:solidFill>
                <a:effectLst/>
              </a:rPr>
              <a:t>Tập</a:t>
            </a:r>
            <a:r>
              <a:rPr lang="en-US" sz="2800" b="0" dirty="0" smtClean="0">
                <a:solidFill>
                  <a:schemeClr val="tx1"/>
                </a:solidFill>
                <a:effectLst/>
              </a:rPr>
              <a:t> </a:t>
            </a:r>
            <a:r>
              <a:rPr lang="en-US" sz="2800" b="0" dirty="0" err="1" smtClean="0">
                <a:solidFill>
                  <a:schemeClr val="tx1"/>
                </a:solidFill>
                <a:effectLst/>
              </a:rPr>
              <a:t>thể</a:t>
            </a:r>
            <a:r>
              <a:rPr lang="en-US" sz="2800" b="0" dirty="0" smtClean="0">
                <a:solidFill>
                  <a:schemeClr val="tx1"/>
                </a:solidFill>
                <a:effectLst/>
              </a:rPr>
              <a:t> </a:t>
            </a:r>
            <a:r>
              <a:rPr lang="en-US" sz="2800" b="0" dirty="0" err="1" smtClean="0">
                <a:solidFill>
                  <a:schemeClr val="tx1"/>
                </a:solidFill>
                <a:effectLst/>
              </a:rPr>
              <a:t>tồn</a:t>
            </a:r>
            <a:r>
              <a:rPr lang="en-US" sz="2800" b="0" dirty="0" smtClean="0">
                <a:solidFill>
                  <a:schemeClr val="tx1"/>
                </a:solidFill>
                <a:effectLst/>
              </a:rPr>
              <a:t> </a:t>
            </a:r>
            <a:r>
              <a:rPr lang="en-US" sz="2800" b="0" dirty="0" err="1" smtClean="0">
                <a:solidFill>
                  <a:schemeClr val="tx1"/>
                </a:solidFill>
                <a:effectLst/>
              </a:rPr>
              <a:t>tại</a:t>
            </a:r>
            <a:r>
              <a:rPr lang="en-US" sz="2800" b="0" dirty="0" smtClean="0">
                <a:solidFill>
                  <a:schemeClr val="tx1"/>
                </a:solidFill>
                <a:effectLst/>
              </a:rPr>
              <a:t> </a:t>
            </a:r>
            <a:r>
              <a:rPr lang="en-US" sz="2800" b="0" dirty="0" err="1" smtClean="0">
                <a:solidFill>
                  <a:schemeClr val="tx1"/>
                </a:solidFill>
                <a:effectLst/>
              </a:rPr>
              <a:t>trên</a:t>
            </a:r>
            <a:r>
              <a:rPr lang="en-US" sz="2800" b="0" dirty="0" smtClean="0">
                <a:solidFill>
                  <a:schemeClr val="tx1"/>
                </a:solidFill>
                <a:effectLst/>
              </a:rPr>
              <a:t> </a:t>
            </a:r>
            <a:br>
              <a:rPr lang="en-US" sz="2800" b="0" dirty="0" smtClean="0">
                <a:solidFill>
                  <a:schemeClr val="tx1"/>
                </a:solidFill>
                <a:effectLst/>
              </a:rPr>
            </a:br>
            <a:r>
              <a:rPr lang="en-US" sz="2800" b="0" dirty="0" err="1" smtClean="0">
                <a:solidFill>
                  <a:schemeClr val="tx1"/>
                </a:solidFill>
                <a:effectLst/>
              </a:rPr>
              <a:t>một</a:t>
            </a:r>
            <a:r>
              <a:rPr lang="en-US" sz="2800" b="0" dirty="0" smtClean="0">
                <a:solidFill>
                  <a:schemeClr val="tx1"/>
                </a:solidFill>
                <a:effectLst/>
              </a:rPr>
              <a:t> </a:t>
            </a:r>
            <a:r>
              <a:rPr lang="en-US" sz="2800" b="0" dirty="0" err="1" smtClean="0">
                <a:solidFill>
                  <a:schemeClr val="tx1"/>
                </a:solidFill>
                <a:effectLst/>
              </a:rPr>
              <a:t>địa</a:t>
            </a:r>
            <a:r>
              <a:rPr lang="en-US" sz="2800" b="0" dirty="0" smtClean="0">
                <a:solidFill>
                  <a:schemeClr val="tx1"/>
                </a:solidFill>
                <a:effectLst/>
              </a:rPr>
              <a:t> </a:t>
            </a:r>
            <a:r>
              <a:rPr lang="en-US" sz="2800" b="0" dirty="0" err="1" smtClean="0">
                <a:solidFill>
                  <a:schemeClr val="tx1"/>
                </a:solidFill>
                <a:effectLst/>
              </a:rPr>
              <a:t>bàn</a:t>
            </a:r>
            <a:r>
              <a:rPr lang="en-US" sz="2800" b="0" dirty="0" smtClean="0">
                <a:solidFill>
                  <a:schemeClr val="tx1"/>
                </a:solidFill>
                <a:effectLst/>
              </a:rPr>
              <a:t> </a:t>
            </a:r>
            <a:r>
              <a:rPr lang="en-US" sz="2800" b="0" dirty="0" err="1" smtClean="0">
                <a:solidFill>
                  <a:schemeClr val="tx1"/>
                </a:solidFill>
                <a:effectLst/>
              </a:rPr>
              <a:t>và</a:t>
            </a:r>
            <a:r>
              <a:rPr lang="en-US" sz="2800" b="0" dirty="0" smtClean="0">
                <a:solidFill>
                  <a:schemeClr val="tx1"/>
                </a:solidFill>
                <a:effectLst/>
              </a:rPr>
              <a:t> </a:t>
            </a:r>
            <a:r>
              <a:rPr lang="en-US" sz="2800" b="0" dirty="0" err="1" smtClean="0">
                <a:solidFill>
                  <a:schemeClr val="tx1"/>
                </a:solidFill>
                <a:effectLst/>
              </a:rPr>
              <a:t>trong</a:t>
            </a:r>
            <a:r>
              <a:rPr lang="en-US" sz="2800" b="0" dirty="0" smtClean="0">
                <a:solidFill>
                  <a:schemeClr val="tx1"/>
                </a:solidFill>
                <a:effectLst/>
              </a:rPr>
              <a:t> </a:t>
            </a:r>
            <a:r>
              <a:rPr lang="en-US" sz="2800" b="0" dirty="0" err="1" smtClean="0">
                <a:solidFill>
                  <a:schemeClr val="tx1"/>
                </a:solidFill>
                <a:effectLst/>
              </a:rPr>
              <a:t>một</a:t>
            </a:r>
            <a:r>
              <a:rPr lang="en-US" sz="2800" b="0" dirty="0" smtClean="0">
                <a:solidFill>
                  <a:schemeClr val="tx1"/>
                </a:solidFill>
                <a:effectLst/>
              </a:rPr>
              <a:t> </a:t>
            </a:r>
            <a:r>
              <a:rPr lang="en-US" sz="2800" b="0" dirty="0" err="1" smtClean="0">
                <a:solidFill>
                  <a:schemeClr val="tx1"/>
                </a:solidFill>
                <a:effectLst/>
              </a:rPr>
              <a:t>khoảng</a:t>
            </a:r>
            <a:r>
              <a:rPr lang="en-US" sz="2800" b="0" dirty="0" smtClean="0">
                <a:solidFill>
                  <a:schemeClr val="tx1"/>
                </a:solidFill>
                <a:effectLst/>
              </a:rPr>
              <a:t> </a:t>
            </a:r>
            <a:r>
              <a:rPr lang="en-US" sz="2800" b="0" dirty="0" err="1" smtClean="0">
                <a:solidFill>
                  <a:schemeClr val="tx1"/>
                </a:solidFill>
                <a:effectLst/>
              </a:rPr>
              <a:t>thời</a:t>
            </a:r>
            <a:r>
              <a:rPr lang="en-US" sz="2800" b="0" dirty="0" smtClean="0">
                <a:solidFill>
                  <a:schemeClr val="tx1"/>
                </a:solidFill>
                <a:effectLst/>
              </a:rPr>
              <a:t> </a:t>
            </a:r>
            <a:r>
              <a:rPr lang="en-US" sz="2800" b="0" dirty="0" err="1" smtClean="0">
                <a:solidFill>
                  <a:schemeClr val="tx1"/>
                </a:solidFill>
                <a:effectLst/>
              </a:rPr>
              <a:t>gian</a:t>
            </a:r>
            <a:r>
              <a:rPr lang="en-US" sz="2800" b="0" dirty="0" smtClean="0">
                <a:solidFill>
                  <a:schemeClr val="tx1"/>
                </a:solidFill>
                <a:effectLst/>
              </a:rPr>
              <a:t> </a:t>
            </a:r>
            <a:r>
              <a:rPr lang="en-US" sz="2800" b="0" dirty="0" err="1" smtClean="0">
                <a:solidFill>
                  <a:schemeClr val="tx1"/>
                </a:solidFill>
                <a:effectLst/>
              </a:rPr>
              <a:t>nhất</a:t>
            </a:r>
            <a:r>
              <a:rPr lang="en-US" sz="2800" b="0" dirty="0" smtClean="0">
                <a:solidFill>
                  <a:schemeClr val="tx1"/>
                </a:solidFill>
                <a:effectLst/>
              </a:rPr>
              <a:t> </a:t>
            </a:r>
            <a:r>
              <a:rPr lang="en-US" sz="2800" b="0" dirty="0" err="1" smtClean="0">
                <a:solidFill>
                  <a:schemeClr val="tx1"/>
                </a:solidFill>
                <a:effectLst/>
              </a:rPr>
              <a:t>định</a:t>
            </a:r>
            <a:r>
              <a:rPr lang="en-US" sz="2800" b="0" dirty="0" smtClean="0">
                <a:solidFill>
                  <a:schemeClr val="tx1"/>
                </a:solidFill>
                <a:effectLst/>
              </a:rPr>
              <a:t> do </a:t>
            </a:r>
            <a:r>
              <a:rPr lang="en-US" sz="2800" b="0" dirty="0" err="1" smtClean="0">
                <a:solidFill>
                  <a:schemeClr val="tx1"/>
                </a:solidFill>
                <a:effectLst/>
              </a:rPr>
              <a:t>xã</a:t>
            </a:r>
            <a:r>
              <a:rPr lang="en-US" sz="2800" b="0" dirty="0" smtClean="0">
                <a:solidFill>
                  <a:schemeClr val="tx1"/>
                </a:solidFill>
                <a:effectLst/>
              </a:rPr>
              <a:t> </a:t>
            </a:r>
            <a:r>
              <a:rPr lang="en-US" sz="2800" b="0" dirty="0" err="1" smtClean="0">
                <a:solidFill>
                  <a:schemeClr val="tx1"/>
                </a:solidFill>
                <a:effectLst/>
              </a:rPr>
              <a:t>hội</a:t>
            </a:r>
            <a:r>
              <a:rPr lang="en-US" sz="2800" b="0" dirty="0" smtClean="0">
                <a:solidFill>
                  <a:schemeClr val="tx1"/>
                </a:solidFill>
                <a:effectLst/>
              </a:rPr>
              <a:t> qui </a:t>
            </a:r>
            <a:r>
              <a:rPr lang="en-US" sz="2800" b="0" dirty="0" err="1" smtClean="0">
                <a:solidFill>
                  <a:schemeClr val="tx1"/>
                </a:solidFill>
                <a:effectLst/>
              </a:rPr>
              <a:t>định</a:t>
            </a:r>
            <a:r>
              <a:rPr lang="en-US" sz="2800" b="0" dirty="0" smtClean="0">
                <a:solidFill>
                  <a:schemeClr val="tx1"/>
                </a:solidFill>
                <a:effectLst/>
              </a:rPr>
              <a:t>.</a:t>
            </a:r>
            <a:r>
              <a:rPr lang="en-US" sz="2800" dirty="0" smtClean="0">
                <a:solidFill>
                  <a:schemeClr val="tx1"/>
                </a:solidFill>
                <a:effectLst/>
              </a:rPr>
              <a:t/>
            </a:r>
            <a:br>
              <a:rPr lang="en-US" sz="2800" dirty="0" smtClean="0">
                <a:solidFill>
                  <a:schemeClr val="tx1"/>
                </a:solidFill>
                <a:effectLst/>
              </a:rPr>
            </a:br>
            <a:r>
              <a:rPr lang="en-US" sz="2800" dirty="0" smtClean="0">
                <a:solidFill>
                  <a:schemeClr val="tx1"/>
                </a:solidFill>
                <a:effectLst/>
              </a:rPr>
              <a:t/>
            </a:r>
            <a:br>
              <a:rPr lang="en-US" sz="2800" dirty="0" smtClean="0">
                <a:solidFill>
                  <a:schemeClr val="tx1"/>
                </a:solidFill>
                <a:effectLst/>
              </a:rPr>
            </a:br>
            <a:r>
              <a:rPr lang="en-US" sz="2800" dirty="0" smtClean="0">
                <a:solidFill>
                  <a:schemeClr val="tx1"/>
                </a:solidFill>
                <a:effectLst/>
              </a:rPr>
              <a:t>- </a:t>
            </a:r>
            <a:r>
              <a:rPr lang="en-US" sz="2800" b="0" dirty="0" smtClean="0">
                <a:solidFill>
                  <a:schemeClr val="tx1"/>
                </a:solidFill>
                <a:effectLst/>
              </a:rPr>
              <a:t>C</a:t>
            </a:r>
            <a:r>
              <a:rPr lang="vi-VN" sz="2800" b="0" dirty="0" smtClean="0">
                <a:solidFill>
                  <a:schemeClr val="tx1"/>
                </a:solidFill>
                <a:effectLst/>
              </a:rPr>
              <a:t>ộng đồng - một nhóm người sống trong một</a:t>
            </a:r>
            <a:r>
              <a:rPr lang="en-US" sz="2800" b="0" dirty="0" smtClean="0">
                <a:solidFill>
                  <a:schemeClr val="tx1"/>
                </a:solidFill>
                <a:effectLst/>
              </a:rPr>
              <a:t/>
            </a:r>
            <a:br>
              <a:rPr lang="en-US" sz="2800" b="0" dirty="0" smtClean="0">
                <a:solidFill>
                  <a:schemeClr val="tx1"/>
                </a:solidFill>
                <a:effectLst/>
              </a:rPr>
            </a:br>
            <a:r>
              <a:rPr lang="vi-VN" sz="2800" b="0" dirty="0" smtClean="0">
                <a:solidFill>
                  <a:schemeClr val="tx1"/>
                </a:solidFill>
                <a:effectLst/>
              </a:rPr>
              <a:t> </a:t>
            </a:r>
            <a:r>
              <a:rPr lang="en-US" sz="2800" b="0" dirty="0" smtClean="0">
                <a:solidFill>
                  <a:schemeClr val="tx1"/>
                </a:solidFill>
                <a:effectLst/>
              </a:rPr>
              <a:t> </a:t>
            </a:r>
            <a:r>
              <a:rPr lang="vi-VN" sz="2800" b="0" dirty="0" smtClean="0">
                <a:solidFill>
                  <a:schemeClr val="tx1"/>
                </a:solidFill>
                <a:effectLst/>
              </a:rPr>
              <a:t>khu vực địa lý nhất định; </a:t>
            </a:r>
            <a:r>
              <a:rPr lang="en-US" sz="2800" b="0" dirty="0" smtClean="0">
                <a:solidFill>
                  <a:schemeClr val="tx1"/>
                </a:solidFill>
                <a:effectLst/>
              </a:rPr>
              <a:t>“</a:t>
            </a:r>
            <a:r>
              <a:rPr lang="vi-VN" sz="2800" b="0" dirty="0" smtClean="0">
                <a:solidFill>
                  <a:schemeClr val="tx1"/>
                </a:solidFill>
                <a:effectLst/>
              </a:rPr>
              <a:t>một tập hợp từ</a:t>
            </a:r>
            <a:r>
              <a:rPr lang="en-US" sz="2800" b="0" dirty="0" smtClean="0">
                <a:solidFill>
                  <a:schemeClr val="tx1"/>
                </a:solidFill>
                <a:effectLst/>
              </a:rPr>
              <a:t/>
            </a:r>
            <a:br>
              <a:rPr lang="en-US" sz="2800" b="0" dirty="0" smtClean="0">
                <a:solidFill>
                  <a:schemeClr val="tx1"/>
                </a:solidFill>
                <a:effectLst/>
              </a:rPr>
            </a:br>
            <a:r>
              <a:rPr lang="en-US" sz="2800" b="0" dirty="0" smtClean="0">
                <a:solidFill>
                  <a:schemeClr val="tx1"/>
                </a:solidFill>
                <a:effectLst/>
              </a:rPr>
              <a:t> </a:t>
            </a:r>
            <a:r>
              <a:rPr lang="vi-VN" sz="2800" b="0" dirty="0" smtClean="0">
                <a:solidFill>
                  <a:schemeClr val="tx1"/>
                </a:solidFill>
                <a:effectLst/>
              </a:rPr>
              <a:t> tất</a:t>
            </a:r>
            <a:r>
              <a:rPr lang="en-US" sz="2800" b="0" dirty="0" smtClean="0">
                <a:solidFill>
                  <a:schemeClr val="tx1"/>
                </a:solidFill>
                <a:effectLst/>
              </a:rPr>
              <a:t> </a:t>
            </a:r>
            <a:r>
              <a:rPr lang="vi-VN" sz="2800" b="0" dirty="0" smtClean="0">
                <a:solidFill>
                  <a:schemeClr val="tx1"/>
                </a:solidFill>
                <a:effectLst/>
              </a:rPr>
              <a:t>cả các thành phần trong cộng đồng</a:t>
            </a:r>
            <a:r>
              <a:rPr lang="en-US" sz="2800" b="0" dirty="0" smtClean="0">
                <a:solidFill>
                  <a:schemeClr val="tx1"/>
                </a:solidFill>
                <a:effectLst/>
              </a:rPr>
              <a:t>’’.</a:t>
            </a:r>
            <a:br>
              <a:rPr lang="en-US" sz="2800" b="0" dirty="0" smtClean="0">
                <a:solidFill>
                  <a:schemeClr val="tx1"/>
                </a:solidFill>
                <a:effectLst/>
              </a:rPr>
            </a:br>
            <a:r>
              <a:rPr lang="en-US" sz="2800" b="0" dirty="0" smtClean="0">
                <a:solidFill>
                  <a:schemeClr val="tx1"/>
                </a:solidFill>
                <a:effectLst/>
              </a:rPr>
              <a:t>  Hay </a:t>
            </a:r>
            <a:r>
              <a:rPr lang="vi-VN" sz="2800" b="0" dirty="0" smtClean="0">
                <a:solidFill>
                  <a:schemeClr val="tx1"/>
                </a:solidFill>
                <a:effectLst/>
              </a:rPr>
              <a:t>cộng đồng </a:t>
            </a:r>
            <a:r>
              <a:rPr lang="en-US" sz="2800" b="0" dirty="0" err="1" smtClean="0">
                <a:solidFill>
                  <a:schemeClr val="tx1"/>
                </a:solidFill>
                <a:effectLst/>
              </a:rPr>
              <a:t>là</a:t>
            </a:r>
            <a:r>
              <a:rPr lang="en-US" sz="2800" b="0" dirty="0" smtClean="0">
                <a:solidFill>
                  <a:schemeClr val="tx1"/>
                </a:solidFill>
                <a:effectLst/>
              </a:rPr>
              <a:t> </a:t>
            </a:r>
            <a:r>
              <a:rPr lang="vi-VN" sz="2800" b="0" dirty="0" smtClean="0">
                <a:solidFill>
                  <a:schemeClr val="tx1"/>
                </a:solidFill>
                <a:effectLst/>
              </a:rPr>
              <a:t>một nhóm người có chung</a:t>
            </a:r>
            <a:r>
              <a:rPr lang="en-US" sz="2800" b="0" dirty="0" smtClean="0">
                <a:solidFill>
                  <a:schemeClr val="tx1"/>
                </a:solidFill>
                <a:effectLst/>
              </a:rPr>
              <a:t/>
            </a:r>
            <a:br>
              <a:rPr lang="en-US" sz="2800" b="0" dirty="0" smtClean="0">
                <a:solidFill>
                  <a:schemeClr val="tx1"/>
                </a:solidFill>
                <a:effectLst/>
              </a:rPr>
            </a:br>
            <a:r>
              <a:rPr lang="en-US" sz="2800" b="0" dirty="0" smtClean="0">
                <a:solidFill>
                  <a:schemeClr val="tx1"/>
                </a:solidFill>
                <a:effectLst/>
              </a:rPr>
              <a:t>  </a:t>
            </a:r>
            <a:r>
              <a:rPr lang="vi-VN" sz="2800" b="0" dirty="0" smtClean="0">
                <a:solidFill>
                  <a:schemeClr val="tx1"/>
                </a:solidFill>
                <a:effectLst/>
              </a:rPr>
              <a:t>những đặc</a:t>
            </a:r>
            <a:r>
              <a:rPr lang="en-US" sz="2800" b="0" dirty="0" smtClean="0">
                <a:solidFill>
                  <a:schemeClr val="tx1"/>
                </a:solidFill>
                <a:effectLst/>
              </a:rPr>
              <a:t> </a:t>
            </a:r>
            <a:r>
              <a:rPr lang="vi-VN" sz="2800" b="0" dirty="0" smtClean="0">
                <a:solidFill>
                  <a:schemeClr val="tx1"/>
                </a:solidFill>
                <a:effectLst/>
              </a:rPr>
              <a:t>điểm sắc tộc, tôn giáo</a:t>
            </a:r>
            <a:r>
              <a:rPr lang="en-US" sz="2800" b="0" dirty="0" smtClean="0">
                <a:solidFill>
                  <a:schemeClr val="tx1"/>
                </a:solidFill>
                <a:effectLst/>
              </a:rPr>
              <a:t>………</a:t>
            </a:r>
            <a:br>
              <a:rPr lang="en-US" sz="2800" b="0" dirty="0" smtClean="0">
                <a:solidFill>
                  <a:schemeClr val="tx1"/>
                </a:solidFill>
                <a:effectLst/>
              </a:rPr>
            </a:br>
            <a:r>
              <a:rPr lang="vi-VN" sz="2800" b="0" dirty="0" smtClean="0">
                <a:solidFill>
                  <a:schemeClr val="tx1"/>
                </a:solidFill>
                <a:effectLst/>
              </a:rPr>
              <a:t/>
            </a:r>
            <a:br>
              <a:rPr lang="vi-VN" sz="2800" b="0" dirty="0" smtClean="0">
                <a:solidFill>
                  <a:schemeClr val="tx1"/>
                </a:solidFill>
                <a:effectLst/>
              </a:rPr>
            </a:br>
            <a:r>
              <a:rPr lang="vi-VN" sz="2800" b="0" dirty="0" smtClean="0">
                <a:solidFill>
                  <a:schemeClr val="tx1"/>
                </a:solidFill>
                <a:effectLst/>
              </a:rPr>
              <a:t/>
            </a:r>
            <a:br>
              <a:rPr lang="vi-VN" sz="2800" b="0" dirty="0" smtClean="0">
                <a:solidFill>
                  <a:schemeClr val="tx1"/>
                </a:solidFill>
                <a:effectLst/>
              </a:rPr>
            </a:br>
            <a:r>
              <a:rPr lang="en-US" sz="2800" dirty="0" smtClean="0">
                <a:solidFill>
                  <a:schemeClr val="tx1"/>
                </a:solidFill>
                <a:effectLst/>
              </a:rPr>
              <a:t/>
            </a:r>
            <a:br>
              <a:rPr lang="en-US" sz="2800" dirty="0" smtClean="0">
                <a:solidFill>
                  <a:schemeClr val="tx1"/>
                </a:solidFill>
                <a:effectLst/>
              </a:rPr>
            </a:br>
            <a:endParaRPr lang="en-US" sz="2800" dirty="0">
              <a:solidFill>
                <a:schemeClr val="tx1"/>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533400"/>
            <a:ext cx="23622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descr="http://www.vietnamplus.vn/avatar.aspx?ID=133912&amp;at=0&amp;ts=300&amp;lm=634677470443900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799" y="3886200"/>
            <a:ext cx="2314575" cy="237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93431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u="sng" dirty="0" smtClean="0">
                <a:solidFill>
                  <a:schemeClr val="tx1"/>
                </a:solidFill>
              </a:rPr>
              <a:t>1.1.3 </a:t>
            </a:r>
            <a:r>
              <a:rPr lang="en-US" sz="3200" u="sng" dirty="0" err="1" smtClean="0">
                <a:solidFill>
                  <a:schemeClr val="tx1"/>
                </a:solidFill>
              </a:rPr>
              <a:t>Sự</a:t>
            </a:r>
            <a:r>
              <a:rPr lang="en-US" sz="3200" u="sng" dirty="0" smtClean="0">
                <a:solidFill>
                  <a:schemeClr val="tx1"/>
                </a:solidFill>
              </a:rPr>
              <a:t> </a:t>
            </a:r>
            <a:r>
              <a:rPr lang="en-US" sz="3200" u="sng" dirty="0" err="1" smtClean="0">
                <a:solidFill>
                  <a:schemeClr val="tx1"/>
                </a:solidFill>
              </a:rPr>
              <a:t>khác</a:t>
            </a:r>
            <a:r>
              <a:rPr lang="en-US" sz="3200" u="sng" dirty="0" smtClean="0">
                <a:solidFill>
                  <a:schemeClr val="tx1"/>
                </a:solidFill>
              </a:rPr>
              <a:t> </a:t>
            </a:r>
            <a:r>
              <a:rPr lang="en-US" sz="3200" u="sng" dirty="0" err="1" smtClean="0">
                <a:solidFill>
                  <a:schemeClr val="tx1"/>
                </a:solidFill>
              </a:rPr>
              <a:t>nhau</a:t>
            </a:r>
            <a:r>
              <a:rPr lang="en-US" sz="3200" u="sng" dirty="0" smtClean="0">
                <a:solidFill>
                  <a:schemeClr val="tx1"/>
                </a:solidFill>
              </a:rPr>
              <a:t> </a:t>
            </a:r>
            <a:r>
              <a:rPr lang="en-US" sz="3200" u="sng" dirty="0" err="1" smtClean="0">
                <a:solidFill>
                  <a:schemeClr val="tx1"/>
                </a:solidFill>
              </a:rPr>
              <a:t>giữa</a:t>
            </a:r>
            <a:r>
              <a:rPr lang="en-US" sz="3200" u="sng" dirty="0" smtClean="0">
                <a:solidFill>
                  <a:schemeClr val="tx1"/>
                </a:solidFill>
              </a:rPr>
              <a:t> </a:t>
            </a:r>
            <a:r>
              <a:rPr lang="en-US" sz="3200" u="sng" dirty="0" err="1" smtClean="0">
                <a:solidFill>
                  <a:schemeClr val="tx1"/>
                </a:solidFill>
              </a:rPr>
              <a:t>nhóm</a:t>
            </a:r>
            <a:r>
              <a:rPr lang="en-US" sz="3200" u="sng" dirty="0" smtClean="0">
                <a:solidFill>
                  <a:schemeClr val="tx1"/>
                </a:solidFill>
              </a:rPr>
              <a:t> ,</a:t>
            </a:r>
            <a:r>
              <a:rPr lang="en-US" sz="3200" u="sng" dirty="0" err="1" smtClean="0">
                <a:solidFill>
                  <a:schemeClr val="tx1"/>
                </a:solidFill>
              </a:rPr>
              <a:t>đám</a:t>
            </a:r>
            <a:r>
              <a:rPr lang="en-US" sz="3200" u="sng" dirty="0" smtClean="0">
                <a:solidFill>
                  <a:schemeClr val="tx1"/>
                </a:solidFill>
              </a:rPr>
              <a:t> </a:t>
            </a:r>
            <a:r>
              <a:rPr lang="en-US" sz="3200" u="sng" dirty="0" err="1" smtClean="0">
                <a:solidFill>
                  <a:schemeClr val="tx1"/>
                </a:solidFill>
              </a:rPr>
              <a:t>đông</a:t>
            </a:r>
            <a:r>
              <a:rPr lang="en-US" sz="3200" u="sng" dirty="0" smtClean="0">
                <a:solidFill>
                  <a:schemeClr val="tx1"/>
                </a:solidFill>
              </a:rPr>
              <a:t> </a:t>
            </a:r>
            <a:r>
              <a:rPr lang="en-US" sz="3200" u="sng" dirty="0" err="1" smtClean="0">
                <a:solidFill>
                  <a:schemeClr val="tx1"/>
                </a:solidFill>
              </a:rPr>
              <a:t>và</a:t>
            </a:r>
            <a:r>
              <a:rPr lang="en-US" sz="3200" u="sng" dirty="0" smtClean="0">
                <a:solidFill>
                  <a:schemeClr val="tx1"/>
                </a:solidFill>
              </a:rPr>
              <a:t> </a:t>
            </a:r>
            <a:r>
              <a:rPr lang="en-US" sz="3200" u="sng" dirty="0" err="1" smtClean="0">
                <a:solidFill>
                  <a:schemeClr val="tx1"/>
                </a:solidFill>
              </a:rPr>
              <a:t>cộng</a:t>
            </a:r>
            <a:r>
              <a:rPr lang="en-US" sz="3200" u="sng" dirty="0" smtClean="0">
                <a:solidFill>
                  <a:schemeClr val="tx1"/>
                </a:solidFill>
              </a:rPr>
              <a:t> </a:t>
            </a:r>
            <a:r>
              <a:rPr lang="en-US" sz="3200" u="sng" dirty="0" err="1" smtClean="0">
                <a:solidFill>
                  <a:schemeClr val="tx1"/>
                </a:solidFill>
              </a:rPr>
              <a:t>đồng</a:t>
            </a:r>
            <a:r>
              <a:rPr lang="en-US" sz="3200" u="sng" dirty="0" smtClean="0"/>
              <a:t/>
            </a:r>
            <a:br>
              <a:rPr lang="en-US" sz="3200" u="sng" dirty="0" smtClean="0"/>
            </a:br>
            <a:endParaRPr lang="en-US" sz="3200" u="sng" dirty="0"/>
          </a:p>
        </p:txBody>
      </p:sp>
      <p:sp>
        <p:nvSpPr>
          <p:cNvPr id="3" name="Content Placeholder 2"/>
          <p:cNvSpPr>
            <a:spLocks noGrp="1"/>
          </p:cNvSpPr>
          <p:nvPr>
            <p:ph idx="1"/>
          </p:nvPr>
        </p:nvSpPr>
        <p:spPr/>
        <p:txBody>
          <a:bodyPr/>
          <a:lstStyle/>
          <a:p>
            <a:endParaRPr lang="en-US" dirty="0">
              <a:effectLst/>
            </a:endParaRPr>
          </a:p>
        </p:txBody>
      </p:sp>
      <p:sp>
        <p:nvSpPr>
          <p:cNvPr id="4" name="Text Placeholder 9"/>
          <p:cNvSpPr txBox="1">
            <a:spLocks/>
          </p:cNvSpPr>
          <p:nvPr/>
        </p:nvSpPr>
        <p:spPr bwMode="auto">
          <a:xfrm>
            <a:off x="457200" y="990600"/>
            <a:ext cx="4040188"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lgn="ctr"/>
            <a:r>
              <a:rPr lang="en-US" b="1" dirty="0" err="1" smtClean="0">
                <a:solidFill>
                  <a:srgbClr val="00B0F0"/>
                </a:solidFill>
              </a:rPr>
              <a:t>Đám</a:t>
            </a:r>
            <a:r>
              <a:rPr lang="en-US" b="1" dirty="0" smtClean="0">
                <a:solidFill>
                  <a:srgbClr val="00B0F0"/>
                </a:solidFill>
              </a:rPr>
              <a:t> </a:t>
            </a:r>
            <a:r>
              <a:rPr lang="en-US" b="1" dirty="0" err="1" smtClean="0">
                <a:solidFill>
                  <a:srgbClr val="00B0F0"/>
                </a:solidFill>
              </a:rPr>
              <a:t>đông</a:t>
            </a:r>
            <a:endParaRPr lang="en-US" b="1" dirty="0">
              <a:solidFill>
                <a:srgbClr val="00B0F0"/>
              </a:solidFill>
            </a:endParaRPr>
          </a:p>
        </p:txBody>
      </p:sp>
      <p:sp>
        <p:nvSpPr>
          <p:cNvPr id="5" name="Content Placeholder 10"/>
          <p:cNvSpPr txBox="1">
            <a:spLocks/>
          </p:cNvSpPr>
          <p:nvPr/>
        </p:nvSpPr>
        <p:spPr>
          <a:xfrm>
            <a:off x="381000" y="1447800"/>
            <a:ext cx="4116388" cy="5410200"/>
          </a:xfrm>
          <a:prstGeom prst="rect">
            <a:avLst/>
          </a:prstGeom>
        </p:spPr>
        <p:txBody>
          <a:bodyPr>
            <a:normAutofit/>
          </a:bodyPr>
          <a:lstStyle>
            <a:lvl1pPr marL="342900" indent="-342900" algn="l" rtl="0" eaLnBrk="1" fontAlgn="base" hangingPunct="1">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buFont typeface="Wingdings" pitchFamily="2" charset="2"/>
              <a:buChar char="Ø"/>
            </a:pPr>
            <a:r>
              <a:rPr lang="en-US" sz="2600" b="1" dirty="0" err="1" smtClean="0"/>
              <a:t>Chỉ</a:t>
            </a:r>
            <a:r>
              <a:rPr lang="en-US" sz="2600" b="1" dirty="0" smtClean="0"/>
              <a:t> </a:t>
            </a:r>
            <a:r>
              <a:rPr lang="en-US" sz="2600" b="1" dirty="0" err="1" smtClean="0"/>
              <a:t>là</a:t>
            </a:r>
            <a:r>
              <a:rPr lang="en-US" sz="2600" b="1" dirty="0" smtClean="0"/>
              <a:t> </a:t>
            </a:r>
            <a:r>
              <a:rPr lang="en-US" sz="2600" b="1" dirty="0" err="1" smtClean="0"/>
              <a:t>một</a:t>
            </a:r>
            <a:r>
              <a:rPr lang="en-US" sz="2600" b="1" dirty="0" smtClean="0"/>
              <a:t> </a:t>
            </a:r>
            <a:r>
              <a:rPr lang="en-US" sz="2600" b="1" dirty="0" err="1" smtClean="0"/>
              <a:t>tập</a:t>
            </a:r>
            <a:r>
              <a:rPr lang="en-US" sz="2600" b="1" dirty="0" smtClean="0"/>
              <a:t> </a:t>
            </a:r>
            <a:r>
              <a:rPr lang="en-US" sz="2600" b="1" dirty="0" err="1" smtClean="0"/>
              <a:t>hợp</a:t>
            </a:r>
            <a:r>
              <a:rPr lang="en-US" sz="2600" b="1" dirty="0" smtClean="0"/>
              <a:t> </a:t>
            </a:r>
            <a:r>
              <a:rPr lang="en-US" sz="2600" b="1" dirty="0" err="1" smtClean="0"/>
              <a:t>người</a:t>
            </a:r>
            <a:r>
              <a:rPr lang="en-US" sz="2600" b="1" dirty="0" smtClean="0"/>
              <a:t> </a:t>
            </a:r>
            <a:r>
              <a:rPr lang="en-US" sz="2600" b="1" dirty="0" err="1" smtClean="0"/>
              <a:t>ngẫu</a:t>
            </a:r>
            <a:r>
              <a:rPr lang="en-US" sz="2600" b="1" dirty="0" smtClean="0"/>
              <a:t> </a:t>
            </a:r>
            <a:r>
              <a:rPr lang="en-US" sz="2600" b="1" dirty="0" err="1" smtClean="0"/>
              <a:t>nhiên</a:t>
            </a:r>
            <a:r>
              <a:rPr lang="en-US" sz="2600" b="1" dirty="0" smtClean="0"/>
              <a:t>, </a:t>
            </a:r>
            <a:r>
              <a:rPr lang="en-US" sz="2600" b="1" dirty="0" err="1" smtClean="0"/>
              <a:t>không</a:t>
            </a:r>
            <a:r>
              <a:rPr lang="en-US" sz="2600" b="1" dirty="0" smtClean="0"/>
              <a:t> </a:t>
            </a:r>
            <a:r>
              <a:rPr lang="en-US" sz="2600" b="1" dirty="0" err="1" smtClean="0"/>
              <a:t>có</a:t>
            </a:r>
            <a:r>
              <a:rPr lang="en-US" sz="2600" b="1" dirty="0" smtClean="0"/>
              <a:t> </a:t>
            </a:r>
            <a:r>
              <a:rPr lang="en-US" sz="2600" b="1" dirty="0" err="1" smtClean="0"/>
              <a:t>mối</a:t>
            </a:r>
            <a:r>
              <a:rPr lang="en-US" sz="2600" b="1" dirty="0" smtClean="0"/>
              <a:t> </a:t>
            </a:r>
            <a:r>
              <a:rPr lang="en-US" sz="2600" b="1" dirty="0" err="1" smtClean="0"/>
              <a:t>quan</a:t>
            </a:r>
            <a:r>
              <a:rPr lang="en-US" sz="2600" b="1" dirty="0" smtClean="0"/>
              <a:t> </a:t>
            </a:r>
            <a:r>
              <a:rPr lang="en-US" sz="2600" b="1" dirty="0" err="1" smtClean="0"/>
              <a:t>hệ</a:t>
            </a:r>
            <a:r>
              <a:rPr lang="en-US" sz="2600" b="1" dirty="0" smtClean="0"/>
              <a:t> </a:t>
            </a:r>
            <a:r>
              <a:rPr lang="en-US" sz="2600" b="1" dirty="0" err="1" smtClean="0"/>
              <a:t>bền</a:t>
            </a:r>
            <a:r>
              <a:rPr lang="en-US" sz="2600" b="1" dirty="0" smtClean="0"/>
              <a:t> </a:t>
            </a:r>
            <a:r>
              <a:rPr lang="en-US" sz="2600" b="1" dirty="0" err="1" smtClean="0"/>
              <a:t>chặt</a:t>
            </a:r>
            <a:r>
              <a:rPr lang="en-US" sz="2600" b="1" dirty="0" smtClean="0"/>
              <a:t> </a:t>
            </a:r>
            <a:r>
              <a:rPr lang="en-US" sz="2600" b="1" dirty="0" err="1" smtClean="0"/>
              <a:t>bên</a:t>
            </a:r>
            <a:r>
              <a:rPr lang="en-US" sz="2600" b="1" dirty="0" smtClean="0"/>
              <a:t> </a:t>
            </a:r>
            <a:r>
              <a:rPr lang="en-US" sz="2600" b="1" dirty="0" err="1" smtClean="0"/>
              <a:t>trong</a:t>
            </a:r>
            <a:r>
              <a:rPr lang="en-US" sz="2600" b="1" dirty="0" smtClean="0"/>
              <a:t> </a:t>
            </a:r>
            <a:r>
              <a:rPr lang="en-US" sz="2600" b="1" dirty="0" err="1" smtClean="0"/>
              <a:t>với</a:t>
            </a:r>
            <a:r>
              <a:rPr lang="en-US" sz="2600" b="1" dirty="0" smtClean="0"/>
              <a:t> </a:t>
            </a:r>
            <a:r>
              <a:rPr lang="en-US" sz="2600" b="1" dirty="0" err="1" smtClean="0"/>
              <a:t>nhau</a:t>
            </a:r>
            <a:r>
              <a:rPr lang="en-US" sz="2600" b="1" dirty="0" smtClean="0"/>
              <a:t>.</a:t>
            </a:r>
          </a:p>
          <a:p>
            <a:pPr>
              <a:buFont typeface="Wingdings" pitchFamily="2" charset="2"/>
              <a:buChar char="ü"/>
            </a:pPr>
            <a:endParaRPr lang="en-US" sz="2600" dirty="0" smtClean="0"/>
          </a:p>
          <a:p>
            <a:pPr>
              <a:buFont typeface="Wingdings" pitchFamily="2" charset="2"/>
              <a:buChar char="ü"/>
            </a:pPr>
            <a:endParaRPr lang="en-US" sz="2600" dirty="0" smtClean="0"/>
          </a:p>
          <a:p>
            <a:pPr marL="514350" indent="-514350">
              <a:buFont typeface="Wingdings" pitchFamily="2" charset="2"/>
              <a:buChar char="Ø"/>
            </a:pPr>
            <a:endParaRPr lang="en-US" sz="2600" dirty="0" smtClean="0"/>
          </a:p>
          <a:p>
            <a:pPr marL="514350" indent="-514350">
              <a:buFont typeface="Wingdings" pitchFamily="2" charset="2"/>
              <a:buChar char="Ø"/>
            </a:pPr>
            <a:r>
              <a:rPr lang="en-US" sz="2600" b="1" dirty="0" err="1" smtClean="0"/>
              <a:t>Đám</a:t>
            </a:r>
            <a:r>
              <a:rPr lang="en-US" sz="2600" b="1" dirty="0" smtClean="0"/>
              <a:t> </a:t>
            </a:r>
            <a:r>
              <a:rPr lang="en-US" sz="2600" b="1" dirty="0" err="1" smtClean="0"/>
              <a:t>đông</a:t>
            </a:r>
            <a:r>
              <a:rPr lang="en-US" sz="2600" b="1" dirty="0" smtClean="0"/>
              <a:t> </a:t>
            </a:r>
            <a:r>
              <a:rPr lang="en-US" sz="2600" b="1" dirty="0" err="1" smtClean="0"/>
              <a:t>chỉ</a:t>
            </a:r>
            <a:r>
              <a:rPr lang="en-US" sz="2600" b="1" dirty="0" smtClean="0"/>
              <a:t> </a:t>
            </a:r>
            <a:r>
              <a:rPr lang="en-US" sz="2600" b="1" dirty="0" err="1" smtClean="0"/>
              <a:t>là</a:t>
            </a:r>
            <a:r>
              <a:rPr lang="en-US" sz="2600" b="1" dirty="0" smtClean="0"/>
              <a:t> </a:t>
            </a:r>
            <a:r>
              <a:rPr lang="en-US" sz="2600" b="1" dirty="0" err="1" smtClean="0"/>
              <a:t>một</a:t>
            </a:r>
            <a:r>
              <a:rPr lang="en-US" sz="2600" b="1" dirty="0" smtClean="0"/>
              <a:t> </a:t>
            </a:r>
            <a:r>
              <a:rPr lang="en-US" sz="2600" b="1" dirty="0" err="1" smtClean="0"/>
              <a:t>tập</a:t>
            </a:r>
            <a:r>
              <a:rPr lang="en-US" sz="2600" b="1" dirty="0" smtClean="0"/>
              <a:t> </a:t>
            </a:r>
            <a:r>
              <a:rPr lang="en-US" sz="2600" b="1" dirty="0" err="1" smtClean="0"/>
              <a:t>hợp</a:t>
            </a:r>
            <a:r>
              <a:rPr lang="en-US" sz="2600" b="1" dirty="0" smtClean="0"/>
              <a:t> </a:t>
            </a:r>
            <a:r>
              <a:rPr lang="en-US" sz="2600" b="1" dirty="0" err="1" smtClean="0"/>
              <a:t>người</a:t>
            </a:r>
            <a:r>
              <a:rPr lang="en-US" sz="2600" b="1" dirty="0" smtClean="0"/>
              <a:t> </a:t>
            </a:r>
            <a:r>
              <a:rPr lang="en-US" sz="2600" b="1" dirty="0" err="1" smtClean="0"/>
              <a:t>về</a:t>
            </a:r>
            <a:r>
              <a:rPr lang="en-US" sz="2600" b="1" dirty="0" smtClean="0"/>
              <a:t> </a:t>
            </a:r>
            <a:r>
              <a:rPr lang="en-US" sz="2600" b="1" dirty="0" err="1" smtClean="0"/>
              <a:t>hình</a:t>
            </a:r>
            <a:r>
              <a:rPr lang="en-US" sz="2600" b="1" dirty="0" smtClean="0"/>
              <a:t> </a:t>
            </a:r>
            <a:r>
              <a:rPr lang="en-US" sz="2600" b="1" dirty="0" err="1" smtClean="0"/>
              <a:t>thức</a:t>
            </a:r>
            <a:r>
              <a:rPr lang="en-US" sz="2600" b="1" dirty="0" smtClean="0"/>
              <a:t> </a:t>
            </a:r>
            <a:r>
              <a:rPr lang="en-US" sz="2600" b="1" dirty="0" err="1" smtClean="0"/>
              <a:t>ngẫu</a:t>
            </a:r>
            <a:r>
              <a:rPr lang="en-US" sz="2600" b="1" dirty="0" smtClean="0"/>
              <a:t> </a:t>
            </a:r>
            <a:r>
              <a:rPr lang="en-US" sz="2600" b="1" dirty="0" err="1" smtClean="0"/>
              <a:t>nhiên</a:t>
            </a:r>
            <a:r>
              <a:rPr lang="en-US" sz="2600" b="1" dirty="0" smtClean="0"/>
              <a:t>, </a:t>
            </a:r>
            <a:r>
              <a:rPr lang="en-US" sz="2600" b="1" dirty="0" err="1" smtClean="0"/>
              <a:t>tạm</a:t>
            </a:r>
            <a:r>
              <a:rPr lang="en-US" sz="2600" b="1" dirty="0" smtClean="0"/>
              <a:t> </a:t>
            </a:r>
            <a:r>
              <a:rPr lang="en-US" sz="2600" b="1" dirty="0" err="1" smtClean="0"/>
              <a:t>thời</a:t>
            </a:r>
            <a:r>
              <a:rPr lang="en-US" sz="2600" b="1" dirty="0" smtClean="0"/>
              <a:t>.</a:t>
            </a:r>
            <a:endParaRPr lang="en-US" sz="2600" b="1" dirty="0"/>
          </a:p>
        </p:txBody>
      </p:sp>
      <p:sp>
        <p:nvSpPr>
          <p:cNvPr id="6" name="Content Placeholder 12"/>
          <p:cNvSpPr txBox="1">
            <a:spLocks/>
          </p:cNvSpPr>
          <p:nvPr/>
        </p:nvSpPr>
        <p:spPr>
          <a:xfrm>
            <a:off x="4419601" y="1447800"/>
            <a:ext cx="4495800" cy="5105400"/>
          </a:xfrm>
          <a:prstGeom prst="rect">
            <a:avLst/>
          </a:prstGeom>
        </p:spPr>
        <p:txBody>
          <a:bodyPr>
            <a:normAutofit fontScale="92500"/>
          </a:bodyPr>
          <a:lstStyle>
            <a:lvl1pPr marL="342900" indent="-342900" algn="l" rtl="0" eaLnBrk="1" fontAlgn="base" hangingPunct="1">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buFont typeface="Wingdings" pitchFamily="2" charset="2"/>
              <a:buChar char="Ø"/>
            </a:pPr>
            <a:r>
              <a:rPr lang="en-US" sz="2800" b="1" dirty="0" err="1" smtClean="0"/>
              <a:t>Có</a:t>
            </a:r>
            <a:r>
              <a:rPr lang="en-US" sz="2800" b="1" dirty="0" smtClean="0"/>
              <a:t> </a:t>
            </a:r>
            <a:r>
              <a:rPr lang="en-US" sz="2800" b="1" dirty="0" err="1" smtClean="0"/>
              <a:t>quan</a:t>
            </a:r>
            <a:r>
              <a:rPr lang="en-US" sz="2800" b="1" dirty="0" smtClean="0"/>
              <a:t> </a:t>
            </a:r>
            <a:r>
              <a:rPr lang="en-US" sz="2800" b="1" dirty="0" err="1" smtClean="0"/>
              <a:t>hệ</a:t>
            </a:r>
            <a:r>
              <a:rPr lang="en-US" sz="2800" b="1" dirty="0" smtClean="0"/>
              <a:t> </a:t>
            </a:r>
            <a:r>
              <a:rPr lang="en-US" sz="2800" b="1" dirty="0" err="1" smtClean="0"/>
              <a:t>hữu</a:t>
            </a:r>
            <a:r>
              <a:rPr lang="en-US" sz="2800" b="1" dirty="0" smtClean="0"/>
              <a:t> </a:t>
            </a:r>
            <a:r>
              <a:rPr lang="en-US" sz="2800" b="1" dirty="0" err="1" smtClean="0"/>
              <a:t>cơ</a:t>
            </a:r>
            <a:r>
              <a:rPr lang="en-US" sz="2800" b="1" dirty="0" smtClean="0"/>
              <a:t> </a:t>
            </a:r>
            <a:r>
              <a:rPr lang="en-US" sz="2800" b="1" dirty="0" err="1" smtClean="0"/>
              <a:t>bên</a:t>
            </a:r>
            <a:r>
              <a:rPr lang="en-US" sz="2800" b="1" dirty="0" smtClean="0"/>
              <a:t> </a:t>
            </a:r>
            <a:r>
              <a:rPr lang="en-US" sz="2800" b="1" dirty="0" err="1" smtClean="0"/>
              <a:t>trong</a:t>
            </a:r>
            <a:r>
              <a:rPr lang="en-US" sz="2800" b="1" dirty="0" smtClean="0"/>
              <a:t>. </a:t>
            </a:r>
            <a:r>
              <a:rPr lang="en-US" sz="2800" b="1" dirty="0" err="1" smtClean="0"/>
              <a:t>Đó</a:t>
            </a:r>
            <a:r>
              <a:rPr lang="en-US" sz="2800" b="1" dirty="0" smtClean="0"/>
              <a:t> </a:t>
            </a:r>
            <a:r>
              <a:rPr lang="en-US" sz="2800" b="1" dirty="0" err="1" smtClean="0"/>
              <a:t>là</a:t>
            </a:r>
            <a:r>
              <a:rPr lang="en-US" sz="2800" b="1" dirty="0" smtClean="0"/>
              <a:t> </a:t>
            </a:r>
            <a:r>
              <a:rPr lang="en-US" sz="2800" b="1" dirty="0" err="1" smtClean="0"/>
              <a:t>tập</a:t>
            </a:r>
            <a:r>
              <a:rPr lang="en-US" sz="2800" b="1" dirty="0" smtClean="0"/>
              <a:t> </a:t>
            </a:r>
            <a:r>
              <a:rPr lang="en-US" sz="2800" b="1" dirty="0" err="1" smtClean="0"/>
              <a:t>hợp</a:t>
            </a:r>
            <a:r>
              <a:rPr lang="en-US" sz="2800" b="1" dirty="0" smtClean="0"/>
              <a:t> </a:t>
            </a:r>
            <a:r>
              <a:rPr lang="en-US" sz="2800" b="1" dirty="0" err="1" smtClean="0"/>
              <a:t>người</a:t>
            </a:r>
            <a:r>
              <a:rPr lang="en-US" sz="2800" b="1" dirty="0" smtClean="0"/>
              <a:t> </a:t>
            </a:r>
            <a:r>
              <a:rPr lang="en-US" sz="2800" b="1" dirty="0" err="1" smtClean="0"/>
              <a:t>liên</a:t>
            </a:r>
            <a:r>
              <a:rPr lang="en-US" sz="2800" b="1" dirty="0" smtClean="0"/>
              <a:t> </a:t>
            </a:r>
            <a:r>
              <a:rPr lang="en-US" sz="2800" b="1" dirty="0" err="1" smtClean="0"/>
              <a:t>kết</a:t>
            </a:r>
            <a:r>
              <a:rPr lang="en-US" sz="2800" b="1" dirty="0" smtClean="0"/>
              <a:t>, </a:t>
            </a:r>
            <a:r>
              <a:rPr lang="en-US" sz="2800" b="1" dirty="0" err="1" smtClean="0"/>
              <a:t>liên</a:t>
            </a:r>
            <a:r>
              <a:rPr lang="en-US" sz="2800" b="1" dirty="0" smtClean="0"/>
              <a:t> </a:t>
            </a:r>
            <a:r>
              <a:rPr lang="en-US" sz="2800" b="1" dirty="0" err="1" smtClean="0"/>
              <a:t>hệ</a:t>
            </a:r>
            <a:r>
              <a:rPr lang="en-US" sz="2800" b="1" dirty="0" smtClean="0"/>
              <a:t> </a:t>
            </a:r>
            <a:r>
              <a:rPr lang="en-US" sz="2800" b="1" dirty="0" err="1" smtClean="0"/>
              <a:t>với</a:t>
            </a:r>
            <a:r>
              <a:rPr lang="en-US" sz="2800" b="1" dirty="0" smtClean="0"/>
              <a:t> </a:t>
            </a:r>
            <a:r>
              <a:rPr lang="en-US" sz="2800" b="1" dirty="0" err="1" smtClean="0"/>
              <a:t>nhau</a:t>
            </a:r>
            <a:r>
              <a:rPr lang="en-US" sz="2800" b="1" dirty="0" smtClean="0"/>
              <a:t> </a:t>
            </a:r>
            <a:r>
              <a:rPr lang="en-US" sz="2800" b="1" dirty="0" err="1" smtClean="0"/>
              <a:t>trên</a:t>
            </a:r>
            <a:r>
              <a:rPr lang="en-US" sz="2800" b="1" dirty="0" smtClean="0"/>
              <a:t> </a:t>
            </a:r>
            <a:r>
              <a:rPr lang="en-US" sz="2800" b="1" dirty="0" err="1" smtClean="0"/>
              <a:t>cơ</a:t>
            </a:r>
            <a:r>
              <a:rPr lang="en-US" sz="2800" b="1" dirty="0" smtClean="0"/>
              <a:t> </a:t>
            </a:r>
            <a:r>
              <a:rPr lang="en-US" sz="2800" b="1" dirty="0" err="1" smtClean="0"/>
              <a:t>sở</a:t>
            </a:r>
            <a:r>
              <a:rPr lang="en-US" sz="2800" b="1" dirty="0" smtClean="0"/>
              <a:t> </a:t>
            </a:r>
            <a:r>
              <a:rPr lang="en-US" sz="2800" b="1" dirty="0" err="1" smtClean="0"/>
              <a:t>phân</a:t>
            </a:r>
            <a:r>
              <a:rPr lang="en-US" sz="2800" b="1" dirty="0" smtClean="0"/>
              <a:t> </a:t>
            </a:r>
            <a:r>
              <a:rPr lang="en-US" sz="2800" b="1" dirty="0" err="1" smtClean="0"/>
              <a:t>công</a:t>
            </a:r>
            <a:r>
              <a:rPr lang="en-US" sz="2800" b="1" dirty="0" smtClean="0"/>
              <a:t> </a:t>
            </a:r>
            <a:r>
              <a:rPr lang="en-US" sz="2800" b="1" dirty="0" err="1" smtClean="0"/>
              <a:t>lao</a:t>
            </a:r>
            <a:r>
              <a:rPr lang="en-US" sz="2800" b="1" dirty="0" smtClean="0"/>
              <a:t> </a:t>
            </a:r>
            <a:r>
              <a:rPr lang="en-US" sz="2800" b="1" dirty="0" err="1" smtClean="0"/>
              <a:t>động</a:t>
            </a:r>
            <a:r>
              <a:rPr lang="en-US" sz="2800" b="1" dirty="0" smtClean="0"/>
              <a:t>, </a:t>
            </a:r>
            <a:r>
              <a:rPr lang="en-US" sz="2800" b="1" dirty="0" err="1" smtClean="0"/>
              <a:t>vị</a:t>
            </a:r>
            <a:r>
              <a:rPr lang="en-US" sz="2800" b="1" dirty="0" smtClean="0"/>
              <a:t> </a:t>
            </a:r>
            <a:r>
              <a:rPr lang="en-US" sz="2800" b="1" dirty="0" err="1" smtClean="0"/>
              <a:t>thế</a:t>
            </a:r>
            <a:r>
              <a:rPr lang="en-US" sz="2800" b="1" dirty="0" smtClean="0"/>
              <a:t>, </a:t>
            </a:r>
            <a:r>
              <a:rPr lang="en-US" sz="2800" b="1" dirty="0" err="1" smtClean="0"/>
              <a:t>nhu</a:t>
            </a:r>
            <a:r>
              <a:rPr lang="en-US" sz="2800" b="1" dirty="0" smtClean="0"/>
              <a:t> </a:t>
            </a:r>
            <a:r>
              <a:rPr lang="en-US" sz="2800" b="1" dirty="0" err="1" smtClean="0"/>
              <a:t>cầu</a:t>
            </a:r>
            <a:r>
              <a:rPr lang="en-US" sz="2800" b="1" dirty="0" smtClean="0"/>
              <a:t>, </a:t>
            </a:r>
            <a:r>
              <a:rPr lang="en-US" sz="2800" b="1" dirty="0" err="1" smtClean="0"/>
              <a:t>vai</a:t>
            </a:r>
            <a:r>
              <a:rPr lang="en-US" sz="2800" b="1" dirty="0" smtClean="0"/>
              <a:t> </a:t>
            </a:r>
            <a:r>
              <a:rPr lang="en-US" sz="2800" b="1" dirty="0" err="1" smtClean="0"/>
              <a:t>trò</a:t>
            </a:r>
            <a:r>
              <a:rPr lang="en-US" sz="2800" b="1" dirty="0" smtClean="0"/>
              <a:t>, </a:t>
            </a:r>
            <a:r>
              <a:rPr lang="en-US" sz="2800" b="1" dirty="0" err="1" smtClean="0"/>
              <a:t>lợi</a:t>
            </a:r>
            <a:r>
              <a:rPr lang="en-US" sz="2800" b="1" dirty="0" smtClean="0"/>
              <a:t> </a:t>
            </a:r>
            <a:r>
              <a:rPr lang="en-US" sz="2800" b="1" dirty="0" err="1" smtClean="0"/>
              <a:t>ích</a:t>
            </a:r>
            <a:r>
              <a:rPr lang="en-US" sz="2800" b="1" dirty="0" smtClean="0"/>
              <a:t>, </a:t>
            </a:r>
            <a:r>
              <a:rPr lang="en-US" sz="2800" b="1" dirty="0" err="1" smtClean="0"/>
              <a:t>sự</a:t>
            </a:r>
            <a:r>
              <a:rPr lang="en-US" sz="2800" b="1" dirty="0" smtClean="0"/>
              <a:t> </a:t>
            </a:r>
            <a:r>
              <a:rPr lang="en-US" sz="2800" b="1" dirty="0" err="1" smtClean="0"/>
              <a:t>cần</a:t>
            </a:r>
            <a:r>
              <a:rPr lang="en-US" sz="2800" b="1" dirty="0" smtClean="0"/>
              <a:t> </a:t>
            </a:r>
            <a:r>
              <a:rPr lang="en-US" sz="2800" b="1" dirty="0" err="1" smtClean="0"/>
              <a:t>thiết</a:t>
            </a:r>
            <a:r>
              <a:rPr lang="en-US" sz="2800" b="1" dirty="0" smtClean="0"/>
              <a:t> </a:t>
            </a:r>
            <a:r>
              <a:rPr lang="en-US" sz="2800" b="1" dirty="0" err="1" smtClean="0"/>
              <a:t>phải</a:t>
            </a:r>
            <a:r>
              <a:rPr lang="en-US" sz="2800" b="1" dirty="0" smtClean="0"/>
              <a:t> </a:t>
            </a:r>
            <a:r>
              <a:rPr lang="en-US" sz="2800" b="1" dirty="0" err="1" smtClean="0"/>
              <a:t>hợp</a:t>
            </a:r>
            <a:r>
              <a:rPr lang="en-US" sz="2800" b="1" dirty="0" smtClean="0"/>
              <a:t> </a:t>
            </a:r>
            <a:r>
              <a:rPr lang="en-US" sz="2800" b="1" dirty="0" err="1" smtClean="0"/>
              <a:t>tác</a:t>
            </a:r>
            <a:r>
              <a:rPr lang="en-US" sz="2800" b="1" dirty="0" smtClean="0"/>
              <a:t>, chia </a:t>
            </a:r>
            <a:r>
              <a:rPr lang="en-US" sz="2800" b="1" dirty="0" err="1" smtClean="0"/>
              <a:t>sẻ</a:t>
            </a:r>
            <a:r>
              <a:rPr lang="en-US" sz="2800" b="1" dirty="0" smtClean="0"/>
              <a:t> </a:t>
            </a:r>
            <a:r>
              <a:rPr lang="en-US" sz="2800" b="1" dirty="0" err="1" smtClean="0"/>
              <a:t>lợi</a:t>
            </a:r>
            <a:r>
              <a:rPr lang="en-US" sz="2800" b="1" dirty="0" smtClean="0"/>
              <a:t> </a:t>
            </a:r>
            <a:r>
              <a:rPr lang="en-US" sz="2800" b="1" dirty="0" err="1" smtClean="0"/>
              <a:t>ích</a:t>
            </a:r>
            <a:r>
              <a:rPr lang="en-US" sz="2800" b="1" dirty="0" smtClean="0"/>
              <a:t> </a:t>
            </a:r>
            <a:r>
              <a:rPr lang="en-US" sz="2800" b="1" dirty="0" err="1" smtClean="0"/>
              <a:t>và</a:t>
            </a:r>
            <a:r>
              <a:rPr lang="en-US" sz="2800" b="1" dirty="0" smtClean="0"/>
              <a:t> </a:t>
            </a:r>
            <a:r>
              <a:rPr lang="en-US" sz="2800" b="1" dirty="0" err="1" smtClean="0"/>
              <a:t>công</a:t>
            </a:r>
            <a:r>
              <a:rPr lang="en-US" sz="2800" b="1" dirty="0" smtClean="0"/>
              <a:t> </a:t>
            </a:r>
            <a:r>
              <a:rPr lang="en-US" sz="2800" b="1" dirty="0" err="1" smtClean="0"/>
              <a:t>việc</a:t>
            </a:r>
            <a:r>
              <a:rPr lang="en-US" sz="2800" b="1" dirty="0" smtClean="0"/>
              <a:t>.</a:t>
            </a:r>
          </a:p>
          <a:p>
            <a:pPr>
              <a:buFont typeface="Wingdings" pitchFamily="2" charset="2"/>
              <a:buChar char="Ø"/>
            </a:pPr>
            <a:r>
              <a:rPr lang="en-US" sz="2800" b="1" dirty="0" err="1" smtClean="0"/>
              <a:t>Trong</a:t>
            </a:r>
            <a:r>
              <a:rPr lang="en-US" sz="2800" b="1" dirty="0" smtClean="0"/>
              <a:t> </a:t>
            </a:r>
            <a:r>
              <a:rPr lang="en-US" sz="2800" b="1" dirty="0" err="1" smtClean="0"/>
              <a:t>hoạt</a:t>
            </a:r>
            <a:r>
              <a:rPr lang="en-US" sz="2800" b="1" dirty="0" smtClean="0"/>
              <a:t> </a:t>
            </a:r>
            <a:r>
              <a:rPr lang="en-US" sz="2800" b="1" dirty="0" err="1" smtClean="0"/>
              <a:t>động</a:t>
            </a:r>
            <a:r>
              <a:rPr lang="en-US" sz="2800" b="1" dirty="0" smtClean="0"/>
              <a:t>, </a:t>
            </a:r>
            <a:r>
              <a:rPr lang="en-US" sz="2800" b="1" dirty="0" err="1" smtClean="0"/>
              <a:t>các</a:t>
            </a:r>
            <a:r>
              <a:rPr lang="en-US" sz="2800" b="1" dirty="0" smtClean="0"/>
              <a:t> </a:t>
            </a:r>
            <a:r>
              <a:rPr lang="en-US" sz="2800" b="1" dirty="0" err="1" smtClean="0"/>
              <a:t>cá</a:t>
            </a:r>
            <a:r>
              <a:rPr lang="en-US" sz="2800" b="1" dirty="0" smtClean="0"/>
              <a:t> </a:t>
            </a:r>
            <a:r>
              <a:rPr lang="en-US" sz="2800" b="1" dirty="0" err="1" smtClean="0"/>
              <a:t>nhân</a:t>
            </a:r>
            <a:r>
              <a:rPr lang="en-US" sz="2800" b="1" dirty="0" smtClean="0"/>
              <a:t> </a:t>
            </a:r>
            <a:r>
              <a:rPr lang="en-US" sz="2800" b="1" dirty="0" err="1" smtClean="0"/>
              <a:t>của</a:t>
            </a:r>
            <a:r>
              <a:rPr lang="en-US" sz="2800" b="1" dirty="0" smtClean="0"/>
              <a:t> </a:t>
            </a:r>
            <a:r>
              <a:rPr lang="en-US" sz="2800" b="1" dirty="0" err="1" smtClean="0"/>
              <a:t>nhóm</a:t>
            </a:r>
            <a:r>
              <a:rPr lang="en-US" sz="2800" b="1" dirty="0" smtClean="0"/>
              <a:t> </a:t>
            </a:r>
            <a:r>
              <a:rPr lang="en-US" sz="2800" b="1" dirty="0" err="1" smtClean="0"/>
              <a:t>cùng</a:t>
            </a:r>
            <a:r>
              <a:rPr lang="en-US" sz="2800" b="1" dirty="0" smtClean="0"/>
              <a:t> </a:t>
            </a:r>
            <a:r>
              <a:rPr lang="en-US" sz="2800" b="1" dirty="0" err="1" smtClean="0"/>
              <a:t>hướng</a:t>
            </a:r>
            <a:r>
              <a:rPr lang="en-US" sz="2800" b="1" dirty="0" smtClean="0"/>
              <a:t> </a:t>
            </a:r>
            <a:r>
              <a:rPr lang="en-US" sz="2800" b="1" dirty="0" err="1" smtClean="0"/>
              <a:t>tới</a:t>
            </a:r>
            <a:r>
              <a:rPr lang="en-US" sz="2800" b="1" dirty="0" smtClean="0"/>
              <a:t> </a:t>
            </a:r>
            <a:r>
              <a:rPr lang="en-US" sz="2800" b="1" dirty="0" err="1" smtClean="0"/>
              <a:t>một</a:t>
            </a:r>
            <a:r>
              <a:rPr lang="en-US" sz="2800" b="1" dirty="0" smtClean="0"/>
              <a:t> </a:t>
            </a:r>
            <a:r>
              <a:rPr lang="en-US" sz="2800" b="1" dirty="0" err="1" smtClean="0"/>
              <a:t>số</a:t>
            </a:r>
            <a:r>
              <a:rPr lang="en-US" sz="2800" b="1" dirty="0" smtClean="0"/>
              <a:t> </a:t>
            </a:r>
            <a:r>
              <a:rPr lang="en-US" sz="2800" b="1" dirty="0" err="1" smtClean="0"/>
              <a:t>mục</a:t>
            </a:r>
            <a:r>
              <a:rPr lang="en-US" sz="2800" b="1" dirty="0" smtClean="0"/>
              <a:t> </a:t>
            </a:r>
            <a:r>
              <a:rPr lang="en-US" sz="2800" b="1" dirty="0" err="1" smtClean="0"/>
              <a:t>tiêu</a:t>
            </a:r>
            <a:r>
              <a:rPr lang="en-US" sz="2800" b="1" dirty="0" smtClean="0"/>
              <a:t> </a:t>
            </a:r>
            <a:r>
              <a:rPr lang="en-US" sz="2800" b="1" dirty="0" err="1" smtClean="0"/>
              <a:t>chung</a:t>
            </a:r>
            <a:r>
              <a:rPr lang="en-US" sz="2800" b="1" dirty="0" smtClean="0"/>
              <a:t> </a:t>
            </a:r>
            <a:r>
              <a:rPr lang="en-US" sz="2800" b="1" dirty="0" err="1" smtClean="0"/>
              <a:t>nhất</a:t>
            </a:r>
            <a:r>
              <a:rPr lang="en-US" sz="2800" b="1" dirty="0" smtClean="0"/>
              <a:t> </a:t>
            </a:r>
            <a:r>
              <a:rPr lang="en-US" sz="2800" b="1" dirty="0" err="1" smtClean="0"/>
              <a:t>định</a:t>
            </a:r>
            <a:r>
              <a:rPr lang="en-US" sz="2800" b="1" dirty="0" smtClean="0"/>
              <a:t> </a:t>
            </a:r>
            <a:r>
              <a:rPr lang="en-US" sz="2800" b="1" dirty="0" err="1" smtClean="0"/>
              <a:t>của</a:t>
            </a:r>
            <a:r>
              <a:rPr lang="en-US" sz="2800" b="1" dirty="0" smtClean="0"/>
              <a:t> </a:t>
            </a:r>
            <a:r>
              <a:rPr lang="en-US" sz="2800" b="1" dirty="0" err="1" smtClean="0"/>
              <a:t>cả</a:t>
            </a:r>
            <a:r>
              <a:rPr lang="en-US" sz="2800" b="1" dirty="0" smtClean="0"/>
              <a:t> </a:t>
            </a:r>
            <a:r>
              <a:rPr lang="en-US" sz="2800" b="1" dirty="0" err="1" smtClean="0"/>
              <a:t>nhóm</a:t>
            </a:r>
            <a:r>
              <a:rPr lang="en-US" sz="2800" b="1" dirty="0" smtClean="0"/>
              <a:t>.</a:t>
            </a:r>
          </a:p>
          <a:p>
            <a:pPr marL="0" indent="0">
              <a:buFont typeface="Wingdings" pitchFamily="2" charset="2"/>
              <a:buNone/>
            </a:pPr>
            <a:endParaRPr lang="en-US" dirty="0"/>
          </a:p>
        </p:txBody>
      </p:sp>
      <p:sp>
        <p:nvSpPr>
          <p:cNvPr id="8" name="Text Placeholder 11"/>
          <p:cNvSpPr txBox="1">
            <a:spLocks/>
          </p:cNvSpPr>
          <p:nvPr/>
        </p:nvSpPr>
        <p:spPr>
          <a:xfrm>
            <a:off x="4648200" y="983673"/>
            <a:ext cx="4041775" cy="639762"/>
          </a:xfrm>
          <a:prstGeom prst="rect">
            <a:avLst/>
          </a:prstGeom>
        </p:spPr>
        <p:txBody>
          <a:bodyPr/>
          <a:lstStyle>
            <a:lvl1pPr marL="342900" indent="-342900" algn="l" rtl="0" eaLnBrk="1" fontAlgn="base" hangingPunct="1">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lgn="ctr"/>
            <a:r>
              <a:rPr lang="en-US" b="1" dirty="0" err="1" smtClean="0">
                <a:solidFill>
                  <a:srgbClr val="00B0F0"/>
                </a:solidFill>
              </a:rPr>
              <a:t>Nhóm</a:t>
            </a:r>
            <a:endParaRPr lang="en-US" b="1" dirty="0">
              <a:solidFill>
                <a:srgbClr val="00B0F0"/>
              </a:solidFill>
            </a:endParaRPr>
          </a:p>
        </p:txBody>
      </p:sp>
      <p:cxnSp>
        <p:nvCxnSpPr>
          <p:cNvPr id="9" name="Straight Connector 8"/>
          <p:cNvCxnSpPr/>
          <p:nvPr/>
        </p:nvCxnSpPr>
        <p:spPr>
          <a:xfrm>
            <a:off x="4419600" y="1143000"/>
            <a:ext cx="0" cy="510540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8487815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lstStyle/>
          <a:p>
            <a:r>
              <a:rPr lang="en-US" sz="3600" u="sng" dirty="0" err="1" smtClean="0">
                <a:solidFill>
                  <a:schemeClr val="tx1"/>
                </a:solidFill>
              </a:rPr>
              <a:t>Sự</a:t>
            </a:r>
            <a:r>
              <a:rPr lang="en-US" sz="3600" u="sng" dirty="0" smtClean="0">
                <a:solidFill>
                  <a:schemeClr val="tx1"/>
                </a:solidFill>
              </a:rPr>
              <a:t> </a:t>
            </a:r>
            <a:r>
              <a:rPr lang="en-US" sz="3600" u="sng" dirty="0" err="1" smtClean="0">
                <a:solidFill>
                  <a:schemeClr val="tx1"/>
                </a:solidFill>
              </a:rPr>
              <a:t>khác</a:t>
            </a:r>
            <a:r>
              <a:rPr lang="en-US" sz="3600" u="sng" dirty="0" smtClean="0">
                <a:solidFill>
                  <a:schemeClr val="tx1"/>
                </a:solidFill>
              </a:rPr>
              <a:t> </a:t>
            </a:r>
            <a:r>
              <a:rPr lang="en-US" sz="3600" u="sng" dirty="0" err="1" smtClean="0">
                <a:solidFill>
                  <a:schemeClr val="tx1"/>
                </a:solidFill>
              </a:rPr>
              <a:t>nhau</a:t>
            </a:r>
            <a:r>
              <a:rPr lang="en-US" sz="3600" u="sng" dirty="0" smtClean="0">
                <a:solidFill>
                  <a:schemeClr val="tx1"/>
                </a:solidFill>
              </a:rPr>
              <a:t> </a:t>
            </a:r>
            <a:r>
              <a:rPr lang="en-US" sz="3600" u="sng" dirty="0" err="1" smtClean="0">
                <a:solidFill>
                  <a:schemeClr val="tx1"/>
                </a:solidFill>
              </a:rPr>
              <a:t>giữa</a:t>
            </a:r>
            <a:r>
              <a:rPr lang="en-US" sz="3600" u="sng" dirty="0" smtClean="0">
                <a:solidFill>
                  <a:schemeClr val="tx1"/>
                </a:solidFill>
              </a:rPr>
              <a:t> </a:t>
            </a:r>
            <a:r>
              <a:rPr lang="en-US" sz="3600" u="sng" dirty="0" err="1" smtClean="0">
                <a:solidFill>
                  <a:schemeClr val="tx1"/>
                </a:solidFill>
              </a:rPr>
              <a:t>nhóm</a:t>
            </a:r>
            <a:r>
              <a:rPr lang="en-US" sz="3600" u="sng" dirty="0" smtClean="0">
                <a:solidFill>
                  <a:schemeClr val="tx1"/>
                </a:solidFill>
              </a:rPr>
              <a:t> </a:t>
            </a:r>
            <a:r>
              <a:rPr lang="en-US" sz="3600" u="sng" dirty="0" err="1" smtClean="0">
                <a:solidFill>
                  <a:schemeClr val="tx1"/>
                </a:solidFill>
              </a:rPr>
              <a:t>và</a:t>
            </a:r>
            <a:r>
              <a:rPr lang="en-US" sz="3600" u="sng" dirty="0" smtClean="0">
                <a:solidFill>
                  <a:schemeClr val="tx1"/>
                </a:solidFill>
              </a:rPr>
              <a:t> </a:t>
            </a:r>
            <a:r>
              <a:rPr lang="en-US" sz="3600" u="sng" dirty="0" err="1" smtClean="0">
                <a:solidFill>
                  <a:schemeClr val="tx1"/>
                </a:solidFill>
              </a:rPr>
              <a:t>cộng</a:t>
            </a:r>
            <a:r>
              <a:rPr lang="en-US" sz="3600" u="sng" dirty="0" smtClean="0">
                <a:solidFill>
                  <a:schemeClr val="tx1"/>
                </a:solidFill>
              </a:rPr>
              <a:t> </a:t>
            </a:r>
            <a:r>
              <a:rPr lang="en-US" sz="3600" u="sng" dirty="0" err="1" smtClean="0">
                <a:solidFill>
                  <a:schemeClr val="tx1"/>
                </a:solidFill>
              </a:rPr>
              <a:t>đồng</a:t>
            </a:r>
            <a:endParaRPr lang="en-US" sz="3600" u="sng" dirty="0">
              <a:solidFill>
                <a:schemeClr val="tx1"/>
              </a:solidFill>
            </a:endParaRPr>
          </a:p>
        </p:txBody>
      </p:sp>
      <p:sp>
        <p:nvSpPr>
          <p:cNvPr id="7" name="Text Placeholder 6"/>
          <p:cNvSpPr>
            <a:spLocks noGrp="1"/>
          </p:cNvSpPr>
          <p:nvPr>
            <p:ph type="body" idx="1"/>
          </p:nvPr>
        </p:nvSpPr>
        <p:spPr>
          <a:xfrm>
            <a:off x="457200" y="1066800"/>
            <a:ext cx="4040188" cy="639762"/>
          </a:xfrm>
        </p:spPr>
        <p:txBody>
          <a:bodyPr/>
          <a:lstStyle/>
          <a:p>
            <a:pPr algn="ctr"/>
            <a:r>
              <a:rPr lang="en-US" sz="2800" dirty="0" err="1">
                <a:solidFill>
                  <a:srgbClr val="00B0F0"/>
                </a:solidFill>
              </a:rPr>
              <a:t>N</a:t>
            </a:r>
            <a:r>
              <a:rPr lang="en-US" sz="2800" dirty="0" err="1" smtClean="0">
                <a:solidFill>
                  <a:srgbClr val="00B0F0"/>
                </a:solidFill>
              </a:rPr>
              <a:t>hóm</a:t>
            </a:r>
            <a:endParaRPr lang="en-US" sz="2800" dirty="0">
              <a:solidFill>
                <a:srgbClr val="00B0F0"/>
              </a:solidFill>
            </a:endParaRPr>
          </a:p>
        </p:txBody>
      </p:sp>
      <p:sp>
        <p:nvSpPr>
          <p:cNvPr id="8" name="Content Placeholder 7"/>
          <p:cNvSpPr>
            <a:spLocks noGrp="1"/>
          </p:cNvSpPr>
          <p:nvPr>
            <p:ph sz="half" idx="2"/>
          </p:nvPr>
        </p:nvSpPr>
        <p:spPr>
          <a:xfrm>
            <a:off x="0" y="1752600"/>
            <a:ext cx="4497388" cy="4876800"/>
          </a:xfrm>
        </p:spPr>
        <p:txBody>
          <a:bodyPr/>
          <a:lstStyle/>
          <a:p>
            <a:r>
              <a:rPr lang="en-US" dirty="0">
                <a:effectLst/>
              </a:rPr>
              <a:t>- </a:t>
            </a:r>
            <a:r>
              <a:rPr lang="en-US" dirty="0" err="1">
                <a:effectLst/>
              </a:rPr>
              <a:t>Là</a:t>
            </a:r>
            <a:r>
              <a:rPr lang="en-US" dirty="0">
                <a:effectLst/>
              </a:rPr>
              <a:t> </a:t>
            </a:r>
            <a:r>
              <a:rPr lang="en-US" dirty="0" err="1">
                <a:effectLst/>
              </a:rPr>
              <a:t>một</a:t>
            </a:r>
            <a:r>
              <a:rPr lang="en-US" dirty="0">
                <a:effectLst/>
              </a:rPr>
              <a:t> </a:t>
            </a:r>
            <a:r>
              <a:rPr lang="en-US" dirty="0" err="1">
                <a:effectLst/>
              </a:rPr>
              <a:t>tập</a:t>
            </a:r>
            <a:r>
              <a:rPr lang="en-US" dirty="0">
                <a:effectLst/>
              </a:rPr>
              <a:t> </a:t>
            </a:r>
            <a:r>
              <a:rPr lang="en-US" dirty="0" err="1">
                <a:effectLst/>
              </a:rPr>
              <a:t>hợp</a:t>
            </a:r>
            <a:r>
              <a:rPr lang="en-US" dirty="0">
                <a:effectLst/>
              </a:rPr>
              <a:t> </a:t>
            </a:r>
            <a:r>
              <a:rPr lang="en-US" dirty="0" err="1">
                <a:effectLst/>
              </a:rPr>
              <a:t>người</a:t>
            </a:r>
            <a:r>
              <a:rPr lang="en-US" dirty="0">
                <a:effectLst/>
              </a:rPr>
              <a:t> </a:t>
            </a:r>
            <a:r>
              <a:rPr lang="en-US" dirty="0" err="1">
                <a:effectLst/>
              </a:rPr>
              <a:t>liên</a:t>
            </a:r>
            <a:r>
              <a:rPr lang="en-US" dirty="0">
                <a:effectLst/>
              </a:rPr>
              <a:t> </a:t>
            </a:r>
            <a:r>
              <a:rPr lang="en-US" dirty="0" err="1">
                <a:effectLst/>
              </a:rPr>
              <a:t>hệ</a:t>
            </a:r>
            <a:r>
              <a:rPr lang="en-US" dirty="0">
                <a:effectLst/>
              </a:rPr>
              <a:t> </a:t>
            </a:r>
            <a:r>
              <a:rPr lang="en-US" dirty="0" err="1">
                <a:effectLst/>
              </a:rPr>
              <a:t>với</a:t>
            </a:r>
            <a:r>
              <a:rPr lang="en-US" dirty="0">
                <a:effectLst/>
              </a:rPr>
              <a:t> </a:t>
            </a:r>
            <a:r>
              <a:rPr lang="en-US" dirty="0" err="1">
                <a:effectLst/>
              </a:rPr>
              <a:t>nhau</a:t>
            </a:r>
            <a:r>
              <a:rPr lang="en-US" dirty="0">
                <a:effectLst/>
              </a:rPr>
              <a:t> </a:t>
            </a:r>
            <a:r>
              <a:rPr lang="en-US" dirty="0" err="1">
                <a:effectLst/>
              </a:rPr>
              <a:t>theo</a:t>
            </a:r>
            <a:r>
              <a:rPr lang="en-US" dirty="0">
                <a:effectLst/>
              </a:rPr>
              <a:t> </a:t>
            </a:r>
            <a:r>
              <a:rPr lang="en-US" dirty="0" err="1">
                <a:effectLst/>
              </a:rPr>
              <a:t>một</a:t>
            </a:r>
            <a:r>
              <a:rPr lang="en-US" dirty="0">
                <a:effectLst/>
              </a:rPr>
              <a:t> </a:t>
            </a:r>
            <a:r>
              <a:rPr lang="en-US" dirty="0" err="1">
                <a:effectLst/>
              </a:rPr>
              <a:t>kiểu</a:t>
            </a:r>
            <a:r>
              <a:rPr lang="en-US" dirty="0">
                <a:effectLst/>
              </a:rPr>
              <a:t> </a:t>
            </a:r>
            <a:r>
              <a:rPr lang="en-US" dirty="0" err="1">
                <a:effectLst/>
              </a:rPr>
              <a:t>nhất</a:t>
            </a:r>
            <a:r>
              <a:rPr lang="en-US" dirty="0">
                <a:effectLst/>
              </a:rPr>
              <a:t> </a:t>
            </a:r>
            <a:r>
              <a:rPr lang="en-US" dirty="0" err="1">
                <a:effectLst/>
              </a:rPr>
              <a:t>định</a:t>
            </a:r>
            <a:r>
              <a:rPr lang="en-US" dirty="0">
                <a:effectLst/>
              </a:rPr>
              <a:t> </a:t>
            </a:r>
            <a:r>
              <a:rPr lang="en-US" dirty="0" err="1">
                <a:effectLst/>
              </a:rPr>
              <a:t>nhằm</a:t>
            </a:r>
            <a:r>
              <a:rPr lang="en-US" dirty="0">
                <a:effectLst/>
              </a:rPr>
              <a:t> </a:t>
            </a:r>
            <a:r>
              <a:rPr lang="en-US" dirty="0" err="1">
                <a:effectLst/>
              </a:rPr>
              <a:t>hướng</a:t>
            </a:r>
            <a:r>
              <a:rPr lang="en-US" dirty="0">
                <a:effectLst/>
              </a:rPr>
              <a:t> </a:t>
            </a:r>
            <a:r>
              <a:rPr lang="en-US" dirty="0" err="1">
                <a:effectLst/>
              </a:rPr>
              <a:t>tới</a:t>
            </a:r>
            <a:r>
              <a:rPr lang="en-US" dirty="0">
                <a:effectLst/>
              </a:rPr>
              <a:t> </a:t>
            </a:r>
            <a:r>
              <a:rPr lang="en-US" dirty="0" err="1">
                <a:effectLst/>
              </a:rPr>
              <a:t>mục</a:t>
            </a:r>
            <a:r>
              <a:rPr lang="en-US" dirty="0">
                <a:effectLst/>
              </a:rPr>
              <a:t> </a:t>
            </a:r>
            <a:r>
              <a:rPr lang="en-US" dirty="0" err="1">
                <a:effectLst/>
              </a:rPr>
              <a:t>đích</a:t>
            </a:r>
            <a:r>
              <a:rPr lang="en-US" dirty="0">
                <a:effectLst/>
              </a:rPr>
              <a:t> </a:t>
            </a:r>
            <a:r>
              <a:rPr lang="en-US" dirty="0" err="1">
                <a:effectLst/>
              </a:rPr>
              <a:t>chung</a:t>
            </a:r>
            <a:r>
              <a:rPr lang="en-US" dirty="0">
                <a:effectLst/>
              </a:rPr>
              <a:t/>
            </a:r>
            <a:br>
              <a:rPr lang="en-US" dirty="0">
                <a:effectLst/>
              </a:rPr>
            </a:br>
            <a:r>
              <a:rPr lang="en-US" dirty="0">
                <a:effectLst/>
              </a:rPr>
              <a:t/>
            </a:r>
            <a:br>
              <a:rPr lang="en-US" dirty="0">
                <a:effectLst/>
              </a:rPr>
            </a:br>
            <a:r>
              <a:rPr lang="en-US" dirty="0">
                <a:effectLst/>
              </a:rPr>
              <a:t>- </a:t>
            </a:r>
            <a:r>
              <a:rPr lang="en-US" i="1" u="sng" dirty="0" err="1">
                <a:effectLst/>
              </a:rPr>
              <a:t>Đặc</a:t>
            </a:r>
            <a:r>
              <a:rPr lang="en-US" i="1" u="sng" dirty="0">
                <a:effectLst/>
              </a:rPr>
              <a:t> </a:t>
            </a:r>
            <a:r>
              <a:rPr lang="en-US" i="1" u="sng" dirty="0" err="1">
                <a:effectLst/>
              </a:rPr>
              <a:t>trưng</a:t>
            </a:r>
            <a:r>
              <a:rPr lang="en-US" i="1" u="sng" dirty="0">
                <a:effectLst/>
              </a:rPr>
              <a:t> </a:t>
            </a:r>
            <a:br>
              <a:rPr lang="en-US" i="1" u="sng" dirty="0">
                <a:effectLst/>
              </a:rPr>
            </a:br>
            <a:r>
              <a:rPr lang="en-US" dirty="0" err="1">
                <a:effectLst/>
              </a:rPr>
              <a:t>nổi</a:t>
            </a:r>
            <a:r>
              <a:rPr lang="en-US" dirty="0">
                <a:effectLst/>
              </a:rPr>
              <a:t> </a:t>
            </a:r>
            <a:r>
              <a:rPr lang="en-US" dirty="0" err="1">
                <a:effectLst/>
              </a:rPr>
              <a:t>bật</a:t>
            </a:r>
            <a:r>
              <a:rPr lang="en-US" dirty="0">
                <a:effectLst/>
              </a:rPr>
              <a:t> </a:t>
            </a:r>
            <a:r>
              <a:rPr lang="en-US" dirty="0" err="1">
                <a:effectLst/>
              </a:rPr>
              <a:t>là</a:t>
            </a:r>
            <a:r>
              <a:rPr lang="en-US" dirty="0">
                <a:effectLst/>
              </a:rPr>
              <a:t> </a:t>
            </a:r>
            <a:r>
              <a:rPr lang="en-US" dirty="0" err="1">
                <a:effectLst/>
              </a:rPr>
              <a:t>sự</a:t>
            </a:r>
            <a:r>
              <a:rPr lang="en-US" dirty="0">
                <a:effectLst/>
              </a:rPr>
              <a:t> </a:t>
            </a:r>
            <a:r>
              <a:rPr lang="en-US" dirty="0" err="1">
                <a:effectLst/>
              </a:rPr>
              <a:t>phân</a:t>
            </a:r>
            <a:r>
              <a:rPr lang="en-US" dirty="0">
                <a:effectLst/>
              </a:rPr>
              <a:t> </a:t>
            </a:r>
            <a:r>
              <a:rPr lang="en-US" dirty="0" err="1">
                <a:effectLst/>
              </a:rPr>
              <a:t>bố</a:t>
            </a:r>
            <a:r>
              <a:rPr lang="en-US" dirty="0">
                <a:effectLst/>
              </a:rPr>
              <a:t>, </a:t>
            </a:r>
            <a:r>
              <a:rPr lang="en-US" dirty="0" err="1">
                <a:effectLst/>
              </a:rPr>
              <a:t>sắp</a:t>
            </a:r>
            <a:r>
              <a:rPr lang="en-US" dirty="0">
                <a:effectLst/>
              </a:rPr>
              <a:t> </a:t>
            </a:r>
            <a:r>
              <a:rPr lang="en-US" dirty="0" err="1">
                <a:effectLst/>
              </a:rPr>
              <a:t>xếp</a:t>
            </a:r>
            <a:r>
              <a:rPr lang="en-US" dirty="0">
                <a:effectLst/>
              </a:rPr>
              <a:t> </a:t>
            </a:r>
            <a:r>
              <a:rPr lang="en-US" dirty="0" err="1">
                <a:effectLst/>
              </a:rPr>
              <a:t>vị</a:t>
            </a:r>
            <a:r>
              <a:rPr lang="en-US" dirty="0">
                <a:effectLst/>
              </a:rPr>
              <a:t> </a:t>
            </a:r>
            <a:r>
              <a:rPr lang="en-US" dirty="0" err="1">
                <a:effectLst/>
              </a:rPr>
              <a:t>thế</a:t>
            </a:r>
            <a:r>
              <a:rPr lang="en-US" dirty="0">
                <a:effectLst/>
              </a:rPr>
              <a:t>, </a:t>
            </a:r>
            <a:r>
              <a:rPr lang="en-US" dirty="0" err="1">
                <a:effectLst/>
              </a:rPr>
              <a:t>vai</a:t>
            </a:r>
            <a:r>
              <a:rPr lang="en-US" dirty="0">
                <a:effectLst/>
              </a:rPr>
              <a:t> </a:t>
            </a:r>
            <a:r>
              <a:rPr lang="en-US" dirty="0" err="1">
                <a:effectLst/>
              </a:rPr>
              <a:t>trò</a:t>
            </a:r>
            <a:r>
              <a:rPr lang="en-US" dirty="0">
                <a:effectLst/>
              </a:rPr>
              <a:t> </a:t>
            </a:r>
            <a:r>
              <a:rPr lang="en-US" dirty="0" err="1">
                <a:effectLst/>
              </a:rPr>
              <a:t>của</a:t>
            </a:r>
            <a:r>
              <a:rPr lang="en-US" dirty="0">
                <a:effectLst/>
              </a:rPr>
              <a:t> </a:t>
            </a:r>
            <a:r>
              <a:rPr lang="en-US" dirty="0" err="1">
                <a:effectLst/>
              </a:rPr>
              <a:t>từng</a:t>
            </a:r>
            <a:r>
              <a:rPr lang="en-US" dirty="0">
                <a:effectLst/>
              </a:rPr>
              <a:t> </a:t>
            </a:r>
            <a:r>
              <a:rPr lang="en-US" dirty="0" err="1">
                <a:effectLst/>
              </a:rPr>
              <a:t>thành</a:t>
            </a:r>
            <a:r>
              <a:rPr lang="en-US" dirty="0">
                <a:effectLst/>
              </a:rPr>
              <a:t> </a:t>
            </a:r>
            <a:r>
              <a:rPr lang="en-US" dirty="0" err="1">
                <a:effectLst/>
              </a:rPr>
              <a:t>viên</a:t>
            </a:r>
            <a:r>
              <a:rPr lang="en-US" dirty="0">
                <a:effectLst/>
              </a:rPr>
              <a:t> </a:t>
            </a:r>
            <a:r>
              <a:rPr lang="en-US" dirty="0" err="1">
                <a:effectLst/>
              </a:rPr>
              <a:t>trong</a:t>
            </a:r>
            <a:r>
              <a:rPr lang="en-US" dirty="0">
                <a:effectLst/>
              </a:rPr>
              <a:t> </a:t>
            </a:r>
            <a:r>
              <a:rPr lang="en-US" dirty="0" err="1">
                <a:effectLst/>
              </a:rPr>
              <a:t>nhóm</a:t>
            </a:r>
            <a:r>
              <a:rPr lang="en-US" dirty="0">
                <a:effectLst/>
              </a:rPr>
              <a:t> </a:t>
            </a:r>
            <a:r>
              <a:rPr lang="en-US" dirty="0" err="1">
                <a:effectLst/>
              </a:rPr>
              <a:t>và</a:t>
            </a:r>
            <a:r>
              <a:rPr lang="en-US" dirty="0">
                <a:effectLst/>
              </a:rPr>
              <a:t> </a:t>
            </a:r>
            <a:r>
              <a:rPr lang="en-US" dirty="0" err="1">
                <a:effectLst/>
              </a:rPr>
              <a:t>những</a:t>
            </a:r>
            <a:r>
              <a:rPr lang="en-US" dirty="0">
                <a:effectLst/>
              </a:rPr>
              <a:t> </a:t>
            </a:r>
            <a:r>
              <a:rPr lang="en-US" dirty="0" err="1">
                <a:effectLst/>
              </a:rPr>
              <a:t>đặc</a:t>
            </a:r>
            <a:r>
              <a:rPr lang="en-US" dirty="0">
                <a:effectLst/>
              </a:rPr>
              <a:t> </a:t>
            </a:r>
            <a:r>
              <a:rPr lang="en-US" dirty="0" err="1">
                <a:effectLst/>
              </a:rPr>
              <a:t>trưng</a:t>
            </a:r>
            <a:r>
              <a:rPr lang="en-US" dirty="0">
                <a:effectLst/>
              </a:rPr>
              <a:t> </a:t>
            </a:r>
            <a:r>
              <a:rPr lang="en-US" dirty="0" err="1">
                <a:effectLst/>
              </a:rPr>
              <a:t>giống</a:t>
            </a:r>
            <a:r>
              <a:rPr lang="en-US" dirty="0">
                <a:effectLst/>
              </a:rPr>
              <a:t> </a:t>
            </a:r>
            <a:r>
              <a:rPr lang="en-US" dirty="0" err="1">
                <a:effectLst/>
              </a:rPr>
              <a:t>nhau</a:t>
            </a:r>
            <a:r>
              <a:rPr lang="en-US" dirty="0">
                <a:effectLst/>
              </a:rPr>
              <a:t> </a:t>
            </a:r>
            <a:r>
              <a:rPr lang="en-US" dirty="0" err="1">
                <a:effectLst/>
              </a:rPr>
              <a:t>của</a:t>
            </a:r>
            <a:r>
              <a:rPr lang="en-US" dirty="0">
                <a:effectLst/>
              </a:rPr>
              <a:t> </a:t>
            </a:r>
            <a:r>
              <a:rPr lang="en-US" dirty="0" err="1" smtClean="0">
                <a:effectLst/>
              </a:rPr>
              <a:t>chúng</a:t>
            </a:r>
            <a:r>
              <a:rPr lang="en-US" dirty="0" smtClean="0">
                <a:effectLst/>
              </a:rPr>
              <a:t>.</a:t>
            </a:r>
            <a:endParaRPr lang="en-US" dirty="0"/>
          </a:p>
        </p:txBody>
      </p:sp>
      <p:sp>
        <p:nvSpPr>
          <p:cNvPr id="9" name="Text Placeholder 8"/>
          <p:cNvSpPr>
            <a:spLocks noGrp="1"/>
          </p:cNvSpPr>
          <p:nvPr>
            <p:ph type="body" sz="quarter" idx="3"/>
          </p:nvPr>
        </p:nvSpPr>
        <p:spPr>
          <a:xfrm>
            <a:off x="4648200" y="1066800"/>
            <a:ext cx="4041775" cy="639762"/>
          </a:xfrm>
        </p:spPr>
        <p:txBody>
          <a:bodyPr/>
          <a:lstStyle/>
          <a:p>
            <a:pPr algn="ctr"/>
            <a:r>
              <a:rPr lang="en-US" sz="2800" dirty="0" err="1" smtClean="0">
                <a:solidFill>
                  <a:srgbClr val="00B0F0"/>
                </a:solidFill>
              </a:rPr>
              <a:t>Cộng</a:t>
            </a:r>
            <a:r>
              <a:rPr lang="en-US" sz="2800" dirty="0" smtClean="0">
                <a:solidFill>
                  <a:srgbClr val="00B0F0"/>
                </a:solidFill>
              </a:rPr>
              <a:t> </a:t>
            </a:r>
            <a:r>
              <a:rPr lang="en-US" sz="2800" dirty="0" err="1" smtClean="0">
                <a:solidFill>
                  <a:srgbClr val="00B0F0"/>
                </a:solidFill>
              </a:rPr>
              <a:t>đồng</a:t>
            </a:r>
            <a:endParaRPr lang="en-US" sz="2800" dirty="0">
              <a:solidFill>
                <a:srgbClr val="00B0F0"/>
              </a:solidFill>
            </a:endParaRPr>
          </a:p>
        </p:txBody>
      </p:sp>
      <p:sp>
        <p:nvSpPr>
          <p:cNvPr id="10" name="Content Placeholder 9"/>
          <p:cNvSpPr>
            <a:spLocks noGrp="1"/>
          </p:cNvSpPr>
          <p:nvPr>
            <p:ph sz="quarter" idx="4"/>
          </p:nvPr>
        </p:nvSpPr>
        <p:spPr>
          <a:xfrm>
            <a:off x="4645025" y="1752600"/>
            <a:ext cx="4498975" cy="4876799"/>
          </a:xfrm>
        </p:spPr>
        <p:txBody>
          <a:bodyPr/>
          <a:lstStyle/>
          <a:p>
            <a:r>
              <a:rPr lang="en-US" dirty="0">
                <a:effectLst/>
              </a:rPr>
              <a:t>- </a:t>
            </a:r>
            <a:r>
              <a:rPr lang="en-US" dirty="0" err="1">
                <a:effectLst/>
              </a:rPr>
              <a:t>Hình</a:t>
            </a:r>
            <a:r>
              <a:rPr lang="en-US" dirty="0">
                <a:effectLst/>
              </a:rPr>
              <a:t> </a:t>
            </a:r>
            <a:r>
              <a:rPr lang="en-US" dirty="0" err="1">
                <a:effectLst/>
              </a:rPr>
              <a:t>thành</a:t>
            </a:r>
            <a:r>
              <a:rPr lang="en-US" dirty="0">
                <a:effectLst/>
              </a:rPr>
              <a:t> </a:t>
            </a:r>
            <a:r>
              <a:rPr lang="en-US" dirty="0" err="1">
                <a:effectLst/>
              </a:rPr>
              <a:t>trong</a:t>
            </a:r>
            <a:r>
              <a:rPr lang="en-US" dirty="0">
                <a:effectLst/>
              </a:rPr>
              <a:t> </a:t>
            </a:r>
            <a:r>
              <a:rPr lang="en-US" dirty="0" err="1">
                <a:effectLst/>
              </a:rPr>
              <a:t>một</a:t>
            </a:r>
            <a:r>
              <a:rPr lang="en-US" dirty="0">
                <a:effectLst/>
              </a:rPr>
              <a:t> </a:t>
            </a:r>
            <a:r>
              <a:rPr lang="en-US" dirty="0" err="1">
                <a:effectLst/>
              </a:rPr>
              <a:t>quá</a:t>
            </a:r>
            <a:r>
              <a:rPr lang="en-US" dirty="0">
                <a:effectLst/>
              </a:rPr>
              <a:t> </a:t>
            </a:r>
            <a:r>
              <a:rPr lang="en-US" dirty="0" err="1">
                <a:effectLst/>
              </a:rPr>
              <a:t>trình</a:t>
            </a:r>
            <a:r>
              <a:rPr lang="en-US" dirty="0">
                <a:effectLst/>
              </a:rPr>
              <a:t> </a:t>
            </a:r>
            <a:r>
              <a:rPr lang="en-US" dirty="0" err="1">
                <a:effectLst/>
              </a:rPr>
              <a:t>lịch</a:t>
            </a:r>
            <a:r>
              <a:rPr lang="en-US" dirty="0">
                <a:effectLst/>
              </a:rPr>
              <a:t> </a:t>
            </a:r>
            <a:r>
              <a:rPr lang="en-US" dirty="0" err="1">
                <a:effectLst/>
              </a:rPr>
              <a:t>sử</a:t>
            </a:r>
            <a:r>
              <a:rPr lang="en-US" dirty="0">
                <a:effectLst/>
              </a:rPr>
              <a:t> </a:t>
            </a:r>
            <a:r>
              <a:rPr lang="en-US" dirty="0" err="1">
                <a:effectLst/>
              </a:rPr>
              <a:t>lâu</a:t>
            </a:r>
            <a:r>
              <a:rPr lang="en-US" dirty="0">
                <a:effectLst/>
              </a:rPr>
              <a:t> </a:t>
            </a:r>
            <a:r>
              <a:rPr lang="en-US" dirty="0" err="1">
                <a:effectLst/>
              </a:rPr>
              <a:t>đời</a:t>
            </a:r>
            <a:r>
              <a:rPr lang="en-US" dirty="0">
                <a:effectLst/>
              </a:rPr>
              <a:t>. </a:t>
            </a:r>
            <a:r>
              <a:rPr lang="en-US" dirty="0" err="1">
                <a:effectLst/>
              </a:rPr>
              <a:t>Đó</a:t>
            </a:r>
            <a:r>
              <a:rPr lang="en-US" dirty="0">
                <a:effectLst/>
              </a:rPr>
              <a:t> </a:t>
            </a:r>
            <a:r>
              <a:rPr lang="en-US" dirty="0" err="1">
                <a:effectLst/>
              </a:rPr>
              <a:t>là</a:t>
            </a:r>
            <a:r>
              <a:rPr lang="en-US" dirty="0">
                <a:effectLst/>
              </a:rPr>
              <a:t> </a:t>
            </a:r>
            <a:r>
              <a:rPr lang="en-US" dirty="0" err="1">
                <a:effectLst/>
              </a:rPr>
              <a:t>sự</a:t>
            </a:r>
            <a:r>
              <a:rPr lang="en-US" dirty="0">
                <a:effectLst/>
              </a:rPr>
              <a:t>  </a:t>
            </a:r>
            <a:r>
              <a:rPr lang="en-US" dirty="0" err="1">
                <a:effectLst/>
              </a:rPr>
              <a:t>cố</a:t>
            </a:r>
            <a:r>
              <a:rPr lang="en-US" dirty="0">
                <a:effectLst/>
              </a:rPr>
              <a:t> </a:t>
            </a:r>
            <a:r>
              <a:rPr lang="en-US" dirty="0" err="1">
                <a:effectLst/>
              </a:rPr>
              <a:t>kết</a:t>
            </a:r>
            <a:r>
              <a:rPr lang="en-US" dirty="0">
                <a:effectLst/>
              </a:rPr>
              <a:t>, </a:t>
            </a:r>
            <a:r>
              <a:rPr lang="en-US" dirty="0" err="1">
                <a:effectLst/>
              </a:rPr>
              <a:t>thống</a:t>
            </a:r>
            <a:r>
              <a:rPr lang="en-US" dirty="0">
                <a:effectLst/>
              </a:rPr>
              <a:t> </a:t>
            </a:r>
            <a:r>
              <a:rPr lang="en-US" dirty="0" err="1">
                <a:effectLst/>
              </a:rPr>
              <a:t>nhất</a:t>
            </a:r>
            <a:r>
              <a:rPr lang="en-US" dirty="0">
                <a:effectLst/>
              </a:rPr>
              <a:t> </a:t>
            </a:r>
            <a:r>
              <a:rPr lang="en-US" dirty="0" err="1">
                <a:effectLst/>
              </a:rPr>
              <a:t>của</a:t>
            </a:r>
            <a:r>
              <a:rPr lang="en-US" dirty="0">
                <a:effectLst/>
              </a:rPr>
              <a:t> </a:t>
            </a:r>
            <a:r>
              <a:rPr lang="en-US" dirty="0" err="1">
                <a:effectLst/>
              </a:rPr>
              <a:t>mọi</a:t>
            </a:r>
            <a:r>
              <a:rPr lang="en-US" dirty="0">
                <a:effectLst/>
              </a:rPr>
              <a:t> </a:t>
            </a:r>
            <a:r>
              <a:rPr lang="en-US" dirty="0" err="1">
                <a:effectLst/>
              </a:rPr>
              <a:t>thành</a:t>
            </a:r>
            <a:r>
              <a:rPr lang="en-US" dirty="0">
                <a:effectLst/>
              </a:rPr>
              <a:t> </a:t>
            </a:r>
            <a:r>
              <a:rPr lang="en-US" dirty="0" err="1">
                <a:effectLst/>
              </a:rPr>
              <a:t>viên</a:t>
            </a:r>
            <a:r>
              <a:rPr lang="en-US" dirty="0">
                <a:effectLst/>
              </a:rPr>
              <a:t> </a:t>
            </a:r>
            <a:r>
              <a:rPr lang="en-US" dirty="0" err="1">
                <a:effectLst/>
              </a:rPr>
              <a:t>trên</a:t>
            </a:r>
            <a:r>
              <a:rPr lang="en-US" dirty="0">
                <a:effectLst/>
              </a:rPr>
              <a:t> </a:t>
            </a:r>
            <a:r>
              <a:rPr lang="en-US" dirty="0" err="1">
                <a:effectLst/>
              </a:rPr>
              <a:t>cơ</a:t>
            </a:r>
            <a:r>
              <a:rPr lang="en-US" dirty="0">
                <a:effectLst/>
              </a:rPr>
              <a:t> </a:t>
            </a:r>
            <a:r>
              <a:rPr lang="en-US" dirty="0" err="1">
                <a:effectLst/>
              </a:rPr>
              <a:t>sở</a:t>
            </a:r>
            <a:r>
              <a:rPr lang="en-US" dirty="0">
                <a:effectLst/>
              </a:rPr>
              <a:t> chia </a:t>
            </a:r>
            <a:r>
              <a:rPr lang="en-US" dirty="0" err="1">
                <a:effectLst/>
              </a:rPr>
              <a:t>sẻ</a:t>
            </a:r>
            <a:r>
              <a:rPr lang="en-US" dirty="0">
                <a:effectLst/>
              </a:rPr>
              <a:t> </a:t>
            </a:r>
            <a:r>
              <a:rPr lang="en-US" dirty="0" err="1">
                <a:effectLst/>
              </a:rPr>
              <a:t>về</a:t>
            </a:r>
            <a:r>
              <a:rPr lang="en-US" dirty="0">
                <a:effectLst/>
              </a:rPr>
              <a:t> </a:t>
            </a:r>
            <a:r>
              <a:rPr lang="en-US" dirty="0" err="1">
                <a:effectLst/>
              </a:rPr>
              <a:t>trách</a:t>
            </a:r>
            <a:r>
              <a:rPr lang="en-US" dirty="0">
                <a:effectLst/>
              </a:rPr>
              <a:t> </a:t>
            </a:r>
            <a:r>
              <a:rPr lang="en-US" dirty="0" err="1">
                <a:effectLst/>
              </a:rPr>
              <a:t>nhiệm</a:t>
            </a:r>
            <a:r>
              <a:rPr lang="en-US" dirty="0">
                <a:effectLst/>
              </a:rPr>
              <a:t>, </a:t>
            </a:r>
            <a:r>
              <a:rPr lang="en-US" dirty="0" err="1">
                <a:effectLst/>
              </a:rPr>
              <a:t>nghĩa</a:t>
            </a:r>
            <a:r>
              <a:rPr lang="en-US" dirty="0">
                <a:effectLst/>
              </a:rPr>
              <a:t> </a:t>
            </a:r>
            <a:r>
              <a:rPr lang="en-US" dirty="0" err="1">
                <a:effectLst/>
              </a:rPr>
              <a:t>vụ</a:t>
            </a:r>
            <a:r>
              <a:rPr lang="en-US" dirty="0">
                <a:effectLst/>
              </a:rPr>
              <a:t> </a:t>
            </a:r>
            <a:r>
              <a:rPr lang="en-US" dirty="0" err="1">
                <a:effectLst/>
              </a:rPr>
              <a:t>và</a:t>
            </a:r>
            <a:r>
              <a:rPr lang="en-US" dirty="0">
                <a:effectLst/>
              </a:rPr>
              <a:t> </a:t>
            </a:r>
            <a:r>
              <a:rPr lang="en-US" dirty="0" err="1">
                <a:effectLst/>
              </a:rPr>
              <a:t>quyền</a:t>
            </a:r>
            <a:r>
              <a:rPr lang="en-US" dirty="0">
                <a:effectLst/>
              </a:rPr>
              <a:t> </a:t>
            </a:r>
            <a:r>
              <a:rPr lang="en-US" dirty="0" err="1">
                <a:effectLst/>
              </a:rPr>
              <a:t>lợi</a:t>
            </a:r>
            <a:r>
              <a:rPr lang="en-US" dirty="0">
                <a:effectLst/>
              </a:rPr>
              <a:t> </a:t>
            </a:r>
            <a:r>
              <a:rPr lang="en-US" dirty="0" err="1">
                <a:effectLst/>
              </a:rPr>
              <a:t>trong</a:t>
            </a:r>
            <a:r>
              <a:rPr lang="en-US" dirty="0">
                <a:effectLst/>
              </a:rPr>
              <a:t> </a:t>
            </a:r>
            <a:r>
              <a:rPr lang="en-US" dirty="0" err="1">
                <a:effectLst/>
              </a:rPr>
              <a:t>phạm</a:t>
            </a:r>
            <a:r>
              <a:rPr lang="en-US" dirty="0">
                <a:effectLst/>
              </a:rPr>
              <a:t> vi </a:t>
            </a:r>
            <a:r>
              <a:rPr lang="en-US" dirty="0" err="1">
                <a:effectLst/>
              </a:rPr>
              <a:t>lãnh</a:t>
            </a:r>
            <a:r>
              <a:rPr lang="en-US" dirty="0">
                <a:effectLst/>
              </a:rPr>
              <a:t> </a:t>
            </a:r>
            <a:r>
              <a:rPr lang="en-US" dirty="0" err="1">
                <a:effectLst/>
              </a:rPr>
              <a:t>thổ</a:t>
            </a:r>
            <a:r>
              <a:rPr lang="en-US" dirty="0">
                <a:effectLst/>
              </a:rPr>
              <a:t> </a:t>
            </a:r>
            <a:r>
              <a:rPr lang="en-US" dirty="0" err="1">
                <a:effectLst/>
              </a:rPr>
              <a:t>nhất</a:t>
            </a:r>
            <a:r>
              <a:rPr lang="en-US" dirty="0">
                <a:effectLst/>
              </a:rPr>
              <a:t> </a:t>
            </a:r>
            <a:r>
              <a:rPr lang="en-US" dirty="0" err="1">
                <a:effectLst/>
              </a:rPr>
              <a:t>định</a:t>
            </a:r>
            <a:r>
              <a:rPr lang="en-US" dirty="0">
                <a:effectLst/>
              </a:rPr>
              <a:t/>
            </a:r>
            <a:br>
              <a:rPr lang="en-US" dirty="0">
                <a:effectLst/>
              </a:rPr>
            </a:br>
            <a:r>
              <a:rPr lang="en-US" i="1" u="sng" dirty="0" err="1">
                <a:effectLst/>
              </a:rPr>
              <a:t>Đặc</a:t>
            </a:r>
            <a:r>
              <a:rPr lang="en-US" i="1" u="sng" dirty="0">
                <a:effectLst/>
              </a:rPr>
              <a:t> </a:t>
            </a:r>
            <a:r>
              <a:rPr lang="en-US" i="1" u="sng" dirty="0" err="1">
                <a:effectLst/>
              </a:rPr>
              <a:t>trưng</a:t>
            </a:r>
            <a:r>
              <a:rPr lang="en-US" dirty="0">
                <a:effectLst/>
              </a:rPr>
              <a:t>:</a:t>
            </a:r>
            <a:br>
              <a:rPr lang="en-US" dirty="0">
                <a:effectLst/>
              </a:rPr>
            </a:br>
            <a:r>
              <a:rPr lang="en-US" dirty="0">
                <a:effectLst/>
              </a:rPr>
              <a:t>- </a:t>
            </a:r>
            <a:r>
              <a:rPr lang="en-US" dirty="0" err="1">
                <a:effectLst/>
              </a:rPr>
              <a:t>Thời</a:t>
            </a:r>
            <a:r>
              <a:rPr lang="en-US" dirty="0">
                <a:effectLst/>
              </a:rPr>
              <a:t> </a:t>
            </a:r>
            <a:r>
              <a:rPr lang="en-US" dirty="0" err="1">
                <a:effectLst/>
              </a:rPr>
              <a:t>gian</a:t>
            </a:r>
            <a:r>
              <a:rPr lang="en-US" dirty="0">
                <a:effectLst/>
              </a:rPr>
              <a:t> </a:t>
            </a:r>
            <a:r>
              <a:rPr lang="en-US" dirty="0" err="1">
                <a:effectLst/>
              </a:rPr>
              <a:t>dài</a:t>
            </a:r>
            <a:r>
              <a:rPr lang="en-US" dirty="0">
                <a:effectLst/>
              </a:rPr>
              <a:t/>
            </a:r>
            <a:br>
              <a:rPr lang="en-US" dirty="0">
                <a:effectLst/>
              </a:rPr>
            </a:br>
            <a:r>
              <a:rPr lang="en-US" dirty="0">
                <a:effectLst/>
              </a:rPr>
              <a:t>- </a:t>
            </a:r>
            <a:r>
              <a:rPr lang="en-US" dirty="0" err="1">
                <a:effectLst/>
              </a:rPr>
              <a:t>Sự</a:t>
            </a:r>
            <a:r>
              <a:rPr lang="en-US" dirty="0">
                <a:effectLst/>
              </a:rPr>
              <a:t> </a:t>
            </a:r>
            <a:r>
              <a:rPr lang="en-US" dirty="0" err="1">
                <a:effectLst/>
              </a:rPr>
              <a:t>cố</a:t>
            </a:r>
            <a:r>
              <a:rPr lang="en-US" dirty="0">
                <a:effectLst/>
              </a:rPr>
              <a:t> </a:t>
            </a:r>
            <a:r>
              <a:rPr lang="en-US" dirty="0" err="1">
                <a:effectLst/>
              </a:rPr>
              <a:t>kết</a:t>
            </a:r>
            <a:r>
              <a:rPr lang="en-US" dirty="0">
                <a:effectLst/>
              </a:rPr>
              <a:t>., </a:t>
            </a:r>
            <a:r>
              <a:rPr lang="en-US" dirty="0" err="1">
                <a:effectLst/>
              </a:rPr>
              <a:t>thống</a:t>
            </a:r>
            <a:r>
              <a:rPr lang="en-US" dirty="0">
                <a:effectLst/>
              </a:rPr>
              <a:t> </a:t>
            </a:r>
            <a:r>
              <a:rPr lang="en-US" dirty="0" err="1">
                <a:effectLst/>
              </a:rPr>
              <a:t>nhất</a:t>
            </a:r>
            <a:r>
              <a:rPr lang="en-US" dirty="0">
                <a:effectLst/>
              </a:rPr>
              <a:t> </a:t>
            </a:r>
            <a:r>
              <a:rPr lang="en-US" dirty="0" err="1">
                <a:effectLst/>
              </a:rPr>
              <a:t>về</a:t>
            </a:r>
            <a:r>
              <a:rPr lang="en-US" dirty="0">
                <a:effectLst/>
              </a:rPr>
              <a:t> </a:t>
            </a:r>
            <a:r>
              <a:rPr lang="en-US" dirty="0" err="1">
                <a:effectLst/>
              </a:rPr>
              <a:t>mặt</a:t>
            </a:r>
            <a:r>
              <a:rPr lang="en-US" dirty="0">
                <a:effectLst/>
              </a:rPr>
              <a:t> </a:t>
            </a:r>
            <a:r>
              <a:rPr lang="en-US" dirty="0" err="1">
                <a:effectLst/>
              </a:rPr>
              <a:t>nghĩa</a:t>
            </a:r>
            <a:r>
              <a:rPr lang="en-US" dirty="0">
                <a:effectLst/>
              </a:rPr>
              <a:t> </a:t>
            </a:r>
            <a:r>
              <a:rPr lang="en-US" dirty="0" err="1">
                <a:effectLst/>
              </a:rPr>
              <a:t>vụ</a:t>
            </a:r>
            <a:r>
              <a:rPr lang="en-US" dirty="0">
                <a:effectLst/>
              </a:rPr>
              <a:t> , </a:t>
            </a:r>
            <a:r>
              <a:rPr lang="en-US" dirty="0" err="1">
                <a:effectLst/>
              </a:rPr>
              <a:t>quyền</a:t>
            </a:r>
            <a:r>
              <a:rPr lang="en-US" dirty="0">
                <a:effectLst/>
              </a:rPr>
              <a:t> </a:t>
            </a:r>
            <a:r>
              <a:rPr lang="en-US" dirty="0" err="1">
                <a:effectLst/>
              </a:rPr>
              <a:t>lợi</a:t>
            </a:r>
            <a:r>
              <a:rPr lang="en-US" dirty="0">
                <a:effectLst/>
              </a:rPr>
              <a:t>, </a:t>
            </a:r>
            <a:r>
              <a:rPr lang="en-US" dirty="0" err="1">
                <a:effectLst/>
              </a:rPr>
              <a:t>nhu</a:t>
            </a:r>
            <a:r>
              <a:rPr lang="en-US" dirty="0">
                <a:effectLst/>
              </a:rPr>
              <a:t> </a:t>
            </a:r>
            <a:r>
              <a:rPr lang="en-US" dirty="0" err="1">
                <a:effectLst/>
              </a:rPr>
              <a:t>cầu</a:t>
            </a:r>
            <a:r>
              <a:rPr lang="en-US" dirty="0">
                <a:effectLst/>
              </a:rPr>
              <a:t>…</a:t>
            </a:r>
            <a:r>
              <a:rPr lang="en-US" dirty="0" err="1">
                <a:effectLst/>
              </a:rPr>
              <a:t>của</a:t>
            </a:r>
            <a:r>
              <a:rPr lang="en-US" dirty="0">
                <a:effectLst/>
              </a:rPr>
              <a:t> </a:t>
            </a:r>
            <a:r>
              <a:rPr lang="en-US" dirty="0" err="1">
                <a:effectLst/>
              </a:rPr>
              <a:t>các</a:t>
            </a:r>
            <a:r>
              <a:rPr lang="en-US" dirty="0">
                <a:effectLst/>
              </a:rPr>
              <a:t> </a:t>
            </a:r>
            <a:r>
              <a:rPr lang="en-US" dirty="0" err="1">
                <a:effectLst/>
              </a:rPr>
              <a:t>thành</a:t>
            </a:r>
            <a:r>
              <a:rPr lang="en-US" dirty="0">
                <a:effectLst/>
              </a:rPr>
              <a:t> </a:t>
            </a:r>
            <a:r>
              <a:rPr lang="en-US" dirty="0" err="1">
                <a:effectLst/>
              </a:rPr>
              <a:t>viên</a:t>
            </a:r>
            <a:r>
              <a:rPr lang="en-US" dirty="0">
                <a:effectLst/>
              </a:rPr>
              <a:t>.</a:t>
            </a:r>
            <a:br>
              <a:rPr lang="en-US" dirty="0">
                <a:effectLst/>
              </a:rPr>
            </a:br>
            <a:r>
              <a:rPr lang="en-US" dirty="0">
                <a:effectLst/>
              </a:rPr>
              <a:t>- </a:t>
            </a:r>
            <a:r>
              <a:rPr lang="en-US" dirty="0" err="1">
                <a:effectLst/>
              </a:rPr>
              <a:t>Dấu</a:t>
            </a:r>
            <a:r>
              <a:rPr lang="en-US" dirty="0">
                <a:effectLst/>
              </a:rPr>
              <a:t> </a:t>
            </a:r>
            <a:r>
              <a:rPr lang="en-US" dirty="0" err="1">
                <a:effectLst/>
              </a:rPr>
              <a:t>hiệu</a:t>
            </a:r>
            <a:r>
              <a:rPr lang="en-US" dirty="0">
                <a:effectLst/>
              </a:rPr>
              <a:t> </a:t>
            </a:r>
            <a:r>
              <a:rPr lang="en-US" dirty="0" err="1">
                <a:effectLst/>
              </a:rPr>
              <a:t>lãnh</a:t>
            </a:r>
            <a:r>
              <a:rPr lang="en-US" dirty="0">
                <a:effectLst/>
              </a:rPr>
              <a:t> </a:t>
            </a:r>
            <a:r>
              <a:rPr lang="en-US" dirty="0" err="1">
                <a:effectLst/>
              </a:rPr>
              <a:t>thổ</a:t>
            </a:r>
            <a:endParaRPr lang="en-US" dirty="0"/>
          </a:p>
        </p:txBody>
      </p:sp>
      <p:cxnSp>
        <p:nvCxnSpPr>
          <p:cNvPr id="12" name="Straight Connector 11"/>
          <p:cNvCxnSpPr>
            <a:stCxn id="7" idx="3"/>
          </p:cNvCxnSpPr>
          <p:nvPr/>
        </p:nvCxnSpPr>
        <p:spPr bwMode="auto">
          <a:xfrm flipH="1">
            <a:off x="4495800" y="1386681"/>
            <a:ext cx="1588" cy="5090319"/>
          </a:xfrm>
          <a:prstGeom prst="line">
            <a:avLst/>
          </a:prstGeom>
          <a:ln>
            <a:headEnd type="none" w="med" len="med"/>
            <a:tailEnd type="none" w="med" len="med"/>
          </a:ln>
          <a:extLst/>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1586263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u="sng" dirty="0" err="1" smtClean="0">
                <a:solidFill>
                  <a:schemeClr val="tx1"/>
                </a:solidFill>
              </a:rPr>
              <a:t>Sự</a:t>
            </a:r>
            <a:r>
              <a:rPr lang="en-US" sz="3200" u="sng" dirty="0" smtClean="0">
                <a:solidFill>
                  <a:schemeClr val="tx1"/>
                </a:solidFill>
              </a:rPr>
              <a:t> </a:t>
            </a:r>
            <a:r>
              <a:rPr lang="en-US" sz="3200" u="sng" dirty="0" err="1" smtClean="0">
                <a:solidFill>
                  <a:schemeClr val="tx1"/>
                </a:solidFill>
              </a:rPr>
              <a:t>khác</a:t>
            </a:r>
            <a:r>
              <a:rPr lang="en-US" sz="3200" u="sng" dirty="0" smtClean="0">
                <a:solidFill>
                  <a:schemeClr val="tx1"/>
                </a:solidFill>
              </a:rPr>
              <a:t> </a:t>
            </a:r>
            <a:r>
              <a:rPr lang="en-US" sz="3200" u="sng" dirty="0" err="1" smtClean="0">
                <a:solidFill>
                  <a:schemeClr val="tx1"/>
                </a:solidFill>
              </a:rPr>
              <a:t>nhau</a:t>
            </a:r>
            <a:r>
              <a:rPr lang="en-US" sz="3200" u="sng" dirty="0" smtClean="0">
                <a:solidFill>
                  <a:schemeClr val="tx1"/>
                </a:solidFill>
              </a:rPr>
              <a:t> </a:t>
            </a:r>
            <a:r>
              <a:rPr lang="en-US" sz="3200" u="sng" dirty="0" err="1" smtClean="0">
                <a:solidFill>
                  <a:schemeClr val="tx1"/>
                </a:solidFill>
              </a:rPr>
              <a:t>giữa</a:t>
            </a:r>
            <a:r>
              <a:rPr lang="en-US" sz="3200" u="sng" dirty="0" smtClean="0">
                <a:solidFill>
                  <a:schemeClr val="tx1"/>
                </a:solidFill>
              </a:rPr>
              <a:t> </a:t>
            </a:r>
            <a:r>
              <a:rPr lang="en-US" sz="3200" u="sng" dirty="0" err="1" smtClean="0">
                <a:solidFill>
                  <a:schemeClr val="tx1"/>
                </a:solidFill>
              </a:rPr>
              <a:t>nhóm</a:t>
            </a:r>
            <a:r>
              <a:rPr lang="en-US" sz="3200" u="sng" dirty="0" smtClean="0">
                <a:solidFill>
                  <a:schemeClr val="tx1"/>
                </a:solidFill>
              </a:rPr>
              <a:t> </a:t>
            </a:r>
            <a:r>
              <a:rPr lang="en-US" sz="3200" u="sng" dirty="0" err="1" smtClean="0">
                <a:solidFill>
                  <a:schemeClr val="tx1"/>
                </a:solidFill>
              </a:rPr>
              <a:t>lớn</a:t>
            </a:r>
            <a:r>
              <a:rPr lang="en-US" sz="3200" u="sng" dirty="0" smtClean="0">
                <a:solidFill>
                  <a:schemeClr val="tx1"/>
                </a:solidFill>
              </a:rPr>
              <a:t> </a:t>
            </a:r>
            <a:r>
              <a:rPr lang="en-US" sz="3200" u="sng" dirty="0" err="1" smtClean="0">
                <a:solidFill>
                  <a:schemeClr val="tx1"/>
                </a:solidFill>
              </a:rPr>
              <a:t>và</a:t>
            </a:r>
            <a:r>
              <a:rPr lang="en-US" sz="3200" u="sng" dirty="0" smtClean="0">
                <a:solidFill>
                  <a:schemeClr val="tx1"/>
                </a:solidFill>
              </a:rPr>
              <a:t> </a:t>
            </a:r>
            <a:r>
              <a:rPr lang="en-US" sz="3200" u="sng" dirty="0" err="1" smtClean="0">
                <a:solidFill>
                  <a:schemeClr val="tx1"/>
                </a:solidFill>
              </a:rPr>
              <a:t>nhóm</a:t>
            </a:r>
            <a:r>
              <a:rPr lang="en-US" sz="3200" u="sng" dirty="0" smtClean="0">
                <a:solidFill>
                  <a:schemeClr val="tx1"/>
                </a:solidFill>
              </a:rPr>
              <a:t> </a:t>
            </a:r>
            <a:r>
              <a:rPr lang="en-US" sz="3200" u="sng" dirty="0" err="1" smtClean="0">
                <a:solidFill>
                  <a:schemeClr val="tx1"/>
                </a:solidFill>
              </a:rPr>
              <a:t>nhỏ</a:t>
            </a:r>
            <a:endParaRPr lang="en-US" sz="3200" u="sng" dirty="0">
              <a:solidFill>
                <a:schemeClr val="tx1"/>
              </a:solidFill>
            </a:endParaRPr>
          </a:p>
        </p:txBody>
      </p:sp>
      <p:sp>
        <p:nvSpPr>
          <p:cNvPr id="3" name="Content Placeholder 2"/>
          <p:cNvSpPr>
            <a:spLocks noGrp="1"/>
          </p:cNvSpPr>
          <p:nvPr>
            <p:ph idx="1"/>
          </p:nvPr>
        </p:nvSpPr>
        <p:spPr>
          <a:xfrm>
            <a:off x="472098" y="1217612"/>
            <a:ext cx="8229600" cy="4530725"/>
          </a:xfrm>
        </p:spPr>
        <p:txBody>
          <a:bodyPr numCol="2"/>
          <a:lstStyle/>
          <a:p>
            <a:pPr marL="0" indent="0" algn="ctr">
              <a:buClrTx/>
              <a:buNone/>
            </a:pPr>
            <a:r>
              <a:rPr lang="en-US" b="1" dirty="0" err="1" smtClean="0">
                <a:solidFill>
                  <a:srgbClr val="00B0F0"/>
                </a:solidFill>
              </a:rPr>
              <a:t>Nhóm</a:t>
            </a:r>
            <a:r>
              <a:rPr lang="en-US" b="1" dirty="0" smtClean="0">
                <a:solidFill>
                  <a:srgbClr val="00B0F0"/>
                </a:solidFill>
              </a:rPr>
              <a:t> </a:t>
            </a:r>
            <a:r>
              <a:rPr lang="en-US" b="1" dirty="0" err="1" smtClean="0">
                <a:solidFill>
                  <a:srgbClr val="00B0F0"/>
                </a:solidFill>
              </a:rPr>
              <a:t>lớn</a:t>
            </a:r>
            <a:endParaRPr lang="en-US" b="1" dirty="0">
              <a:solidFill>
                <a:srgbClr val="00B0F0"/>
              </a:solidFill>
            </a:endParaRPr>
          </a:p>
          <a:p>
            <a:pPr>
              <a:buFontTx/>
              <a:buChar char="-"/>
            </a:pPr>
            <a:r>
              <a:rPr lang="en-US" dirty="0" err="1" smtClean="0"/>
              <a:t>Một</a:t>
            </a:r>
            <a:r>
              <a:rPr lang="en-US" dirty="0" smtClean="0"/>
              <a:t> </a:t>
            </a:r>
            <a:r>
              <a:rPr lang="en-US" dirty="0" err="1" smtClean="0"/>
              <a:t>giai</a:t>
            </a:r>
            <a:r>
              <a:rPr lang="en-US" dirty="0" smtClean="0"/>
              <a:t> </a:t>
            </a:r>
            <a:r>
              <a:rPr lang="en-US" dirty="0" err="1" smtClean="0"/>
              <a:t>cấp</a:t>
            </a:r>
            <a:r>
              <a:rPr lang="en-US" dirty="0" smtClean="0"/>
              <a:t>, </a:t>
            </a:r>
            <a:r>
              <a:rPr lang="en-US" dirty="0" err="1" smtClean="0"/>
              <a:t>một</a:t>
            </a:r>
            <a:r>
              <a:rPr lang="en-US" dirty="0" smtClean="0"/>
              <a:t> </a:t>
            </a:r>
            <a:r>
              <a:rPr lang="en-US" dirty="0" err="1" smtClean="0"/>
              <a:t>tầng</a:t>
            </a:r>
            <a:r>
              <a:rPr lang="en-US" dirty="0" smtClean="0"/>
              <a:t> </a:t>
            </a:r>
            <a:r>
              <a:rPr lang="en-US" dirty="0" err="1" smtClean="0"/>
              <a:t>lớp</a:t>
            </a:r>
            <a:r>
              <a:rPr lang="en-US" dirty="0" smtClean="0"/>
              <a:t> </a:t>
            </a:r>
            <a:r>
              <a:rPr lang="en-US" dirty="0" err="1" smtClean="0"/>
              <a:t>có</a:t>
            </a:r>
            <a:r>
              <a:rPr lang="en-US" dirty="0" smtClean="0"/>
              <a:t> </a:t>
            </a:r>
            <a:r>
              <a:rPr lang="en-US" dirty="0" err="1" smtClean="0"/>
              <a:t>quy</a:t>
            </a:r>
            <a:r>
              <a:rPr lang="en-US" dirty="0" smtClean="0"/>
              <a:t> </a:t>
            </a:r>
            <a:r>
              <a:rPr lang="en-US" dirty="0" err="1" smtClean="0"/>
              <a:t>mô</a:t>
            </a:r>
            <a:r>
              <a:rPr lang="en-US" dirty="0" smtClean="0"/>
              <a:t> </a:t>
            </a:r>
            <a:r>
              <a:rPr lang="en-US" dirty="0" err="1" smtClean="0"/>
              <a:t>hàng</a:t>
            </a:r>
            <a:r>
              <a:rPr lang="en-US" dirty="0" smtClean="0"/>
              <a:t> </a:t>
            </a:r>
            <a:r>
              <a:rPr lang="en-US" dirty="0" err="1" smtClean="0"/>
              <a:t>triệu</a:t>
            </a:r>
            <a:r>
              <a:rPr lang="en-US" dirty="0" smtClean="0"/>
              <a:t> </a:t>
            </a:r>
            <a:r>
              <a:rPr lang="en-US" dirty="0" err="1" smtClean="0"/>
              <a:t>người</a:t>
            </a:r>
            <a:endParaRPr lang="en-US" dirty="0" smtClean="0"/>
          </a:p>
          <a:p>
            <a:pPr>
              <a:buFontTx/>
              <a:buChar char="-"/>
            </a:pPr>
            <a:r>
              <a:rPr lang="en-US" dirty="0" err="1" smtClean="0"/>
              <a:t>Ví</a:t>
            </a:r>
            <a:r>
              <a:rPr lang="en-US" dirty="0" smtClean="0"/>
              <a:t> </a:t>
            </a:r>
            <a:r>
              <a:rPr lang="en-US" dirty="0" err="1" smtClean="0"/>
              <a:t>dụ</a:t>
            </a:r>
            <a:r>
              <a:rPr lang="en-US" dirty="0" smtClean="0"/>
              <a:t>: </a:t>
            </a:r>
            <a:r>
              <a:rPr lang="en-US" dirty="0" err="1" smtClean="0"/>
              <a:t>Doanh</a:t>
            </a:r>
            <a:r>
              <a:rPr lang="en-US" dirty="0" smtClean="0"/>
              <a:t> </a:t>
            </a:r>
            <a:r>
              <a:rPr lang="en-US" dirty="0" err="1" smtClean="0"/>
              <a:t>nghiệp</a:t>
            </a:r>
            <a:r>
              <a:rPr lang="en-US" dirty="0" smtClean="0"/>
              <a:t> </a:t>
            </a:r>
            <a:r>
              <a:rPr lang="en-US" dirty="0" err="1" smtClean="0"/>
              <a:t>lớn,vừa</a:t>
            </a:r>
            <a:r>
              <a:rPr lang="en-US" dirty="0" smtClean="0"/>
              <a:t>, </a:t>
            </a:r>
            <a:r>
              <a:rPr lang="en-US" dirty="0" err="1" smtClean="0"/>
              <a:t>nhỏ</a:t>
            </a:r>
            <a:r>
              <a:rPr lang="en-US" dirty="0" smtClean="0"/>
              <a:t> </a:t>
            </a:r>
            <a:r>
              <a:rPr lang="en-US" dirty="0" err="1" smtClean="0"/>
              <a:t>để</a:t>
            </a:r>
            <a:r>
              <a:rPr lang="en-US" dirty="0" smtClean="0"/>
              <a:t> </a:t>
            </a:r>
            <a:r>
              <a:rPr lang="en-US" dirty="0" err="1" smtClean="0"/>
              <a:t>có</a:t>
            </a:r>
            <a:r>
              <a:rPr lang="en-US" dirty="0" smtClean="0"/>
              <a:t> </a:t>
            </a:r>
            <a:r>
              <a:rPr lang="en-US" dirty="0" err="1" smtClean="0"/>
              <a:t>biện</a:t>
            </a:r>
            <a:r>
              <a:rPr lang="en-US" dirty="0" smtClean="0"/>
              <a:t> </a:t>
            </a:r>
            <a:r>
              <a:rPr lang="en-US" dirty="0" err="1" smtClean="0"/>
              <a:t>pháp</a:t>
            </a:r>
            <a:r>
              <a:rPr lang="en-US" dirty="0" smtClean="0"/>
              <a:t> </a:t>
            </a:r>
            <a:r>
              <a:rPr lang="en-US" dirty="0" err="1" smtClean="0"/>
              <a:t>quản</a:t>
            </a:r>
            <a:r>
              <a:rPr lang="en-US" dirty="0" smtClean="0"/>
              <a:t> </a:t>
            </a:r>
            <a:r>
              <a:rPr lang="en-US" dirty="0" err="1" smtClean="0"/>
              <a:t>lý</a:t>
            </a:r>
            <a:r>
              <a:rPr lang="en-US" dirty="0" smtClean="0"/>
              <a:t>, </a:t>
            </a:r>
            <a:r>
              <a:rPr lang="en-US" dirty="0" err="1" smtClean="0"/>
              <a:t>hỗ</a:t>
            </a:r>
            <a:r>
              <a:rPr lang="en-US" dirty="0" smtClean="0"/>
              <a:t> </a:t>
            </a:r>
            <a:r>
              <a:rPr lang="en-US" dirty="0" err="1" smtClean="0"/>
              <a:t>trợ</a:t>
            </a:r>
            <a:r>
              <a:rPr lang="en-US" dirty="0" smtClean="0"/>
              <a:t> </a:t>
            </a:r>
            <a:r>
              <a:rPr lang="en-US" dirty="0" err="1" smtClean="0"/>
              <a:t>thích</a:t>
            </a:r>
            <a:r>
              <a:rPr lang="en-US" dirty="0" smtClean="0"/>
              <a:t> </a:t>
            </a:r>
            <a:r>
              <a:rPr lang="en-US" dirty="0" err="1" smtClean="0"/>
              <a:t>hợp</a:t>
            </a:r>
            <a:r>
              <a:rPr lang="en-US" dirty="0" smtClean="0"/>
              <a:t>.</a:t>
            </a:r>
          </a:p>
          <a:p>
            <a:pPr marL="0" indent="0" algn="ctr">
              <a:buClrTx/>
              <a:buNone/>
            </a:pPr>
            <a:r>
              <a:rPr lang="en-US" b="1" dirty="0" err="1" smtClean="0">
                <a:solidFill>
                  <a:srgbClr val="00B0F0"/>
                </a:solidFill>
              </a:rPr>
              <a:t>Nhóm</a:t>
            </a:r>
            <a:r>
              <a:rPr lang="en-US" b="1" dirty="0" smtClean="0">
                <a:solidFill>
                  <a:srgbClr val="00B0F0"/>
                </a:solidFill>
              </a:rPr>
              <a:t> </a:t>
            </a:r>
            <a:r>
              <a:rPr lang="en-US" b="1" dirty="0" err="1" smtClean="0">
                <a:solidFill>
                  <a:srgbClr val="00B0F0"/>
                </a:solidFill>
              </a:rPr>
              <a:t>nhỏ</a:t>
            </a:r>
            <a:endParaRPr lang="en-US" b="1" dirty="0" smtClean="0">
              <a:solidFill>
                <a:srgbClr val="00B0F0"/>
              </a:solidFill>
            </a:endParaRPr>
          </a:p>
          <a:p>
            <a:pPr>
              <a:buFontTx/>
              <a:buChar char="-"/>
            </a:pPr>
            <a:r>
              <a:rPr lang="en-US" dirty="0" err="1" smtClean="0"/>
              <a:t>Nhóm</a:t>
            </a:r>
            <a:r>
              <a:rPr lang="en-US" dirty="0" smtClean="0"/>
              <a:t> </a:t>
            </a:r>
            <a:r>
              <a:rPr lang="en-US" dirty="0" err="1" smtClean="0"/>
              <a:t>ít</a:t>
            </a:r>
            <a:r>
              <a:rPr lang="en-US" dirty="0" smtClean="0"/>
              <a:t> </a:t>
            </a:r>
            <a:r>
              <a:rPr lang="en-US" dirty="0" err="1" smtClean="0"/>
              <a:t>người</a:t>
            </a:r>
            <a:r>
              <a:rPr lang="en-US" dirty="0" smtClean="0"/>
              <a:t> </a:t>
            </a:r>
            <a:r>
              <a:rPr lang="en-US" dirty="0" err="1" smtClean="0"/>
              <a:t>từ</a:t>
            </a:r>
            <a:r>
              <a:rPr lang="en-US" dirty="0" smtClean="0"/>
              <a:t> 2-30 </a:t>
            </a:r>
            <a:r>
              <a:rPr lang="en-US" dirty="0" err="1" smtClean="0"/>
              <a:t>người</a:t>
            </a:r>
            <a:endParaRPr lang="en-US" dirty="0" smtClean="0"/>
          </a:p>
          <a:p>
            <a:pPr>
              <a:buFontTx/>
              <a:buChar char="-"/>
            </a:pPr>
            <a:r>
              <a:rPr lang="en-US" dirty="0" err="1" smtClean="0"/>
              <a:t>Ví</a:t>
            </a:r>
            <a:r>
              <a:rPr lang="en-US" dirty="0" smtClean="0"/>
              <a:t> </a:t>
            </a:r>
            <a:r>
              <a:rPr lang="en-US" dirty="0" err="1" smtClean="0"/>
              <a:t>dụ</a:t>
            </a:r>
            <a:r>
              <a:rPr lang="en-US" dirty="0" smtClean="0"/>
              <a:t>: </a:t>
            </a:r>
            <a:r>
              <a:rPr lang="en-US" dirty="0" err="1" smtClean="0"/>
              <a:t>nhóm</a:t>
            </a:r>
            <a:r>
              <a:rPr lang="en-US" dirty="0" smtClean="0"/>
              <a:t> </a:t>
            </a:r>
            <a:r>
              <a:rPr lang="en-US" dirty="0" err="1" smtClean="0"/>
              <a:t>bạn</a:t>
            </a:r>
            <a:r>
              <a:rPr lang="en-US" dirty="0" smtClean="0"/>
              <a:t> </a:t>
            </a:r>
            <a:r>
              <a:rPr lang="en-US" dirty="0" err="1" smtClean="0"/>
              <a:t>tự</a:t>
            </a:r>
            <a:r>
              <a:rPr lang="en-US" dirty="0" smtClean="0"/>
              <a:t> </a:t>
            </a:r>
            <a:r>
              <a:rPr lang="en-US" dirty="0" err="1" smtClean="0"/>
              <a:t>học</a:t>
            </a:r>
            <a:r>
              <a:rPr lang="en-US" dirty="0" smtClean="0"/>
              <a:t>, </a:t>
            </a:r>
            <a:r>
              <a:rPr lang="en-US" dirty="0" err="1" smtClean="0"/>
              <a:t>nhóm</a:t>
            </a:r>
            <a:r>
              <a:rPr lang="en-US" dirty="0" smtClean="0"/>
              <a:t> </a:t>
            </a:r>
            <a:r>
              <a:rPr lang="en-US" dirty="0" err="1" smtClean="0"/>
              <a:t>trộm</a:t>
            </a:r>
            <a:r>
              <a:rPr lang="en-US" dirty="0" smtClean="0"/>
              <a:t> </a:t>
            </a:r>
            <a:r>
              <a:rPr lang="en-US" dirty="0" err="1" smtClean="0"/>
              <a:t>cắp</a:t>
            </a:r>
            <a:r>
              <a:rPr lang="en-US" dirty="0" smtClean="0"/>
              <a:t>….</a:t>
            </a:r>
            <a:endParaRPr lang="en-US" dirty="0"/>
          </a:p>
        </p:txBody>
      </p:sp>
      <p:cxnSp>
        <p:nvCxnSpPr>
          <p:cNvPr id="5" name="Straight Connector 4"/>
          <p:cNvCxnSpPr/>
          <p:nvPr/>
        </p:nvCxnSpPr>
        <p:spPr bwMode="auto">
          <a:xfrm>
            <a:off x="4419600" y="1371600"/>
            <a:ext cx="0" cy="4572000"/>
          </a:xfrm>
          <a:prstGeom prst="line">
            <a:avLst/>
          </a:prstGeom>
          <a:ln>
            <a:headEnd type="none" w="med" len="med"/>
            <a:tailEnd type="none" w="med" len="med"/>
          </a:ln>
          <a:extLst/>
        </p:spPr>
        <p:style>
          <a:lnRef idx="3">
            <a:schemeClr val="accent4"/>
          </a:lnRef>
          <a:fillRef idx="0">
            <a:schemeClr val="accent4"/>
          </a:fillRef>
          <a:effectRef idx="2">
            <a:schemeClr val="accent4"/>
          </a:effectRef>
          <a:fontRef idx="minor">
            <a:schemeClr val="tx1"/>
          </a:fontRef>
        </p:style>
      </p:cxn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4794738"/>
            <a:ext cx="312420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AutoShape 5" descr="data:image/jpeg;base64,/9j/4AAQSkZJRgABAQAAAQABAAD/2wCEAAkGBhMSERUUExQWFRUWGBsXGBgYGSIdHhwbHBwaGBofGhsdGyYeGh0jHB0dIC8gIycpLCwsGB8xNTAqNSYrLCkBCQoKDgwOGg8PGiwkHyQvLSwsLywsLCwsLC0sLC8sLCwsLCwsLCwsLCwsLCksLCwsLCwsLCwsLCwsLCwsLCwsLP/AABEIAMcA/QMBIgACEQEDEQH/xAAcAAABBQEBAQAAAAAAAAAAAAAFAgMEBgcBAAj/xABFEAACAQIEBAQDBQUGBAUFAAABAhEAAwQSITEFBkFREyJhcTKBkQcUQqGxI1JiwdEWcoKS4fAVJDPxQ0RTVKI0c4OTsv/EABoBAAMBAQEBAAAAAAAAAAAAAAIDBAEABQb/xAAxEQACAgEDAgMGBgIDAAAAAAAAAQIRAxIhMQRBEyJRFEJhgZGhFTJSccHwBeEzsdH/2gAMAwEAAhEDEQA/AH8Nw+0WUOikrqJG09hRL/h6XdSoOZYbMOnY96pH9tscd7Fk/wCE/wBaQecOIRHhWv8AKf615j6XK9/5PRXU40X7DcEw9uWW1aB/uCdPXpTl7ljDun/Ttx6IO86yJrPbnO/ESNrQ66J/rXDzzxKNTbIH8H+v60Psebm/ud7TjNIvcPyKAqq1sRv06bD00incHhrRUDyazooG2x0jaKzo868QyZT4LKRvkOvfWd5pKc24yQctnMBocrTHb4qD2LI/T6mvqodzU7N1VSFAUTlAQaTMDbapVoZiRoCD7mPc1ly88cQIjNh1HT9lMe1dTmDiDf8AmEWe1ofWs/Dsr9PqLfV4zVPvY37eXQ9aULxLERsBr3/0rMcJiceECLjMqgRAtr69TrPrTbDiAOmOf1Og/QUb/wAbk9UL9sx/E1O22isQROgj1qV4okiCTpIHY9aya2cedDxG4PaP6VMTB4s6niV76x+grPw2a7oF9VB+ppzJ0j09qQ9s/wAWlZdi+GYka/8AEL7T2c1CPCMQ2+KvkdjdP8q38Ol+pGLqo/E1e5ZY6dtR39ZqLcuvbIhM05pOYALppMkTO2lZj/Yi42rX7n/7GP8AOuryJaHxXHPzY/zoX0SXMvsOXU/A1LC4qUGYqJ1KlhI/kafbLPxoP8Q/rWXJyPhjvmP1/rUy1yBhT+A/U/1rPZIL3vsY87fCNHF5J+IT/eHv3qLi8UimWuKI38w2OlVHD/Z7hV/BPuT/AFqcvJWDG9hD8p/U0qWGC977Bxm/QNHG2wdbtkDocw3+tet8Tsic2Isn1NxfyE0HXkzB/wDt7XzQU4vJOC/9vZ/yCh8PH6sLW/QKnmHDpocVYietxdPzpKc3YHUHF2J9Lgqmc54bA4Gz5cNZN19EXL16k67Cq1guFLYR/G+J7VxSCB+zu5RdtFSJ8rrsdjr2qrH00ZK7YmWSnRrDc24Nv/NWJ/8AuD+tIPOeDmDirQ9Q41/PSsft3bf3ZXbKWbENKaA+H4ensMx+tA8Qz5Ugnb92B9Tv7xTV0K9QfFXob23OOAkZsVZ/zj89aY4jzhwx/jxVrSCQHPT0XfWsEt2nJifrEfOjXCOEC42RmfxAYyBQD7LOjN2WRmGxnSt9iit7MeU1Uc/8PW5/9WG2OxgadDG5p5vtF4eT/wDUqR1kGP0qocwcoqeFm9ay+JZIclBBa2fK0nSYOsEBlIYGd6oOBwty6wRDcZjsq6k6ToB6VkOlxyumwvF7s3C39oXDwP8Arp6b/wBKew/2i4RhpcB9lb+lZyfsyZMIL96+9ltTkKmAsiCTMgn92JJIoQeHPaYqzOp0MHRgCNMwB0JGsVi6bG/ys1ZE+UGePObFhriqJEASNpMT60D4Xj7x8xJcHpA/KBU3mrjz37IQQAXBb1Hz9daas8vshtscyG4VKtpA3+HKSYPtVeOU9Pn5EOMexYcNwC7cUOMsESNOlLucsXZ6fSmbmMuebwgQRIVgYPpsYPehfLXHbq3Lq4hn0tmNZhlGmh317dzSGs7tphJY+Al/Zp01AkTLKOo7r6x9dqI4blpHAZTmU7QKG2+OE/8AiTUnBcafDuXEFH+JfXowHfv3oJxz1s9zovHdNBNeUF7TS7fJv8M1yxzfcJIUK2WASNpImJ7xrFOf2xv9EqWuq/rGNYkP2uUf4fyqUnKY6rUW3zDjW2tGKdHEscf/AAz+n8654+pff7ga8ZMTlgDp+VOLy6Ox/KoP3zGdQB86Ul7Ftu4X6UPgdR3kvqbrx9l9iZ/Zweo+dd/s0vX9aVbwt5hrerqcOfq7GlOORczGJr9I0eXU6H869/wFf3vzp48PMbtXl4cfX60Ny/UOVeh23wgD8VO/cR3/ADri8OPtTgwHrXam+51ISlinsulKt4eOtOZKHUzmMQIpvEXVRWdjCqCxPYDenrlUj7T+KP4NvC2gTcxLQQN8g330EmBr60zFFzkomS2Vsq1y/cxrXMcxACGLSQDA2BuKdcr6gNtmEaVHcsym3dQBgnk1kG2SWUKfxKraqekstcsX7lmcOZYKD4WhDCdHTrkbeUMqSIjUGrNwrhYxGFW2RlvWxntg9Zg+U9bdzqPwvr+KvaVR/bsRMrWPw3h2LK5YzkXB7jNbO410Cn0oJfU6A9AB2q2YjD5jZyl2NsAGQcqy7aW9oAiN5mddDVaxRBOg/OfnTlwLT7EfCYebigazp3+UdfbrWjcH5et3EUlQTkYDWZUfEARrdtg9NLtogHWKqHBeCO5W4saNswlWA1YaayBqV3yyRtWp4PBAlWWd1Opkz+HMw0Jj4L43HleaTmlSDXIW4Hwjw7TJc84uAhp1zgiJboXI0LD4oDbk1h3G+GXOG45lQ5TacPabuu6H6aH519DlapP2q8qnEYcX7Ym7YBJA3a3uf8u/1qLBlrJvwxrW1EbifM/3zC2r4yKoWcrEAfeSwtqD3VJNz/LVU4uLa3PDtOHCAZ7okm5cbzOxJ9TA9qG8kcxrhb37RS1smYABIcTkYSR1MESPyorxLGO164XktmJPmU7kn8Okx0BNVrHolS4AT/v9/vJVS4do85UaDIJn1MkaVPsOqKigXZQyLjZjC9QLYJUe9M4I3LIBXdthEn/tRHiGMv2kFxrdrXqB/SmNhJEmzxDDACbrg/3GH8qY4BYtYrHXLasSjJEkbkD4h2g999aI8I5dxWNsreS5YVGkagyCNCCI3qbwH7NsVaxQu3GtFADqpM7QCFga1JLPihqTluEocbBGz9nyEA+ITOs++tTU5FUrDXH/AEirNas5QANgAB8hFVbmnnhbIa1hyHxGw0lUjct7DWPrXkRz9Rllpgx/hwS4Mswl9rb3F+HKwtsDoYDBTBMkEkCYG01sHLPB7OKw9u8MwDTpJ6GD6kaVQuR+R3x2IOJvZjYDFix0N25M6fwzuflWq4Phb2b5a24Wywl7WX8f7yGfLPUbGvQ6vOrUU919P2ExXNDtvlq2Oraep/rUq3wa2O/1p1rtJLmpPHkboFDAoOgpQwi9hTE0vUiJie2hrPEbN0UOfdhSGt+tJdjTTMaByDjF+p1rfrScmteFw9q9JpdjNz2lKzUjMOtdFytTOo8TSStKLV73rrOGmrJuI8YFzG3cS7FbQJw9m4AGAK75l3GbWDpt11jRObeJfd8Jddfiy5V/vN5V39TWX8UcBLeFtiLlmArHfPuyNOnmMmDI10MGvR6ON3J/t/6KzPagg+DL4jx1cOQgzDcNbIjMDuQIE/iUDuho7b4e9xAqmCpLWmbdGJ8ymPwlv8rejigvK+HdsSrqrW2DAXV1hCRsRrCmMyv7gzWv4PBJbHlUDvG3bTt/2HQVTlyaKonSvkzvinLF1pXKAQAW0kMxObynfLOsbksF2BqgXsPlYhl806+m87Vv/F8PKSP8XtH5bkezGsY47hcuJKjSW+YkDtsY/D02p2DI5bMXJVuGuTcAUch1YJcAZWnymD5dfwMG+G4NiYOjVovDMFlJ6RPSN99PwydSmwbUaGq3y7w0iwELFomNB6jY7mNCp+ICNwDVt4fZKWwGgn+XudT6TrEVPnluFBEgmuPYRxDKGB3B2Py614rXtakumOMR+0HlA4S/4iLls3SSgkEqeqmNh29K5wHia27cPbR+gmRA1P4d99z2rU+O8DS8MroGTVnJMlo0AzHVQNW07QN6yjF8JuWiMqOyMoZNJYIScucAaE716eHLqj8RUo+pwu91RlQCBEsY/Ohty0XuJaZ88mIBmKdtcSRiPMJ/d6H27UZ5VwAOMDKogebXpRrYKT2NE5cwSYewLSaBSR7ncn86L+NQ43hqdhrVY4t9pGEtI+S54lwSFVQSC397aJ6187KEsuR6Ve5copRVjH2i86C2BhbN7LdYjxGX8C+pGxP1iqjwfhDX7yYS0F8xBu3UYtNoasSek9u5FDOD2XLteLw7ZmZiAd5J3qy/ZtzSlnEGz4YAuwM/WdYn0M7V7CxeBjagra3+f+idvUbFh8OttFt2wFRQFUDoBpXcnrULx/Wui8e9eG5XyNWJomi360opUJL2u5rJ/tK59xK4psNYc2ktwCV0LGAdT29Ko6fG80tMQJrTuzZAleisW5P5ux9t1Ny61620Aq2pj0O4rYVvSAe4miz4ZYXuwYvUPNb9aTk9abzV4XKlsZTIPH+K/drJuZc5lRlmJnfX2mkcvY44jDW7ijUiIY9iVMke1V3nnHnOltRmFv8AaMPUyFB91D0S5LvWraXUDBrQZbiz0S6AYb+64YH2q7HgTxqT7v7AylTpFgZdY7V0W6RjQbbTH7M7EdD2Poeh+XalWbs7VPPE4vcJStbCvBNd8M0pVJNVLA89+Ldtogtw+Ie1Mn4FiCM2XzEkbSPeihicuDHIH/ahiVCWLTkhXu5mI6BBp/8AJh9KA8vcHuPfi6q3Ay5ZI3URHuIIGmqyhFTPtOm9ivDX8CBZ9Sc3z3UfSrPyXw0raBuLqsZZ6aaEfIkT7jtVyl4WFMVJOUgrwTgYsksTmaMqsfiybhXP4o70aGppkGnQ2USZ+Qn6AampFJzZrVDly1mUg9azXjnLp++2WZcy5j5Z1JAL6naSd/f1FaJcxeRC7sqKOpVgADtmnrNVTjnOZsYhl8G3cygFWEyQyhj+v6V6WPFOL2J3JVuG8Nwki1cynKzqxU9mIgHuOhPqKI8PsuqBbhzFAq5urQozE/4prNOL/aHjG/6aG2Ig5QWk7zJXSneRuecQ2JGHup5Ltx3zvMqWEwJ0iRoPWmPBLSZ4iNJv3wsCCcxgRHudyK94w1kbT1HT501xfBtdw9xbRQXSpFtmAIVjsdjTeG4bcS6WYqbfgqsQP+os5m26iPpS4YYtWznJ9iQuW7a0+F166aHQ0sYFcxaBJAXbosx+ppjhN8sgBG0fP5VPBoKcJUddoyrGfZDZOuGxLW/4XXN+Yg0C4Zy7ibd42cQj5Z0uL8MDWQ/b0q/3uLBdJQsTGuijrudzVa5q5uDKbCMrtuzITCAHYEHUnb2o4zySVIo0pbsrPNvM1y8/3dHi2DlJGmf3129KrfEuEm1cgjTSD30rloF7k+tX5kBt2lyC5cUByCJlRrpO+lOSWFKMUa7ybsrTKotohIRcniMxEkz8Kgepp7k3hefFK+RmVTMgaCO89PrU37Q7jNxC5lUKAlsD2yKdum/5VDwvGjbti2PEKghvK+QyR5tYOh/lNa4ylBpdwVJJps1UOegNC+Z+N3sNhnuWbRdxAA1IEmCSBqQKzw8TOact4g9PHb5dKjK9y9cVZKrmC/GxknTcnoJNQR/x+lpt/wB+pT7UpLZF+4F9oqYm0yqlxMRlIA8NmXNGhlQYE96rt/k7FXLQOKsO1wDzXhDPr10MsB2I+lXPl3B21tsbY/ZzlU/vEfEx/qae4Pxvx8ayWTNm2pzsPhzdAD1oo1jb8NCmm15mUvlrgTi6BfbIqWzEt0ExpuvcitFtYxFVQbqTAnzDt+lZdxsk4q8bfmtm4xtsu8TsR1HtULD2LbE5lyt3Gx916/Km5un8ZK3QEZ6ONzX34ki/Fdtj3YD+dLTilr/1U+TA1llrhLlWcZHVQTC76a7b/lRfltrFywrnyPqGUnTQ6EHrpSPw+FXqOfUS/SPXuI2bOIvti3E34IAf4QplCsIdQPXqaaXm/A21cIJFy2yMJaO67JManbvRziHL6Nbh1BgyAZ3oNhuVbIb4J9CNP0qjRGtL7ArJ71Ejk3npRYaxizcvnZWVCcykfCS0EkaanX1qz8KsBUU+KwO4LRmy9FYCQ0DqTNQsHyxaUAlFEazEf60UwvDwTJgihnHU/L35FeIkOcY5htWbRZixWCCba5mWQdYjb9NKz3lbB4cvhRYQ3GQtcvtdQ+hUI5WFynXSCYrRMRwxWBAAAMzH+tQ8Jj8Bh0dBfteQS4zgkfIevQVkMWlNI3xb7FN4ThfvPFsU76i28bHYQANvStCGORZnT5H+lVo828PtEtZDu94yfDQyTtqWgCofEPtNwwYLZtPemJOigT0g6yOvT1rp9N4jV9lRyzS325LrZ4nbYgKZJPY71Nv4EEAtmJtkOoQkEldY3hgdoOmtZ/y1zzbvY0oy27VpVYh2uDUiIH7vXaTtVyxnNOFtW2utft5FMEq4bU6gALJJjpToYIYt1uA8knycx2Dt3UyeHfU3EVASGbLnJueYZo8rLqekgTFQuEcOyXHusl4vct2rYPhxkUynVjqIDN2Eb0jg/wBouExLMqXckCf2oyA/3STrRzD8YturOl1GVJzFWBCxvJB0p9i7IYuNBMYsbfhXrcyaD0Azf3WmkcPxi3vEDXGQo7W4bLrlkSJGx3+VND7QcASQcVaERuSOk6EjUeorr85cNOhxNgn+9WfI4nLhoJAxD/LJpv8Aw+v5CuY681qxcZGa62mUHzSTpHlG3vUFeaeHdMRh/wDOKncP47hbsrZu2nMHRGB6VjbMRAv42/athwltVMZgCRkAMas2hEdY07EUTR7x1C6dD4g1/wDh/uaFcx4/xcLibcaqAoEiXH7NpA+ZHyroxNwb4hUH4Q4jTp76R85oZ0MimfPmOxty6xa4zEnb09h0FTMH5EuH+HT6R+pozwPlexkc4pnzagBSBlI9x5jPTag1/DO7FLSOyDdgpIgddB/uKapReyHtPlj3KVoG+mbada0TCubWMtErCqSjdZVjCn21iqpytfw+Gu/tCt1WAAK7A7/I9Kt/AfPiWKa5QzqD+JNQV9SDBqbNvKxsXUaKbzxxVL+OusmgXLb16lBlYj5j8qFAmBoa0bB8H4cwl8OCx8ztmfc6n8XeaA8aa1bc2cLaCgmCSSST136DvsNaPHni/KkxcsbXIAwFrzFm7EAb6n+gmpdvDaSRlQAiT0neO7H8q41xVOVRmHU/vN/QdqIW1a3DN57mkAgRbWN8u2YnQA0UpWbFUIxOPuvaWyJs4f8A+T/oSPy70R4Jx17QNi0iWrRRwCT5yxUgMT36wBpQ3GuRLsI0BgmSe1RsJilVldyCZGgHT9B1oFFNVR0nQvAMwHmgD1Gp9utTRYS6ADudo0Pyrtq7FwptEgHvrpPpH60at2VgQJO+g39/Wmq2yaclFApOGX7Utbhx2O8fzoViLSkjKChnzJsNNTHYafnV9sWj+7E96dvcCt3h5xrGjDQj5/yotHcTHqPUrXDuc7ysEMsoyghtwuswfbSr7wZ7FyTb3O6ncfKqFi+T7lhmJJuIY86iY33G4imcFjHtnPJGUaODBA9f3h6GkySKrUjUsVhAwKsJUzI9Kj4HhNmzItoFneP+9AOWecSU/wCaO/wuOg/i7GritsOsowg7Hel0xclQLHL2Hhh4Sw5lwJ82s+bXXXvSP7MYQAhbSJpHlUA+usTXrfAL6PKYiFzTlZS3fT4pjWiwwka7/KiSFvYCLyVhUUi3aTzb5iTP61V2+yWXZhdCTMAJIg9DJk6VojClITTUBbKkn2V4IqA6k6CYJAJ7gTpUyxyBw+0mTwM4mRmMkex3A6x61ZBdjekugbU0Z17bFF4pyVhT/wBHC2ljc3LzL9Asn61A4NwrhZfwXu+HeY5Stm85RvTMUAPtMVpVqyv7orr4K1/6aT/dH9K5L1NV8gS5ypZWyyWVQ3Mvka6oYA9J01FUzFY+9hycPcu8OF8lQrG2wCkkGGK28gkbT3rTlwin8MU42FQ6FFPuAaDw4+gaciocD5Pc5jjLGEcnzB7IKkz0IgAj1mrBZ4datjKlsKP99d6I3GgVFu3KkzpRezHw3IrYNZBVEnuR7/zipK2V/dFNK1O1Ipsa4nzjiuYGvZy0IxImOvcj1Ma1buBccxmHw6vaskW1VyDlgHUbnqCJ0pXLnIqowbEAOyiQmYAAb/CTmb3q/wBjiwci2GT4SVRSPhG+g6dKvyZYraKCjFvdlBxnLNvHjx7FlsPmEELAUOqzrbO6n99DodxT3IfMieES+j2vxeh8pPqNp+tHbePwtzFgJi1a4oKm0NQdCCBGnuB2rMU4fiMNiTYykXJgdiDsR6Ea0UHrTTMlGi6XOJMlokwpzNoeup0HTaqvavMZP43+InTKP3R27n6VMvXLLg+M/lUwmpMkHzZVG/qzd9Kax2HdMMjyf27eUEyRbX9JMfSsglH5hydsncEQKSyKGKwc5EjTUgJoWHrM03zBgPDKYhJ8G60nWQr9RO5B6TqNRuKIco2lK3M0yqgx6TBp3BWEa9ewF+fDvHPbgxDr2/Ix796GUtMmdVoEcOYYzESVlVIJHQKuwMdz+QNXLCYHDD4sNaI9p1679qD8KwiYVfDWTB8zdSdjPT5dKN4a0hECe/161LlyW9uB6x6VurZOwlvDeKVNm0ZGZCVHsVBI2Gke9G8L4K6pbQeygfyoCMKIBDQy6jUe35j86lW7kjTY76/KkuT9WKeJN8D+Iw6hzpAO1O29O1R0xK7SB+sjaoT89JabJcbLrGmo9zE6VRHqJyVcksulSd8B1L38Q+tC+M8r2MSCRFu4fxDY/wB5evvvUbmbjd1sOy2DLEAllOynWR11GgI9etBeSuPXWxAssXe3l8wuHMRuZB6akCKZHJJxcvQHwdPAW4VySBnzuVaIWCGUnvEaj0MEVFt3b2CuZIyMToJm3c9UnY/w71asXxqzZtPcbQIQMvUsfhCjqSdKzHmLj2IxzqkqqE6W1OxB/Edyw+lMjJz3NUWtmaC3N+fD3TbX/mVRsts9WHbv3j0rIxxviBuF/vF/xJkgE+8ZNvlFWTD8CxIABxFlh0zkyCOzDXSpmOa9YAbEWhctsQPFQzJ1ABb4tpHmB96NZKe24Wgt3KvGrmJwqXbi+fVWy7EjYj3EGOlEMdxO3ZTxLrBV0331MbUL5Q4vh2srh7LMTbBnMhHWdSNOsb9Kk8Z4UL4CumcToTsP0rZTol0b7isNzBYdQ5uKsicp+IaxqKlYTjNq8CLTByu8aRMxofaqxj+D4Wwf2lsFVtliwWBIIAWe57+1d4Px7h9uQrLZMK3oSRtI1JGxrVK+DNDLoh+tPW6G4Pilu7bZ7TeIFBOgOsCYEgamoP8Axq6b9sE27SsxHhuYdgMuq/NgIolJmpUWMtXRQu9iCVu+Ihyh0QRBlWya66aMT9K9wvG2mtlbOiIQNo3UNpPowrXOlbDSsm37tDmcmnLt/tTa+teXlnqZZCOlHlqSg9aYUignGOfMLhGCu2bMNChDQRuDB0O2/elxi5OkbIxW3xHK7XLma5ntshObzecZZk9YpjG8VN65NubNtRktquhCARBI1JPXXrUe2hyxv/Kl4e0J109a9vSrsC2dwd9rDo4ENbYMp9v5dK1TGCzi0TGW7hWLeRioEgGWgyPcVm6W5bI0a7GrJ9nuOW3du4S7ot4ED0PpSM8bVrlBY3pYz/Z/CPYbErfueEN/IAdDG2lO8wYZruHtPbbOlpfKAsEIQP0gU/j8bZt+JYtQMjspGTMja6yBpBqInHWU6KIgDLHkgdp1XTsT7UvzXf0sd5OGNcr44+IATAIM/rRLiNzNj8M4j3/wkUI4by+XW5d8VbSqTvqIidxG2g+dJN1yEaPOrAgg/wCtFKnJtMWrS3NGw+Es3LmZ0BzAGZO53oJzLiwmHvt93NkpftW7bsT+0UtLMvplHrvSeWeOhg4uLMERMjQiNPmKsGKGFxKBLtvMoIcDMdxoNj61Bfhz8yHy88fKQ8Bwu1naUUjKD9Sf5RRS7hbNs5iEyEaiPhPQ+x/KvPcsLsAOh1PYkDeo+N41at22KIrNoqg7ZjtPpS9UnLY7TsMcW4hh7aMq2sxZTGVROogGdhWfJj1YlnABUQqxPefnVmw+KWyni5gz5sk7KSZ0jbT9AKkcx4G21i3chQYckjQ5skie8EfnVWKsfzFS82wL4ZiS920lsyqAgyZkE5tPQdj61bWu2MMJRQjXSzMR1K/oJ6DSqhy1ZPjMJiFkn6D6zXOIcdW7xIR5rNi2ygdCQCST7NH0pk46nXarAjsSuMcRe5iUEjKoYr6uFMt8jIFM8GwoAHlGe4SpPZQDnj1O3zqJwf8Aa4gEGFtIxj2GUfrXBxEi+Mn/AIYJ1PlBYkmfqPWjSpaV6HPd2exmGKWgRcJZmItWxqAJ3PtV4HHVwNixb3uaMVgkhZliY2ETVe5dvW2zXbkEWtSY0J/Cq9T39SaJ8r8UcXb15lAa40TGsbBR2A/WgnKuexyi5cF9sYO3mN1UVWuAEsBBI3ExvUfAcXt3VzW2DJJE+xIMfMVFxfGbRtOt1iquMkiQRmBHTb3rNcHyhikAW1jcOttSMuZmmBMSAI61ikpK4uv3F+FT8yZrpso+hAqmXcfeXFtYt4fDOwJiHIMRm2IiY1gUvl/hGOs4xRevW7qlNSoMGQx7ROn5ijWN5UF187OVI+EroVPWCKbFNfmESUfdIdjinEJ0wKj/APMAPl5dqsFvB+KFa/bTMuog5oO+hIHX9KTwy3cW2Fe4bzD8ZAUkesaT60zjuaLFl/DLgPCnKdNGbIPzplpAJOQTxOUqQdR2oPw23kQgoEJY+WZ0HlWdd8oGg0r2IxYa07qwPlaGB0BjefSh/LzXsii64cBNSYzZ8zTJBI+DLpUmTI5FcYUgq4pBNOMa5k010qVochtNfasv+0Pl+w19SMVYW5B8TxXg7+UBVEKoGw/WtG4lgGvWmtrda0W0LJ8QHUA9CdpqmcT5O4Ngyq33YOwnzOSx9Tl2n19adgqLvcGb7FD4gqqqaa5RNDdXOaYGwopbP3zGLbA8g+Lp5F319dqvo4PgTCmyB/iI/nVs86x7Pk6GKU1sZvauT5G36HsaI3ree0HXS6kebrK/1EH5Gr9e5HwV1SFDISNCG2PcTWf41Xw982boyuvlJGzr+Fh8q6GaOX8vJkoOHJOtshtm75QTEpGubrlG2Xr6bVCxDl1LKIAjfekLBDJ1HnQ9x+JT8tR7HvRPguGU57bfCyzFa/LuZd7EXF4r9haXoGBYd/LJJ76n9Km4u9g3MIr29D5hBUwN8p6zpQ68nh3Sragb+0bj5Ui9gF8SEOjarGk+nvXKKNci1cD4dhSu7CQJaYg9u2vbWp2IwOItsNVKNorTHtodj3qk4W86MoTUj4R2M9PX1q38N41dBWxiLLAXDoSeu+aT1qbLjd3yFCdKjlyxiUE5FuARmyMGMDU6DWgmJ4ouIvHO/h2bQ36mOw6sdgKM4vgLK7eC5S6NQAYDTtHY+lA8JxpVu3WvYe1dW8fMrCCI0JVh8JnUxXY0n5ludOb4YQ5ewa3ybhWVXRLc7L1Pv1J9amcJ4auNxd6wrkWbdvMGMmCSAYltNPlptT2FwWFtobthXyk5crtmA2kj/NGtMHmIJautaCpcuwh8v4EEE5hoO0elZqtvT+xml0IvqLCOtk57hzZf4okAj+Q9KrPJ1iMalp5/aZ7ZkajMrCdfWp/AsYGfPc/DGVe+sAfzqz84cfNmzKovitAVsolR1aY7wB6milJw8lW5GqOrf0AHL3GbfD8Tft4m2zSQhKhWgqSTo2hB9DShZHEMUwsItu1P4Vy5gNiQOpqDgEfFWiWYuwPwECI/EzGAQZ2iiHCOLXsJItZR5YCFQQ0a69ZI6zTH6+8BXoHCQreEtvKltipkalhAJPb07zRa1bUCQOuvvVV43zdkexce2sXrWZyBqSGKifYCu4Tm6zqbb3VYBtBBWDEZgZ103FSyxTnuPjNRVB3mXi9yzhWewcrEqM3VQxgkVXuE8y423YZ7t7OoysM5BJDGIB3nrB6Ui3zHebQ5Ch+JbijIR0BG4n36VMxnB7BsTcY4VbpAVwTctyNQP3l/00psMahHTJcsW53LUHMNzuWWGkHTauYznIZYzESDv7xVK4ny/j8pNt7d+yo+K0w+Eayy6MIjtQbG4PEMYV/FESBMNrr8J16/nXLpYt8h+NFe6adgPtBbLDm2o0GYmMxA1+foO9Tcdw63iXIuLae4EWVYZoTMTOvqDtWINcf4HGx66FTtEGtQ5f4obeEOMzLexLWlthSTJIdgobrMkjTfKIp2WEkrTJ1pvgs9jgyWcJetIAEZbh1mJZY2OwPbanLOIt4Sxa8RgDdI22LlczR6QpM1XbnMuPS3bz2rLO2e4x1yhVPlRYmWfoTUi5xo3MPaGKWwXNxyRBhbZR/h6gjRZ6g9KlcX3YxFkwnGbV0Wyjg+KudO5AAJI9gRPvUvE3wiF2MKokk7ACsr5h4cLtiz4Cm3ct4f4bcwpaGgKJOpG87e80YxPEDAvMbpZ8MEuWzAQswbJIiQQytrGgNd4R1hfhXM5xWLKYdla0qyzFT1nRTsfnTt/lnDPduXLmW5ccyxbcDYCOgER8qEYDhn/D8IIvAK6P4t0ahWdYtZY7M243io/DuIYUhncXQzMw2ksASc3oCzNA7CipXcOAd3yQuUeUzhrMvBuvq/p2WfT9aNW8BPQa1JxFsADMcoHc9T3rmHQE6FiJ3/AF+VSyk5tyZ6EWoqkScNhMv4utAPtN4ehwIukftLbqEbrDHzD26/KrLbtwYGus1VvtNBODWCYFxSRPTUfrW4f+SIrI7TM/s2TlDTrlJ03HTX5UVwOIyPbYHTY/79jTfAbKviVSIRgVM+qwf60x4LIz2mEMpj5ivWbt0RdrDHMWHkBx+EwfY7f79aCtcIPl1jUR39KsGc3cMDOuUqR6rqulBxgctsMpBza+w7e+9BF0qYdWOJcS4JzFbmpIOntFS+D3mulxcYm4gzJJ7awPWjfJnC7XELVzD3xDWtbdxTDDNMiPxKD0Peq3w/hd1Lt+2+lyxmk+q7R76Ghck7XoZ3JXCOOG5eAYktOk9hr9a7zVgPBvtl1S5F22f4WPmH+FpEe1CeKMLlu3dgK5LK2URMQQ3vr07U7guZC2W3ipu2lEKAYIncg961Rp6l9AWWTgzzYjoXAIO2sg/oKk8R4VauoyqIZbbBQNpIJEj3qDg7X3a0Ayzae5nS7OkRoraaNFSbPHbNtizXAdLZga7Kcw95NSyTtuI9NNKyscLxITwrsSAQrjse/wA60G/h7GJsZ2LqGOmU7gMQJBBHTeJ9az7CIrpfcEKXuKFt+5ZiT7DT50Xs80pYRbAuG4FGrDbMS5YDuBI19KZmg5/l5QMKQR5gwow4tXcNFsZhaZQJBJEyTuZ1n1FDLVprlzzEfGF00/33qZxfmDDYiy9pWhvjQ9C6kxr6j9aFWceHc3F0DFWI9Y835iuxatPmW5s0r2Fc74EAYYjXS7bPurz+eah2CwSsAn4iwGnXef5UW5zxI/5dekXbmn8TwP0qFwng7+JrcS2wl4uSIAGbfLE5dYpuOVY1fx/7AmrlsFeEcPcsbdsaPoZHQaZp9utOc18Tz4RrKkFFdUX1yky0dhEe5qRwrihuEhTkRiLSNG/dvYCT86ruHtBsRcAJyPmtrPYGU+pA/wAxoYq5W+xjdICOGQAKxHzozZ5hutaCXkS4gICsVhhGsBu3zp3DYgWkJNhXJMZm6RoIorj+JWkti3cwjIIEtMAzudNP+1NlO9qBS+Im4lrErcYKuREz5LjDNv5shEGeoE/PWo/BuFKbiPZvMbalS1p2ykZTmUA/Cwzex12qDicOni5bbSpYZWPY9/au3bqiUtFiY1YGNtidO/QV1bUjOQ7wTjGN+9WbLWCLGYIR4RhQTur76HqT1q9Ny7aDlipJ/wB96ye5xJlg+KxLABTnM677VdeSRcW2957rESQQ0kCANZJ7VLnxr8y2/kbFtbBzG8RXDqfDslj2X4j8yNaq/FeYbwviLLMCLbqFyggwcwJiSRJg17mji167ewQw7oUu3FOoOuWGEn90jpTHN3OyWMStu2uZFM3Y1YyCYQkQANJPrpQ44bpVd2bJkRcUmHTEKqEreZcuY5ikEnVWgECSQO4qHgcficsgKQQN5H+/rSuYcW99MtpYsgq1xm8zHUaT0APUVzh/GXfPIhQ5CKBGVehJjzT/ACqlJVbQp3dWGTiZM5idoNTsJjiBCsO52qq4ZXI3HtPSonH+PHDW8ix4jr75V119zU3h6npRdqSVsIYr7Q3XEsqDNbTykLu0bkHpFQOZeYTintlFuLbRWzhv3jsdDBoTyzyw96btwslpQToNXPZR/OpHEcRh1VlQYgMP3mAHzXLVSjjjJKK3RK3Nq3wx/hTBTbI0hbjTtsDH9Kg27d2QScx75pP560rBsWUBfiyNHzIrv3a+v4A30NMtJuwKbWwZ4deKBmPwsD8mgx9RNQOFcSUIVeDpAnoOsdjTmGu3SoRreRQQdomoL8sXC0BlC9+segoLjvqYSjLsjUeS+CPZuLdttNi7aDlTvnI9p2j60P8AtCwnhYlMSo8l4eDdI/ejyn5rp/hoBY4liLSqiX3VVAAHpHtXOJ8RvX7DWnuFgYOoG41BkCpKlr1Xt/A1wVfEjHD23tthiAt62xa2wOjSNj6HSDUbA/Z3j7zhfAa2NJd/KAO/r8qG38U9soXUgpoGHUe9aZwDjeJxticLigty0oDW2tz003Gs+hp85yxq4k9Lh7FbxuGxXDGKXv2+FYxniVPoyn4T/sGi3BeU+FYi3nzONdf2kAT0+HSCY1oTjOe8epa3caxcGoYeGrA9CCP5EUAvYiEZUSHds5CaKsaLAB0jUx3I7UtQnJbun6ruMaRqlv7L8DBym7qNxcBiREjy1VOYPswbDftLTG7aG4Ih1HcxoR6iKrvB8TdL+HYdlbZbZGraT8QietalyBxLFNYdcVauSrQrONSsajXUgHr60qbyYd9dnaeGZ1w3haP8K959IMantFR8eUS4fCgqNyDInrHp/rV95v5COIU/dGFonVrR0D9fK3T2OlZjxu2+FbwHR0YblhAP93ow/i1p+CSybp/ILJJcJEnEX/FuBnMBVyqY6A6T7kzRLiuYFLbGFdVuO28yOh69flFVuxeBEnpVh4Zh7l+0+YkExlzdSDHXQASBNNyJRp9kBC5bIfs462zqjoChhbeUkFB1gg7ka69RQbBrFyCSIaB7g/rpUzDYeXCg+dLoWR3U66j1qFj8aWxLv1LsfnPpWwVWkBL4hjGv94tW8q6tclwNwSxJJ7Kf51I5zvhmS1BAtoCR6nRfy1oWvD2Q2riYiy1vNAIYqc25UqRmkdRrTl/G3WZn0dAcrXCgILdlJHQUCW6oKyPaDAAKuu5J2AHc7a14XAniFddBp6nc/T9aJtbWWNxxBUMjE6LPlbTYRrQ3AcHU3D/zVgn92W80dJyxHrNFqW9mJeg8OGJDA7hQR/eaj+Px9v7ticDaOtqxuD5muT5xtG8DfqagcHTPi/DYgnMHbLMBVjQT0mBPrUHH2fu17HuhBFwOqB+4a2SB3MEif4aU/M6f7h8bnOVuNmbWGug2/BIAYiT5mETvqXywYgCj97l/EoHuXGSBJnIGaBOwA3rMeIYl3OdlKuQPQEABRA9AB1rRuWeb/vd67aJOTwkyIwH4VC3JPWTrr61vUQlFa4/M7FJXpZxcbdXMqXQ5QhXAUAKYzRoBOlAcZgWdydp7aD6VNw9uzY4hdKuEtMBbKj4c8L1J3B7aial4yywc779v610JaXt3VnTX22K1huZrQ082g0JqJj8OmIYOr5mgeUiNPQn9KC2bijcA0f4VjEgDyqB6VTKCh5ogRk57MmW1xWUQLsDTfT9aTc4PiGmbbbaljVjtXPL8RA06/wC/rULjvM1tbTpbfM5WFjWOhPapFkk3UUUSgkvMyucNGok5VIyz2kAijrobcajXbr9aB4DAs6hbVu450nMcqg9Jo9gOVXLD7xeA7Ignp3O1NyuKe7F4tXZE4cIxJAKoGXoZ/wC1OjhWLiPDFTxjRbUIoYqg/T1601a5wuA+a0VX95jPqZiSKgub4SLW1FbkIcFxZ1ChT3opjuFZ7QJAt3V8rxtm03A0g7zRU8bBAaPKROYQR+VQcTiQwa4jqwgeIqgluwaNzA9Nh6UKnNvzKiXI4zVwe6K4nAb1yREnUER8qsXIOAuYI3VbQMVb5ajr7UNs8Ve3dDIdQNwdGHYxRzE4xmuIxBi5bZRr2htfzpmTX+V8MTrjkhxuiu8c5aF7FXrqEgs4JAG0gZvmd6g8VF7A4a1bABe4Xu3WA2E5UWY00BPz9Kt/C8W1vFSdrikfMaiiGC4gjYlw4DBkMZhIgOe/vWLNOOz3SVnR0ySrkyN+Ybi3Uu2zluW2BWYOvbaCD9a3LgXNf3jD273hlcw1U6EHb5jsahpwPBeIHFi0HBkQvUiNRt+VSsXiViSQPypWfqFkSUY0xiik/MS24mG0KzXMZhLOJt+Ffsi4nQHWD6HdT6iqlieZkN1bWGAv3mP4T5V9XbYAUXPDcWgz/fFDblWtjw/bQ5h7zSlGUWm3RzcXskVnjP2OOhL4O4GG/hXDqPRX2Pzj3qq4/mW9g2Fq7hFRhEh84nWZ3g/LpWo8O5ndlIdRmWNVOZWG0q0DrSeI8StYm34V6yt1T0Yag9x1B9qpXU15ciugoYclXExp+Jtne5AUliSFEASIECm+F2M7kkjyyxntV7419krMpfB3Zzam3cOv+F9vr9aoPFOB4zBsRes3LciCYlSP7w8p+teliywyLyMmkmnuWpbKLgfEEPdeAoyhY1ghYAM5ZEzJiu8E5pR4wzqBZuHKREZCdvo0a1S3xL3FCgnQyBOgP8qI4vCsMtwn9tHnU7sOhP8AFG/eueJcSOv0CWPvPbZrehKtkMgHSYMTpXeYrli0LQtKEvEHOQBoB12iSeo7UP5g4hn8K6P/ABUBcfxKcrfUQfnQG6TnaTJ03P8AvpRRhdMy6Lly7xxrODvXVGZwRJP8RIEncx2qtYzEPc8zuWZhmafXp9af4XxQJhcRbYSHgf79qh27yTBY/CogKZJ7a7e9bGFSbo3VskOYq+1y1B0LMAonaNyO1PcD4k2Gu+JAAlUadsp0JAG5ipnMOBt5BbtsJtFs7HQEkAZUG5CwdTuZqv3+HsqZgcyiM0dCdp/rWx0zjT4Z0riy1cx43DuLaDUWrj3AQfiDtnKkRv69qL4rmz7wqsiKCsqwEntB6f7FUJlKBQ272519fh/7+tSsPbKiSxE6ad10NB4MaXwN12RraW1EsCSK83FQNFUD1r1ep6SfIEnXA0+MuXN2P1ojwzh6b3Dv0HX51yvUE9lSDgre5asNjkCZbcKNtvpXReJmSCZgkj9K7XqgcEmVqTomYTEp+JzHt+mlRsZcxFxsuFtLl2z3GGu+y9BXq9Sp1C5chrzbA3DHiGDDOyq1ogu6ZhA1gxGxntUqxjLd8yjMj7wdCp6eYaH3r1ep+OXiQc2qfwIM+NQlsDMbaewc66NMgg/FO4YbfMVbeXOOpi8N4beW9bJe0Y0zATlPoRI+der1HNKWPU+UJXJzh+NlrbttmBFds48Nisyj4QVE+39a5XqVpW5wabFizbzmWdzC6mJP6CgGL4thWeLguYhpiCxS3PogjT3mvV6hwQTTkbNtbE7B8ytmNvC2UU9kAWJ9TA+k0Rs8EvYnzYy8wQGTZQ6N6O3b0H1r1eqfPLw5VH69yvBjUlbD/wBzUxA0Gw6RSHw+XdRr1mvV6vPXNFup8D+GxIXrRC1xEHTcEbEV2vU2q4AnFS5IrYDDZh/y9id58Nf6UE4z9n+AxBJ8NrTH8VpiNT/CZH5V6vUyGaa4Yp4omY83/ZhicGpuhhesL+KYZR6qT/8AzNU+8+x7AA/Su16vb6TLLLHzEU1XAhW8sev8qfstLIxE6xPcj/SK5XqqYtMexeJQ5WElivmB2BzEADvprPc15b58G6RoLhVQPaWNer1Y40jbtjvMALXtNvBtkey2x/Q1N4WqG0puSd4jtJr1eoPdR3vH/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5334000"/>
            <a:ext cx="28956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47695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dirty="0" smtClean="0">
                <a:solidFill>
                  <a:schemeClr val="tx1"/>
                </a:solidFill>
                <a:effectLst/>
              </a:rPr>
              <a:t>1.2 </a:t>
            </a:r>
            <a:r>
              <a:rPr lang="en-US" sz="3200" u="sng" dirty="0" err="1" smtClean="0">
                <a:solidFill>
                  <a:schemeClr val="tx1"/>
                </a:solidFill>
                <a:effectLst/>
              </a:rPr>
              <a:t>Phân</a:t>
            </a:r>
            <a:r>
              <a:rPr lang="en-US" sz="3200" u="sng" dirty="0" smtClean="0">
                <a:solidFill>
                  <a:schemeClr val="tx1"/>
                </a:solidFill>
                <a:effectLst/>
              </a:rPr>
              <a:t> </a:t>
            </a:r>
            <a:r>
              <a:rPr lang="en-US" sz="3200" u="sng" dirty="0" err="1" smtClean="0">
                <a:solidFill>
                  <a:schemeClr val="tx1"/>
                </a:solidFill>
                <a:effectLst/>
              </a:rPr>
              <a:t>loại</a:t>
            </a:r>
            <a:r>
              <a:rPr lang="en-US" sz="3200" u="sng" dirty="0" smtClean="0">
                <a:solidFill>
                  <a:schemeClr val="tx1"/>
                </a:solidFill>
                <a:effectLst/>
              </a:rPr>
              <a:t> </a:t>
            </a:r>
            <a:r>
              <a:rPr lang="en-US" sz="3200" u="sng" dirty="0" err="1" smtClean="0">
                <a:solidFill>
                  <a:schemeClr val="tx1"/>
                </a:solidFill>
                <a:effectLst/>
              </a:rPr>
              <a:t>nhóm</a:t>
            </a:r>
            <a:r>
              <a:rPr lang="en-US" sz="3200" u="sng" dirty="0" smtClean="0">
                <a:solidFill>
                  <a:schemeClr val="tx1"/>
                </a:solidFill>
                <a:effectLst/>
              </a:rPr>
              <a:t> </a:t>
            </a:r>
            <a:r>
              <a:rPr lang="en-US" sz="3200" u="sng" dirty="0" err="1" smtClean="0">
                <a:solidFill>
                  <a:schemeClr val="tx1"/>
                </a:solidFill>
                <a:effectLst/>
              </a:rPr>
              <a:t>xã</a:t>
            </a:r>
            <a:r>
              <a:rPr lang="en-US" sz="3200" u="sng" dirty="0" smtClean="0">
                <a:solidFill>
                  <a:schemeClr val="tx1"/>
                </a:solidFill>
                <a:effectLst/>
              </a:rPr>
              <a:t> </a:t>
            </a:r>
            <a:r>
              <a:rPr lang="en-US" sz="3200" u="sng" dirty="0" err="1" smtClean="0">
                <a:solidFill>
                  <a:schemeClr val="tx1"/>
                </a:solidFill>
                <a:effectLst/>
              </a:rPr>
              <a:t>hội</a:t>
            </a:r>
            <a:endParaRPr lang="en-US" sz="3200" u="sng" dirty="0">
              <a:solidFill>
                <a:schemeClr val="tx1"/>
              </a:solidFill>
              <a:effectLst/>
            </a:endParaRPr>
          </a:p>
        </p:txBody>
      </p:sp>
      <p:sp>
        <p:nvSpPr>
          <p:cNvPr id="3" name="Content Placeholder 2"/>
          <p:cNvSpPr>
            <a:spLocks noGrp="1"/>
          </p:cNvSpPr>
          <p:nvPr>
            <p:ph idx="1"/>
          </p:nvPr>
        </p:nvSpPr>
        <p:spPr>
          <a:xfrm>
            <a:off x="685800" y="1143000"/>
            <a:ext cx="8229600" cy="4530725"/>
          </a:xfrm>
        </p:spPr>
        <p:txBody>
          <a:bodyPr/>
          <a:lstStyle/>
          <a:p>
            <a:pPr marL="0" indent="0">
              <a:buNone/>
            </a:pPr>
            <a:r>
              <a:rPr lang="en-US" dirty="0" smtClean="0"/>
              <a:t>1.2.1 </a:t>
            </a:r>
            <a:r>
              <a:rPr lang="en-US" u="sng" dirty="0" err="1" smtClean="0"/>
              <a:t>Căn</a:t>
            </a:r>
            <a:r>
              <a:rPr lang="en-US" u="sng" dirty="0" smtClean="0"/>
              <a:t> </a:t>
            </a:r>
            <a:r>
              <a:rPr lang="en-US" u="sng" dirty="0" err="1" smtClean="0"/>
              <a:t>cứ</a:t>
            </a:r>
            <a:endParaRPr lang="en-US" u="sng" dirty="0" smtClean="0"/>
          </a:p>
          <a:p>
            <a:r>
              <a:rPr lang="en-US" dirty="0" err="1" smtClean="0"/>
              <a:t>Có</a:t>
            </a:r>
            <a:r>
              <a:rPr lang="en-US" dirty="0" smtClean="0"/>
              <a:t> </a:t>
            </a:r>
            <a:r>
              <a:rPr lang="en-US" dirty="0" err="1" smtClean="0"/>
              <a:t>nhiều</a:t>
            </a:r>
            <a:r>
              <a:rPr lang="en-US" dirty="0" smtClean="0"/>
              <a:t> </a:t>
            </a:r>
            <a:r>
              <a:rPr lang="en-US" dirty="0" err="1" smtClean="0"/>
              <a:t>căn</a:t>
            </a:r>
            <a:r>
              <a:rPr lang="en-US" dirty="0" smtClean="0"/>
              <a:t> </a:t>
            </a:r>
            <a:r>
              <a:rPr lang="en-US" dirty="0" err="1" smtClean="0"/>
              <a:t>cứ</a:t>
            </a:r>
            <a:r>
              <a:rPr lang="en-US" dirty="0" smtClean="0"/>
              <a:t> </a:t>
            </a:r>
            <a:r>
              <a:rPr lang="en-US" dirty="0" err="1" smtClean="0"/>
              <a:t>nhưng</a:t>
            </a:r>
            <a:r>
              <a:rPr lang="en-US" dirty="0" smtClean="0"/>
              <a:t> </a:t>
            </a:r>
            <a:r>
              <a:rPr lang="en-US" dirty="0" err="1" smtClean="0"/>
              <a:t>cơ</a:t>
            </a:r>
            <a:r>
              <a:rPr lang="en-US" dirty="0" smtClean="0"/>
              <a:t> </a:t>
            </a:r>
            <a:r>
              <a:rPr lang="en-US" dirty="0" err="1" smtClean="0"/>
              <a:t>bản</a:t>
            </a:r>
            <a:r>
              <a:rPr lang="en-US" dirty="0" smtClean="0"/>
              <a:t> </a:t>
            </a:r>
            <a:r>
              <a:rPr lang="en-US" dirty="0" err="1" smtClean="0"/>
              <a:t>nhất</a:t>
            </a:r>
            <a:r>
              <a:rPr lang="en-US" dirty="0" smtClean="0"/>
              <a:t> </a:t>
            </a:r>
            <a:r>
              <a:rPr lang="en-US" dirty="0" err="1" smtClean="0"/>
              <a:t>là</a:t>
            </a:r>
            <a:r>
              <a:rPr lang="en-US" dirty="0" smtClean="0"/>
              <a:t> </a:t>
            </a:r>
            <a:r>
              <a:rPr lang="en-US" dirty="0" err="1" smtClean="0"/>
              <a:t>quy</a:t>
            </a:r>
            <a:r>
              <a:rPr lang="en-US" dirty="0" smtClean="0"/>
              <a:t> </a:t>
            </a:r>
            <a:r>
              <a:rPr lang="en-US" dirty="0" err="1" smtClean="0"/>
              <a:t>mô</a:t>
            </a:r>
            <a:r>
              <a:rPr lang="en-US" dirty="0" smtClean="0"/>
              <a:t> </a:t>
            </a:r>
            <a:r>
              <a:rPr lang="en-US" dirty="0" err="1" smtClean="0"/>
              <a:t>nhóm</a:t>
            </a:r>
            <a:r>
              <a:rPr lang="en-US" dirty="0" smtClean="0"/>
              <a:t>, </a:t>
            </a:r>
            <a:r>
              <a:rPr lang="en-US" dirty="0" err="1" smtClean="0"/>
              <a:t>hoạt</a:t>
            </a:r>
            <a:r>
              <a:rPr lang="en-US" dirty="0" smtClean="0"/>
              <a:t> </a:t>
            </a:r>
            <a:r>
              <a:rPr lang="en-US" dirty="0" err="1" smtClean="0"/>
              <a:t>động</a:t>
            </a:r>
            <a:r>
              <a:rPr lang="en-US" dirty="0" smtClean="0"/>
              <a:t> </a:t>
            </a:r>
            <a:r>
              <a:rPr lang="en-US" dirty="0" err="1" smtClean="0"/>
              <a:t>cơ</a:t>
            </a:r>
            <a:r>
              <a:rPr lang="en-US" dirty="0" smtClean="0"/>
              <a:t> </a:t>
            </a:r>
            <a:r>
              <a:rPr lang="en-US" dirty="0" err="1" smtClean="0"/>
              <a:t>bản</a:t>
            </a:r>
            <a:r>
              <a:rPr lang="en-US" dirty="0" smtClean="0"/>
              <a:t> </a:t>
            </a:r>
            <a:r>
              <a:rPr lang="en-US" dirty="0" err="1" smtClean="0"/>
              <a:t>của</a:t>
            </a:r>
            <a:r>
              <a:rPr lang="en-US" dirty="0" smtClean="0"/>
              <a:t> </a:t>
            </a:r>
            <a:r>
              <a:rPr lang="en-US" dirty="0" err="1" smtClean="0"/>
              <a:t>nhóm</a:t>
            </a:r>
            <a:r>
              <a:rPr lang="en-US" dirty="0" smtClean="0"/>
              <a:t>, </a:t>
            </a:r>
            <a:r>
              <a:rPr lang="en-US" dirty="0" err="1" smtClean="0"/>
              <a:t>tính</a:t>
            </a:r>
            <a:r>
              <a:rPr lang="en-US" dirty="0" smtClean="0"/>
              <a:t> </a:t>
            </a:r>
            <a:r>
              <a:rPr lang="en-US" dirty="0" err="1" smtClean="0"/>
              <a:t>chất</a:t>
            </a:r>
            <a:r>
              <a:rPr lang="en-US" dirty="0" smtClean="0"/>
              <a:t> </a:t>
            </a:r>
            <a:r>
              <a:rPr lang="en-US" dirty="0" err="1" smtClean="0"/>
              <a:t>tồn</a:t>
            </a:r>
            <a:r>
              <a:rPr lang="en-US" dirty="0" smtClean="0"/>
              <a:t> </a:t>
            </a:r>
            <a:r>
              <a:rPr lang="en-US" dirty="0" err="1" smtClean="0"/>
              <a:t>tại</a:t>
            </a:r>
            <a:r>
              <a:rPr lang="en-US" dirty="0" smtClean="0"/>
              <a:t> </a:t>
            </a:r>
            <a:r>
              <a:rPr lang="en-US" dirty="0" err="1" smtClean="0"/>
              <a:t>của</a:t>
            </a:r>
            <a:r>
              <a:rPr lang="en-US" dirty="0" smtClean="0"/>
              <a:t> </a:t>
            </a:r>
            <a:r>
              <a:rPr lang="en-US" dirty="0" err="1" smtClean="0"/>
              <a:t>nhóm</a:t>
            </a:r>
            <a:r>
              <a:rPr lang="en-US" dirty="0" smtClean="0"/>
              <a:t>.</a:t>
            </a:r>
          </a:p>
          <a:p>
            <a:r>
              <a:rPr lang="en-US" dirty="0" err="1" smtClean="0"/>
              <a:t>Các</a:t>
            </a:r>
            <a:r>
              <a:rPr lang="en-US" dirty="0" smtClean="0"/>
              <a:t> </a:t>
            </a:r>
            <a:r>
              <a:rPr lang="en-US" dirty="0" err="1" smtClean="0"/>
              <a:t>nhà</a:t>
            </a:r>
            <a:r>
              <a:rPr lang="en-US" dirty="0" smtClean="0"/>
              <a:t> </a:t>
            </a:r>
            <a:r>
              <a:rPr lang="en-US" dirty="0" err="1" smtClean="0"/>
              <a:t>xã</a:t>
            </a:r>
            <a:r>
              <a:rPr lang="en-US" dirty="0" smtClean="0"/>
              <a:t> </a:t>
            </a:r>
            <a:r>
              <a:rPr lang="en-US" dirty="0" err="1" smtClean="0"/>
              <a:t>hội</a:t>
            </a:r>
            <a:r>
              <a:rPr lang="en-US" dirty="0" smtClean="0"/>
              <a:t> </a:t>
            </a:r>
            <a:r>
              <a:rPr lang="en-US" dirty="0" err="1" smtClean="0"/>
              <a:t>học</a:t>
            </a:r>
            <a:r>
              <a:rPr lang="en-US" dirty="0" smtClean="0"/>
              <a:t> </a:t>
            </a:r>
            <a:r>
              <a:rPr lang="en-US" dirty="0" err="1" smtClean="0"/>
              <a:t>quan</a:t>
            </a:r>
            <a:r>
              <a:rPr lang="en-US" dirty="0" smtClean="0"/>
              <a:t> </a:t>
            </a:r>
            <a:r>
              <a:rPr lang="en-US" dirty="0" err="1" smtClean="0"/>
              <a:t>tâm</a:t>
            </a:r>
            <a:r>
              <a:rPr lang="en-US" dirty="0" smtClean="0"/>
              <a:t> </a:t>
            </a:r>
            <a:r>
              <a:rPr lang="en-US" dirty="0" err="1" smtClean="0"/>
              <a:t>tới</a:t>
            </a:r>
            <a:r>
              <a:rPr lang="en-US" dirty="0" smtClean="0"/>
              <a:t> </a:t>
            </a:r>
            <a:r>
              <a:rPr lang="en-US" dirty="0" err="1" smtClean="0"/>
              <a:t>cách</a:t>
            </a:r>
            <a:r>
              <a:rPr lang="en-US" dirty="0" smtClean="0"/>
              <a:t> </a:t>
            </a:r>
            <a:r>
              <a:rPr lang="en-US" dirty="0" err="1" smtClean="0"/>
              <a:t>thức</a:t>
            </a:r>
            <a:r>
              <a:rPr lang="en-US" dirty="0" smtClean="0"/>
              <a:t> </a:t>
            </a:r>
            <a:r>
              <a:rPr lang="en-US" dirty="0" err="1" smtClean="0"/>
              <a:t>liên</a:t>
            </a:r>
            <a:r>
              <a:rPr lang="en-US" dirty="0" smtClean="0"/>
              <a:t> </a:t>
            </a:r>
            <a:r>
              <a:rPr lang="en-US" dirty="0" err="1" smtClean="0"/>
              <a:t>hệ,tương</a:t>
            </a:r>
            <a:r>
              <a:rPr lang="en-US" dirty="0" smtClean="0"/>
              <a:t> </a:t>
            </a:r>
            <a:r>
              <a:rPr lang="en-US" dirty="0" err="1" smtClean="0"/>
              <a:t>tác</a:t>
            </a:r>
            <a:r>
              <a:rPr lang="en-US" dirty="0" smtClean="0"/>
              <a:t> </a:t>
            </a:r>
            <a:r>
              <a:rPr lang="en-US" dirty="0" err="1" smtClean="0"/>
              <a:t>trao</a:t>
            </a:r>
            <a:r>
              <a:rPr lang="en-US" dirty="0" smtClean="0"/>
              <a:t> </a:t>
            </a:r>
            <a:r>
              <a:rPr lang="en-US" dirty="0" err="1" smtClean="0"/>
              <a:t>đổi</a:t>
            </a:r>
            <a:r>
              <a:rPr lang="en-US" dirty="0" smtClean="0"/>
              <a:t> </a:t>
            </a:r>
            <a:r>
              <a:rPr lang="en-US" dirty="0" err="1" smtClean="0"/>
              <a:t>xã</a:t>
            </a:r>
            <a:r>
              <a:rPr lang="en-US" dirty="0" smtClean="0"/>
              <a:t> </a:t>
            </a:r>
            <a:r>
              <a:rPr lang="en-US" dirty="0" err="1" smtClean="0"/>
              <a:t>hội</a:t>
            </a:r>
            <a:r>
              <a:rPr lang="en-US" dirty="0" smtClean="0"/>
              <a:t> </a:t>
            </a:r>
            <a:r>
              <a:rPr lang="en-US" dirty="0" err="1" smtClean="0"/>
              <a:t>giữa</a:t>
            </a:r>
            <a:r>
              <a:rPr lang="en-US" dirty="0" smtClean="0"/>
              <a:t> </a:t>
            </a:r>
            <a:r>
              <a:rPr lang="en-US" dirty="0" err="1" smtClean="0"/>
              <a:t>các</a:t>
            </a:r>
            <a:r>
              <a:rPr lang="en-US" dirty="0" smtClean="0"/>
              <a:t> </a:t>
            </a:r>
            <a:r>
              <a:rPr lang="en-US" dirty="0" err="1" smtClean="0"/>
              <a:t>thành</a:t>
            </a:r>
            <a:r>
              <a:rPr lang="en-US" dirty="0" smtClean="0"/>
              <a:t> </a:t>
            </a:r>
            <a:r>
              <a:rPr lang="en-US" dirty="0" err="1" smtClean="0"/>
              <a:t>viên</a:t>
            </a:r>
            <a:r>
              <a:rPr lang="en-US" dirty="0" smtClean="0"/>
              <a:t> </a:t>
            </a:r>
            <a:r>
              <a:rPr lang="en-US" dirty="0" err="1" smtClean="0"/>
              <a:t>của</a:t>
            </a:r>
            <a:r>
              <a:rPr lang="en-US" dirty="0" smtClean="0"/>
              <a:t> </a:t>
            </a:r>
            <a:r>
              <a:rPr lang="en-US" dirty="0" err="1" smtClean="0"/>
              <a:t>từng</a:t>
            </a:r>
            <a:r>
              <a:rPr lang="en-US" dirty="0" smtClean="0"/>
              <a:t> </a:t>
            </a:r>
            <a:r>
              <a:rPr lang="en-US" dirty="0" err="1" smtClean="0"/>
              <a:t>loại</a:t>
            </a:r>
            <a:r>
              <a:rPr lang="en-US" dirty="0" smtClean="0"/>
              <a:t> </a:t>
            </a:r>
            <a:r>
              <a:rPr lang="en-US" dirty="0" err="1" smtClean="0"/>
              <a:t>nhóm</a:t>
            </a:r>
            <a:r>
              <a:rPr lang="en-US" dirty="0" smtClean="0"/>
              <a:t>.</a:t>
            </a:r>
          </a:p>
          <a:p>
            <a:endParaRPr lang="en-US" dirty="0"/>
          </a:p>
        </p:txBody>
      </p:sp>
    </p:spTree>
    <p:extLst>
      <p:ext uri="{BB962C8B-B14F-4D97-AF65-F5344CB8AC3E}">
        <p14:creationId xmlns:p14="http://schemas.microsoft.com/office/powerpoint/2010/main" val="31532601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228600"/>
            <a:ext cx="8229600" cy="5902325"/>
          </a:xfrm>
        </p:spPr>
        <p:txBody>
          <a:bodyPr/>
          <a:lstStyle/>
          <a:p>
            <a:pPr>
              <a:buClrTx/>
              <a:buFont typeface="Wingdings" pitchFamily="2" charset="2"/>
              <a:buChar char="Ø"/>
            </a:pPr>
            <a:r>
              <a:rPr lang="en-US" dirty="0" smtClean="0"/>
              <a:t> </a:t>
            </a:r>
            <a:r>
              <a:rPr lang="en-US" dirty="0" err="1" smtClean="0"/>
              <a:t>Nhóm</a:t>
            </a:r>
            <a:r>
              <a:rPr lang="en-US" dirty="0" smtClean="0"/>
              <a:t> </a:t>
            </a:r>
            <a:r>
              <a:rPr lang="en-US" dirty="0" err="1" smtClean="0"/>
              <a:t>lớn</a:t>
            </a:r>
            <a:r>
              <a:rPr lang="en-US" dirty="0" smtClean="0"/>
              <a:t>  </a:t>
            </a:r>
            <a:r>
              <a:rPr lang="en-US" dirty="0" err="1" smtClean="0"/>
              <a:t>đặc</a:t>
            </a:r>
            <a:r>
              <a:rPr lang="en-US" dirty="0" smtClean="0"/>
              <a:t> </a:t>
            </a:r>
            <a:r>
              <a:rPr lang="en-US" dirty="0" err="1" smtClean="0"/>
              <a:t>trưng</a:t>
            </a:r>
            <a:r>
              <a:rPr lang="en-US" dirty="0" smtClean="0"/>
              <a:t> </a:t>
            </a:r>
            <a:r>
              <a:rPr lang="en-US" dirty="0" err="1" smtClean="0"/>
              <a:t>bởi</a:t>
            </a:r>
            <a:r>
              <a:rPr lang="en-US" dirty="0" smtClean="0"/>
              <a:t> </a:t>
            </a:r>
            <a:r>
              <a:rPr lang="en-US" dirty="0" err="1" smtClean="0"/>
              <a:t>sự</a:t>
            </a:r>
            <a:r>
              <a:rPr lang="en-US" dirty="0" smtClean="0"/>
              <a:t> </a:t>
            </a:r>
            <a:r>
              <a:rPr lang="en-US" dirty="0" err="1" smtClean="0"/>
              <a:t>phân</a:t>
            </a:r>
            <a:r>
              <a:rPr lang="en-US" dirty="0" smtClean="0"/>
              <a:t> </a:t>
            </a:r>
            <a:r>
              <a:rPr lang="en-US" dirty="0" err="1" smtClean="0"/>
              <a:t>hoá</a:t>
            </a:r>
            <a:r>
              <a:rPr lang="en-US" dirty="0" smtClean="0"/>
              <a:t> </a:t>
            </a:r>
            <a:r>
              <a:rPr lang="en-US" dirty="0" err="1" smtClean="0"/>
              <a:t>thành</a:t>
            </a:r>
            <a:r>
              <a:rPr lang="en-US" dirty="0" smtClean="0"/>
              <a:t> </a:t>
            </a:r>
            <a:r>
              <a:rPr lang="en-US" dirty="0" err="1" smtClean="0"/>
              <a:t>nhóm</a:t>
            </a:r>
            <a:r>
              <a:rPr lang="en-US" dirty="0" smtClean="0"/>
              <a:t> </a:t>
            </a:r>
            <a:r>
              <a:rPr lang="en-US" dirty="0" err="1" smtClean="0"/>
              <a:t>nhỏ</a:t>
            </a:r>
            <a:r>
              <a:rPr lang="en-US" dirty="0" smtClean="0"/>
              <a:t> </a:t>
            </a:r>
            <a:r>
              <a:rPr lang="en-US" dirty="0" err="1" smtClean="0"/>
              <a:t>và</a:t>
            </a:r>
            <a:r>
              <a:rPr lang="en-US" dirty="0" smtClean="0"/>
              <a:t> </a:t>
            </a:r>
            <a:r>
              <a:rPr lang="en-US" dirty="0" err="1" smtClean="0"/>
              <a:t>mối</a:t>
            </a:r>
            <a:r>
              <a:rPr lang="en-US" dirty="0" smtClean="0"/>
              <a:t> </a:t>
            </a:r>
            <a:r>
              <a:rPr lang="en-US" dirty="0" err="1" smtClean="0"/>
              <a:t>quan</a:t>
            </a:r>
            <a:r>
              <a:rPr lang="en-US" dirty="0" smtClean="0"/>
              <a:t> </a:t>
            </a:r>
            <a:r>
              <a:rPr lang="en-US" dirty="0" err="1" smtClean="0"/>
              <a:t>hệ</a:t>
            </a:r>
            <a:r>
              <a:rPr lang="en-US" dirty="0" smtClean="0"/>
              <a:t>, </a:t>
            </a:r>
            <a:r>
              <a:rPr lang="en-US" dirty="0" err="1" smtClean="0"/>
              <a:t>chức</a:t>
            </a:r>
            <a:r>
              <a:rPr lang="en-US" dirty="0" smtClean="0"/>
              <a:t> </a:t>
            </a:r>
            <a:r>
              <a:rPr lang="en-US" dirty="0" err="1" smtClean="0"/>
              <a:t>năng</a:t>
            </a:r>
            <a:r>
              <a:rPr lang="en-US" dirty="0" smtClean="0"/>
              <a:t> </a:t>
            </a:r>
            <a:r>
              <a:rPr lang="en-US" dirty="0" err="1" smtClean="0"/>
              <a:t>gián</a:t>
            </a:r>
            <a:r>
              <a:rPr lang="en-US" dirty="0" smtClean="0"/>
              <a:t> </a:t>
            </a:r>
            <a:r>
              <a:rPr lang="en-US" dirty="0" err="1" smtClean="0"/>
              <a:t>tiếp</a:t>
            </a:r>
            <a:r>
              <a:rPr lang="en-US" dirty="0" smtClean="0"/>
              <a:t> </a:t>
            </a:r>
            <a:r>
              <a:rPr lang="en-US" dirty="0" err="1" smtClean="0"/>
              <a:t>giữa</a:t>
            </a:r>
            <a:r>
              <a:rPr lang="en-US" dirty="0" smtClean="0"/>
              <a:t> </a:t>
            </a:r>
            <a:r>
              <a:rPr lang="en-US" dirty="0" err="1" smtClean="0"/>
              <a:t>các</a:t>
            </a:r>
            <a:r>
              <a:rPr lang="en-US" dirty="0" smtClean="0"/>
              <a:t> </a:t>
            </a:r>
            <a:r>
              <a:rPr lang="en-US" dirty="0" err="1" smtClean="0"/>
              <a:t>cá</a:t>
            </a:r>
            <a:r>
              <a:rPr lang="en-US" dirty="0" smtClean="0"/>
              <a:t> </a:t>
            </a:r>
            <a:r>
              <a:rPr lang="en-US" dirty="0" err="1" smtClean="0"/>
              <a:t>nhân</a:t>
            </a:r>
            <a:r>
              <a:rPr lang="en-US" dirty="0" smtClean="0"/>
              <a:t>. </a:t>
            </a:r>
            <a:r>
              <a:rPr lang="en-US" dirty="0" err="1" smtClean="0"/>
              <a:t>Có</a:t>
            </a:r>
            <a:r>
              <a:rPr lang="en-US" dirty="0" smtClean="0"/>
              <a:t> </a:t>
            </a:r>
            <a:r>
              <a:rPr lang="en-US" dirty="0" err="1" smtClean="0"/>
              <a:t>thể</a:t>
            </a:r>
            <a:r>
              <a:rPr lang="en-US" dirty="0" smtClean="0"/>
              <a:t> </a:t>
            </a:r>
            <a:r>
              <a:rPr lang="en-US" dirty="0" err="1" smtClean="0"/>
              <a:t>biểu</a:t>
            </a:r>
            <a:r>
              <a:rPr lang="en-US" dirty="0" smtClean="0"/>
              <a:t> </a:t>
            </a:r>
            <a:r>
              <a:rPr lang="en-US" dirty="0" err="1" smtClean="0"/>
              <a:t>hiện</a:t>
            </a:r>
            <a:r>
              <a:rPr lang="en-US" dirty="0" smtClean="0"/>
              <a:t> </a:t>
            </a:r>
            <a:r>
              <a:rPr lang="en-US" dirty="0" err="1" smtClean="0"/>
              <a:t>thành</a:t>
            </a:r>
            <a:r>
              <a:rPr lang="en-US" dirty="0" smtClean="0"/>
              <a:t> </a:t>
            </a:r>
            <a:r>
              <a:rPr lang="en-US" dirty="0" err="1" smtClean="0"/>
              <a:t>các</a:t>
            </a:r>
            <a:r>
              <a:rPr lang="en-US" dirty="0" smtClean="0"/>
              <a:t> </a:t>
            </a:r>
            <a:r>
              <a:rPr lang="en-US" dirty="0" err="1" smtClean="0"/>
              <a:t>tổ</a:t>
            </a:r>
            <a:r>
              <a:rPr lang="en-US" dirty="0" smtClean="0"/>
              <a:t> </a:t>
            </a:r>
            <a:r>
              <a:rPr lang="en-US" dirty="0" err="1" smtClean="0"/>
              <a:t>chức</a:t>
            </a:r>
            <a:r>
              <a:rPr lang="en-US" dirty="0" smtClean="0"/>
              <a:t> </a:t>
            </a:r>
            <a:r>
              <a:rPr lang="en-US" dirty="0" err="1" smtClean="0"/>
              <a:t>lớn</a:t>
            </a:r>
            <a:r>
              <a:rPr lang="en-US" dirty="0" smtClean="0"/>
              <a:t>.</a:t>
            </a:r>
            <a:r>
              <a:rPr lang="en-US" dirty="0"/>
              <a:t/>
            </a:r>
            <a:br>
              <a:rPr lang="en-US" dirty="0"/>
            </a:br>
            <a:r>
              <a:rPr lang="en-US" dirty="0" smtClean="0"/>
              <a:t/>
            </a:r>
            <a:br>
              <a:rPr lang="en-US" dirty="0" smtClean="0"/>
            </a:br>
            <a:endParaRPr lang="en-US" dirty="0" smtClean="0"/>
          </a:p>
          <a:p>
            <a:pPr>
              <a:buClrTx/>
              <a:buFont typeface="Wingdings" pitchFamily="2" charset="2"/>
              <a:buChar char="Ø"/>
            </a:pPr>
            <a:endParaRPr lang="en-US" dirty="0"/>
          </a:p>
          <a:p>
            <a:pPr>
              <a:buClrTx/>
              <a:buFont typeface="Wingdings" pitchFamily="2" charset="2"/>
              <a:buChar char="Ø"/>
            </a:pPr>
            <a:endParaRPr lang="en-US" dirty="0" smtClean="0"/>
          </a:p>
          <a:p>
            <a:pPr>
              <a:buClrTx/>
              <a:buFont typeface="Wingdings" pitchFamily="2" charset="2"/>
              <a:buChar char="Ø"/>
            </a:pPr>
            <a:r>
              <a:rPr lang="en-US" dirty="0"/>
              <a:t> </a:t>
            </a:r>
            <a:r>
              <a:rPr lang="en-US" dirty="0" err="1" smtClean="0"/>
              <a:t>Nhóm</a:t>
            </a:r>
            <a:r>
              <a:rPr lang="en-US" dirty="0" smtClean="0"/>
              <a:t> </a:t>
            </a:r>
            <a:r>
              <a:rPr lang="en-US" dirty="0" err="1" smtClean="0"/>
              <a:t>nhỏ</a:t>
            </a:r>
            <a:r>
              <a:rPr lang="en-US" dirty="0" smtClean="0"/>
              <a:t> </a:t>
            </a:r>
            <a:r>
              <a:rPr lang="en-US" dirty="0" err="1" smtClean="0"/>
              <a:t>đặc</a:t>
            </a:r>
            <a:r>
              <a:rPr lang="en-US" dirty="0" smtClean="0"/>
              <a:t> </a:t>
            </a:r>
            <a:r>
              <a:rPr lang="en-US" dirty="0" err="1" smtClean="0"/>
              <a:t>trưng</a:t>
            </a:r>
            <a:r>
              <a:rPr lang="en-US" dirty="0" smtClean="0"/>
              <a:t> </a:t>
            </a:r>
            <a:r>
              <a:rPr lang="en-US" dirty="0" err="1" smtClean="0"/>
              <a:t>bởi</a:t>
            </a:r>
            <a:r>
              <a:rPr lang="en-US" dirty="0" smtClean="0"/>
              <a:t> </a:t>
            </a:r>
            <a:r>
              <a:rPr lang="en-US" dirty="0" err="1" smtClean="0"/>
              <a:t>quan</a:t>
            </a:r>
            <a:r>
              <a:rPr lang="en-US" dirty="0"/>
              <a:t/>
            </a:r>
            <a:br>
              <a:rPr lang="en-US" dirty="0"/>
            </a:br>
            <a:r>
              <a:rPr lang="en-US" dirty="0" smtClean="0"/>
              <a:t> </a:t>
            </a:r>
            <a:r>
              <a:rPr lang="en-US" dirty="0" err="1" smtClean="0"/>
              <a:t>hệ</a:t>
            </a:r>
            <a:r>
              <a:rPr lang="en-US" dirty="0" smtClean="0"/>
              <a:t> </a:t>
            </a:r>
            <a:r>
              <a:rPr lang="en-US" dirty="0" err="1" smtClean="0"/>
              <a:t>trực</a:t>
            </a:r>
            <a:r>
              <a:rPr lang="en-US" dirty="0" smtClean="0"/>
              <a:t> </a:t>
            </a:r>
            <a:r>
              <a:rPr lang="en-US" dirty="0" err="1" smtClean="0"/>
              <a:t>tiếp</a:t>
            </a:r>
            <a:r>
              <a:rPr lang="en-US" dirty="0" smtClean="0"/>
              <a:t> </a:t>
            </a:r>
            <a:r>
              <a:rPr lang="en-US" dirty="0" err="1" smtClean="0"/>
              <a:t>mang</a:t>
            </a:r>
            <a:r>
              <a:rPr lang="en-US" dirty="0" smtClean="0"/>
              <a:t> </a:t>
            </a:r>
            <a:r>
              <a:rPr lang="en-US" dirty="0" err="1" smtClean="0"/>
              <a:t>tính</a:t>
            </a:r>
            <a:r>
              <a:rPr lang="en-US" dirty="0" smtClean="0"/>
              <a:t>  </a:t>
            </a:r>
            <a:r>
              <a:rPr lang="en-US" dirty="0" err="1" smtClean="0"/>
              <a:t>tình</a:t>
            </a:r>
            <a:r>
              <a:rPr lang="en-US" dirty="0" smtClean="0"/>
              <a:t/>
            </a:r>
            <a:br>
              <a:rPr lang="en-US" dirty="0" smtClean="0"/>
            </a:br>
            <a:r>
              <a:rPr lang="en-US" dirty="0" smtClean="0"/>
              <a:t> </a:t>
            </a:r>
            <a:r>
              <a:rPr lang="en-US" dirty="0" err="1" smtClean="0"/>
              <a:t>cảm</a:t>
            </a:r>
            <a:r>
              <a:rPr lang="en-US" dirty="0" smtClean="0"/>
              <a:t> </a:t>
            </a:r>
            <a:r>
              <a:rPr lang="en-US" dirty="0" err="1" smtClean="0"/>
              <a:t>cá</a:t>
            </a:r>
            <a:r>
              <a:rPr lang="en-US" dirty="0" smtClean="0"/>
              <a:t> </a:t>
            </a:r>
            <a:r>
              <a:rPr lang="en-US" dirty="0" err="1" smtClean="0"/>
              <a:t>nhân</a:t>
            </a:r>
            <a:r>
              <a:rPr lang="en-US" dirty="0" smtClean="0"/>
              <a:t>.</a:t>
            </a: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362200"/>
            <a:ext cx="24384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2362200"/>
            <a:ext cx="23622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2297723"/>
            <a:ext cx="2581641" cy="216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6515" y="4495800"/>
            <a:ext cx="270821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53087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14400"/>
            <a:ext cx="8229600" cy="1143000"/>
          </a:xfrm>
        </p:spPr>
        <p:txBody>
          <a:bodyPr/>
          <a:lstStyle/>
          <a:p>
            <a:pPr marL="571500" indent="-571500" algn="l">
              <a:buFont typeface="Wingdings" pitchFamily="2" charset="2"/>
              <a:buChar char="§"/>
            </a:pPr>
            <a:r>
              <a:rPr lang="en-US" sz="3200" b="0" dirty="0" err="1" smtClean="0">
                <a:solidFill>
                  <a:schemeClr val="tx1"/>
                </a:solidFill>
                <a:effectLst/>
              </a:rPr>
              <a:t>Dựa</a:t>
            </a:r>
            <a:r>
              <a:rPr lang="en-US" sz="3200" b="0" dirty="0" smtClean="0">
                <a:solidFill>
                  <a:schemeClr val="tx1"/>
                </a:solidFill>
                <a:effectLst/>
              </a:rPr>
              <a:t> </a:t>
            </a:r>
            <a:r>
              <a:rPr lang="en-US" sz="3200" b="0" dirty="0" err="1" smtClean="0">
                <a:solidFill>
                  <a:schemeClr val="tx1"/>
                </a:solidFill>
                <a:effectLst/>
              </a:rPr>
              <a:t>vào</a:t>
            </a:r>
            <a:r>
              <a:rPr lang="en-US" sz="3200" b="0" dirty="0" smtClean="0">
                <a:solidFill>
                  <a:schemeClr val="tx1"/>
                </a:solidFill>
                <a:effectLst/>
              </a:rPr>
              <a:t> </a:t>
            </a:r>
            <a:r>
              <a:rPr lang="en-US" sz="3200" b="0" dirty="0" err="1" smtClean="0">
                <a:solidFill>
                  <a:schemeClr val="tx1"/>
                </a:solidFill>
                <a:effectLst/>
              </a:rPr>
              <a:t>hoạt</a:t>
            </a:r>
            <a:r>
              <a:rPr lang="en-US" sz="3200" b="0" dirty="0" smtClean="0">
                <a:solidFill>
                  <a:schemeClr val="tx1"/>
                </a:solidFill>
                <a:effectLst/>
              </a:rPr>
              <a:t> </a:t>
            </a:r>
            <a:r>
              <a:rPr lang="en-US" sz="3200" b="0" dirty="0" err="1" smtClean="0">
                <a:solidFill>
                  <a:schemeClr val="tx1"/>
                </a:solidFill>
                <a:effectLst/>
              </a:rPr>
              <a:t>động</a:t>
            </a:r>
            <a:r>
              <a:rPr lang="en-US" sz="3200" b="0" dirty="0" smtClean="0">
                <a:solidFill>
                  <a:schemeClr val="tx1"/>
                </a:solidFill>
                <a:effectLst/>
              </a:rPr>
              <a:t> </a:t>
            </a:r>
            <a:r>
              <a:rPr lang="en-US" sz="3200" b="0" dirty="0" err="1" smtClean="0">
                <a:solidFill>
                  <a:schemeClr val="tx1"/>
                </a:solidFill>
                <a:effectLst/>
              </a:rPr>
              <a:t>phân</a:t>
            </a:r>
            <a:r>
              <a:rPr lang="en-US" sz="3200" b="0" dirty="0" smtClean="0">
                <a:solidFill>
                  <a:schemeClr val="tx1"/>
                </a:solidFill>
                <a:effectLst/>
              </a:rPr>
              <a:t> </a:t>
            </a:r>
            <a:r>
              <a:rPr lang="en-US" sz="3200" b="0" dirty="0" err="1" smtClean="0">
                <a:solidFill>
                  <a:schemeClr val="tx1"/>
                </a:solidFill>
                <a:effectLst/>
              </a:rPr>
              <a:t>thành</a:t>
            </a:r>
            <a:r>
              <a:rPr lang="en-US" sz="3200" b="0" dirty="0" smtClean="0">
                <a:solidFill>
                  <a:schemeClr val="tx1"/>
                </a:solidFill>
                <a:effectLst/>
              </a:rPr>
              <a:t> </a:t>
            </a:r>
            <a:r>
              <a:rPr lang="en-US" sz="3200" b="0" dirty="0" err="1" smtClean="0">
                <a:solidFill>
                  <a:schemeClr val="tx1"/>
                </a:solidFill>
                <a:effectLst/>
              </a:rPr>
              <a:t>nhóm</a:t>
            </a:r>
            <a:r>
              <a:rPr lang="en-US" sz="3200" b="0" dirty="0" smtClean="0">
                <a:solidFill>
                  <a:schemeClr val="tx1"/>
                </a:solidFill>
                <a:effectLst/>
              </a:rPr>
              <a:t> </a:t>
            </a:r>
            <a:r>
              <a:rPr lang="en-US" sz="3200" b="0" dirty="0" err="1" smtClean="0">
                <a:solidFill>
                  <a:schemeClr val="tx1"/>
                </a:solidFill>
                <a:effectLst/>
              </a:rPr>
              <a:t>học</a:t>
            </a:r>
            <a:r>
              <a:rPr lang="en-US" sz="3200" b="0" dirty="0" smtClean="0">
                <a:solidFill>
                  <a:schemeClr val="tx1"/>
                </a:solidFill>
                <a:effectLst/>
              </a:rPr>
              <a:t> </a:t>
            </a:r>
            <a:r>
              <a:rPr lang="en-US" sz="3200" b="0" dirty="0" err="1" smtClean="0">
                <a:solidFill>
                  <a:schemeClr val="tx1"/>
                </a:solidFill>
                <a:effectLst/>
              </a:rPr>
              <a:t>sinh</a:t>
            </a:r>
            <a:r>
              <a:rPr lang="en-US" sz="3200" b="0" dirty="0" smtClean="0">
                <a:solidFill>
                  <a:schemeClr val="tx1"/>
                </a:solidFill>
                <a:effectLst/>
              </a:rPr>
              <a:t>, </a:t>
            </a:r>
            <a:r>
              <a:rPr lang="en-US" sz="3200" b="0" dirty="0" err="1" smtClean="0">
                <a:solidFill>
                  <a:schemeClr val="tx1"/>
                </a:solidFill>
                <a:effectLst/>
              </a:rPr>
              <a:t>nhóm</a:t>
            </a:r>
            <a:r>
              <a:rPr lang="en-US" sz="3200" b="0" dirty="0" smtClean="0">
                <a:solidFill>
                  <a:schemeClr val="tx1"/>
                </a:solidFill>
                <a:effectLst/>
              </a:rPr>
              <a:t> </a:t>
            </a:r>
            <a:r>
              <a:rPr lang="en-US" sz="3200" b="0" dirty="0" err="1" smtClean="0">
                <a:solidFill>
                  <a:schemeClr val="tx1"/>
                </a:solidFill>
                <a:effectLst/>
              </a:rPr>
              <a:t>thầy</a:t>
            </a:r>
            <a:r>
              <a:rPr lang="en-US" sz="3200" b="0" dirty="0" smtClean="0">
                <a:solidFill>
                  <a:schemeClr val="tx1"/>
                </a:solidFill>
                <a:effectLst/>
              </a:rPr>
              <a:t> </a:t>
            </a:r>
            <a:r>
              <a:rPr lang="en-US" sz="3200" b="0" dirty="0" err="1" smtClean="0">
                <a:solidFill>
                  <a:schemeClr val="tx1"/>
                </a:solidFill>
                <a:effectLst/>
              </a:rPr>
              <a:t>cô</a:t>
            </a:r>
            <a:r>
              <a:rPr lang="en-US" sz="3200" b="0" dirty="0" smtClean="0">
                <a:solidFill>
                  <a:schemeClr val="tx1"/>
                </a:solidFill>
                <a:effectLst/>
              </a:rPr>
              <a:t> </a:t>
            </a:r>
            <a:r>
              <a:rPr lang="en-US" sz="3200" b="0" dirty="0" err="1" smtClean="0">
                <a:solidFill>
                  <a:schemeClr val="tx1"/>
                </a:solidFill>
                <a:effectLst/>
              </a:rPr>
              <a:t>giáo,nhóm</a:t>
            </a:r>
            <a:r>
              <a:rPr lang="en-US" sz="3200" b="0" dirty="0" smtClean="0">
                <a:solidFill>
                  <a:schemeClr val="tx1"/>
                </a:solidFill>
                <a:effectLst/>
              </a:rPr>
              <a:t> </a:t>
            </a:r>
            <a:r>
              <a:rPr lang="en-US" sz="3200" b="0" dirty="0" err="1" smtClean="0">
                <a:solidFill>
                  <a:schemeClr val="tx1"/>
                </a:solidFill>
                <a:effectLst/>
              </a:rPr>
              <a:t>khách</a:t>
            </a:r>
            <a:r>
              <a:rPr lang="en-US" sz="3200" b="0" dirty="0" smtClean="0">
                <a:solidFill>
                  <a:schemeClr val="tx1"/>
                </a:solidFill>
                <a:effectLst/>
              </a:rPr>
              <a:t> </a:t>
            </a:r>
            <a:r>
              <a:rPr lang="en-US" sz="3200" b="0" dirty="0" err="1" smtClean="0">
                <a:solidFill>
                  <a:schemeClr val="tx1"/>
                </a:solidFill>
                <a:effectLst/>
              </a:rPr>
              <a:t>hàng</a:t>
            </a:r>
            <a:r>
              <a:rPr lang="en-US" sz="3200" b="0" dirty="0" smtClean="0">
                <a:solidFill>
                  <a:schemeClr val="tx1"/>
                </a:solidFill>
                <a:effectLst/>
              </a:rPr>
              <a:t>, </a:t>
            </a:r>
            <a:r>
              <a:rPr lang="en-US" sz="3200" b="0" dirty="0" err="1" smtClean="0">
                <a:solidFill>
                  <a:schemeClr val="tx1"/>
                </a:solidFill>
                <a:effectLst/>
              </a:rPr>
              <a:t>nhóm</a:t>
            </a:r>
            <a:r>
              <a:rPr lang="en-US" sz="3200" b="0" dirty="0" smtClean="0">
                <a:solidFill>
                  <a:schemeClr val="tx1"/>
                </a:solidFill>
                <a:effectLst/>
              </a:rPr>
              <a:t> </a:t>
            </a:r>
            <a:r>
              <a:rPr lang="en-US" sz="3200" b="0" dirty="0" err="1" smtClean="0">
                <a:solidFill>
                  <a:schemeClr val="tx1"/>
                </a:solidFill>
                <a:effectLst/>
              </a:rPr>
              <a:t>sản</a:t>
            </a:r>
            <a:r>
              <a:rPr lang="en-US" sz="3200" b="0" dirty="0" smtClean="0">
                <a:solidFill>
                  <a:schemeClr val="tx1"/>
                </a:solidFill>
                <a:effectLst/>
              </a:rPr>
              <a:t> </a:t>
            </a:r>
            <a:r>
              <a:rPr lang="en-US" sz="3200" b="0" dirty="0" err="1" smtClean="0">
                <a:solidFill>
                  <a:schemeClr val="tx1"/>
                </a:solidFill>
                <a:effectLst/>
              </a:rPr>
              <a:t>xuất</a:t>
            </a:r>
            <a:r>
              <a:rPr lang="en-US" sz="3200" b="0" dirty="0" smtClean="0">
                <a:solidFill>
                  <a:schemeClr val="tx1"/>
                </a:solidFill>
                <a:effectLst/>
              </a:rPr>
              <a:t>…</a:t>
            </a:r>
            <a:br>
              <a:rPr lang="en-US" sz="3200" b="0" dirty="0" smtClean="0">
                <a:solidFill>
                  <a:schemeClr val="tx1"/>
                </a:solidFill>
                <a:effectLst/>
              </a:rPr>
            </a:br>
            <a:r>
              <a:rPr lang="en-US" sz="3200" b="0" dirty="0" err="1" smtClean="0">
                <a:solidFill>
                  <a:schemeClr val="tx1"/>
                </a:solidFill>
                <a:effectLst/>
              </a:rPr>
              <a:t>Các</a:t>
            </a:r>
            <a:r>
              <a:rPr lang="en-US" sz="3200" b="0" dirty="0" smtClean="0">
                <a:solidFill>
                  <a:schemeClr val="tx1"/>
                </a:solidFill>
                <a:effectLst/>
              </a:rPr>
              <a:t> </a:t>
            </a:r>
            <a:r>
              <a:rPr lang="en-US" sz="3200" b="0" dirty="0" err="1" smtClean="0">
                <a:solidFill>
                  <a:schemeClr val="tx1"/>
                </a:solidFill>
                <a:effectLst/>
              </a:rPr>
              <a:t>nhóm</a:t>
            </a:r>
            <a:r>
              <a:rPr lang="en-US" sz="3200" b="0" dirty="0" smtClean="0">
                <a:solidFill>
                  <a:schemeClr val="tx1"/>
                </a:solidFill>
                <a:effectLst/>
              </a:rPr>
              <a:t> </a:t>
            </a:r>
            <a:r>
              <a:rPr lang="en-US" sz="3200" b="0" dirty="0" err="1" smtClean="0">
                <a:solidFill>
                  <a:schemeClr val="tx1"/>
                </a:solidFill>
                <a:effectLst/>
              </a:rPr>
              <a:t>này</a:t>
            </a:r>
            <a:r>
              <a:rPr lang="en-US" sz="3200" b="0" dirty="0" smtClean="0">
                <a:solidFill>
                  <a:schemeClr val="tx1"/>
                </a:solidFill>
                <a:effectLst/>
              </a:rPr>
              <a:t> </a:t>
            </a:r>
            <a:r>
              <a:rPr lang="en-US" sz="3200" b="0" dirty="0" err="1" smtClean="0">
                <a:solidFill>
                  <a:schemeClr val="tx1"/>
                </a:solidFill>
                <a:effectLst/>
              </a:rPr>
              <a:t>khác</a:t>
            </a:r>
            <a:r>
              <a:rPr lang="en-US" sz="3200" b="0" dirty="0" smtClean="0">
                <a:solidFill>
                  <a:schemeClr val="tx1"/>
                </a:solidFill>
                <a:effectLst/>
              </a:rPr>
              <a:t> </a:t>
            </a:r>
            <a:r>
              <a:rPr lang="en-US" sz="3200" b="0" dirty="0" err="1" smtClean="0">
                <a:solidFill>
                  <a:schemeClr val="tx1"/>
                </a:solidFill>
                <a:effectLst/>
              </a:rPr>
              <a:t>nhau</a:t>
            </a:r>
            <a:r>
              <a:rPr lang="en-US" sz="3200" b="0" dirty="0" smtClean="0">
                <a:solidFill>
                  <a:schemeClr val="tx1"/>
                </a:solidFill>
                <a:effectLst/>
              </a:rPr>
              <a:t> ở </a:t>
            </a:r>
            <a:r>
              <a:rPr lang="en-US" sz="3200" b="0" dirty="0" err="1" smtClean="0">
                <a:solidFill>
                  <a:schemeClr val="tx1"/>
                </a:solidFill>
                <a:effectLst/>
              </a:rPr>
              <a:t>đặc</a:t>
            </a:r>
            <a:r>
              <a:rPr lang="en-US" sz="3200" b="0" dirty="0" smtClean="0">
                <a:solidFill>
                  <a:schemeClr val="tx1"/>
                </a:solidFill>
                <a:effectLst/>
              </a:rPr>
              <a:t> </a:t>
            </a:r>
            <a:r>
              <a:rPr lang="en-US" sz="3200" b="0" dirty="0" err="1" smtClean="0">
                <a:solidFill>
                  <a:schemeClr val="tx1"/>
                </a:solidFill>
                <a:effectLst/>
              </a:rPr>
              <a:t>điểm</a:t>
            </a:r>
            <a:r>
              <a:rPr lang="en-US" sz="3200" b="0" dirty="0" smtClean="0">
                <a:solidFill>
                  <a:schemeClr val="tx1"/>
                </a:solidFill>
                <a:effectLst/>
              </a:rPr>
              <a:t> </a:t>
            </a:r>
            <a:r>
              <a:rPr lang="en-US" sz="3200" b="0" dirty="0" err="1" smtClean="0">
                <a:solidFill>
                  <a:schemeClr val="tx1"/>
                </a:solidFill>
                <a:effectLst/>
              </a:rPr>
              <a:t>lao</a:t>
            </a:r>
            <a:r>
              <a:rPr lang="en-US" sz="3200" b="0" dirty="0" smtClean="0">
                <a:solidFill>
                  <a:schemeClr val="tx1"/>
                </a:solidFill>
                <a:effectLst/>
              </a:rPr>
              <a:t> </a:t>
            </a:r>
            <a:r>
              <a:rPr lang="en-US" sz="3200" b="0" dirty="0" err="1" smtClean="0">
                <a:solidFill>
                  <a:schemeClr val="tx1"/>
                </a:solidFill>
                <a:effectLst/>
              </a:rPr>
              <a:t>động</a:t>
            </a:r>
            <a:r>
              <a:rPr lang="en-US" sz="3200" b="0" dirty="0" smtClean="0">
                <a:solidFill>
                  <a:schemeClr val="tx1"/>
                </a:solidFill>
                <a:effectLst/>
              </a:rPr>
              <a:t>, </a:t>
            </a:r>
            <a:r>
              <a:rPr lang="en-US" sz="3200" b="0" dirty="0" err="1" smtClean="0">
                <a:solidFill>
                  <a:schemeClr val="tx1"/>
                </a:solidFill>
                <a:effectLst/>
              </a:rPr>
              <a:t>sản</a:t>
            </a:r>
            <a:r>
              <a:rPr lang="en-US" sz="3200" b="0" dirty="0" smtClean="0">
                <a:solidFill>
                  <a:schemeClr val="tx1"/>
                </a:solidFill>
                <a:effectLst/>
              </a:rPr>
              <a:t> </a:t>
            </a:r>
            <a:r>
              <a:rPr lang="en-US" sz="3200" b="0" dirty="0" err="1" smtClean="0">
                <a:solidFill>
                  <a:schemeClr val="tx1"/>
                </a:solidFill>
                <a:effectLst/>
              </a:rPr>
              <a:t>xuất</a:t>
            </a:r>
            <a:r>
              <a:rPr lang="en-US" sz="3200" b="0" dirty="0" smtClean="0">
                <a:solidFill>
                  <a:schemeClr val="tx1"/>
                </a:solidFill>
                <a:effectLst/>
              </a:rPr>
              <a:t>…</a:t>
            </a:r>
            <a:endParaRPr lang="en-US" sz="3200" b="0" dirty="0">
              <a:solidFill>
                <a:schemeClr val="tx1"/>
              </a:solidFill>
              <a:effectLst/>
            </a:endParaRP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6108" y="2968869"/>
            <a:ext cx="3552092"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048000"/>
            <a:ext cx="28956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00302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57200" indent="-457200" algn="l">
              <a:buFont typeface="Wingdings" pitchFamily="2" charset="2"/>
              <a:buChar char="§"/>
            </a:pPr>
            <a:r>
              <a:rPr lang="en-US" sz="3200" u="sng" dirty="0" err="1" smtClean="0">
                <a:solidFill>
                  <a:schemeClr val="tx1"/>
                </a:solidFill>
              </a:rPr>
              <a:t>Trong</a:t>
            </a:r>
            <a:r>
              <a:rPr lang="en-US" sz="3200" u="sng" dirty="0" smtClean="0">
                <a:solidFill>
                  <a:schemeClr val="tx1"/>
                </a:solidFill>
              </a:rPr>
              <a:t> </a:t>
            </a:r>
            <a:r>
              <a:rPr lang="en-US" sz="3200" u="sng" dirty="0" err="1" smtClean="0">
                <a:solidFill>
                  <a:schemeClr val="tx1"/>
                </a:solidFill>
              </a:rPr>
              <a:t>nghiên</a:t>
            </a:r>
            <a:r>
              <a:rPr lang="en-US" sz="3200" u="sng" dirty="0" smtClean="0">
                <a:solidFill>
                  <a:schemeClr val="tx1"/>
                </a:solidFill>
              </a:rPr>
              <a:t> </a:t>
            </a:r>
            <a:r>
              <a:rPr lang="en-US" sz="3200" u="sng" dirty="0" err="1" smtClean="0">
                <a:solidFill>
                  <a:schemeClr val="tx1"/>
                </a:solidFill>
              </a:rPr>
              <a:t>cứu</a:t>
            </a:r>
            <a:r>
              <a:rPr lang="en-US" sz="3200" u="sng" dirty="0" smtClean="0">
                <a:solidFill>
                  <a:schemeClr val="tx1"/>
                </a:solidFill>
              </a:rPr>
              <a:t> </a:t>
            </a:r>
            <a:r>
              <a:rPr lang="en-US" sz="3200" u="sng" dirty="0" err="1" smtClean="0">
                <a:solidFill>
                  <a:schemeClr val="tx1"/>
                </a:solidFill>
              </a:rPr>
              <a:t>khoa</a:t>
            </a:r>
            <a:r>
              <a:rPr lang="en-US" sz="3200" u="sng" dirty="0" smtClean="0">
                <a:solidFill>
                  <a:schemeClr val="tx1"/>
                </a:solidFill>
              </a:rPr>
              <a:t> </a:t>
            </a:r>
            <a:r>
              <a:rPr lang="en-US" sz="3200" u="sng" dirty="0" err="1" smtClean="0">
                <a:solidFill>
                  <a:schemeClr val="tx1"/>
                </a:solidFill>
              </a:rPr>
              <a:t>học</a:t>
            </a:r>
            <a:r>
              <a:rPr lang="en-US" sz="3200" u="sng" dirty="0" smtClean="0">
                <a:solidFill>
                  <a:schemeClr val="tx1"/>
                </a:solidFill>
              </a:rPr>
              <a:t> </a:t>
            </a:r>
            <a:r>
              <a:rPr lang="en-US" sz="3200" u="sng" dirty="0" err="1" smtClean="0">
                <a:solidFill>
                  <a:schemeClr val="tx1"/>
                </a:solidFill>
              </a:rPr>
              <a:t>dựa</a:t>
            </a:r>
            <a:r>
              <a:rPr lang="en-US" sz="3200" u="sng" dirty="0" smtClean="0">
                <a:solidFill>
                  <a:schemeClr val="tx1"/>
                </a:solidFill>
              </a:rPr>
              <a:t> </a:t>
            </a:r>
            <a:r>
              <a:rPr lang="en-US" sz="3200" u="sng" dirty="0" err="1" smtClean="0">
                <a:solidFill>
                  <a:schemeClr val="tx1"/>
                </a:solidFill>
              </a:rPr>
              <a:t>vào</a:t>
            </a:r>
            <a:r>
              <a:rPr lang="en-US" sz="3200" u="sng" dirty="0" smtClean="0">
                <a:solidFill>
                  <a:schemeClr val="tx1"/>
                </a:solidFill>
              </a:rPr>
              <a:t> </a:t>
            </a:r>
            <a:r>
              <a:rPr lang="en-US" sz="3200" u="sng" dirty="0" err="1" smtClean="0">
                <a:solidFill>
                  <a:schemeClr val="tx1"/>
                </a:solidFill>
              </a:rPr>
              <a:t>tính</a:t>
            </a:r>
            <a:r>
              <a:rPr lang="en-US" sz="3200" u="sng" dirty="0" smtClean="0">
                <a:solidFill>
                  <a:schemeClr val="tx1"/>
                </a:solidFill>
              </a:rPr>
              <a:t> </a:t>
            </a:r>
            <a:r>
              <a:rPr lang="en-US" sz="3200" u="sng" dirty="0" err="1" smtClean="0">
                <a:solidFill>
                  <a:schemeClr val="tx1"/>
                </a:solidFill>
              </a:rPr>
              <a:t>chất</a:t>
            </a:r>
            <a:r>
              <a:rPr lang="en-US" sz="3200" u="sng" dirty="0" smtClean="0">
                <a:solidFill>
                  <a:schemeClr val="tx1"/>
                </a:solidFill>
              </a:rPr>
              <a:t> </a:t>
            </a:r>
            <a:r>
              <a:rPr lang="en-US" sz="3200" u="sng" dirty="0" err="1" smtClean="0">
                <a:solidFill>
                  <a:schemeClr val="tx1"/>
                </a:solidFill>
              </a:rPr>
              <a:t>tồn</a:t>
            </a:r>
            <a:r>
              <a:rPr lang="en-US" sz="3200" u="sng" dirty="0" smtClean="0">
                <a:solidFill>
                  <a:schemeClr val="tx1"/>
                </a:solidFill>
              </a:rPr>
              <a:t> </a:t>
            </a:r>
            <a:r>
              <a:rPr lang="en-US" sz="3200" u="sng" dirty="0" err="1" smtClean="0">
                <a:solidFill>
                  <a:schemeClr val="tx1"/>
                </a:solidFill>
              </a:rPr>
              <a:t>tại</a:t>
            </a:r>
            <a:r>
              <a:rPr lang="en-US" sz="3200" u="sng" dirty="0" smtClean="0">
                <a:solidFill>
                  <a:schemeClr val="tx1"/>
                </a:solidFill>
              </a:rPr>
              <a:t> </a:t>
            </a:r>
            <a:r>
              <a:rPr lang="en-US" sz="3200" u="sng" dirty="0" err="1" smtClean="0">
                <a:solidFill>
                  <a:schemeClr val="tx1"/>
                </a:solidFill>
              </a:rPr>
              <a:t>mà</a:t>
            </a:r>
            <a:r>
              <a:rPr lang="en-US" sz="3200" u="sng" dirty="0" smtClean="0">
                <a:solidFill>
                  <a:schemeClr val="tx1"/>
                </a:solidFill>
              </a:rPr>
              <a:t> chia </a:t>
            </a:r>
            <a:r>
              <a:rPr lang="en-US" sz="3200" u="sng" dirty="0" err="1" smtClean="0">
                <a:solidFill>
                  <a:schemeClr val="tx1"/>
                </a:solidFill>
              </a:rPr>
              <a:t>thành</a:t>
            </a:r>
            <a:r>
              <a:rPr lang="en-US" sz="3200" u="sng" dirty="0" smtClean="0">
                <a:solidFill>
                  <a:schemeClr val="tx1"/>
                </a:solidFill>
              </a:rPr>
              <a:t>:</a:t>
            </a:r>
            <a:r>
              <a:rPr lang="en-US" sz="3200" dirty="0" smtClean="0"/>
              <a:t/>
            </a:r>
            <a:br>
              <a:rPr lang="en-US" sz="3200" dirty="0" smtClean="0"/>
            </a:br>
            <a:endParaRPr lang="en-US" sz="3200" dirty="0"/>
          </a:p>
        </p:txBody>
      </p:sp>
      <p:sp>
        <p:nvSpPr>
          <p:cNvPr id="3" name="Content Placeholder 2"/>
          <p:cNvSpPr>
            <a:spLocks noGrp="1"/>
          </p:cNvSpPr>
          <p:nvPr>
            <p:ph idx="1"/>
          </p:nvPr>
        </p:nvSpPr>
        <p:spPr/>
        <p:txBody>
          <a:bodyPr/>
          <a:lstStyle/>
          <a:p>
            <a:pPr>
              <a:buClrTx/>
              <a:buFont typeface="Wingdings" pitchFamily="2" charset="2"/>
              <a:buChar char="Ø"/>
            </a:pPr>
            <a:r>
              <a:rPr lang="en-US" dirty="0" err="1" smtClean="0"/>
              <a:t>Nhóm</a:t>
            </a:r>
            <a:r>
              <a:rPr lang="en-US" dirty="0" smtClean="0"/>
              <a:t> </a:t>
            </a:r>
            <a:r>
              <a:rPr lang="en-US" dirty="0" err="1" smtClean="0"/>
              <a:t>quy</a:t>
            </a:r>
            <a:r>
              <a:rPr lang="en-US" dirty="0" smtClean="0"/>
              <a:t> </a:t>
            </a:r>
            <a:r>
              <a:rPr lang="en-US" dirty="0" err="1" smtClean="0"/>
              <a:t>ước</a:t>
            </a:r>
            <a:r>
              <a:rPr lang="en-US" dirty="0" smtClean="0"/>
              <a:t>: </a:t>
            </a:r>
            <a:r>
              <a:rPr lang="en-US" dirty="0" err="1" smtClean="0"/>
              <a:t>Là</a:t>
            </a:r>
            <a:r>
              <a:rPr lang="en-US" dirty="0" smtClean="0"/>
              <a:t> </a:t>
            </a:r>
            <a:r>
              <a:rPr lang="en-US" dirty="0" err="1" smtClean="0"/>
              <a:t>loại</a:t>
            </a:r>
            <a:r>
              <a:rPr lang="en-US" dirty="0" smtClean="0"/>
              <a:t> </a:t>
            </a:r>
            <a:r>
              <a:rPr lang="en-US" dirty="0" err="1" smtClean="0"/>
              <a:t>nhóm</a:t>
            </a:r>
            <a:r>
              <a:rPr lang="en-US" dirty="0" smtClean="0"/>
              <a:t> </a:t>
            </a:r>
            <a:r>
              <a:rPr lang="en-US" dirty="0" err="1" smtClean="0"/>
              <a:t>chỉ</a:t>
            </a:r>
            <a:r>
              <a:rPr lang="en-US" dirty="0" smtClean="0"/>
              <a:t> </a:t>
            </a:r>
            <a:r>
              <a:rPr lang="en-US" dirty="0" err="1" smtClean="0"/>
              <a:t>được</a:t>
            </a:r>
            <a:r>
              <a:rPr lang="en-US" dirty="0" smtClean="0"/>
              <a:t> </a:t>
            </a:r>
            <a:r>
              <a:rPr lang="en-US" dirty="0" err="1" smtClean="0"/>
              <a:t>hình</a:t>
            </a:r>
            <a:r>
              <a:rPr lang="en-US" dirty="0" smtClean="0"/>
              <a:t> </a:t>
            </a:r>
            <a:r>
              <a:rPr lang="en-US" dirty="0" err="1" smtClean="0"/>
              <a:t>thành</a:t>
            </a:r>
            <a:r>
              <a:rPr lang="en-US" dirty="0" smtClean="0"/>
              <a:t> </a:t>
            </a:r>
            <a:r>
              <a:rPr lang="en-US" dirty="0" err="1" smtClean="0"/>
              <a:t>một</a:t>
            </a:r>
            <a:r>
              <a:rPr lang="en-US" dirty="0" smtClean="0"/>
              <a:t> </a:t>
            </a:r>
            <a:r>
              <a:rPr lang="en-US" dirty="0" err="1" smtClean="0"/>
              <a:t>cách</a:t>
            </a:r>
            <a:r>
              <a:rPr lang="en-US" dirty="0" smtClean="0"/>
              <a:t> </a:t>
            </a:r>
            <a:r>
              <a:rPr lang="en-US" dirty="0" err="1" smtClean="0"/>
              <a:t>nhân</a:t>
            </a:r>
            <a:r>
              <a:rPr lang="en-US" dirty="0" smtClean="0"/>
              <a:t> </a:t>
            </a:r>
            <a:r>
              <a:rPr lang="en-US" dirty="0" err="1" smtClean="0"/>
              <a:t>tạo</a:t>
            </a:r>
            <a:r>
              <a:rPr lang="en-US" dirty="0" smtClean="0"/>
              <a:t> do con </a:t>
            </a:r>
            <a:r>
              <a:rPr lang="en-US" dirty="0" err="1" smtClean="0"/>
              <a:t>người</a:t>
            </a:r>
            <a:r>
              <a:rPr lang="en-US" dirty="0" smtClean="0"/>
              <a:t> </a:t>
            </a:r>
            <a:r>
              <a:rPr lang="en-US" dirty="0" err="1" smtClean="0"/>
              <a:t>chủ</a:t>
            </a:r>
            <a:r>
              <a:rPr lang="en-US" dirty="0" smtClean="0"/>
              <a:t> </a:t>
            </a:r>
            <a:r>
              <a:rPr lang="en-US" dirty="0" err="1" smtClean="0"/>
              <a:t>định</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hoặc</a:t>
            </a:r>
            <a:r>
              <a:rPr lang="en-US" dirty="0" smtClean="0"/>
              <a:t> </a:t>
            </a:r>
            <a:r>
              <a:rPr lang="en-US" dirty="0" err="1" smtClean="0"/>
              <a:t>phân</a:t>
            </a:r>
            <a:r>
              <a:rPr lang="en-US" dirty="0" smtClean="0"/>
              <a:t> </a:t>
            </a:r>
            <a:r>
              <a:rPr lang="en-US" dirty="0" err="1" smtClean="0"/>
              <a:t>thành</a:t>
            </a:r>
            <a:r>
              <a:rPr lang="en-US" dirty="0" smtClean="0"/>
              <a:t> </a:t>
            </a:r>
            <a:r>
              <a:rPr lang="en-US" dirty="0" err="1" smtClean="0"/>
              <a:t>những</a:t>
            </a:r>
            <a:r>
              <a:rPr lang="en-US" dirty="0" smtClean="0"/>
              <a:t> </a:t>
            </a:r>
            <a:r>
              <a:rPr lang="en-US" dirty="0" err="1" smtClean="0"/>
              <a:t>nhóm</a:t>
            </a:r>
            <a:r>
              <a:rPr lang="en-US" dirty="0" smtClean="0"/>
              <a:t> </a:t>
            </a:r>
            <a:r>
              <a:rPr lang="en-US" dirty="0" err="1" smtClean="0"/>
              <a:t>khác</a:t>
            </a:r>
            <a:r>
              <a:rPr lang="en-US" dirty="0" smtClean="0"/>
              <a:t> </a:t>
            </a:r>
            <a:r>
              <a:rPr lang="en-US" dirty="0" err="1" smtClean="0"/>
              <a:t>nhau</a:t>
            </a:r>
            <a:r>
              <a:rPr lang="en-US" dirty="0" smtClean="0"/>
              <a:t> </a:t>
            </a:r>
            <a:r>
              <a:rPr lang="en-US" dirty="0" err="1" smtClean="0"/>
              <a:t>để</a:t>
            </a:r>
            <a:r>
              <a:rPr lang="en-US" dirty="0" smtClean="0"/>
              <a:t> </a:t>
            </a:r>
            <a:r>
              <a:rPr lang="en-US" dirty="0" err="1" smtClean="0"/>
              <a:t>xem</a:t>
            </a:r>
            <a:r>
              <a:rPr lang="en-US" dirty="0" smtClean="0"/>
              <a:t> </a:t>
            </a:r>
            <a:r>
              <a:rPr lang="en-US" dirty="0" err="1" smtClean="0"/>
              <a:t>xét</a:t>
            </a:r>
            <a:r>
              <a:rPr lang="en-US" dirty="0" smtClean="0"/>
              <a:t> </a:t>
            </a:r>
            <a:r>
              <a:rPr lang="en-US" dirty="0" err="1" smtClean="0"/>
              <a:t>những</a:t>
            </a:r>
            <a:r>
              <a:rPr lang="en-US" dirty="0" smtClean="0"/>
              <a:t> </a:t>
            </a:r>
            <a:r>
              <a:rPr lang="en-US" dirty="0" err="1" smtClean="0"/>
              <a:t>mục</a:t>
            </a:r>
            <a:r>
              <a:rPr lang="en-US" dirty="0" smtClean="0"/>
              <a:t> </a:t>
            </a:r>
            <a:r>
              <a:rPr lang="en-US" dirty="0" err="1" smtClean="0"/>
              <a:t>tiêu</a:t>
            </a:r>
            <a:r>
              <a:rPr lang="en-US" dirty="0" smtClean="0"/>
              <a:t> </a:t>
            </a:r>
            <a:r>
              <a:rPr lang="en-US" dirty="0" err="1" smtClean="0"/>
              <a:t>nhất</a:t>
            </a:r>
            <a:r>
              <a:rPr lang="en-US" dirty="0" smtClean="0"/>
              <a:t> </a:t>
            </a:r>
            <a:r>
              <a:rPr lang="en-US" dirty="0" err="1" smtClean="0"/>
              <a:t>xác</a:t>
            </a:r>
            <a:r>
              <a:rPr lang="en-US" dirty="0" smtClean="0"/>
              <a:t> </a:t>
            </a:r>
            <a:r>
              <a:rPr lang="en-US" dirty="0" err="1" smtClean="0"/>
              <a:t>định</a:t>
            </a:r>
            <a:r>
              <a:rPr lang="en-US" dirty="0" smtClean="0"/>
              <a:t>.</a:t>
            </a:r>
            <a:br>
              <a:rPr lang="en-US" dirty="0" smtClean="0"/>
            </a:br>
            <a:r>
              <a:rPr lang="en-US" dirty="0" err="1" smtClean="0"/>
              <a:t>Ví</a:t>
            </a:r>
            <a:r>
              <a:rPr lang="en-US" dirty="0" smtClean="0"/>
              <a:t> </a:t>
            </a:r>
            <a:r>
              <a:rPr lang="en-US" dirty="0" err="1" smtClean="0"/>
              <a:t>dụ</a:t>
            </a:r>
            <a:r>
              <a:rPr lang="en-US" dirty="0" smtClean="0"/>
              <a:t>:  </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3962400"/>
            <a:ext cx="25146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629025"/>
            <a:ext cx="38100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68157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71500" indent="-571500" algn="l">
              <a:buFont typeface="Wingdings" pitchFamily="2" charset="2"/>
              <a:buChar char="Ø"/>
            </a:pPr>
            <a:r>
              <a:rPr lang="en-US" sz="3200" dirty="0" err="1" smtClean="0">
                <a:solidFill>
                  <a:schemeClr val="tx1"/>
                </a:solidFill>
              </a:rPr>
              <a:t>Nhóm</a:t>
            </a:r>
            <a:r>
              <a:rPr lang="en-US" sz="3200" dirty="0" smtClean="0">
                <a:solidFill>
                  <a:schemeClr val="tx1"/>
                </a:solidFill>
              </a:rPr>
              <a:t> </a:t>
            </a:r>
            <a:r>
              <a:rPr lang="en-US" sz="3200" dirty="0" err="1" smtClean="0">
                <a:solidFill>
                  <a:schemeClr val="tx1"/>
                </a:solidFill>
              </a:rPr>
              <a:t>tự</a:t>
            </a:r>
            <a:r>
              <a:rPr lang="en-US" sz="3200" dirty="0" smtClean="0">
                <a:solidFill>
                  <a:schemeClr val="tx1"/>
                </a:solidFill>
              </a:rPr>
              <a:t> </a:t>
            </a:r>
            <a:r>
              <a:rPr lang="en-US" sz="3200" dirty="0" err="1" smtClean="0">
                <a:solidFill>
                  <a:schemeClr val="tx1"/>
                </a:solidFill>
              </a:rPr>
              <a:t>nhiên</a:t>
            </a:r>
            <a:r>
              <a:rPr lang="en-US" sz="3200" dirty="0" smtClean="0">
                <a:solidFill>
                  <a:schemeClr val="tx1"/>
                </a:solidFill>
              </a:rPr>
              <a:t>: </a:t>
            </a:r>
            <a:r>
              <a:rPr lang="en-US" sz="3200" dirty="0" err="1" smtClean="0">
                <a:solidFill>
                  <a:schemeClr val="tx1"/>
                </a:solidFill>
              </a:rPr>
              <a:t>Là</a:t>
            </a:r>
            <a:r>
              <a:rPr lang="en-US" sz="3200" dirty="0" smtClean="0">
                <a:solidFill>
                  <a:schemeClr val="tx1"/>
                </a:solidFill>
              </a:rPr>
              <a:t> </a:t>
            </a:r>
            <a:r>
              <a:rPr lang="en-US" sz="3200" dirty="0" err="1" smtClean="0">
                <a:solidFill>
                  <a:schemeClr val="tx1"/>
                </a:solidFill>
              </a:rPr>
              <a:t>nhóm</a:t>
            </a:r>
            <a:r>
              <a:rPr lang="en-US" sz="3200" dirty="0" smtClean="0">
                <a:solidFill>
                  <a:schemeClr val="tx1"/>
                </a:solidFill>
              </a:rPr>
              <a:t> </a:t>
            </a:r>
            <a:r>
              <a:rPr lang="en-US" sz="3200" dirty="0" err="1" smtClean="0">
                <a:solidFill>
                  <a:schemeClr val="tx1"/>
                </a:solidFill>
              </a:rPr>
              <a:t>có</a:t>
            </a:r>
            <a:r>
              <a:rPr lang="en-US" sz="3200" dirty="0" smtClean="0">
                <a:solidFill>
                  <a:schemeClr val="tx1"/>
                </a:solidFill>
              </a:rPr>
              <a:t> </a:t>
            </a:r>
            <a:r>
              <a:rPr lang="en-US" sz="3200" dirty="0" err="1" smtClean="0">
                <a:solidFill>
                  <a:schemeClr val="tx1"/>
                </a:solidFill>
              </a:rPr>
              <a:t>thực</a:t>
            </a:r>
            <a:r>
              <a:rPr lang="en-US" sz="3200" dirty="0" smtClean="0">
                <a:solidFill>
                  <a:schemeClr val="tx1"/>
                </a:solidFill>
              </a:rPr>
              <a:t> </a:t>
            </a:r>
            <a:r>
              <a:rPr lang="en-US" sz="3200" dirty="0" err="1" smtClean="0">
                <a:solidFill>
                  <a:schemeClr val="tx1"/>
                </a:solidFill>
              </a:rPr>
              <a:t>và</a:t>
            </a:r>
            <a:r>
              <a:rPr lang="en-US" sz="3200" dirty="0" smtClean="0">
                <a:solidFill>
                  <a:schemeClr val="tx1"/>
                </a:solidFill>
              </a:rPr>
              <a:t> </a:t>
            </a:r>
            <a:r>
              <a:rPr lang="en-US" sz="3200" dirty="0" err="1" smtClean="0">
                <a:solidFill>
                  <a:schemeClr val="tx1"/>
                </a:solidFill>
              </a:rPr>
              <a:t>tồn</a:t>
            </a:r>
            <a:r>
              <a:rPr lang="en-US" sz="3200" dirty="0" smtClean="0">
                <a:solidFill>
                  <a:schemeClr val="tx1"/>
                </a:solidFill>
              </a:rPr>
              <a:t> </a:t>
            </a:r>
            <a:r>
              <a:rPr lang="en-US" sz="3200" dirty="0" err="1" smtClean="0">
                <a:solidFill>
                  <a:schemeClr val="tx1"/>
                </a:solidFill>
              </a:rPr>
              <a:t>tại</a:t>
            </a:r>
            <a:r>
              <a:rPr lang="en-US" sz="3200" dirty="0" smtClean="0">
                <a:solidFill>
                  <a:schemeClr val="tx1"/>
                </a:solidFill>
              </a:rPr>
              <a:t> </a:t>
            </a:r>
            <a:r>
              <a:rPr lang="en-US" sz="3200" dirty="0" err="1" smtClean="0">
                <a:solidFill>
                  <a:schemeClr val="tx1"/>
                </a:solidFill>
              </a:rPr>
              <a:t>trong</a:t>
            </a:r>
            <a:r>
              <a:rPr lang="en-US" sz="3200" dirty="0" smtClean="0">
                <a:solidFill>
                  <a:schemeClr val="tx1"/>
                </a:solidFill>
              </a:rPr>
              <a:t> </a:t>
            </a:r>
            <a:r>
              <a:rPr lang="en-US" sz="3200" dirty="0" err="1" smtClean="0">
                <a:solidFill>
                  <a:schemeClr val="tx1"/>
                </a:solidFill>
              </a:rPr>
              <a:t>cuộc</a:t>
            </a:r>
            <a:r>
              <a:rPr lang="en-US" sz="3200" dirty="0" smtClean="0">
                <a:solidFill>
                  <a:schemeClr val="tx1"/>
                </a:solidFill>
              </a:rPr>
              <a:t> </a:t>
            </a:r>
            <a:r>
              <a:rPr lang="en-US" sz="3200" dirty="0" err="1" smtClean="0">
                <a:solidFill>
                  <a:schemeClr val="tx1"/>
                </a:solidFill>
              </a:rPr>
              <a:t>sống</a:t>
            </a:r>
            <a:r>
              <a:rPr lang="en-US" sz="3200" dirty="0" smtClean="0">
                <a:solidFill>
                  <a:schemeClr val="tx1"/>
                </a:solidFill>
              </a:rPr>
              <a:t/>
            </a:r>
            <a:br>
              <a:rPr lang="en-US" sz="3200" dirty="0" smtClean="0">
                <a:solidFill>
                  <a:schemeClr val="tx1"/>
                </a:solidFill>
              </a:rPr>
            </a:br>
            <a:endParaRPr lang="en-US" sz="3200" dirty="0">
              <a:solidFill>
                <a:schemeClr val="tx1"/>
              </a:solidFill>
            </a:endParaRP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3886200"/>
            <a:ext cx="3581400"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886200"/>
            <a:ext cx="3429000" cy="2799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295400"/>
            <a:ext cx="35814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5769" y="1295400"/>
            <a:ext cx="3663462" cy="235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43610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5943600"/>
          </a:xfrm>
        </p:spPr>
        <p:txBody>
          <a:bodyPr/>
          <a:lstStyle/>
          <a:p>
            <a:pPr algn="l"/>
            <a:r>
              <a:rPr lang="en-US" sz="2800" dirty="0" smtClean="0">
                <a:solidFill>
                  <a:schemeClr val="tx1"/>
                </a:solidFill>
                <a:sym typeface="Wingdings"/>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quy</a:t>
            </a:r>
            <a:r>
              <a:rPr lang="en-US" sz="2800" dirty="0" smtClean="0">
                <a:solidFill>
                  <a:schemeClr val="tx1"/>
                </a:solidFill>
              </a:rPr>
              <a:t> </a:t>
            </a:r>
            <a:r>
              <a:rPr lang="en-US" sz="2800" dirty="0" err="1" smtClean="0">
                <a:solidFill>
                  <a:schemeClr val="tx1"/>
                </a:solidFill>
              </a:rPr>
              <a:t>ước</a:t>
            </a:r>
            <a:r>
              <a:rPr lang="en-US" sz="2800" dirty="0" smtClean="0">
                <a:solidFill>
                  <a:schemeClr val="tx1"/>
                </a:solidFill>
              </a:rPr>
              <a:t> </a:t>
            </a:r>
            <a:r>
              <a:rPr lang="en-US" sz="2800" dirty="0" err="1" smtClean="0">
                <a:solidFill>
                  <a:schemeClr val="tx1"/>
                </a:solidFill>
              </a:rPr>
              <a:t>mang</a:t>
            </a:r>
            <a:r>
              <a:rPr lang="en-US" sz="2800" dirty="0" smtClean="0">
                <a:solidFill>
                  <a:schemeClr val="tx1"/>
                </a:solidFill>
              </a:rPr>
              <a:t> </a:t>
            </a:r>
            <a:r>
              <a:rPr lang="en-US" sz="2800" dirty="0" err="1" smtClean="0">
                <a:solidFill>
                  <a:schemeClr val="tx1"/>
                </a:solidFill>
              </a:rPr>
              <a:t>tính</a:t>
            </a:r>
            <a:r>
              <a:rPr lang="en-US" sz="2800" dirty="0" smtClean="0">
                <a:solidFill>
                  <a:schemeClr val="tx1"/>
                </a:solidFill>
              </a:rPr>
              <a:t> </a:t>
            </a:r>
            <a:r>
              <a:rPr lang="en-US" sz="2800" dirty="0" err="1" smtClean="0">
                <a:solidFill>
                  <a:schemeClr val="tx1"/>
                </a:solidFill>
              </a:rPr>
              <a:t>ước</a:t>
            </a:r>
            <a:r>
              <a:rPr lang="en-US" sz="2800" dirty="0" smtClean="0">
                <a:solidFill>
                  <a:schemeClr val="tx1"/>
                </a:solidFill>
              </a:rPr>
              <a:t> </a:t>
            </a:r>
            <a:r>
              <a:rPr lang="en-US" sz="2800" dirty="0" err="1" smtClean="0">
                <a:solidFill>
                  <a:schemeClr val="tx1"/>
                </a:solidFill>
              </a:rPr>
              <a:t>lệ</a:t>
            </a:r>
            <a:r>
              <a:rPr lang="en-US" sz="2800" dirty="0" smtClean="0">
                <a:solidFill>
                  <a:schemeClr val="tx1"/>
                </a:solidFill>
              </a:rPr>
              <a:t>, </a:t>
            </a:r>
            <a:r>
              <a:rPr lang="en-US" sz="2800" dirty="0" err="1" smtClean="0">
                <a:solidFill>
                  <a:schemeClr val="tx1"/>
                </a:solidFill>
              </a:rPr>
              <a:t>tạm</a:t>
            </a:r>
            <a:r>
              <a:rPr lang="en-US" sz="2800" dirty="0" smtClean="0">
                <a:solidFill>
                  <a:schemeClr val="tx1"/>
                </a:solidFill>
              </a:rPr>
              <a:t> </a:t>
            </a:r>
            <a:r>
              <a:rPr lang="en-US" sz="2800" dirty="0" err="1" smtClean="0">
                <a:solidFill>
                  <a:schemeClr val="tx1"/>
                </a:solidFill>
              </a:rPr>
              <a:t>thời</a:t>
            </a:r>
            <a:r>
              <a:rPr lang="en-US" sz="2800" dirty="0" smtClean="0">
                <a:solidFill>
                  <a:schemeClr val="tx1"/>
                </a:solidFill>
              </a:rPr>
              <a:t> </a:t>
            </a:r>
            <a:r>
              <a:rPr lang="en-US" sz="2800" dirty="0" err="1" smtClean="0">
                <a:solidFill>
                  <a:schemeClr val="tx1"/>
                </a:solidFill>
              </a:rPr>
              <a:t>và</a:t>
            </a:r>
            <a:r>
              <a:rPr lang="en-US" sz="2800" dirty="0" smtClean="0">
                <a:solidFill>
                  <a:schemeClr val="tx1"/>
                </a:solidFill>
              </a:rPr>
              <a:t> </a:t>
            </a:r>
            <a:r>
              <a:rPr lang="en-US" sz="2800" dirty="0" err="1" smtClean="0">
                <a:solidFill>
                  <a:schemeClr val="tx1"/>
                </a:solidFill>
              </a:rPr>
              <a:t>phụ</a:t>
            </a:r>
            <a:r>
              <a:rPr lang="en-US" sz="2800" dirty="0" smtClean="0">
                <a:solidFill>
                  <a:schemeClr val="tx1"/>
                </a:solidFill>
              </a:rPr>
              <a:t>       </a:t>
            </a:r>
            <a:r>
              <a:rPr lang="en-US" sz="2800" dirty="0" err="1" smtClean="0">
                <a:solidFill>
                  <a:schemeClr val="tx1"/>
                </a:solidFill>
              </a:rPr>
              <a:t>thuộc</a:t>
            </a:r>
            <a:r>
              <a:rPr lang="en-US" sz="2800" dirty="0" smtClean="0">
                <a:solidFill>
                  <a:schemeClr val="tx1"/>
                </a:solidFill>
              </a:rPr>
              <a:t> </a:t>
            </a:r>
            <a:r>
              <a:rPr lang="en-US" sz="2800" dirty="0" err="1" smtClean="0">
                <a:solidFill>
                  <a:schemeClr val="tx1"/>
                </a:solidFill>
              </a:rPr>
              <a:t>vào</a:t>
            </a:r>
            <a:r>
              <a:rPr lang="en-US" sz="2800" dirty="0" smtClean="0">
                <a:solidFill>
                  <a:schemeClr val="tx1"/>
                </a:solidFill>
              </a:rPr>
              <a:t> </a:t>
            </a:r>
            <a:r>
              <a:rPr lang="en-US" sz="2800" dirty="0" err="1" smtClean="0">
                <a:solidFill>
                  <a:schemeClr val="tx1"/>
                </a:solidFill>
              </a:rPr>
              <a:t>mục</a:t>
            </a:r>
            <a:r>
              <a:rPr lang="en-US" sz="2800" dirty="0" smtClean="0">
                <a:solidFill>
                  <a:schemeClr val="tx1"/>
                </a:solidFill>
              </a:rPr>
              <a:t> </a:t>
            </a:r>
            <a:r>
              <a:rPr lang="en-US" sz="2800" dirty="0" err="1" smtClean="0">
                <a:solidFill>
                  <a:schemeClr val="tx1"/>
                </a:solidFill>
              </a:rPr>
              <a:t>đích</a:t>
            </a:r>
            <a:r>
              <a:rPr lang="en-US" sz="2800" dirty="0" smtClean="0">
                <a:solidFill>
                  <a:schemeClr val="tx1"/>
                </a:solidFill>
              </a:rPr>
              <a:t> </a:t>
            </a:r>
            <a:r>
              <a:rPr lang="en-US" sz="2800" dirty="0" err="1" smtClean="0">
                <a:solidFill>
                  <a:schemeClr val="tx1"/>
                </a:solidFill>
              </a:rPr>
              <a:t>của</a:t>
            </a:r>
            <a:r>
              <a:rPr lang="en-US" sz="2800" dirty="0" smtClean="0">
                <a:solidFill>
                  <a:schemeClr val="tx1"/>
                </a:solidFill>
              </a:rPr>
              <a:t> </a:t>
            </a:r>
            <a:r>
              <a:rPr lang="en-US" sz="2800" dirty="0" err="1" smtClean="0">
                <a:solidFill>
                  <a:schemeClr val="tx1"/>
                </a:solidFill>
              </a:rPr>
              <a:t>người</a:t>
            </a:r>
            <a:r>
              <a:rPr lang="en-US" sz="2800" dirty="0" smtClean="0">
                <a:solidFill>
                  <a:schemeClr val="tx1"/>
                </a:solidFill>
              </a:rPr>
              <a:t> </a:t>
            </a:r>
            <a:r>
              <a:rPr lang="en-US" sz="2800" dirty="0" err="1" smtClean="0">
                <a:solidFill>
                  <a:schemeClr val="tx1"/>
                </a:solidFill>
              </a:rPr>
              <a:t>tạo</a:t>
            </a:r>
            <a:r>
              <a:rPr lang="en-US" sz="2800" dirty="0" smtClean="0">
                <a:solidFill>
                  <a:schemeClr val="tx1"/>
                </a:solidFill>
              </a:rPr>
              <a:t> </a:t>
            </a:r>
            <a:r>
              <a:rPr lang="en-US" sz="2800" dirty="0" err="1" smtClean="0">
                <a:solidFill>
                  <a:schemeClr val="tx1"/>
                </a:solidFill>
              </a:rPr>
              <a:t>ra.</a:t>
            </a: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sym typeface="Wingdings"/>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tự</a:t>
            </a:r>
            <a:r>
              <a:rPr lang="en-US" sz="2800" dirty="0" smtClean="0">
                <a:solidFill>
                  <a:schemeClr val="tx1"/>
                </a:solidFill>
              </a:rPr>
              <a:t> </a:t>
            </a:r>
            <a:r>
              <a:rPr lang="en-US" sz="2800" dirty="0" err="1" smtClean="0">
                <a:solidFill>
                  <a:schemeClr val="tx1"/>
                </a:solidFill>
              </a:rPr>
              <a:t>nhiên</a:t>
            </a:r>
            <a:r>
              <a:rPr lang="en-US" sz="2800" dirty="0" smtClean="0">
                <a:solidFill>
                  <a:schemeClr val="tx1"/>
                </a:solidFill>
              </a:rPr>
              <a:t> </a:t>
            </a:r>
            <a:r>
              <a:rPr lang="en-US" sz="2800" dirty="0" err="1" smtClean="0">
                <a:solidFill>
                  <a:schemeClr val="tx1"/>
                </a:solidFill>
              </a:rPr>
              <a:t>thì</a:t>
            </a:r>
            <a:r>
              <a:rPr lang="en-US" sz="2800" dirty="0" smtClean="0">
                <a:solidFill>
                  <a:schemeClr val="tx1"/>
                </a:solidFill>
              </a:rPr>
              <a:t> </a:t>
            </a:r>
            <a:r>
              <a:rPr lang="en-US" sz="2800" dirty="0" err="1" smtClean="0">
                <a:solidFill>
                  <a:schemeClr val="tx1"/>
                </a:solidFill>
              </a:rPr>
              <a:t>tồn</a:t>
            </a:r>
            <a:r>
              <a:rPr lang="en-US" sz="2800" dirty="0" smtClean="0">
                <a:solidFill>
                  <a:schemeClr val="tx1"/>
                </a:solidFill>
              </a:rPr>
              <a:t> </a:t>
            </a:r>
            <a:r>
              <a:rPr lang="en-US" sz="2800" dirty="0" err="1" smtClean="0">
                <a:solidFill>
                  <a:schemeClr val="tx1"/>
                </a:solidFill>
              </a:rPr>
              <a:t>tại</a:t>
            </a:r>
            <a:r>
              <a:rPr lang="en-US" sz="2800" dirty="0" smtClean="0">
                <a:solidFill>
                  <a:schemeClr val="tx1"/>
                </a:solidFill>
              </a:rPr>
              <a:t>, </a:t>
            </a:r>
            <a:r>
              <a:rPr lang="en-US" sz="2800" dirty="0" err="1" smtClean="0">
                <a:solidFill>
                  <a:schemeClr val="tx1"/>
                </a:solidFill>
              </a:rPr>
              <a:t>vận</a:t>
            </a:r>
            <a:r>
              <a:rPr lang="en-US" sz="2800" dirty="0" smtClean="0">
                <a:solidFill>
                  <a:schemeClr val="tx1"/>
                </a:solidFill>
              </a:rPr>
              <a:t> </a:t>
            </a:r>
            <a:r>
              <a:rPr lang="en-US" sz="2800" dirty="0" err="1" smtClean="0">
                <a:solidFill>
                  <a:schemeClr val="tx1"/>
                </a:solidFill>
              </a:rPr>
              <a:t>động</a:t>
            </a:r>
            <a:r>
              <a:rPr lang="en-US" sz="2800" dirty="0" smtClean="0">
                <a:solidFill>
                  <a:schemeClr val="tx1"/>
                </a:solidFill>
              </a:rPr>
              <a:t> </a:t>
            </a:r>
            <a:r>
              <a:rPr lang="en-US" sz="2800" dirty="0" err="1" smtClean="0">
                <a:solidFill>
                  <a:schemeClr val="tx1"/>
                </a:solidFill>
              </a:rPr>
              <a:t>và</a:t>
            </a:r>
            <a:r>
              <a:rPr lang="en-US" sz="2800" dirty="0" smtClean="0">
                <a:solidFill>
                  <a:schemeClr val="tx1"/>
                </a:solidFill>
              </a:rPr>
              <a:t> </a:t>
            </a:r>
            <a:r>
              <a:rPr lang="en-US" sz="2800" dirty="0" err="1" smtClean="0">
                <a:solidFill>
                  <a:schemeClr val="tx1"/>
                </a:solidFill>
              </a:rPr>
              <a:t>phát</a:t>
            </a:r>
            <a:r>
              <a:rPr lang="en-US" sz="2800" dirty="0" smtClean="0">
                <a:solidFill>
                  <a:schemeClr val="tx1"/>
                </a:solidFill>
              </a:rPr>
              <a:t> </a:t>
            </a:r>
            <a:r>
              <a:rPr lang="en-US" sz="2800" dirty="0" err="1" smtClean="0">
                <a:solidFill>
                  <a:schemeClr val="tx1"/>
                </a:solidFill>
              </a:rPr>
              <a:t>triển</a:t>
            </a:r>
            <a:r>
              <a:rPr lang="en-US" sz="2800" dirty="0" smtClean="0">
                <a:solidFill>
                  <a:schemeClr val="tx1"/>
                </a:solidFill>
              </a:rPr>
              <a:t> </a:t>
            </a:r>
            <a:r>
              <a:rPr lang="en-US" sz="2800" dirty="0" err="1" smtClean="0">
                <a:solidFill>
                  <a:schemeClr val="tx1"/>
                </a:solidFill>
              </a:rPr>
              <a:t>theo</a:t>
            </a:r>
            <a:r>
              <a:rPr lang="en-US" sz="2800" dirty="0" smtClean="0">
                <a:solidFill>
                  <a:schemeClr val="tx1"/>
                </a:solidFill>
              </a:rPr>
              <a:t> </a:t>
            </a:r>
            <a:r>
              <a:rPr lang="en-US" sz="2800" dirty="0" err="1" smtClean="0">
                <a:solidFill>
                  <a:schemeClr val="tx1"/>
                </a:solidFill>
              </a:rPr>
              <a:t>quy</a:t>
            </a:r>
            <a:r>
              <a:rPr lang="en-US" sz="2800" dirty="0" smtClean="0">
                <a:solidFill>
                  <a:schemeClr val="tx1"/>
                </a:solidFill>
              </a:rPr>
              <a:t> </a:t>
            </a:r>
            <a:r>
              <a:rPr lang="en-US" sz="2800" dirty="0" err="1" smtClean="0">
                <a:solidFill>
                  <a:schemeClr val="tx1"/>
                </a:solidFill>
              </a:rPr>
              <a:t>luật</a:t>
            </a:r>
            <a:r>
              <a:rPr lang="en-US" sz="2800" dirty="0" smtClean="0">
                <a:solidFill>
                  <a:schemeClr val="tx1"/>
                </a:solidFill>
              </a:rPr>
              <a:t>.</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a:solidFill>
                  <a:schemeClr val="tx1"/>
                </a:solidFill>
                <a:sym typeface="Wingdings"/>
              </a:rPr>
              <a:t> </a:t>
            </a:r>
            <a:r>
              <a:rPr lang="en-US" sz="2800" dirty="0" smtClean="0">
                <a:solidFill>
                  <a:schemeClr val="tx1"/>
                </a:solidFill>
                <a:sym typeface="Wingdings"/>
              </a:rPr>
              <a:t> </a:t>
            </a:r>
            <a:r>
              <a:rPr lang="en-US" sz="2800" dirty="0" err="1" smtClean="0">
                <a:solidFill>
                  <a:schemeClr val="tx1"/>
                </a:solidFill>
              </a:rPr>
              <a:t>Cơ</a:t>
            </a:r>
            <a:r>
              <a:rPr lang="en-US" sz="2800" dirty="0" smtClean="0">
                <a:solidFill>
                  <a:schemeClr val="tx1"/>
                </a:solidFill>
              </a:rPr>
              <a:t> </a:t>
            </a:r>
            <a:r>
              <a:rPr lang="en-US" sz="2800" dirty="0" err="1" smtClean="0">
                <a:solidFill>
                  <a:schemeClr val="tx1"/>
                </a:solidFill>
              </a:rPr>
              <a:t>cấu</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 </a:t>
            </a:r>
            <a:r>
              <a:rPr lang="en-US" sz="2800" dirty="0" err="1" smtClean="0">
                <a:solidFill>
                  <a:schemeClr val="tx1"/>
                </a:solidFill>
              </a:rPr>
              <a:t>được</a:t>
            </a:r>
            <a:r>
              <a:rPr lang="en-US" sz="2800" dirty="0" smtClean="0">
                <a:solidFill>
                  <a:schemeClr val="tx1"/>
                </a:solidFill>
              </a:rPr>
              <a:t> </a:t>
            </a:r>
            <a:r>
              <a:rPr lang="en-US" sz="2800" dirty="0" err="1" smtClean="0">
                <a:solidFill>
                  <a:schemeClr val="tx1"/>
                </a:solidFill>
              </a:rPr>
              <a:t>tạo</a:t>
            </a:r>
            <a:r>
              <a:rPr lang="en-US" sz="2800" dirty="0" smtClean="0">
                <a:solidFill>
                  <a:schemeClr val="tx1"/>
                </a:solidFill>
              </a:rPr>
              <a:t> </a:t>
            </a:r>
            <a:r>
              <a:rPr lang="en-US" sz="2800" dirty="0" err="1" smtClean="0">
                <a:solidFill>
                  <a:schemeClr val="tx1"/>
                </a:solidFill>
              </a:rPr>
              <a:t>ra</a:t>
            </a:r>
            <a:r>
              <a:rPr lang="en-US" sz="2800" dirty="0" smtClean="0">
                <a:solidFill>
                  <a:schemeClr val="tx1"/>
                </a:solidFill>
              </a:rPr>
              <a:t> </a:t>
            </a:r>
            <a:r>
              <a:rPr lang="en-US" sz="2800" dirty="0" err="1" smtClean="0">
                <a:solidFill>
                  <a:schemeClr val="tx1"/>
                </a:solidFill>
              </a:rPr>
              <a:t>từ</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tự</a:t>
            </a:r>
            <a:r>
              <a:rPr lang="en-US" sz="2800" dirty="0" smtClean="0">
                <a:solidFill>
                  <a:schemeClr val="tx1"/>
                </a:solidFill>
              </a:rPr>
              <a:t> </a:t>
            </a:r>
            <a:r>
              <a:rPr lang="en-US" sz="2800" dirty="0" err="1" smtClean="0">
                <a:solidFill>
                  <a:schemeClr val="tx1"/>
                </a:solidFill>
              </a:rPr>
              <a:t>nhiên</a:t>
            </a:r>
            <a:r>
              <a:rPr lang="en-US" sz="2800" dirty="0" smtClean="0">
                <a:solidFill>
                  <a:schemeClr val="tx1"/>
                </a:solidFill>
              </a:rPr>
              <a:t> </a:t>
            </a:r>
            <a:r>
              <a:rPr lang="en-US" sz="2800" dirty="0" err="1" smtClean="0">
                <a:solidFill>
                  <a:schemeClr val="tx1"/>
                </a:solidFill>
              </a:rPr>
              <a:t>nhưng</a:t>
            </a:r>
            <a:r>
              <a:rPr lang="en-US" sz="2800" dirty="0" smtClean="0">
                <a:solidFill>
                  <a:schemeClr val="tx1"/>
                </a:solidFill>
              </a:rPr>
              <a:t> </a:t>
            </a:r>
            <a:r>
              <a:rPr lang="en-US" sz="2800" dirty="0" err="1" smtClean="0">
                <a:solidFill>
                  <a:schemeClr val="tx1"/>
                </a:solidFill>
              </a:rPr>
              <a:t>có</a:t>
            </a:r>
            <a:r>
              <a:rPr lang="en-US" sz="2800" dirty="0" smtClean="0">
                <a:solidFill>
                  <a:schemeClr val="tx1"/>
                </a:solidFill>
              </a:rPr>
              <a:t> </a:t>
            </a:r>
            <a:r>
              <a:rPr lang="en-US" sz="2800" dirty="0" err="1" smtClean="0">
                <a:solidFill>
                  <a:schemeClr val="tx1"/>
                </a:solidFill>
              </a:rPr>
              <a:t>thể</a:t>
            </a:r>
            <a:r>
              <a:rPr lang="en-US" sz="2800" dirty="0" smtClean="0">
                <a:solidFill>
                  <a:schemeClr val="tx1"/>
                </a:solidFill>
              </a:rPr>
              <a:t> </a:t>
            </a:r>
            <a:r>
              <a:rPr lang="en-US" sz="2800" dirty="0" err="1" smtClean="0">
                <a:solidFill>
                  <a:schemeClr val="tx1"/>
                </a:solidFill>
              </a:rPr>
              <a:t>nghiên</a:t>
            </a:r>
            <a:r>
              <a:rPr lang="en-US" sz="2800" dirty="0" smtClean="0">
                <a:solidFill>
                  <a:schemeClr val="tx1"/>
                </a:solidFill>
              </a:rPr>
              <a:t> </a:t>
            </a:r>
            <a:r>
              <a:rPr lang="en-US" sz="2800" dirty="0" err="1" smtClean="0">
                <a:solidFill>
                  <a:schemeClr val="tx1"/>
                </a:solidFill>
              </a:rPr>
              <a:t>cứu</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quy</a:t>
            </a:r>
            <a:r>
              <a:rPr lang="en-US" sz="2800" dirty="0" smtClean="0">
                <a:solidFill>
                  <a:schemeClr val="tx1"/>
                </a:solidFill>
              </a:rPr>
              <a:t> </a:t>
            </a:r>
            <a:r>
              <a:rPr lang="en-US" sz="2800" dirty="0" err="1" smtClean="0">
                <a:solidFill>
                  <a:schemeClr val="tx1"/>
                </a:solidFill>
              </a:rPr>
              <a:t>ước</a:t>
            </a:r>
            <a:r>
              <a:rPr lang="en-US" sz="2800" dirty="0" smtClean="0">
                <a:solidFill>
                  <a:schemeClr val="tx1"/>
                </a:solidFill>
              </a:rPr>
              <a:t> </a:t>
            </a:r>
            <a:r>
              <a:rPr lang="en-US" sz="2800" dirty="0" err="1" smtClean="0">
                <a:solidFill>
                  <a:schemeClr val="tx1"/>
                </a:solidFill>
              </a:rPr>
              <a:t>để</a:t>
            </a:r>
            <a:r>
              <a:rPr lang="en-US" sz="2800" dirty="0" smtClean="0">
                <a:solidFill>
                  <a:schemeClr val="tx1"/>
                </a:solidFill>
              </a:rPr>
              <a:t> </a:t>
            </a:r>
            <a:r>
              <a:rPr lang="en-US" sz="2800" dirty="0" err="1" smtClean="0">
                <a:solidFill>
                  <a:schemeClr val="tx1"/>
                </a:solidFill>
              </a:rPr>
              <a:t>hiểu</a:t>
            </a:r>
            <a:r>
              <a:rPr lang="en-US" sz="2800" dirty="0" smtClean="0">
                <a:solidFill>
                  <a:schemeClr val="tx1"/>
                </a:solidFill>
              </a:rPr>
              <a:t> </a:t>
            </a:r>
            <a:r>
              <a:rPr lang="en-US" sz="2800" dirty="0" err="1" smtClean="0">
                <a:solidFill>
                  <a:schemeClr val="tx1"/>
                </a:solidFill>
              </a:rPr>
              <a:t>rõ</a:t>
            </a:r>
            <a:r>
              <a:rPr lang="en-US" sz="2800" dirty="0" smtClean="0">
                <a:solidFill>
                  <a:schemeClr val="tx1"/>
                </a:solidFill>
              </a:rPr>
              <a:t> </a:t>
            </a:r>
            <a:r>
              <a:rPr lang="en-US" sz="2800" dirty="0" err="1" smtClean="0">
                <a:solidFill>
                  <a:schemeClr val="tx1"/>
                </a:solidFill>
              </a:rPr>
              <a:t>về</a:t>
            </a:r>
            <a:r>
              <a:rPr lang="en-US" sz="2800" dirty="0" smtClean="0">
                <a:solidFill>
                  <a:schemeClr val="tx1"/>
                </a:solidFill>
              </a:rPr>
              <a:t> </a:t>
            </a:r>
            <a:r>
              <a:rPr lang="en-US" sz="2800" dirty="0" err="1" smtClean="0">
                <a:solidFill>
                  <a:schemeClr val="tx1"/>
                </a:solidFill>
              </a:rPr>
              <a:t>cơ</a:t>
            </a:r>
            <a:r>
              <a:rPr lang="en-US" sz="2800" dirty="0" smtClean="0">
                <a:solidFill>
                  <a:schemeClr val="tx1"/>
                </a:solidFill>
              </a:rPr>
              <a:t> </a:t>
            </a:r>
            <a:r>
              <a:rPr lang="en-US" sz="2800" dirty="0" err="1" smtClean="0">
                <a:solidFill>
                  <a:schemeClr val="tx1"/>
                </a:solidFill>
              </a:rPr>
              <a:t>cấu</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a:t>
            </a:r>
            <a:br>
              <a:rPr lang="en-US" sz="2800" dirty="0" smtClean="0">
                <a:solidFill>
                  <a:schemeClr val="tx1"/>
                </a:solidFill>
              </a:rPr>
            </a:br>
            <a:endParaRPr lang="en-US" sz="2800" dirty="0">
              <a:solidFill>
                <a:schemeClr val="tx1"/>
              </a:solidFill>
            </a:endParaRPr>
          </a:p>
        </p:txBody>
      </p:sp>
    </p:spTree>
    <p:extLst>
      <p:ext uri="{BB962C8B-B14F-4D97-AF65-F5344CB8AC3E}">
        <p14:creationId xmlns:p14="http://schemas.microsoft.com/office/powerpoint/2010/main" val="38097784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style>
          <a:lnRef idx="0">
            <a:schemeClr val="accent4"/>
          </a:lnRef>
          <a:fillRef idx="3">
            <a:schemeClr val="accent4"/>
          </a:fillRef>
          <a:effectRef idx="3">
            <a:schemeClr val="accent4"/>
          </a:effectRef>
          <a:fontRef idx="minor">
            <a:schemeClr val="lt1"/>
          </a:fontRef>
        </p:style>
        <p:txBody>
          <a:bodyPr>
            <a:normAutofit/>
          </a:bodyPr>
          <a:lstStyle/>
          <a:p>
            <a:r>
              <a:rPr lang="en-US" sz="48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Các</a:t>
            </a:r>
            <a:r>
              <a:rPr lang="en-US" sz="4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48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thành</a:t>
            </a:r>
            <a:r>
              <a:rPr lang="en-US" sz="4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48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viên</a:t>
            </a:r>
            <a:r>
              <a:rPr lang="en-US" sz="4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48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của</a:t>
            </a:r>
            <a:r>
              <a:rPr lang="en-US" sz="4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48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nhóm</a:t>
            </a:r>
            <a:r>
              <a:rPr lang="en-US" sz="4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5:</a:t>
            </a:r>
            <a:endParaRPr lang="en-US" sz="4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p:txBody>
          <a:bodyPr/>
          <a:lstStyle/>
          <a:p>
            <a:pPr marL="514350" indent="-514350">
              <a:buFont typeface="+mj-lt"/>
              <a:buAutoNum type="arabicPeriod"/>
            </a:pPr>
            <a:r>
              <a:rPr lang="en-US" b="1" dirty="0" err="1" smtClean="0"/>
              <a:t>Nguyễn</a:t>
            </a:r>
            <a:r>
              <a:rPr lang="en-US" b="1" dirty="0" smtClean="0"/>
              <a:t> </a:t>
            </a:r>
            <a:r>
              <a:rPr lang="en-US" b="1" dirty="0" err="1"/>
              <a:t>T</a:t>
            </a:r>
            <a:r>
              <a:rPr lang="en-US" b="1" dirty="0" err="1" smtClean="0"/>
              <a:t>hành</a:t>
            </a:r>
            <a:r>
              <a:rPr lang="en-US" b="1" dirty="0" smtClean="0"/>
              <a:t> </a:t>
            </a:r>
            <a:r>
              <a:rPr lang="en-US" b="1" dirty="0" err="1" smtClean="0"/>
              <a:t>Trung</a:t>
            </a:r>
            <a:r>
              <a:rPr lang="en-US" b="1" dirty="0" smtClean="0"/>
              <a:t>                 12113296</a:t>
            </a:r>
            <a:endParaRPr lang="en-US" b="1" dirty="0" smtClean="0"/>
          </a:p>
          <a:p>
            <a:pPr marL="514350" indent="-514350">
              <a:buFont typeface="+mj-lt"/>
              <a:buAutoNum type="arabicPeriod"/>
            </a:pPr>
            <a:r>
              <a:rPr lang="en-US" b="1" dirty="0" err="1" smtClean="0"/>
              <a:t>Trương</a:t>
            </a:r>
            <a:r>
              <a:rPr lang="en-US" b="1" dirty="0" smtClean="0"/>
              <a:t> </a:t>
            </a:r>
            <a:r>
              <a:rPr lang="en-US" b="1" dirty="0" err="1"/>
              <a:t>T</a:t>
            </a:r>
            <a:r>
              <a:rPr lang="en-US" b="1" dirty="0" err="1" smtClean="0"/>
              <a:t>hị</a:t>
            </a:r>
            <a:r>
              <a:rPr lang="en-US" b="1" dirty="0" smtClean="0"/>
              <a:t> </a:t>
            </a:r>
            <a:r>
              <a:rPr lang="en-US" b="1" dirty="0" err="1"/>
              <a:t>N</a:t>
            </a:r>
            <a:r>
              <a:rPr lang="en-US" b="1" dirty="0" err="1" smtClean="0"/>
              <a:t>gọc</a:t>
            </a:r>
            <a:r>
              <a:rPr lang="en-US" b="1" dirty="0" smtClean="0"/>
              <a:t> </a:t>
            </a:r>
            <a:r>
              <a:rPr lang="en-US" b="1" dirty="0" err="1" smtClean="0"/>
              <a:t>Liên</a:t>
            </a:r>
            <a:r>
              <a:rPr lang="en-US" b="1" dirty="0" smtClean="0"/>
              <a:t>                12113028</a:t>
            </a:r>
            <a:endParaRPr lang="en-US" b="1" dirty="0" smtClean="0"/>
          </a:p>
          <a:p>
            <a:pPr marL="514350" indent="-514350">
              <a:buFont typeface="+mj-lt"/>
              <a:buAutoNum type="arabicPeriod"/>
            </a:pPr>
            <a:r>
              <a:rPr lang="en-US" b="1" dirty="0" err="1" smtClean="0"/>
              <a:t>Nguyễn</a:t>
            </a:r>
            <a:r>
              <a:rPr lang="en-US" b="1" dirty="0" smtClean="0"/>
              <a:t> </a:t>
            </a:r>
            <a:r>
              <a:rPr lang="en-US" b="1" dirty="0" err="1"/>
              <a:t>T</a:t>
            </a:r>
            <a:r>
              <a:rPr lang="en-US" b="1" dirty="0" err="1" smtClean="0"/>
              <a:t>hị</a:t>
            </a:r>
            <a:r>
              <a:rPr lang="en-US" b="1" dirty="0" smtClean="0"/>
              <a:t> </a:t>
            </a:r>
            <a:r>
              <a:rPr lang="en-US" b="1" dirty="0" err="1" smtClean="0"/>
              <a:t>Vân</a:t>
            </a:r>
            <a:r>
              <a:rPr lang="en-US" b="1" dirty="0" smtClean="0"/>
              <a:t>                           12122264</a:t>
            </a:r>
            <a:endParaRPr lang="en-US" b="1" dirty="0" smtClean="0"/>
          </a:p>
          <a:p>
            <a:pPr marL="514350" indent="-514350">
              <a:buFont typeface="+mj-lt"/>
              <a:buAutoNum type="arabicPeriod"/>
            </a:pPr>
            <a:r>
              <a:rPr lang="en-US" b="1" dirty="0" err="1" smtClean="0"/>
              <a:t>Đỗ</a:t>
            </a:r>
            <a:r>
              <a:rPr lang="en-US" b="1" dirty="0" smtClean="0"/>
              <a:t> </a:t>
            </a:r>
            <a:r>
              <a:rPr lang="en-US" b="1" dirty="0" err="1"/>
              <a:t>H</a:t>
            </a:r>
            <a:r>
              <a:rPr lang="en-US" b="1" dirty="0" err="1" smtClean="0"/>
              <a:t>oàng</a:t>
            </a:r>
            <a:r>
              <a:rPr lang="en-US" b="1" dirty="0" smtClean="0"/>
              <a:t> </a:t>
            </a:r>
            <a:r>
              <a:rPr lang="en-US" b="1" dirty="0" err="1"/>
              <a:t>A</a:t>
            </a:r>
            <a:r>
              <a:rPr lang="en-US" b="1" dirty="0" err="1" smtClean="0"/>
              <a:t>nh</a:t>
            </a:r>
            <a:r>
              <a:rPr lang="en-US" b="1" dirty="0" smtClean="0"/>
              <a:t> </a:t>
            </a:r>
            <a:r>
              <a:rPr lang="en-US" b="1" dirty="0" err="1" smtClean="0"/>
              <a:t>Tuấn</a:t>
            </a:r>
            <a:r>
              <a:rPr lang="en-US" b="1" dirty="0" smtClean="0"/>
              <a:t>                    12124100</a:t>
            </a:r>
            <a:endParaRPr lang="en-US" b="1" dirty="0" smtClean="0"/>
          </a:p>
          <a:p>
            <a:pPr marL="514350" indent="-514350">
              <a:buFont typeface="+mj-lt"/>
              <a:buAutoNum type="arabicPeriod"/>
            </a:pPr>
            <a:r>
              <a:rPr lang="en-US" b="1" dirty="0" err="1" smtClean="0"/>
              <a:t>Lê</a:t>
            </a:r>
            <a:r>
              <a:rPr lang="en-US" b="1" dirty="0" smtClean="0"/>
              <a:t> </a:t>
            </a:r>
            <a:r>
              <a:rPr lang="en-US" b="1" dirty="0" err="1"/>
              <a:t>T</a:t>
            </a:r>
            <a:r>
              <a:rPr lang="en-US" b="1" dirty="0" err="1" smtClean="0"/>
              <a:t>hị</a:t>
            </a:r>
            <a:r>
              <a:rPr lang="en-US" b="1" dirty="0" smtClean="0"/>
              <a:t> </a:t>
            </a:r>
            <a:r>
              <a:rPr lang="en-US" b="1" dirty="0" err="1" smtClean="0"/>
              <a:t>Quyến</a:t>
            </a:r>
            <a:r>
              <a:rPr lang="en-US" b="1" dirty="0" smtClean="0"/>
              <a:t>                                12125042</a:t>
            </a:r>
            <a:endParaRPr lang="en-US" b="1" dirty="0" smtClean="0"/>
          </a:p>
          <a:p>
            <a:pPr marL="514350" indent="-514350">
              <a:buFont typeface="+mj-lt"/>
              <a:buAutoNum type="arabicPeriod"/>
            </a:pPr>
            <a:r>
              <a:rPr lang="en-US" b="1" dirty="0" err="1" smtClean="0"/>
              <a:t>Huỳnh</a:t>
            </a:r>
            <a:r>
              <a:rPr lang="en-US" b="1" dirty="0" smtClean="0"/>
              <a:t> </a:t>
            </a:r>
            <a:r>
              <a:rPr lang="en-US" b="1" dirty="0" err="1" smtClean="0"/>
              <a:t>Quang</a:t>
            </a:r>
            <a:r>
              <a:rPr lang="en-US" b="1" dirty="0" smtClean="0"/>
              <a:t> </a:t>
            </a:r>
            <a:r>
              <a:rPr lang="en-US" b="1" dirty="0" err="1" smtClean="0"/>
              <a:t>Phước</a:t>
            </a:r>
            <a:r>
              <a:rPr lang="en-US" b="1" dirty="0" smtClean="0"/>
              <a:t>                    12114241</a:t>
            </a:r>
            <a:endParaRPr lang="en-US" b="1" dirty="0"/>
          </a:p>
        </p:txBody>
      </p:sp>
    </p:spTree>
    <p:extLst>
      <p:ext uri="{BB962C8B-B14F-4D97-AF65-F5344CB8AC3E}">
        <p14:creationId xmlns:p14="http://schemas.microsoft.com/office/powerpoint/2010/main" val="3508742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1143000"/>
          </a:xfrm>
        </p:spPr>
        <p:txBody>
          <a:bodyPr/>
          <a:lstStyle/>
          <a:p>
            <a:pPr algn="l"/>
            <a:r>
              <a:rPr lang="en-US" sz="3200" u="sng" dirty="0" smtClean="0">
                <a:solidFill>
                  <a:schemeClr val="tx1"/>
                </a:solidFill>
              </a:rPr>
              <a:t>1.2.2 </a:t>
            </a:r>
            <a:r>
              <a:rPr lang="en-US" sz="3200" u="sng" dirty="0" err="1" smtClean="0">
                <a:solidFill>
                  <a:schemeClr val="tx1"/>
                </a:solidFill>
              </a:rPr>
              <a:t>Phân</a:t>
            </a:r>
            <a:r>
              <a:rPr lang="en-US" sz="3200" u="sng" dirty="0" smtClean="0">
                <a:solidFill>
                  <a:schemeClr val="tx1"/>
                </a:solidFill>
              </a:rPr>
              <a:t> </a:t>
            </a:r>
            <a:r>
              <a:rPr lang="en-US" sz="3200" u="sng" dirty="0" err="1" smtClean="0">
                <a:solidFill>
                  <a:schemeClr val="tx1"/>
                </a:solidFill>
              </a:rPr>
              <a:t>loại</a:t>
            </a:r>
            <a:r>
              <a:rPr lang="en-US" sz="3200" u="sng" dirty="0" smtClean="0">
                <a:solidFill>
                  <a:schemeClr val="tx1"/>
                </a:solidFill>
              </a:rPr>
              <a:t> </a:t>
            </a:r>
            <a:r>
              <a:rPr lang="en-US" sz="3200" u="sng" dirty="0" err="1" smtClean="0">
                <a:solidFill>
                  <a:schemeClr val="tx1"/>
                </a:solidFill>
              </a:rPr>
              <a:t>nhóm</a:t>
            </a:r>
            <a:endParaRPr lang="en-US" sz="3200" u="sng" dirty="0">
              <a:solidFill>
                <a:schemeClr val="tx1"/>
              </a:solidFill>
            </a:endParaRPr>
          </a:p>
        </p:txBody>
      </p:sp>
      <p:pic>
        <p:nvPicPr>
          <p:cNvPr id="4" name="Content Placeholder 3" descr="http://old.voer.edu.vn/images/stories/m33657_1.1/graphics1.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990600"/>
            <a:ext cx="7239000" cy="5867400"/>
          </a:xfrm>
          <a:prstGeom prst="rect">
            <a:avLst/>
          </a:prstGeom>
          <a:noFill/>
          <a:ln>
            <a:noFill/>
          </a:ln>
        </p:spPr>
      </p:pic>
    </p:spTree>
    <p:extLst>
      <p:ext uri="{BB962C8B-B14F-4D97-AF65-F5344CB8AC3E}">
        <p14:creationId xmlns:p14="http://schemas.microsoft.com/office/powerpoint/2010/main" val="4630521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endParaRPr lang="en-US" sz="2800" dirty="0"/>
          </a:p>
        </p:txBody>
      </p:sp>
      <p:sp>
        <p:nvSpPr>
          <p:cNvPr id="3" name="Content Placeholder 2"/>
          <p:cNvSpPr>
            <a:spLocks noGrp="1"/>
          </p:cNvSpPr>
          <p:nvPr>
            <p:ph idx="1"/>
          </p:nvPr>
        </p:nvSpPr>
        <p:spPr>
          <a:xfrm>
            <a:off x="457200" y="1066800"/>
            <a:ext cx="8229600" cy="4530725"/>
          </a:xfrm>
        </p:spPr>
        <p:txBody>
          <a:bodyPr/>
          <a:lstStyle/>
          <a:p>
            <a:r>
              <a:rPr lang="en-US" sz="2800" dirty="0" err="1">
                <a:effectLst/>
              </a:rPr>
              <a:t>Dựa</a:t>
            </a:r>
            <a:r>
              <a:rPr lang="en-US" sz="2800" dirty="0">
                <a:effectLst/>
              </a:rPr>
              <a:t> </a:t>
            </a:r>
            <a:r>
              <a:rPr lang="en-US" sz="2800" dirty="0" err="1">
                <a:effectLst/>
              </a:rPr>
              <a:t>vào</a:t>
            </a:r>
            <a:r>
              <a:rPr lang="en-US" sz="2800" dirty="0">
                <a:effectLst/>
              </a:rPr>
              <a:t> </a:t>
            </a:r>
            <a:r>
              <a:rPr lang="en-US" sz="2800" dirty="0" err="1">
                <a:effectLst/>
              </a:rPr>
              <a:t>nguyên</a:t>
            </a:r>
            <a:r>
              <a:rPr lang="en-US" sz="2800" dirty="0">
                <a:effectLst/>
              </a:rPr>
              <a:t> </a:t>
            </a:r>
            <a:r>
              <a:rPr lang="en-US" sz="2800" dirty="0" err="1">
                <a:effectLst/>
              </a:rPr>
              <a:t>tắc</a:t>
            </a:r>
            <a:r>
              <a:rPr lang="en-US" sz="2800" dirty="0">
                <a:effectLst/>
              </a:rPr>
              <a:t> </a:t>
            </a:r>
            <a:r>
              <a:rPr lang="en-US" sz="2800" dirty="0" err="1">
                <a:effectLst/>
              </a:rPr>
              <a:t>và</a:t>
            </a:r>
            <a:r>
              <a:rPr lang="en-US" sz="2800" dirty="0">
                <a:effectLst/>
              </a:rPr>
              <a:t> </a:t>
            </a:r>
            <a:r>
              <a:rPr lang="en-US" sz="2800" dirty="0" err="1">
                <a:effectLst/>
              </a:rPr>
              <a:t>phương</a:t>
            </a:r>
            <a:r>
              <a:rPr lang="en-US" sz="2800" dirty="0">
                <a:effectLst/>
              </a:rPr>
              <a:t> </a:t>
            </a:r>
            <a:r>
              <a:rPr lang="en-US" sz="2800" dirty="0" err="1">
                <a:effectLst/>
              </a:rPr>
              <a:t>thức</a:t>
            </a:r>
            <a:r>
              <a:rPr lang="en-US" sz="2800" dirty="0">
                <a:effectLst/>
              </a:rPr>
              <a:t> </a:t>
            </a:r>
            <a:r>
              <a:rPr lang="en-US" sz="2800" dirty="0" err="1">
                <a:effectLst/>
              </a:rPr>
              <a:t>thành</a:t>
            </a:r>
            <a:r>
              <a:rPr lang="en-US" sz="2800" dirty="0">
                <a:effectLst/>
              </a:rPr>
              <a:t> </a:t>
            </a:r>
            <a:r>
              <a:rPr lang="en-US" sz="2800" dirty="0" err="1">
                <a:effectLst/>
              </a:rPr>
              <a:t>lập</a:t>
            </a:r>
            <a:r>
              <a:rPr lang="en-US" sz="2800" dirty="0">
                <a:effectLst/>
              </a:rPr>
              <a:t> </a:t>
            </a:r>
            <a:r>
              <a:rPr lang="en-US" sz="2800" dirty="0" err="1">
                <a:effectLst/>
              </a:rPr>
              <a:t>người</a:t>
            </a:r>
            <a:r>
              <a:rPr lang="en-US" sz="2800" dirty="0">
                <a:effectLst/>
              </a:rPr>
              <a:t> ta chia </a:t>
            </a:r>
            <a:r>
              <a:rPr lang="en-US" sz="2800" dirty="0" err="1">
                <a:effectLst/>
              </a:rPr>
              <a:t>nhóm</a:t>
            </a:r>
            <a:r>
              <a:rPr lang="en-US" sz="2800" dirty="0">
                <a:effectLst/>
              </a:rPr>
              <a:t> </a:t>
            </a:r>
            <a:r>
              <a:rPr lang="en-US" sz="2800" dirty="0" err="1">
                <a:effectLst/>
              </a:rPr>
              <a:t>nhỏ</a:t>
            </a:r>
            <a:r>
              <a:rPr lang="en-US" sz="2800" dirty="0">
                <a:effectLst/>
              </a:rPr>
              <a:t> </a:t>
            </a:r>
            <a:r>
              <a:rPr lang="en-US" sz="2800" dirty="0" err="1">
                <a:effectLst/>
              </a:rPr>
              <a:t>thành</a:t>
            </a:r>
            <a:r>
              <a:rPr lang="en-US" sz="2800" dirty="0">
                <a:effectLst/>
              </a:rPr>
              <a:t> </a:t>
            </a:r>
            <a:r>
              <a:rPr lang="en-US" sz="2800" dirty="0" err="1">
                <a:effectLst/>
              </a:rPr>
              <a:t>nhóm</a:t>
            </a:r>
            <a:r>
              <a:rPr lang="en-US" sz="2800" dirty="0">
                <a:effectLst/>
              </a:rPr>
              <a:t> </a:t>
            </a:r>
            <a:r>
              <a:rPr lang="en-US" sz="2800" dirty="0" err="1">
                <a:effectLst/>
              </a:rPr>
              <a:t>chính</a:t>
            </a:r>
            <a:r>
              <a:rPr lang="en-US" sz="2800" dirty="0">
                <a:effectLst/>
              </a:rPr>
              <a:t> </a:t>
            </a:r>
            <a:r>
              <a:rPr lang="en-US" sz="2800" dirty="0" err="1">
                <a:effectLst/>
              </a:rPr>
              <a:t>thức</a:t>
            </a:r>
            <a:r>
              <a:rPr lang="en-US" sz="2800" dirty="0">
                <a:effectLst/>
              </a:rPr>
              <a:t> </a:t>
            </a:r>
            <a:r>
              <a:rPr lang="en-US" sz="2800" dirty="0" err="1">
                <a:effectLst/>
              </a:rPr>
              <a:t>và</a:t>
            </a:r>
            <a:r>
              <a:rPr lang="en-US" sz="2800" dirty="0">
                <a:effectLst/>
              </a:rPr>
              <a:t> </a:t>
            </a:r>
            <a:r>
              <a:rPr lang="en-US" sz="2800" dirty="0" err="1">
                <a:effectLst/>
              </a:rPr>
              <a:t>nhóm</a:t>
            </a:r>
            <a:r>
              <a:rPr lang="en-US" sz="2800" dirty="0">
                <a:effectLst/>
              </a:rPr>
              <a:t> </a:t>
            </a:r>
            <a:r>
              <a:rPr lang="en-US" sz="2800" dirty="0" err="1">
                <a:effectLst/>
              </a:rPr>
              <a:t>không</a:t>
            </a:r>
            <a:r>
              <a:rPr lang="en-US" sz="2800" dirty="0">
                <a:effectLst/>
              </a:rPr>
              <a:t> </a:t>
            </a:r>
            <a:r>
              <a:rPr lang="en-US" sz="2800" dirty="0" err="1">
                <a:effectLst/>
              </a:rPr>
              <a:t>chính</a:t>
            </a:r>
            <a:r>
              <a:rPr lang="en-US" sz="2800" dirty="0">
                <a:effectLst/>
              </a:rPr>
              <a:t> </a:t>
            </a:r>
            <a:r>
              <a:rPr lang="en-US" sz="2800" dirty="0" err="1">
                <a:effectLst/>
              </a:rPr>
              <a:t>thức</a:t>
            </a:r>
            <a:r>
              <a:rPr lang="en-US" sz="2800" dirty="0">
                <a:effectLst/>
              </a:rPr>
              <a:t>.</a:t>
            </a:r>
          </a:p>
          <a:p>
            <a:pPr marL="0" indent="0">
              <a:buNone/>
            </a:pPr>
            <a:r>
              <a:rPr lang="en-US" sz="2800" dirty="0">
                <a:effectLst/>
              </a:rPr>
              <a:t>- </a:t>
            </a:r>
            <a:r>
              <a:rPr lang="en-US" sz="2800" dirty="0" err="1">
                <a:effectLst/>
              </a:rPr>
              <a:t>Nhóm</a:t>
            </a:r>
            <a:r>
              <a:rPr lang="en-US" sz="2800" dirty="0">
                <a:effectLst/>
              </a:rPr>
              <a:t> </a:t>
            </a:r>
            <a:r>
              <a:rPr lang="en-US" sz="2800" dirty="0" err="1">
                <a:effectLst/>
              </a:rPr>
              <a:t>chính</a:t>
            </a:r>
            <a:r>
              <a:rPr lang="en-US" sz="2800" dirty="0">
                <a:effectLst/>
              </a:rPr>
              <a:t> </a:t>
            </a:r>
            <a:r>
              <a:rPr lang="en-US" sz="2800" dirty="0" err="1">
                <a:effectLst/>
              </a:rPr>
              <a:t>thức</a:t>
            </a:r>
            <a:r>
              <a:rPr lang="en-US" sz="2800" dirty="0">
                <a:effectLst/>
              </a:rPr>
              <a:t> </a:t>
            </a:r>
            <a:r>
              <a:rPr lang="en-US" sz="2800" dirty="0" smtClean="0">
                <a:effectLst/>
              </a:rPr>
              <a:t>:</a:t>
            </a:r>
            <a:r>
              <a:rPr lang="en-US" sz="2800" dirty="0" err="1" smtClean="0">
                <a:effectLst/>
              </a:rPr>
              <a:t>là</a:t>
            </a:r>
            <a:r>
              <a:rPr lang="en-US" sz="2800" dirty="0" smtClean="0">
                <a:effectLst/>
              </a:rPr>
              <a:t> </a:t>
            </a:r>
            <a:r>
              <a:rPr lang="en-US" sz="2800" dirty="0" err="1">
                <a:effectLst/>
              </a:rPr>
              <a:t>nhóm</a:t>
            </a:r>
            <a:r>
              <a:rPr lang="en-US" sz="2800" dirty="0">
                <a:effectLst/>
              </a:rPr>
              <a:t> </a:t>
            </a:r>
            <a:r>
              <a:rPr lang="en-US" sz="2800" dirty="0" err="1">
                <a:effectLst/>
              </a:rPr>
              <a:t>được</a:t>
            </a:r>
            <a:r>
              <a:rPr lang="en-US" sz="2800" dirty="0">
                <a:effectLst/>
              </a:rPr>
              <a:t> </a:t>
            </a:r>
            <a:r>
              <a:rPr lang="en-US" sz="2800" dirty="0" err="1">
                <a:effectLst/>
              </a:rPr>
              <a:t>thành</a:t>
            </a:r>
            <a:r>
              <a:rPr lang="en-US" sz="2800" dirty="0">
                <a:effectLst/>
              </a:rPr>
              <a:t> </a:t>
            </a:r>
            <a:r>
              <a:rPr lang="en-US" sz="2800" dirty="0" err="1">
                <a:effectLst/>
              </a:rPr>
              <a:t>lập</a:t>
            </a:r>
            <a:r>
              <a:rPr lang="en-US" sz="2800" dirty="0">
                <a:effectLst/>
              </a:rPr>
              <a:t> </a:t>
            </a:r>
            <a:r>
              <a:rPr lang="en-US" sz="2800" dirty="0" err="1">
                <a:effectLst/>
              </a:rPr>
              <a:t>trên</a:t>
            </a:r>
            <a:r>
              <a:rPr lang="en-US" sz="2800" dirty="0">
                <a:effectLst/>
              </a:rPr>
              <a:t> </a:t>
            </a:r>
            <a:r>
              <a:rPr lang="en-US" sz="2800" dirty="0" err="1">
                <a:effectLst/>
              </a:rPr>
              <a:t>cơ</a:t>
            </a:r>
            <a:r>
              <a:rPr lang="en-US" sz="2800" dirty="0">
                <a:effectLst/>
              </a:rPr>
              <a:t> </a:t>
            </a:r>
            <a:r>
              <a:rPr lang="en-US" sz="2800" dirty="0" err="1">
                <a:effectLst/>
              </a:rPr>
              <a:t>sở</a:t>
            </a:r>
            <a:r>
              <a:rPr lang="en-US" sz="2800" dirty="0">
                <a:effectLst/>
              </a:rPr>
              <a:t> </a:t>
            </a:r>
            <a:r>
              <a:rPr lang="en-US" sz="2800" dirty="0" err="1">
                <a:effectLst/>
              </a:rPr>
              <a:t>văn</a:t>
            </a:r>
            <a:r>
              <a:rPr lang="en-US" sz="2800" dirty="0">
                <a:effectLst/>
              </a:rPr>
              <a:t> </a:t>
            </a:r>
            <a:r>
              <a:rPr lang="en-US" sz="2800" dirty="0" err="1">
                <a:effectLst/>
              </a:rPr>
              <a:t>bản</a:t>
            </a:r>
            <a:r>
              <a:rPr lang="en-US" sz="2800" dirty="0">
                <a:effectLst/>
              </a:rPr>
              <a:t> </a:t>
            </a:r>
            <a:r>
              <a:rPr lang="en-US" sz="2800" dirty="0" err="1">
                <a:effectLst/>
              </a:rPr>
              <a:t>chính</a:t>
            </a:r>
            <a:r>
              <a:rPr lang="en-US" sz="2800" dirty="0">
                <a:effectLst/>
              </a:rPr>
              <a:t> </a:t>
            </a:r>
            <a:r>
              <a:rPr lang="en-US" sz="2800" dirty="0" err="1">
                <a:effectLst/>
              </a:rPr>
              <a:t>thức</a:t>
            </a:r>
            <a:r>
              <a:rPr lang="en-US" sz="2800" dirty="0">
                <a:effectLst/>
              </a:rPr>
              <a:t> </a:t>
            </a:r>
            <a:r>
              <a:rPr lang="en-US" sz="2800" dirty="0" err="1">
                <a:effectLst/>
              </a:rPr>
              <a:t>của</a:t>
            </a:r>
            <a:r>
              <a:rPr lang="en-US" sz="2800" dirty="0">
                <a:effectLst/>
              </a:rPr>
              <a:t> </a:t>
            </a:r>
            <a:r>
              <a:rPr lang="en-US" sz="2800" dirty="0" err="1">
                <a:effectLst/>
              </a:rPr>
              <a:t>nhà</a:t>
            </a:r>
            <a:r>
              <a:rPr lang="en-US" sz="2800" dirty="0">
                <a:effectLst/>
              </a:rPr>
              <a:t> </a:t>
            </a:r>
            <a:r>
              <a:rPr lang="en-US" sz="2800" dirty="0" err="1">
                <a:effectLst/>
              </a:rPr>
              <a:t>nước</a:t>
            </a:r>
            <a:r>
              <a:rPr lang="en-US" sz="2800" dirty="0">
                <a:effectLst/>
              </a:rPr>
              <a:t>, qui </a:t>
            </a:r>
            <a:r>
              <a:rPr lang="en-US" sz="2800" dirty="0" err="1">
                <a:effectLst/>
              </a:rPr>
              <a:t>chế</a:t>
            </a:r>
            <a:r>
              <a:rPr lang="en-US" sz="2800" dirty="0">
                <a:effectLst/>
              </a:rPr>
              <a:t> </a:t>
            </a:r>
            <a:r>
              <a:rPr lang="en-US" sz="2800" dirty="0" err="1">
                <a:effectLst/>
              </a:rPr>
              <a:t>của</a:t>
            </a:r>
            <a:r>
              <a:rPr lang="en-US" sz="2800" dirty="0">
                <a:effectLst/>
              </a:rPr>
              <a:t> </a:t>
            </a:r>
            <a:r>
              <a:rPr lang="en-US" sz="2800" dirty="0" err="1">
                <a:effectLst/>
              </a:rPr>
              <a:t>cơ</a:t>
            </a:r>
            <a:r>
              <a:rPr lang="en-US" sz="2800" dirty="0">
                <a:effectLst/>
              </a:rPr>
              <a:t> </a:t>
            </a:r>
            <a:r>
              <a:rPr lang="en-US" sz="2800" dirty="0" err="1">
                <a:effectLst/>
              </a:rPr>
              <a:t>quan</a:t>
            </a:r>
            <a:r>
              <a:rPr lang="en-US" sz="2800" dirty="0">
                <a:effectLst/>
              </a:rPr>
              <a:t>; </a:t>
            </a:r>
            <a:r>
              <a:rPr lang="en-US" sz="2800" dirty="0" err="1">
                <a:effectLst/>
              </a:rPr>
              <a:t>nhóm</a:t>
            </a:r>
            <a:r>
              <a:rPr lang="en-US" sz="2800" dirty="0">
                <a:effectLst/>
              </a:rPr>
              <a:t> </a:t>
            </a:r>
            <a:r>
              <a:rPr lang="en-US" sz="2800" dirty="0" err="1">
                <a:effectLst/>
              </a:rPr>
              <a:t>chính</a:t>
            </a:r>
            <a:r>
              <a:rPr lang="en-US" sz="2800" dirty="0">
                <a:effectLst/>
              </a:rPr>
              <a:t> </a:t>
            </a:r>
            <a:r>
              <a:rPr lang="en-US" sz="2800" dirty="0" err="1">
                <a:effectLst/>
              </a:rPr>
              <a:t>thức</a:t>
            </a:r>
            <a:r>
              <a:rPr lang="en-US" sz="2800" dirty="0">
                <a:effectLst/>
              </a:rPr>
              <a:t> </a:t>
            </a:r>
            <a:r>
              <a:rPr lang="en-US" sz="2800" dirty="0" err="1">
                <a:effectLst/>
              </a:rPr>
              <a:t>có</a:t>
            </a:r>
            <a:r>
              <a:rPr lang="en-US" sz="2800" dirty="0">
                <a:effectLst/>
              </a:rPr>
              <a:t> </a:t>
            </a:r>
            <a:r>
              <a:rPr lang="en-US" sz="2800" dirty="0" err="1">
                <a:effectLst/>
              </a:rPr>
              <a:t>kỷ</a:t>
            </a:r>
            <a:r>
              <a:rPr lang="en-US" sz="2800" dirty="0">
                <a:effectLst/>
              </a:rPr>
              <a:t> </a:t>
            </a:r>
            <a:r>
              <a:rPr lang="en-US" sz="2800" dirty="0" err="1">
                <a:effectLst/>
              </a:rPr>
              <a:t>luật</a:t>
            </a:r>
            <a:r>
              <a:rPr lang="en-US" sz="2800" dirty="0">
                <a:effectLst/>
              </a:rPr>
              <a:t> </a:t>
            </a:r>
            <a:r>
              <a:rPr lang="en-US" sz="2800" dirty="0" err="1">
                <a:effectLst/>
              </a:rPr>
              <a:t>chặt</a:t>
            </a:r>
            <a:r>
              <a:rPr lang="en-US" sz="2800" dirty="0">
                <a:effectLst/>
              </a:rPr>
              <a:t> </a:t>
            </a:r>
            <a:r>
              <a:rPr lang="en-US" sz="2800" dirty="0" err="1">
                <a:effectLst/>
              </a:rPr>
              <a:t>chẽ</a:t>
            </a:r>
            <a:r>
              <a:rPr lang="en-US" sz="2800" dirty="0">
                <a:effectLst/>
              </a:rPr>
              <a:t>, </a:t>
            </a:r>
            <a:r>
              <a:rPr lang="en-US" sz="2800" dirty="0" err="1">
                <a:effectLst/>
              </a:rPr>
              <a:t>địa</a:t>
            </a:r>
            <a:r>
              <a:rPr lang="en-US" sz="2800" dirty="0">
                <a:effectLst/>
              </a:rPr>
              <a:t> </a:t>
            </a:r>
            <a:r>
              <a:rPr lang="en-US" sz="2800" dirty="0" err="1">
                <a:effectLst/>
              </a:rPr>
              <a:t>vị</a:t>
            </a:r>
            <a:r>
              <a:rPr lang="en-US" sz="2800" dirty="0">
                <a:effectLst/>
              </a:rPr>
              <a:t> </a:t>
            </a:r>
            <a:r>
              <a:rPr lang="en-US" sz="2800" dirty="0" err="1">
                <a:effectLst/>
              </a:rPr>
              <a:t>vai</a:t>
            </a:r>
            <a:r>
              <a:rPr lang="en-US" sz="2800" dirty="0">
                <a:effectLst/>
              </a:rPr>
              <a:t> </a:t>
            </a:r>
            <a:r>
              <a:rPr lang="en-US" sz="2800" dirty="0" err="1">
                <a:effectLst/>
              </a:rPr>
              <a:t>trò</a:t>
            </a:r>
            <a:r>
              <a:rPr lang="en-US" sz="2800" dirty="0">
                <a:effectLst/>
              </a:rPr>
              <a:t> </a:t>
            </a:r>
            <a:r>
              <a:rPr lang="en-US" sz="2800" dirty="0" err="1">
                <a:effectLst/>
              </a:rPr>
              <a:t>của</a:t>
            </a:r>
            <a:r>
              <a:rPr lang="en-US" sz="2800" dirty="0">
                <a:effectLst/>
              </a:rPr>
              <a:t> </a:t>
            </a:r>
            <a:r>
              <a:rPr lang="en-US" sz="2800" dirty="0" err="1">
                <a:effectLst/>
              </a:rPr>
              <a:t>các</a:t>
            </a:r>
            <a:r>
              <a:rPr lang="en-US" sz="2800" dirty="0">
                <a:effectLst/>
              </a:rPr>
              <a:t> </a:t>
            </a:r>
            <a:r>
              <a:rPr lang="en-US" sz="2800" dirty="0" err="1">
                <a:effectLst/>
              </a:rPr>
              <a:t>thành</a:t>
            </a:r>
            <a:r>
              <a:rPr lang="en-US" sz="2800" dirty="0">
                <a:effectLst/>
              </a:rPr>
              <a:t> </a:t>
            </a:r>
            <a:r>
              <a:rPr lang="en-US" sz="2800" dirty="0" err="1">
                <a:effectLst/>
              </a:rPr>
              <a:t>viên</a:t>
            </a:r>
            <a:r>
              <a:rPr lang="en-US" sz="2800" dirty="0">
                <a:effectLst/>
              </a:rPr>
              <a:t> </a:t>
            </a:r>
            <a:r>
              <a:rPr lang="en-US" sz="2800" dirty="0" err="1">
                <a:effectLst/>
              </a:rPr>
              <a:t>được</a:t>
            </a:r>
            <a:r>
              <a:rPr lang="en-US" sz="2800" dirty="0">
                <a:effectLst/>
              </a:rPr>
              <a:t> </a:t>
            </a:r>
            <a:r>
              <a:rPr lang="en-US" sz="2800" dirty="0" err="1">
                <a:effectLst/>
              </a:rPr>
              <a:t>ghi</a:t>
            </a:r>
            <a:r>
              <a:rPr lang="en-US" sz="2800" dirty="0">
                <a:effectLst/>
              </a:rPr>
              <a:t> </a:t>
            </a:r>
            <a:r>
              <a:rPr lang="en-US" sz="2800" dirty="0" err="1">
                <a:effectLst/>
              </a:rPr>
              <a:t>thành</a:t>
            </a:r>
            <a:r>
              <a:rPr lang="en-US" sz="2800" dirty="0">
                <a:effectLst/>
              </a:rPr>
              <a:t> </a:t>
            </a:r>
            <a:r>
              <a:rPr lang="en-US" sz="2800" dirty="0" err="1">
                <a:effectLst/>
              </a:rPr>
              <a:t>văn</a:t>
            </a:r>
            <a:r>
              <a:rPr lang="en-US" sz="2800" dirty="0">
                <a:effectLst/>
              </a:rPr>
              <a:t> </a:t>
            </a:r>
            <a:r>
              <a:rPr lang="en-US" sz="2800" dirty="0" err="1" smtClean="0">
                <a:effectLst/>
              </a:rPr>
              <a:t>bản</a:t>
            </a:r>
            <a:r>
              <a:rPr lang="en-US" sz="2800" dirty="0" smtClean="0">
                <a:effectLst/>
              </a:rPr>
              <a:t>.</a:t>
            </a:r>
            <a:endParaRPr lang="en-US" sz="2800" dirty="0">
              <a:effectLst/>
            </a:endParaRPr>
          </a:p>
          <a:p>
            <a:endParaRPr 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343400"/>
            <a:ext cx="2667000"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http://giaoduc.net.vn/Uploaded/phamlieu/2013_01_23/canh-sat-tuan-tra-giaoduc.net.v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1291" y="4343399"/>
            <a:ext cx="2673927" cy="220200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Khai quat di tich thanh Hoang De Binh Dinh lan thu hai Lo dan bong dang cam than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8344" y="4343399"/>
            <a:ext cx="2680856" cy="2202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0706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037" y="1066800"/>
            <a:ext cx="8229600" cy="1143000"/>
          </a:xfrm>
        </p:spPr>
        <p:txBody>
          <a:bodyPr/>
          <a:lstStyle/>
          <a:p>
            <a:pPr algn="l"/>
            <a:r>
              <a:rPr lang="en-US" sz="2800" b="0" dirty="0">
                <a:solidFill>
                  <a:schemeClr val="tx1"/>
                </a:solidFill>
                <a:effectLst/>
              </a:rPr>
              <a:t>- </a:t>
            </a:r>
            <a:r>
              <a:rPr lang="en-US" sz="2800" b="0" dirty="0" err="1">
                <a:solidFill>
                  <a:schemeClr val="tx1"/>
                </a:solidFill>
                <a:effectLst/>
              </a:rPr>
              <a:t>Nhóm</a:t>
            </a:r>
            <a:r>
              <a:rPr lang="en-US" sz="2800" b="0" dirty="0">
                <a:solidFill>
                  <a:schemeClr val="tx1"/>
                </a:solidFill>
                <a:effectLst/>
              </a:rPr>
              <a:t> </a:t>
            </a:r>
            <a:r>
              <a:rPr lang="en-US" sz="2800" b="0" dirty="0" err="1">
                <a:solidFill>
                  <a:schemeClr val="tx1"/>
                </a:solidFill>
                <a:effectLst/>
              </a:rPr>
              <a:t>không</a:t>
            </a:r>
            <a:r>
              <a:rPr lang="en-US" sz="2800" b="0" dirty="0">
                <a:solidFill>
                  <a:schemeClr val="tx1"/>
                </a:solidFill>
                <a:effectLst/>
              </a:rPr>
              <a:t> </a:t>
            </a:r>
            <a:r>
              <a:rPr lang="en-US" sz="2800" b="0" dirty="0" err="1">
                <a:solidFill>
                  <a:schemeClr val="tx1"/>
                </a:solidFill>
                <a:effectLst/>
              </a:rPr>
              <a:t>chính</a:t>
            </a:r>
            <a:r>
              <a:rPr lang="en-US" sz="2800" b="0" dirty="0">
                <a:solidFill>
                  <a:schemeClr val="tx1"/>
                </a:solidFill>
                <a:effectLst/>
              </a:rPr>
              <a:t> </a:t>
            </a:r>
            <a:r>
              <a:rPr lang="en-US" sz="2800" b="0" dirty="0" err="1">
                <a:solidFill>
                  <a:schemeClr val="tx1"/>
                </a:solidFill>
                <a:effectLst/>
              </a:rPr>
              <a:t>thức</a:t>
            </a:r>
            <a:r>
              <a:rPr lang="en-US" sz="2800" b="0" dirty="0">
                <a:solidFill>
                  <a:schemeClr val="tx1"/>
                </a:solidFill>
                <a:effectLst/>
              </a:rPr>
              <a:t> </a:t>
            </a:r>
            <a:r>
              <a:rPr lang="en-US" sz="2800" b="0" dirty="0" err="1">
                <a:solidFill>
                  <a:schemeClr val="tx1"/>
                </a:solidFill>
                <a:effectLst/>
              </a:rPr>
              <a:t>hình</a:t>
            </a:r>
            <a:r>
              <a:rPr lang="en-US" sz="2800" b="0" dirty="0">
                <a:solidFill>
                  <a:schemeClr val="tx1"/>
                </a:solidFill>
                <a:effectLst/>
              </a:rPr>
              <a:t> </a:t>
            </a:r>
            <a:r>
              <a:rPr lang="en-US" sz="2800" b="0" dirty="0" err="1">
                <a:solidFill>
                  <a:schemeClr val="tx1"/>
                </a:solidFill>
                <a:effectLst/>
              </a:rPr>
              <a:t>thành</a:t>
            </a:r>
            <a:r>
              <a:rPr lang="en-US" sz="2800" b="0" dirty="0">
                <a:solidFill>
                  <a:schemeClr val="tx1"/>
                </a:solidFill>
                <a:effectLst/>
              </a:rPr>
              <a:t> </a:t>
            </a:r>
            <a:r>
              <a:rPr lang="en-US" sz="2800" b="0" dirty="0" err="1">
                <a:solidFill>
                  <a:schemeClr val="tx1"/>
                </a:solidFill>
                <a:effectLst/>
              </a:rPr>
              <a:t>và</a:t>
            </a:r>
            <a:r>
              <a:rPr lang="en-US" sz="2800" b="0" dirty="0">
                <a:solidFill>
                  <a:schemeClr val="tx1"/>
                </a:solidFill>
                <a:effectLst/>
              </a:rPr>
              <a:t> </a:t>
            </a:r>
            <a:r>
              <a:rPr lang="en-US" sz="2800" b="0" dirty="0" err="1">
                <a:solidFill>
                  <a:schemeClr val="tx1"/>
                </a:solidFill>
                <a:effectLst/>
              </a:rPr>
              <a:t>tồn</a:t>
            </a:r>
            <a:r>
              <a:rPr lang="en-US" sz="2800" b="0" dirty="0">
                <a:solidFill>
                  <a:schemeClr val="tx1"/>
                </a:solidFill>
                <a:effectLst/>
              </a:rPr>
              <a:t> </a:t>
            </a:r>
            <a:r>
              <a:rPr lang="en-US" sz="2800" b="0" dirty="0" err="1">
                <a:solidFill>
                  <a:schemeClr val="tx1"/>
                </a:solidFill>
                <a:effectLst/>
              </a:rPr>
              <a:t>tại</a:t>
            </a:r>
            <a:r>
              <a:rPr lang="en-US" sz="2800" b="0" dirty="0">
                <a:solidFill>
                  <a:schemeClr val="tx1"/>
                </a:solidFill>
                <a:effectLst/>
              </a:rPr>
              <a:t> </a:t>
            </a:r>
            <a:r>
              <a:rPr lang="en-US" sz="2800" b="0" dirty="0" err="1">
                <a:solidFill>
                  <a:schemeClr val="tx1"/>
                </a:solidFill>
                <a:effectLst/>
              </a:rPr>
              <a:t>trên</a:t>
            </a:r>
            <a:r>
              <a:rPr lang="en-US" sz="2800" b="0" dirty="0">
                <a:solidFill>
                  <a:schemeClr val="tx1"/>
                </a:solidFill>
                <a:effectLst/>
              </a:rPr>
              <a:t> </a:t>
            </a:r>
            <a:r>
              <a:rPr lang="en-US" sz="2800" b="0" dirty="0" err="1">
                <a:solidFill>
                  <a:schemeClr val="tx1"/>
                </a:solidFill>
                <a:effectLst/>
              </a:rPr>
              <a:t>cơ</a:t>
            </a:r>
            <a:r>
              <a:rPr lang="en-US" sz="2800" b="0" dirty="0">
                <a:solidFill>
                  <a:schemeClr val="tx1"/>
                </a:solidFill>
                <a:effectLst/>
              </a:rPr>
              <a:t> </a:t>
            </a:r>
            <a:r>
              <a:rPr lang="en-US" sz="2800" b="0" dirty="0" err="1">
                <a:solidFill>
                  <a:schemeClr val="tx1"/>
                </a:solidFill>
                <a:effectLst/>
              </a:rPr>
              <a:t>sở</a:t>
            </a:r>
            <a:r>
              <a:rPr lang="en-US" sz="2800" b="0" dirty="0">
                <a:solidFill>
                  <a:schemeClr val="tx1"/>
                </a:solidFill>
                <a:effectLst/>
              </a:rPr>
              <a:t> </a:t>
            </a:r>
            <a:r>
              <a:rPr lang="en-US" sz="2800" b="0" dirty="0" err="1">
                <a:solidFill>
                  <a:schemeClr val="tx1"/>
                </a:solidFill>
                <a:effectLst/>
              </a:rPr>
              <a:t>quan</a:t>
            </a:r>
            <a:r>
              <a:rPr lang="en-US" sz="2800" b="0" dirty="0">
                <a:solidFill>
                  <a:schemeClr val="tx1"/>
                </a:solidFill>
                <a:effectLst/>
              </a:rPr>
              <a:t> </a:t>
            </a:r>
            <a:r>
              <a:rPr lang="en-US" sz="2800" b="0" dirty="0" err="1">
                <a:solidFill>
                  <a:schemeClr val="tx1"/>
                </a:solidFill>
                <a:effectLst/>
              </a:rPr>
              <a:t>hệ</a:t>
            </a:r>
            <a:r>
              <a:rPr lang="en-US" sz="2800" b="0" dirty="0">
                <a:solidFill>
                  <a:schemeClr val="tx1"/>
                </a:solidFill>
                <a:effectLst/>
              </a:rPr>
              <a:t> </a:t>
            </a:r>
            <a:r>
              <a:rPr lang="en-US" sz="2800" b="0" dirty="0" err="1">
                <a:solidFill>
                  <a:schemeClr val="tx1"/>
                </a:solidFill>
                <a:effectLst/>
              </a:rPr>
              <a:t>tâm</a:t>
            </a:r>
            <a:r>
              <a:rPr lang="en-US" sz="2800" b="0" dirty="0">
                <a:solidFill>
                  <a:schemeClr val="tx1"/>
                </a:solidFill>
                <a:effectLst/>
              </a:rPr>
              <a:t> </a:t>
            </a:r>
            <a:r>
              <a:rPr lang="en-US" sz="2800" b="0" dirty="0" err="1">
                <a:solidFill>
                  <a:schemeClr val="tx1"/>
                </a:solidFill>
                <a:effectLst/>
              </a:rPr>
              <a:t>lý</a:t>
            </a:r>
            <a:r>
              <a:rPr lang="en-US" sz="2800" b="0" dirty="0">
                <a:solidFill>
                  <a:schemeClr val="tx1"/>
                </a:solidFill>
                <a:effectLst/>
              </a:rPr>
              <a:t> </a:t>
            </a:r>
            <a:r>
              <a:rPr lang="en-US" sz="2800" b="0" dirty="0" err="1">
                <a:solidFill>
                  <a:schemeClr val="tx1"/>
                </a:solidFill>
                <a:effectLst/>
              </a:rPr>
              <a:t>giữa</a:t>
            </a:r>
            <a:r>
              <a:rPr lang="en-US" sz="2800" b="0" dirty="0">
                <a:solidFill>
                  <a:schemeClr val="tx1"/>
                </a:solidFill>
                <a:effectLst/>
              </a:rPr>
              <a:t> </a:t>
            </a:r>
            <a:r>
              <a:rPr lang="en-US" sz="2800" b="0" dirty="0" err="1">
                <a:solidFill>
                  <a:schemeClr val="tx1"/>
                </a:solidFill>
                <a:effectLst/>
              </a:rPr>
              <a:t>các</a:t>
            </a:r>
            <a:r>
              <a:rPr lang="en-US" sz="2800" b="0" dirty="0">
                <a:solidFill>
                  <a:schemeClr val="tx1"/>
                </a:solidFill>
                <a:effectLst/>
              </a:rPr>
              <a:t> </a:t>
            </a:r>
            <a:r>
              <a:rPr lang="en-US" sz="2800" b="0" dirty="0" err="1">
                <a:solidFill>
                  <a:schemeClr val="tx1"/>
                </a:solidFill>
                <a:effectLst/>
              </a:rPr>
              <a:t>thành</a:t>
            </a:r>
            <a:r>
              <a:rPr lang="en-US" sz="2800" b="0" dirty="0">
                <a:solidFill>
                  <a:schemeClr val="tx1"/>
                </a:solidFill>
                <a:effectLst/>
              </a:rPr>
              <a:t> </a:t>
            </a:r>
            <a:r>
              <a:rPr lang="en-US" sz="2800" b="0" dirty="0" err="1">
                <a:solidFill>
                  <a:schemeClr val="tx1"/>
                </a:solidFill>
                <a:effectLst/>
              </a:rPr>
              <a:t>viên</a:t>
            </a:r>
            <a:r>
              <a:rPr lang="en-US" sz="2800" b="0" dirty="0">
                <a:solidFill>
                  <a:schemeClr val="tx1"/>
                </a:solidFill>
                <a:effectLst/>
              </a:rPr>
              <a:t>. </a:t>
            </a:r>
            <a:r>
              <a:rPr lang="en-US" sz="2800" b="0" dirty="0" err="1">
                <a:solidFill>
                  <a:schemeClr val="tx1"/>
                </a:solidFill>
                <a:effectLst/>
              </a:rPr>
              <a:t>Quyền</a:t>
            </a:r>
            <a:r>
              <a:rPr lang="en-US" sz="2800" b="0" dirty="0">
                <a:solidFill>
                  <a:schemeClr val="tx1"/>
                </a:solidFill>
                <a:effectLst/>
              </a:rPr>
              <a:t> </a:t>
            </a:r>
            <a:r>
              <a:rPr lang="en-US" sz="2800" b="0" dirty="0" err="1">
                <a:solidFill>
                  <a:schemeClr val="tx1"/>
                </a:solidFill>
                <a:effectLst/>
              </a:rPr>
              <a:t>hành</a:t>
            </a:r>
            <a:r>
              <a:rPr lang="en-US" sz="2800" b="0" dirty="0">
                <a:solidFill>
                  <a:schemeClr val="tx1"/>
                </a:solidFill>
                <a:effectLst/>
              </a:rPr>
              <a:t> </a:t>
            </a:r>
            <a:r>
              <a:rPr lang="en-US" sz="2800" b="0" dirty="0" err="1">
                <a:solidFill>
                  <a:schemeClr val="tx1"/>
                </a:solidFill>
                <a:effectLst/>
              </a:rPr>
              <a:t>trong</a:t>
            </a:r>
            <a:r>
              <a:rPr lang="en-US" sz="2800" b="0" dirty="0">
                <a:solidFill>
                  <a:schemeClr val="tx1"/>
                </a:solidFill>
                <a:effectLst/>
              </a:rPr>
              <a:t> </a:t>
            </a:r>
            <a:r>
              <a:rPr lang="en-US" sz="2800" b="0" dirty="0" err="1">
                <a:solidFill>
                  <a:schemeClr val="tx1"/>
                </a:solidFill>
                <a:effectLst/>
              </a:rPr>
              <a:t>nhóm</a:t>
            </a:r>
            <a:r>
              <a:rPr lang="en-US" sz="2800" b="0" dirty="0">
                <a:solidFill>
                  <a:schemeClr val="tx1"/>
                </a:solidFill>
                <a:effectLst/>
              </a:rPr>
              <a:t> </a:t>
            </a:r>
            <a:r>
              <a:rPr lang="en-US" sz="2800" b="0" dirty="0" err="1">
                <a:solidFill>
                  <a:schemeClr val="tx1"/>
                </a:solidFill>
                <a:effectLst/>
              </a:rPr>
              <a:t>chính</a:t>
            </a:r>
            <a:r>
              <a:rPr lang="en-US" sz="2800" b="0" dirty="0">
                <a:solidFill>
                  <a:schemeClr val="tx1"/>
                </a:solidFill>
                <a:effectLst/>
              </a:rPr>
              <a:t> </a:t>
            </a:r>
            <a:r>
              <a:rPr lang="en-US" sz="2800" b="0" dirty="0" err="1">
                <a:solidFill>
                  <a:schemeClr val="tx1"/>
                </a:solidFill>
                <a:effectLst/>
              </a:rPr>
              <a:t>thức</a:t>
            </a:r>
            <a:r>
              <a:rPr lang="en-US" sz="2800" b="0" dirty="0">
                <a:solidFill>
                  <a:schemeClr val="tx1"/>
                </a:solidFill>
                <a:effectLst/>
              </a:rPr>
              <a:t> </a:t>
            </a:r>
            <a:r>
              <a:rPr lang="en-US" sz="2800" b="0" dirty="0" err="1">
                <a:solidFill>
                  <a:schemeClr val="tx1"/>
                </a:solidFill>
                <a:effectLst/>
              </a:rPr>
              <a:t>không</a:t>
            </a:r>
            <a:r>
              <a:rPr lang="en-US" sz="2800" b="0" dirty="0">
                <a:solidFill>
                  <a:schemeClr val="tx1"/>
                </a:solidFill>
                <a:effectLst/>
              </a:rPr>
              <a:t> do </a:t>
            </a:r>
            <a:r>
              <a:rPr lang="en-US" sz="2800" b="0" dirty="0" err="1">
                <a:solidFill>
                  <a:schemeClr val="tx1"/>
                </a:solidFill>
                <a:effectLst/>
              </a:rPr>
              <a:t>ai</a:t>
            </a:r>
            <a:r>
              <a:rPr lang="en-US" sz="2800" b="0" dirty="0">
                <a:solidFill>
                  <a:schemeClr val="tx1"/>
                </a:solidFill>
                <a:effectLst/>
              </a:rPr>
              <a:t> </a:t>
            </a:r>
            <a:r>
              <a:rPr lang="en-US" sz="2800" b="0" dirty="0" err="1">
                <a:solidFill>
                  <a:schemeClr val="tx1"/>
                </a:solidFill>
                <a:effectLst/>
              </a:rPr>
              <a:t>ấn</a:t>
            </a:r>
            <a:r>
              <a:rPr lang="en-US" sz="2800" b="0" dirty="0">
                <a:solidFill>
                  <a:schemeClr val="tx1"/>
                </a:solidFill>
                <a:effectLst/>
              </a:rPr>
              <a:t> </a:t>
            </a:r>
            <a:r>
              <a:rPr lang="en-US" sz="2800" b="0" dirty="0" err="1" smtClean="0">
                <a:solidFill>
                  <a:schemeClr val="tx1"/>
                </a:solidFill>
                <a:effectLst/>
              </a:rPr>
              <a:t>định</a:t>
            </a:r>
            <a:r>
              <a:rPr lang="en-US" sz="2800" b="0" dirty="0" smtClean="0">
                <a:solidFill>
                  <a:schemeClr val="tx1"/>
                </a:solidFill>
                <a:effectLst/>
              </a:rPr>
              <a:t>.</a:t>
            </a:r>
            <a:r>
              <a:rPr lang="en-US" sz="2800" dirty="0">
                <a:effectLst/>
              </a:rPr>
              <a:t/>
            </a:r>
            <a:br>
              <a:rPr lang="en-US" sz="2800" dirty="0">
                <a:effectLst/>
              </a:rPr>
            </a:br>
            <a:endParaRPr lang="en-US" sz="2800"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2809875"/>
            <a:ext cx="346509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1" y="2819401"/>
            <a:ext cx="3805236" cy="2733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85493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0"/>
            <a:ext cx="8229600" cy="1143000"/>
          </a:xfrm>
        </p:spPr>
        <p:txBody>
          <a:bodyPr/>
          <a:lstStyle/>
          <a:p>
            <a:pPr algn="l"/>
            <a:r>
              <a:rPr lang="en-US" sz="2800" i="1" dirty="0" smtClean="0">
                <a:solidFill>
                  <a:schemeClr val="tx1"/>
                </a:solidFill>
                <a:effectLst/>
              </a:rPr>
              <a:t>- </a:t>
            </a:r>
            <a:r>
              <a:rPr lang="en-US" sz="2800" i="1" dirty="0" err="1" smtClean="0">
                <a:solidFill>
                  <a:schemeClr val="tx1"/>
                </a:solidFill>
                <a:effectLst/>
              </a:rPr>
              <a:t>Tập</a:t>
            </a:r>
            <a:r>
              <a:rPr lang="en-US" sz="2800" i="1" dirty="0" smtClean="0">
                <a:solidFill>
                  <a:schemeClr val="tx1"/>
                </a:solidFill>
                <a:effectLst/>
              </a:rPr>
              <a:t> </a:t>
            </a:r>
            <a:r>
              <a:rPr lang="en-US" sz="2800" i="1" dirty="0" err="1">
                <a:solidFill>
                  <a:schemeClr val="tx1"/>
                </a:solidFill>
                <a:effectLst/>
              </a:rPr>
              <a:t>thể</a:t>
            </a:r>
            <a:r>
              <a:rPr lang="en-US" sz="2800" i="1" dirty="0">
                <a:solidFill>
                  <a:schemeClr val="tx1"/>
                </a:solidFill>
                <a:effectLst/>
              </a:rPr>
              <a:t> </a:t>
            </a:r>
            <a:r>
              <a:rPr lang="en-US" sz="2800" b="0" dirty="0" err="1">
                <a:solidFill>
                  <a:schemeClr val="tx1"/>
                </a:solidFill>
                <a:effectLst/>
              </a:rPr>
              <a:t>là</a:t>
            </a:r>
            <a:r>
              <a:rPr lang="en-US" sz="2800" b="0" dirty="0">
                <a:solidFill>
                  <a:schemeClr val="tx1"/>
                </a:solidFill>
                <a:effectLst/>
              </a:rPr>
              <a:t> </a:t>
            </a:r>
            <a:r>
              <a:rPr lang="en-US" sz="2800" b="0" dirty="0" err="1">
                <a:solidFill>
                  <a:schemeClr val="tx1"/>
                </a:solidFill>
                <a:effectLst/>
              </a:rPr>
              <a:t>một</a:t>
            </a:r>
            <a:r>
              <a:rPr lang="en-US" sz="2800" b="0" dirty="0">
                <a:solidFill>
                  <a:schemeClr val="tx1"/>
                </a:solidFill>
                <a:effectLst/>
              </a:rPr>
              <a:t> </a:t>
            </a:r>
            <a:r>
              <a:rPr lang="en-US" sz="2800" b="0" dirty="0" err="1">
                <a:solidFill>
                  <a:schemeClr val="tx1"/>
                </a:solidFill>
                <a:effectLst/>
              </a:rPr>
              <a:t>nhóm</a:t>
            </a:r>
            <a:r>
              <a:rPr lang="en-US" sz="2800" b="0" dirty="0">
                <a:solidFill>
                  <a:schemeClr val="tx1"/>
                </a:solidFill>
                <a:effectLst/>
              </a:rPr>
              <a:t> </a:t>
            </a:r>
            <a:r>
              <a:rPr lang="en-US" sz="2800" b="0" dirty="0" err="1">
                <a:solidFill>
                  <a:schemeClr val="tx1"/>
                </a:solidFill>
                <a:effectLst/>
              </a:rPr>
              <a:t>độc</a:t>
            </a:r>
            <a:r>
              <a:rPr lang="en-US" sz="2800" b="0" dirty="0">
                <a:solidFill>
                  <a:schemeClr val="tx1"/>
                </a:solidFill>
                <a:effectLst/>
              </a:rPr>
              <a:t> </a:t>
            </a:r>
            <a:r>
              <a:rPr lang="en-US" sz="2800" b="0" dirty="0" err="1">
                <a:solidFill>
                  <a:schemeClr val="tx1"/>
                </a:solidFill>
                <a:effectLst/>
              </a:rPr>
              <a:t>lập</a:t>
            </a:r>
            <a:r>
              <a:rPr lang="en-US" sz="2800" b="0" dirty="0">
                <a:solidFill>
                  <a:schemeClr val="tx1"/>
                </a:solidFill>
                <a:effectLst/>
              </a:rPr>
              <a:t> </a:t>
            </a:r>
            <a:r>
              <a:rPr lang="en-US" sz="2800" b="0" dirty="0" err="1">
                <a:solidFill>
                  <a:schemeClr val="tx1"/>
                </a:solidFill>
                <a:effectLst/>
              </a:rPr>
              <a:t>về</a:t>
            </a:r>
            <a:r>
              <a:rPr lang="en-US" sz="2800" b="0" dirty="0">
                <a:solidFill>
                  <a:schemeClr val="tx1"/>
                </a:solidFill>
                <a:effectLst/>
              </a:rPr>
              <a:t> </a:t>
            </a:r>
            <a:r>
              <a:rPr lang="en-US" sz="2800" b="0" dirty="0" err="1">
                <a:solidFill>
                  <a:schemeClr val="tx1"/>
                </a:solidFill>
                <a:effectLst/>
              </a:rPr>
              <a:t>mặt</a:t>
            </a:r>
            <a:r>
              <a:rPr lang="en-US" sz="2800" b="0" dirty="0">
                <a:solidFill>
                  <a:schemeClr val="tx1"/>
                </a:solidFill>
                <a:effectLst/>
              </a:rPr>
              <a:t> </a:t>
            </a:r>
            <a:r>
              <a:rPr lang="en-US" sz="2800" b="0" dirty="0" err="1">
                <a:solidFill>
                  <a:schemeClr val="tx1"/>
                </a:solidFill>
                <a:effectLst/>
              </a:rPr>
              <a:t>pháp</a:t>
            </a:r>
            <a:r>
              <a:rPr lang="en-US" sz="2800" b="0" dirty="0">
                <a:solidFill>
                  <a:schemeClr val="tx1"/>
                </a:solidFill>
                <a:effectLst/>
              </a:rPr>
              <a:t> </a:t>
            </a:r>
            <a:r>
              <a:rPr lang="en-US" sz="2800" b="0" dirty="0" err="1">
                <a:solidFill>
                  <a:schemeClr val="tx1"/>
                </a:solidFill>
                <a:effectLst/>
              </a:rPr>
              <a:t>lý</a:t>
            </a:r>
            <a:r>
              <a:rPr lang="en-US" sz="2800" b="0" dirty="0">
                <a:solidFill>
                  <a:schemeClr val="tx1"/>
                </a:solidFill>
                <a:effectLst/>
              </a:rPr>
              <a:t> </a:t>
            </a:r>
            <a:r>
              <a:rPr lang="en-US" sz="2800" b="0" dirty="0" err="1">
                <a:solidFill>
                  <a:schemeClr val="tx1"/>
                </a:solidFill>
                <a:effectLst/>
              </a:rPr>
              <a:t>có</a:t>
            </a:r>
            <a:r>
              <a:rPr lang="en-US" sz="2800" b="0" dirty="0">
                <a:solidFill>
                  <a:schemeClr val="tx1"/>
                </a:solidFill>
                <a:effectLst/>
              </a:rPr>
              <a:t> </a:t>
            </a:r>
            <a:r>
              <a:rPr lang="en-US" sz="2800" b="0" dirty="0" err="1">
                <a:solidFill>
                  <a:schemeClr val="tx1"/>
                </a:solidFill>
                <a:effectLst/>
              </a:rPr>
              <a:t>tổ</a:t>
            </a:r>
            <a:r>
              <a:rPr lang="en-US" sz="2800" b="0" dirty="0">
                <a:solidFill>
                  <a:schemeClr val="tx1"/>
                </a:solidFill>
                <a:effectLst/>
              </a:rPr>
              <a:t> </a:t>
            </a:r>
            <a:r>
              <a:rPr lang="en-US" sz="2800" b="0" dirty="0" err="1">
                <a:solidFill>
                  <a:schemeClr val="tx1"/>
                </a:solidFill>
                <a:effectLst/>
              </a:rPr>
              <a:t>chức</a:t>
            </a:r>
            <a:r>
              <a:rPr lang="en-US" sz="2800" b="0" dirty="0">
                <a:solidFill>
                  <a:schemeClr val="tx1"/>
                </a:solidFill>
                <a:effectLst/>
              </a:rPr>
              <a:t> </a:t>
            </a:r>
            <a:r>
              <a:rPr lang="en-US" sz="2800" b="0" dirty="0" err="1">
                <a:solidFill>
                  <a:schemeClr val="tx1"/>
                </a:solidFill>
                <a:effectLst/>
              </a:rPr>
              <a:t>chặt</a:t>
            </a:r>
            <a:r>
              <a:rPr lang="en-US" sz="2800" b="0" dirty="0">
                <a:solidFill>
                  <a:schemeClr val="tx1"/>
                </a:solidFill>
                <a:effectLst/>
              </a:rPr>
              <a:t> </a:t>
            </a:r>
            <a:r>
              <a:rPr lang="en-US" sz="2800" b="0" dirty="0" err="1">
                <a:solidFill>
                  <a:schemeClr val="tx1"/>
                </a:solidFill>
                <a:effectLst/>
              </a:rPr>
              <a:t>chẽ</a:t>
            </a:r>
            <a:r>
              <a:rPr lang="en-US" sz="2800" b="0" dirty="0">
                <a:solidFill>
                  <a:schemeClr val="tx1"/>
                </a:solidFill>
                <a:effectLst/>
              </a:rPr>
              <a:t>, </a:t>
            </a:r>
            <a:r>
              <a:rPr lang="en-US" sz="2800" b="0" dirty="0" err="1">
                <a:solidFill>
                  <a:schemeClr val="tx1"/>
                </a:solidFill>
                <a:effectLst/>
              </a:rPr>
              <a:t>hoạt</a:t>
            </a:r>
            <a:r>
              <a:rPr lang="en-US" sz="2800" b="0" dirty="0">
                <a:solidFill>
                  <a:schemeClr val="tx1"/>
                </a:solidFill>
                <a:effectLst/>
              </a:rPr>
              <a:t> </a:t>
            </a:r>
            <a:r>
              <a:rPr lang="en-US" sz="2800" b="0" dirty="0" err="1">
                <a:solidFill>
                  <a:schemeClr val="tx1"/>
                </a:solidFill>
                <a:effectLst/>
              </a:rPr>
              <a:t>động</a:t>
            </a:r>
            <a:r>
              <a:rPr lang="en-US" sz="2800" b="0" dirty="0">
                <a:solidFill>
                  <a:schemeClr val="tx1"/>
                </a:solidFill>
                <a:effectLst/>
              </a:rPr>
              <a:t> </a:t>
            </a:r>
            <a:r>
              <a:rPr lang="en-US" sz="2800" b="0" dirty="0" err="1">
                <a:solidFill>
                  <a:schemeClr val="tx1"/>
                </a:solidFill>
                <a:effectLst/>
              </a:rPr>
              <a:t>theo</a:t>
            </a:r>
            <a:r>
              <a:rPr lang="en-US" sz="2800" b="0" dirty="0">
                <a:solidFill>
                  <a:schemeClr val="tx1"/>
                </a:solidFill>
                <a:effectLst/>
              </a:rPr>
              <a:t> </a:t>
            </a:r>
            <a:r>
              <a:rPr lang="en-US" sz="2800" b="0" dirty="0" err="1">
                <a:solidFill>
                  <a:schemeClr val="tx1"/>
                </a:solidFill>
                <a:effectLst/>
              </a:rPr>
              <a:t>một</a:t>
            </a:r>
            <a:r>
              <a:rPr lang="en-US" sz="2800" b="0" dirty="0">
                <a:solidFill>
                  <a:schemeClr val="tx1"/>
                </a:solidFill>
                <a:effectLst/>
              </a:rPr>
              <a:t> </a:t>
            </a:r>
            <a:r>
              <a:rPr lang="en-US" sz="2800" b="0" dirty="0" err="1">
                <a:solidFill>
                  <a:schemeClr val="tx1"/>
                </a:solidFill>
                <a:effectLst/>
              </a:rPr>
              <a:t>mục</a:t>
            </a:r>
            <a:r>
              <a:rPr lang="en-US" sz="2800" b="0" dirty="0">
                <a:solidFill>
                  <a:schemeClr val="tx1"/>
                </a:solidFill>
                <a:effectLst/>
              </a:rPr>
              <a:t> </a:t>
            </a:r>
            <a:r>
              <a:rPr lang="en-US" sz="2800" b="0" dirty="0" err="1">
                <a:solidFill>
                  <a:schemeClr val="tx1"/>
                </a:solidFill>
                <a:effectLst/>
              </a:rPr>
              <a:t>đích</a:t>
            </a:r>
            <a:r>
              <a:rPr lang="en-US" sz="2800" b="0" dirty="0">
                <a:solidFill>
                  <a:schemeClr val="tx1"/>
                </a:solidFill>
                <a:effectLst/>
              </a:rPr>
              <a:t> </a:t>
            </a:r>
            <a:r>
              <a:rPr lang="en-US" sz="2800" b="0" dirty="0" err="1">
                <a:solidFill>
                  <a:schemeClr val="tx1"/>
                </a:solidFill>
                <a:effectLst/>
              </a:rPr>
              <a:t>nhất</a:t>
            </a:r>
            <a:r>
              <a:rPr lang="en-US" sz="2800" b="0" dirty="0">
                <a:solidFill>
                  <a:schemeClr val="tx1"/>
                </a:solidFill>
                <a:effectLst/>
              </a:rPr>
              <a:t> </a:t>
            </a:r>
            <a:r>
              <a:rPr lang="en-US" sz="2800" b="0" dirty="0" err="1">
                <a:solidFill>
                  <a:schemeClr val="tx1"/>
                </a:solidFill>
                <a:effectLst/>
              </a:rPr>
              <a:t>định</a:t>
            </a:r>
            <a:r>
              <a:rPr lang="en-US" sz="2800" b="0" dirty="0">
                <a:solidFill>
                  <a:schemeClr val="tx1"/>
                </a:solidFill>
                <a:effectLst/>
              </a:rPr>
              <a:t> </a:t>
            </a:r>
            <a:r>
              <a:rPr lang="en-US" sz="2800" b="0" dirty="0" err="1">
                <a:solidFill>
                  <a:schemeClr val="tx1"/>
                </a:solidFill>
                <a:effectLst/>
              </a:rPr>
              <a:t>phục</a:t>
            </a:r>
            <a:r>
              <a:rPr lang="en-US" sz="2800" b="0" dirty="0">
                <a:solidFill>
                  <a:schemeClr val="tx1"/>
                </a:solidFill>
                <a:effectLst/>
              </a:rPr>
              <a:t> </a:t>
            </a:r>
            <a:r>
              <a:rPr lang="en-US" sz="2800" b="0" dirty="0" err="1">
                <a:solidFill>
                  <a:schemeClr val="tx1"/>
                </a:solidFill>
                <a:effectLst/>
              </a:rPr>
              <a:t>vụ</a:t>
            </a:r>
            <a:r>
              <a:rPr lang="en-US" sz="2800" b="0" dirty="0">
                <a:solidFill>
                  <a:schemeClr val="tx1"/>
                </a:solidFill>
                <a:effectLst/>
              </a:rPr>
              <a:t> </a:t>
            </a:r>
            <a:r>
              <a:rPr lang="en-US" sz="2800" b="0" dirty="0" err="1">
                <a:solidFill>
                  <a:schemeClr val="tx1"/>
                </a:solidFill>
                <a:effectLst/>
              </a:rPr>
              <a:t>cho</a:t>
            </a:r>
            <a:r>
              <a:rPr lang="en-US" sz="2800" b="0" dirty="0">
                <a:solidFill>
                  <a:schemeClr val="tx1"/>
                </a:solidFill>
                <a:effectLst/>
              </a:rPr>
              <a:t> </a:t>
            </a:r>
            <a:r>
              <a:rPr lang="en-US" sz="2800" b="0" dirty="0" err="1">
                <a:solidFill>
                  <a:schemeClr val="tx1"/>
                </a:solidFill>
                <a:effectLst/>
              </a:rPr>
              <a:t>lợi</a:t>
            </a:r>
            <a:r>
              <a:rPr lang="en-US" sz="2800" b="0" dirty="0">
                <a:solidFill>
                  <a:schemeClr val="tx1"/>
                </a:solidFill>
                <a:effectLst/>
              </a:rPr>
              <a:t> </a:t>
            </a:r>
            <a:r>
              <a:rPr lang="en-US" sz="2800" b="0" dirty="0" err="1">
                <a:solidFill>
                  <a:schemeClr val="tx1"/>
                </a:solidFill>
                <a:effectLst/>
              </a:rPr>
              <a:t>ích</a:t>
            </a:r>
            <a:r>
              <a:rPr lang="en-US" sz="2800" b="0" dirty="0">
                <a:solidFill>
                  <a:schemeClr val="tx1"/>
                </a:solidFill>
                <a:effectLst/>
              </a:rPr>
              <a:t> </a:t>
            </a:r>
            <a:r>
              <a:rPr lang="en-US" sz="2800" b="0" dirty="0" err="1">
                <a:solidFill>
                  <a:schemeClr val="tx1"/>
                </a:solidFill>
                <a:effectLst/>
              </a:rPr>
              <a:t>của</a:t>
            </a:r>
            <a:r>
              <a:rPr lang="en-US" sz="2800" b="0" dirty="0">
                <a:solidFill>
                  <a:schemeClr val="tx1"/>
                </a:solidFill>
                <a:effectLst/>
              </a:rPr>
              <a:t> </a:t>
            </a:r>
            <a:r>
              <a:rPr lang="en-US" sz="2800" b="0" dirty="0" err="1">
                <a:solidFill>
                  <a:schemeClr val="tx1"/>
                </a:solidFill>
                <a:effectLst/>
              </a:rPr>
              <a:t>xã</a:t>
            </a:r>
            <a:r>
              <a:rPr lang="en-US" sz="2800" b="0" dirty="0">
                <a:solidFill>
                  <a:schemeClr val="tx1"/>
                </a:solidFill>
                <a:effectLst/>
              </a:rPr>
              <a:t> </a:t>
            </a:r>
            <a:r>
              <a:rPr lang="en-US" sz="2800" b="0" dirty="0" err="1">
                <a:solidFill>
                  <a:schemeClr val="tx1"/>
                </a:solidFill>
                <a:effectLst/>
              </a:rPr>
              <a:t>hội</a:t>
            </a:r>
            <a:r>
              <a:rPr lang="en-US" sz="2800" b="0" dirty="0">
                <a:solidFill>
                  <a:schemeClr val="tx1"/>
                </a:solidFill>
                <a:effectLst/>
              </a:rPr>
              <a:t> </a:t>
            </a:r>
            <a:r>
              <a:rPr lang="en-US" sz="2800" b="0" dirty="0" err="1">
                <a:solidFill>
                  <a:schemeClr val="tx1"/>
                </a:solidFill>
                <a:effectLst/>
              </a:rPr>
              <a:t>vì</a:t>
            </a:r>
            <a:r>
              <a:rPr lang="en-US" sz="2800" b="0" dirty="0">
                <a:solidFill>
                  <a:schemeClr val="tx1"/>
                </a:solidFill>
                <a:effectLst/>
              </a:rPr>
              <a:t> </a:t>
            </a:r>
            <a:r>
              <a:rPr lang="en-US" sz="2800" b="0" dirty="0" err="1">
                <a:solidFill>
                  <a:schemeClr val="tx1"/>
                </a:solidFill>
                <a:effectLst/>
              </a:rPr>
              <a:t>sự</a:t>
            </a:r>
            <a:r>
              <a:rPr lang="en-US" sz="2800" b="0" dirty="0">
                <a:solidFill>
                  <a:schemeClr val="tx1"/>
                </a:solidFill>
                <a:effectLst/>
              </a:rPr>
              <a:t> </a:t>
            </a:r>
            <a:r>
              <a:rPr lang="en-US" sz="2800" b="0" dirty="0" err="1">
                <a:solidFill>
                  <a:schemeClr val="tx1"/>
                </a:solidFill>
                <a:effectLst/>
              </a:rPr>
              <a:t>tiến</a:t>
            </a:r>
            <a:r>
              <a:rPr lang="en-US" sz="2800" b="0" dirty="0">
                <a:solidFill>
                  <a:schemeClr val="tx1"/>
                </a:solidFill>
                <a:effectLst/>
              </a:rPr>
              <a:t> </a:t>
            </a:r>
            <a:r>
              <a:rPr lang="en-US" sz="2800" b="0" dirty="0" err="1">
                <a:solidFill>
                  <a:schemeClr val="tx1"/>
                </a:solidFill>
                <a:effectLst/>
              </a:rPr>
              <a:t>bộ</a:t>
            </a:r>
            <a:r>
              <a:rPr lang="en-US" sz="2800" b="0" dirty="0">
                <a:solidFill>
                  <a:schemeClr val="tx1"/>
                </a:solidFill>
                <a:effectLst/>
              </a:rPr>
              <a:t> </a:t>
            </a:r>
            <a:r>
              <a:rPr lang="en-US" sz="2800" b="0" dirty="0" err="1">
                <a:solidFill>
                  <a:schemeClr val="tx1"/>
                </a:solidFill>
                <a:effectLst/>
              </a:rPr>
              <a:t>của</a:t>
            </a:r>
            <a:r>
              <a:rPr lang="en-US" sz="2800" b="0" dirty="0">
                <a:solidFill>
                  <a:schemeClr val="tx1"/>
                </a:solidFill>
                <a:effectLst/>
              </a:rPr>
              <a:t> </a:t>
            </a:r>
            <a:r>
              <a:rPr lang="en-US" sz="2800" b="0" dirty="0" err="1">
                <a:solidFill>
                  <a:schemeClr val="tx1"/>
                </a:solidFill>
                <a:effectLst/>
              </a:rPr>
              <a:t>xã</a:t>
            </a:r>
            <a:r>
              <a:rPr lang="en-US" sz="2800" b="0" dirty="0">
                <a:solidFill>
                  <a:schemeClr val="tx1"/>
                </a:solidFill>
                <a:effectLst/>
              </a:rPr>
              <a:t> </a:t>
            </a:r>
            <a:r>
              <a:rPr lang="en-US" sz="2800" b="0" dirty="0" err="1">
                <a:solidFill>
                  <a:schemeClr val="tx1"/>
                </a:solidFill>
                <a:effectLst/>
              </a:rPr>
              <a:t>hội</a:t>
            </a:r>
            <a:r>
              <a:rPr lang="en-US" sz="2800" b="0" dirty="0">
                <a:solidFill>
                  <a:schemeClr val="tx1"/>
                </a:solidFill>
                <a:effectLst/>
              </a:rPr>
              <a:t>. </a:t>
            </a:r>
            <a:r>
              <a:rPr lang="en-US" sz="2800" b="0" dirty="0" err="1">
                <a:solidFill>
                  <a:schemeClr val="tx1"/>
                </a:solidFill>
                <a:effectLst/>
              </a:rPr>
              <a:t>Tập</a:t>
            </a:r>
            <a:r>
              <a:rPr lang="en-US" sz="2800" b="0" dirty="0">
                <a:solidFill>
                  <a:schemeClr val="tx1"/>
                </a:solidFill>
                <a:effectLst/>
              </a:rPr>
              <a:t> </a:t>
            </a:r>
            <a:r>
              <a:rPr lang="en-US" sz="2800" b="0" dirty="0" err="1">
                <a:solidFill>
                  <a:schemeClr val="tx1"/>
                </a:solidFill>
                <a:effectLst/>
              </a:rPr>
              <a:t>thể</a:t>
            </a:r>
            <a:r>
              <a:rPr lang="en-US" sz="2800" b="0" dirty="0">
                <a:solidFill>
                  <a:schemeClr val="tx1"/>
                </a:solidFill>
                <a:effectLst/>
              </a:rPr>
              <a:t> </a:t>
            </a:r>
            <a:r>
              <a:rPr lang="en-US" sz="2800" b="0" dirty="0" err="1">
                <a:solidFill>
                  <a:schemeClr val="tx1"/>
                </a:solidFill>
                <a:effectLst/>
              </a:rPr>
              <a:t>tồn</a:t>
            </a:r>
            <a:r>
              <a:rPr lang="en-US" sz="2800" b="0" dirty="0">
                <a:solidFill>
                  <a:schemeClr val="tx1"/>
                </a:solidFill>
                <a:effectLst/>
              </a:rPr>
              <a:t> </a:t>
            </a:r>
            <a:r>
              <a:rPr lang="en-US" sz="2800" b="0" dirty="0" err="1">
                <a:solidFill>
                  <a:schemeClr val="tx1"/>
                </a:solidFill>
                <a:effectLst/>
              </a:rPr>
              <a:t>tại</a:t>
            </a:r>
            <a:r>
              <a:rPr lang="en-US" sz="2800" b="0" dirty="0">
                <a:solidFill>
                  <a:schemeClr val="tx1"/>
                </a:solidFill>
                <a:effectLst/>
              </a:rPr>
              <a:t> </a:t>
            </a:r>
            <a:r>
              <a:rPr lang="en-US" sz="2800" b="0" dirty="0" err="1">
                <a:solidFill>
                  <a:schemeClr val="tx1"/>
                </a:solidFill>
                <a:effectLst/>
              </a:rPr>
              <a:t>trên</a:t>
            </a:r>
            <a:r>
              <a:rPr lang="en-US" sz="2800" b="0" dirty="0">
                <a:solidFill>
                  <a:schemeClr val="tx1"/>
                </a:solidFill>
                <a:effectLst/>
              </a:rPr>
              <a:t> </a:t>
            </a:r>
            <a:r>
              <a:rPr lang="en-US" sz="2800" b="0" dirty="0" err="1">
                <a:solidFill>
                  <a:schemeClr val="tx1"/>
                </a:solidFill>
                <a:effectLst/>
              </a:rPr>
              <a:t>một</a:t>
            </a:r>
            <a:r>
              <a:rPr lang="en-US" sz="2800" b="0" dirty="0">
                <a:solidFill>
                  <a:schemeClr val="tx1"/>
                </a:solidFill>
                <a:effectLst/>
              </a:rPr>
              <a:t> </a:t>
            </a:r>
            <a:r>
              <a:rPr lang="en-US" sz="2800" b="0" dirty="0" err="1">
                <a:solidFill>
                  <a:schemeClr val="tx1"/>
                </a:solidFill>
                <a:effectLst/>
              </a:rPr>
              <a:t>địa</a:t>
            </a:r>
            <a:r>
              <a:rPr lang="en-US" sz="2800" b="0" dirty="0">
                <a:solidFill>
                  <a:schemeClr val="tx1"/>
                </a:solidFill>
                <a:effectLst/>
              </a:rPr>
              <a:t> </a:t>
            </a:r>
            <a:r>
              <a:rPr lang="en-US" sz="2800" b="0" dirty="0" err="1">
                <a:solidFill>
                  <a:schemeClr val="tx1"/>
                </a:solidFill>
                <a:effectLst/>
              </a:rPr>
              <a:t>bàn</a:t>
            </a:r>
            <a:r>
              <a:rPr lang="en-US" sz="2800" b="0" dirty="0">
                <a:solidFill>
                  <a:schemeClr val="tx1"/>
                </a:solidFill>
                <a:effectLst/>
              </a:rPr>
              <a:t> </a:t>
            </a:r>
            <a:r>
              <a:rPr lang="en-US" sz="2800" b="0" dirty="0" err="1">
                <a:solidFill>
                  <a:schemeClr val="tx1"/>
                </a:solidFill>
                <a:effectLst/>
              </a:rPr>
              <a:t>và</a:t>
            </a:r>
            <a:r>
              <a:rPr lang="en-US" sz="2800" b="0" dirty="0">
                <a:solidFill>
                  <a:schemeClr val="tx1"/>
                </a:solidFill>
                <a:effectLst/>
              </a:rPr>
              <a:t> </a:t>
            </a:r>
            <a:r>
              <a:rPr lang="en-US" sz="2800" b="0" dirty="0" err="1">
                <a:solidFill>
                  <a:schemeClr val="tx1"/>
                </a:solidFill>
                <a:effectLst/>
              </a:rPr>
              <a:t>trong</a:t>
            </a:r>
            <a:r>
              <a:rPr lang="en-US" sz="2800" b="0" dirty="0">
                <a:solidFill>
                  <a:schemeClr val="tx1"/>
                </a:solidFill>
                <a:effectLst/>
              </a:rPr>
              <a:t> </a:t>
            </a:r>
            <a:r>
              <a:rPr lang="en-US" sz="2800" b="0" dirty="0" err="1">
                <a:solidFill>
                  <a:schemeClr val="tx1"/>
                </a:solidFill>
                <a:effectLst/>
              </a:rPr>
              <a:t>một</a:t>
            </a:r>
            <a:r>
              <a:rPr lang="en-US" sz="2800" b="0" dirty="0">
                <a:solidFill>
                  <a:schemeClr val="tx1"/>
                </a:solidFill>
                <a:effectLst/>
              </a:rPr>
              <a:t> </a:t>
            </a:r>
            <a:r>
              <a:rPr lang="en-US" sz="2800" b="0" dirty="0" err="1">
                <a:solidFill>
                  <a:schemeClr val="tx1"/>
                </a:solidFill>
                <a:effectLst/>
              </a:rPr>
              <a:t>khoảng</a:t>
            </a:r>
            <a:r>
              <a:rPr lang="en-US" sz="2800" b="0" dirty="0">
                <a:solidFill>
                  <a:schemeClr val="tx1"/>
                </a:solidFill>
                <a:effectLst/>
              </a:rPr>
              <a:t> </a:t>
            </a:r>
            <a:r>
              <a:rPr lang="en-US" sz="2800" b="0" dirty="0" err="1">
                <a:solidFill>
                  <a:schemeClr val="tx1"/>
                </a:solidFill>
                <a:effectLst/>
              </a:rPr>
              <a:t>thời</a:t>
            </a:r>
            <a:r>
              <a:rPr lang="en-US" sz="2800" b="0" dirty="0">
                <a:solidFill>
                  <a:schemeClr val="tx1"/>
                </a:solidFill>
                <a:effectLst/>
              </a:rPr>
              <a:t> </a:t>
            </a:r>
            <a:r>
              <a:rPr lang="en-US" sz="2800" b="0" dirty="0" err="1">
                <a:solidFill>
                  <a:schemeClr val="tx1"/>
                </a:solidFill>
                <a:effectLst/>
              </a:rPr>
              <a:t>gian</a:t>
            </a:r>
            <a:r>
              <a:rPr lang="en-US" sz="2800" b="0" dirty="0">
                <a:solidFill>
                  <a:schemeClr val="tx1"/>
                </a:solidFill>
                <a:effectLst/>
              </a:rPr>
              <a:t> </a:t>
            </a:r>
            <a:r>
              <a:rPr lang="en-US" sz="2800" b="0" dirty="0" err="1">
                <a:solidFill>
                  <a:schemeClr val="tx1"/>
                </a:solidFill>
                <a:effectLst/>
              </a:rPr>
              <a:t>nhất</a:t>
            </a:r>
            <a:r>
              <a:rPr lang="en-US" sz="2800" b="0" dirty="0">
                <a:solidFill>
                  <a:schemeClr val="tx1"/>
                </a:solidFill>
                <a:effectLst/>
              </a:rPr>
              <a:t> </a:t>
            </a:r>
            <a:r>
              <a:rPr lang="en-US" sz="2800" b="0" dirty="0" err="1">
                <a:solidFill>
                  <a:schemeClr val="tx1"/>
                </a:solidFill>
                <a:effectLst/>
              </a:rPr>
              <a:t>định</a:t>
            </a:r>
            <a:r>
              <a:rPr lang="en-US" sz="2800" b="0" dirty="0">
                <a:solidFill>
                  <a:schemeClr val="tx1"/>
                </a:solidFill>
                <a:effectLst/>
              </a:rPr>
              <a:t> do </a:t>
            </a:r>
            <a:r>
              <a:rPr lang="en-US" sz="2800" b="0" dirty="0" err="1">
                <a:solidFill>
                  <a:schemeClr val="tx1"/>
                </a:solidFill>
                <a:effectLst/>
              </a:rPr>
              <a:t>xã</a:t>
            </a:r>
            <a:r>
              <a:rPr lang="en-US" sz="2800" b="0" dirty="0">
                <a:solidFill>
                  <a:schemeClr val="tx1"/>
                </a:solidFill>
                <a:effectLst/>
              </a:rPr>
              <a:t> </a:t>
            </a:r>
            <a:r>
              <a:rPr lang="en-US" sz="2800" b="0" dirty="0" err="1">
                <a:solidFill>
                  <a:schemeClr val="tx1"/>
                </a:solidFill>
                <a:effectLst/>
              </a:rPr>
              <a:t>hội</a:t>
            </a:r>
            <a:r>
              <a:rPr lang="en-US" sz="2800" b="0" dirty="0">
                <a:solidFill>
                  <a:schemeClr val="tx1"/>
                </a:solidFill>
                <a:effectLst/>
              </a:rPr>
              <a:t> qui </a:t>
            </a:r>
            <a:r>
              <a:rPr lang="en-US" sz="2800" b="0" dirty="0" err="1">
                <a:solidFill>
                  <a:schemeClr val="tx1"/>
                </a:solidFill>
                <a:effectLst/>
              </a:rPr>
              <a:t>định</a:t>
            </a:r>
            <a:r>
              <a:rPr lang="en-US" sz="2800" b="0" dirty="0">
                <a:solidFill>
                  <a:schemeClr val="tx1"/>
                </a:solidFill>
                <a:effectLst/>
              </a:rPr>
              <a:t>.</a:t>
            </a:r>
            <a:br>
              <a:rPr lang="en-US" sz="2800" b="0" dirty="0">
                <a:solidFill>
                  <a:schemeClr val="tx1"/>
                </a:solidFill>
                <a:effectLst/>
              </a:rPr>
            </a:br>
            <a:r>
              <a:rPr lang="en-US" sz="2800" b="0" dirty="0" smtClean="0">
                <a:solidFill>
                  <a:schemeClr val="tx1"/>
                </a:solidFill>
                <a:effectLst/>
              </a:rPr>
              <a:t>- </a:t>
            </a:r>
            <a:r>
              <a:rPr lang="en-US" sz="2800" i="1" dirty="0" err="1" smtClean="0">
                <a:solidFill>
                  <a:schemeClr val="tx1"/>
                </a:solidFill>
                <a:effectLst/>
              </a:rPr>
              <a:t>Các</a:t>
            </a:r>
            <a:r>
              <a:rPr lang="en-US" sz="2800" i="1" dirty="0" smtClean="0">
                <a:solidFill>
                  <a:schemeClr val="tx1"/>
                </a:solidFill>
                <a:effectLst/>
              </a:rPr>
              <a:t> </a:t>
            </a:r>
            <a:r>
              <a:rPr lang="en-US" sz="2800" i="1" dirty="0" err="1">
                <a:solidFill>
                  <a:schemeClr val="tx1"/>
                </a:solidFill>
                <a:effectLst/>
              </a:rPr>
              <a:t>giai</a:t>
            </a:r>
            <a:r>
              <a:rPr lang="en-US" sz="2800" i="1" dirty="0">
                <a:solidFill>
                  <a:schemeClr val="tx1"/>
                </a:solidFill>
                <a:effectLst/>
              </a:rPr>
              <a:t> </a:t>
            </a:r>
            <a:r>
              <a:rPr lang="en-US" sz="2800" i="1" dirty="0" err="1" smtClean="0">
                <a:solidFill>
                  <a:schemeClr val="tx1"/>
                </a:solidFill>
                <a:effectLst/>
              </a:rPr>
              <a:t>đoạn</a:t>
            </a:r>
            <a:r>
              <a:rPr lang="en-US" sz="2800" i="1" dirty="0" smtClean="0">
                <a:solidFill>
                  <a:schemeClr val="tx1"/>
                </a:solidFill>
                <a:effectLst/>
              </a:rPr>
              <a:t> </a:t>
            </a:r>
            <a:r>
              <a:rPr lang="en-US" sz="2800" i="1" dirty="0" err="1">
                <a:solidFill>
                  <a:schemeClr val="tx1"/>
                </a:solidFill>
                <a:effectLst/>
              </a:rPr>
              <a:t>phát</a:t>
            </a:r>
            <a:r>
              <a:rPr lang="en-US" sz="2800" i="1" dirty="0">
                <a:solidFill>
                  <a:schemeClr val="tx1"/>
                </a:solidFill>
                <a:effectLst/>
              </a:rPr>
              <a:t> </a:t>
            </a:r>
            <a:r>
              <a:rPr lang="en-US" sz="2800" i="1" dirty="0" err="1" smtClean="0">
                <a:solidFill>
                  <a:schemeClr val="tx1"/>
                </a:solidFill>
                <a:effectLst/>
              </a:rPr>
              <a:t>triển</a:t>
            </a:r>
            <a:r>
              <a:rPr lang="en-US" sz="2800" i="1" dirty="0" smtClean="0">
                <a:solidFill>
                  <a:schemeClr val="tx1"/>
                </a:solidFill>
                <a:effectLst/>
              </a:rPr>
              <a:t> </a:t>
            </a:r>
            <a:r>
              <a:rPr lang="en-US" sz="2800" i="1" dirty="0" err="1" smtClean="0">
                <a:solidFill>
                  <a:schemeClr val="tx1"/>
                </a:solidFill>
                <a:effectLst/>
              </a:rPr>
              <a:t>của</a:t>
            </a:r>
            <a:r>
              <a:rPr lang="en-US" sz="2800" i="1" dirty="0" smtClean="0">
                <a:solidFill>
                  <a:schemeClr val="tx1"/>
                </a:solidFill>
                <a:effectLst/>
              </a:rPr>
              <a:t> </a:t>
            </a:r>
            <a:r>
              <a:rPr lang="en-US" sz="2800" i="1" dirty="0" err="1" smtClean="0">
                <a:solidFill>
                  <a:schemeClr val="tx1"/>
                </a:solidFill>
                <a:effectLst/>
              </a:rPr>
              <a:t>một</a:t>
            </a:r>
            <a:r>
              <a:rPr lang="en-US" sz="2800" i="1" dirty="0" smtClean="0">
                <a:solidFill>
                  <a:schemeClr val="tx1"/>
                </a:solidFill>
                <a:effectLst/>
              </a:rPr>
              <a:t> </a:t>
            </a:r>
            <a:r>
              <a:rPr lang="en-US" sz="2800" i="1" dirty="0" err="1" smtClean="0">
                <a:solidFill>
                  <a:schemeClr val="tx1"/>
                </a:solidFill>
                <a:effectLst/>
              </a:rPr>
              <a:t>tập</a:t>
            </a:r>
            <a:r>
              <a:rPr lang="en-US" sz="2800" i="1" dirty="0" smtClean="0">
                <a:solidFill>
                  <a:schemeClr val="tx1"/>
                </a:solidFill>
                <a:effectLst/>
              </a:rPr>
              <a:t> </a:t>
            </a:r>
            <a:r>
              <a:rPr lang="en-US" sz="2800" i="1" dirty="0" err="1" smtClean="0">
                <a:solidFill>
                  <a:schemeClr val="tx1"/>
                </a:solidFill>
                <a:effectLst/>
              </a:rPr>
              <a:t>thể</a:t>
            </a:r>
            <a:r>
              <a:rPr lang="en-US" sz="2800" i="1" dirty="0" smtClean="0">
                <a:solidFill>
                  <a:schemeClr val="tx1"/>
                </a:solidFill>
                <a:effectLst/>
              </a:rPr>
              <a:t> </a:t>
            </a:r>
            <a:r>
              <a:rPr lang="en-US" sz="2800" i="1" dirty="0">
                <a:solidFill>
                  <a:schemeClr val="tx1"/>
                </a:solidFill>
                <a:effectLst/>
              </a:rPr>
              <a:t>: </a:t>
            </a:r>
            <a:r>
              <a:rPr lang="en-US" sz="2800" b="0" dirty="0">
                <a:solidFill>
                  <a:schemeClr val="tx1"/>
                </a:solidFill>
                <a:effectLst/>
              </a:rPr>
              <a:t/>
            </a:r>
            <a:br>
              <a:rPr lang="en-US" sz="2800" b="0" dirty="0">
                <a:solidFill>
                  <a:schemeClr val="tx1"/>
                </a:solidFill>
                <a:effectLst/>
              </a:rPr>
            </a:br>
            <a:r>
              <a:rPr lang="en-US" sz="2800" b="0" dirty="0" smtClean="0">
                <a:solidFill>
                  <a:schemeClr val="tx1"/>
                </a:solidFill>
                <a:effectLst/>
              </a:rPr>
              <a:t> </a:t>
            </a:r>
            <a:r>
              <a:rPr lang="en-US" sz="2800" b="0" dirty="0" smtClean="0">
                <a:solidFill>
                  <a:schemeClr val="tx1"/>
                </a:solidFill>
                <a:effectLst/>
                <a:sym typeface="Wingdings"/>
              </a:rPr>
              <a:t> </a:t>
            </a:r>
            <a:r>
              <a:rPr lang="en-US" sz="2800" b="0" dirty="0" err="1" smtClean="0">
                <a:solidFill>
                  <a:schemeClr val="tx1"/>
                </a:solidFill>
                <a:effectLst/>
              </a:rPr>
              <a:t>Giai</a:t>
            </a:r>
            <a:r>
              <a:rPr lang="en-US" sz="2800" b="0" dirty="0" smtClean="0">
                <a:solidFill>
                  <a:schemeClr val="tx1"/>
                </a:solidFill>
                <a:effectLst/>
              </a:rPr>
              <a:t> </a:t>
            </a:r>
            <a:r>
              <a:rPr lang="en-US" sz="2800" b="0" dirty="0" err="1">
                <a:solidFill>
                  <a:schemeClr val="tx1"/>
                </a:solidFill>
                <a:effectLst/>
              </a:rPr>
              <a:t>đoạn</a:t>
            </a:r>
            <a:r>
              <a:rPr lang="en-US" sz="2800" b="0" dirty="0">
                <a:solidFill>
                  <a:schemeClr val="tx1"/>
                </a:solidFill>
                <a:effectLst/>
              </a:rPr>
              <a:t> </a:t>
            </a:r>
            <a:r>
              <a:rPr lang="en-US" sz="2800" b="0" dirty="0" err="1">
                <a:solidFill>
                  <a:schemeClr val="tx1"/>
                </a:solidFill>
                <a:effectLst/>
              </a:rPr>
              <a:t>thứ</a:t>
            </a:r>
            <a:r>
              <a:rPr lang="en-US" sz="2800" b="0" dirty="0">
                <a:solidFill>
                  <a:schemeClr val="tx1"/>
                </a:solidFill>
                <a:effectLst/>
              </a:rPr>
              <a:t> </a:t>
            </a:r>
            <a:r>
              <a:rPr lang="en-US" sz="2800" b="0" dirty="0" err="1">
                <a:solidFill>
                  <a:schemeClr val="tx1"/>
                </a:solidFill>
                <a:effectLst/>
              </a:rPr>
              <a:t>nhất</a:t>
            </a:r>
            <a:r>
              <a:rPr lang="en-US" sz="2800" b="0" dirty="0">
                <a:solidFill>
                  <a:schemeClr val="tx1"/>
                </a:solidFill>
                <a:effectLst/>
              </a:rPr>
              <a:t>: </a:t>
            </a:r>
            <a:r>
              <a:rPr lang="en-US" sz="2800" b="0" dirty="0" err="1">
                <a:solidFill>
                  <a:schemeClr val="tx1"/>
                </a:solidFill>
                <a:effectLst/>
              </a:rPr>
              <a:t>tập</a:t>
            </a:r>
            <a:r>
              <a:rPr lang="en-US" sz="2800" b="0" dirty="0">
                <a:solidFill>
                  <a:schemeClr val="tx1"/>
                </a:solidFill>
                <a:effectLst/>
              </a:rPr>
              <a:t> </a:t>
            </a:r>
            <a:r>
              <a:rPr lang="en-US" sz="2800" b="0" dirty="0" err="1">
                <a:solidFill>
                  <a:schemeClr val="tx1"/>
                </a:solidFill>
                <a:effectLst/>
              </a:rPr>
              <a:t>thể</a:t>
            </a:r>
            <a:r>
              <a:rPr lang="en-US" sz="2800" b="0" dirty="0">
                <a:solidFill>
                  <a:schemeClr val="tx1"/>
                </a:solidFill>
                <a:effectLst/>
              </a:rPr>
              <a:t> </a:t>
            </a:r>
            <a:r>
              <a:rPr lang="en-US" sz="2800" b="0" dirty="0" err="1">
                <a:solidFill>
                  <a:schemeClr val="tx1"/>
                </a:solidFill>
                <a:effectLst/>
              </a:rPr>
              <a:t>mới</a:t>
            </a:r>
            <a:r>
              <a:rPr lang="en-US" sz="2800" b="0" dirty="0">
                <a:solidFill>
                  <a:schemeClr val="tx1"/>
                </a:solidFill>
                <a:effectLst/>
              </a:rPr>
              <a:t> </a:t>
            </a:r>
            <a:r>
              <a:rPr lang="en-US" sz="2800" b="0" dirty="0" err="1">
                <a:solidFill>
                  <a:schemeClr val="tx1"/>
                </a:solidFill>
                <a:effectLst/>
              </a:rPr>
              <a:t>bắt</a:t>
            </a:r>
            <a:r>
              <a:rPr lang="en-US" sz="2800" b="0" dirty="0">
                <a:solidFill>
                  <a:schemeClr val="tx1"/>
                </a:solidFill>
                <a:effectLst/>
              </a:rPr>
              <a:t> </a:t>
            </a:r>
            <a:r>
              <a:rPr lang="en-US" sz="2800" b="0" dirty="0" err="1">
                <a:solidFill>
                  <a:schemeClr val="tx1"/>
                </a:solidFill>
                <a:effectLst/>
              </a:rPr>
              <a:t>đầu</a:t>
            </a:r>
            <a:r>
              <a:rPr lang="en-US" sz="2800" b="0" dirty="0">
                <a:solidFill>
                  <a:schemeClr val="tx1"/>
                </a:solidFill>
                <a:effectLst/>
              </a:rPr>
              <a:t> </a:t>
            </a:r>
            <a:r>
              <a:rPr lang="en-US" sz="2800" b="0" dirty="0" err="1">
                <a:solidFill>
                  <a:schemeClr val="tx1"/>
                </a:solidFill>
                <a:effectLst/>
              </a:rPr>
              <a:t>hình</a:t>
            </a:r>
            <a:r>
              <a:rPr lang="en-US" sz="2800" b="0" dirty="0">
                <a:solidFill>
                  <a:schemeClr val="tx1"/>
                </a:solidFill>
                <a:effectLst/>
              </a:rPr>
              <a:t> </a:t>
            </a:r>
            <a:r>
              <a:rPr lang="en-US" sz="2800" b="0" dirty="0" err="1">
                <a:solidFill>
                  <a:schemeClr val="tx1"/>
                </a:solidFill>
                <a:effectLst/>
              </a:rPr>
              <a:t>thành</a:t>
            </a:r>
            <a:r>
              <a:rPr lang="en-US" sz="2800" b="0" dirty="0">
                <a:solidFill>
                  <a:schemeClr val="tx1"/>
                </a:solidFill>
                <a:effectLst/>
              </a:rPr>
              <a:t>. </a:t>
            </a:r>
            <a:r>
              <a:rPr lang="en-US" sz="2800" b="0" dirty="0" err="1">
                <a:solidFill>
                  <a:schemeClr val="tx1"/>
                </a:solidFill>
                <a:effectLst/>
              </a:rPr>
              <a:t>Trong</a:t>
            </a:r>
            <a:r>
              <a:rPr lang="en-US" sz="2800" b="0" dirty="0">
                <a:solidFill>
                  <a:schemeClr val="tx1"/>
                </a:solidFill>
                <a:effectLst/>
              </a:rPr>
              <a:t> </a:t>
            </a:r>
            <a:r>
              <a:rPr lang="en-US" sz="2800" b="0" dirty="0" err="1">
                <a:solidFill>
                  <a:schemeClr val="tx1"/>
                </a:solidFill>
                <a:effectLst/>
              </a:rPr>
              <a:t>giai</a:t>
            </a:r>
            <a:r>
              <a:rPr lang="en-US" sz="2800" b="0" dirty="0">
                <a:solidFill>
                  <a:schemeClr val="tx1"/>
                </a:solidFill>
                <a:effectLst/>
              </a:rPr>
              <a:t> </a:t>
            </a:r>
            <a:r>
              <a:rPr lang="en-US" sz="2800" b="0" dirty="0" err="1">
                <a:solidFill>
                  <a:schemeClr val="tx1"/>
                </a:solidFill>
                <a:effectLst/>
              </a:rPr>
              <a:t>đoạn</a:t>
            </a:r>
            <a:r>
              <a:rPr lang="en-US" sz="2800" b="0" dirty="0">
                <a:solidFill>
                  <a:schemeClr val="tx1"/>
                </a:solidFill>
                <a:effectLst/>
              </a:rPr>
              <a:t> </a:t>
            </a:r>
            <a:r>
              <a:rPr lang="en-US" sz="2800" b="0" dirty="0" err="1">
                <a:solidFill>
                  <a:schemeClr val="tx1"/>
                </a:solidFill>
                <a:effectLst/>
              </a:rPr>
              <a:t>này</a:t>
            </a:r>
            <a:r>
              <a:rPr lang="en-US" sz="2800" b="0" dirty="0">
                <a:solidFill>
                  <a:schemeClr val="tx1"/>
                </a:solidFill>
                <a:effectLst/>
              </a:rPr>
              <a:t> </a:t>
            </a:r>
            <a:r>
              <a:rPr lang="en-US" sz="2800" b="0" dirty="0" err="1">
                <a:solidFill>
                  <a:schemeClr val="tx1"/>
                </a:solidFill>
                <a:effectLst/>
              </a:rPr>
              <a:t>các</a:t>
            </a:r>
            <a:r>
              <a:rPr lang="en-US" sz="2800" b="0" dirty="0">
                <a:solidFill>
                  <a:schemeClr val="tx1"/>
                </a:solidFill>
                <a:effectLst/>
              </a:rPr>
              <a:t> </a:t>
            </a:r>
            <a:r>
              <a:rPr lang="en-US" sz="2800" b="0" dirty="0" err="1">
                <a:solidFill>
                  <a:schemeClr val="tx1"/>
                </a:solidFill>
                <a:effectLst/>
              </a:rPr>
              <a:t>thành</a:t>
            </a:r>
            <a:r>
              <a:rPr lang="en-US" sz="2800" b="0" dirty="0">
                <a:solidFill>
                  <a:schemeClr val="tx1"/>
                </a:solidFill>
                <a:effectLst/>
              </a:rPr>
              <a:t> </a:t>
            </a:r>
            <a:r>
              <a:rPr lang="en-US" sz="2800" b="0" dirty="0" err="1">
                <a:solidFill>
                  <a:schemeClr val="tx1"/>
                </a:solidFill>
                <a:effectLst/>
              </a:rPr>
              <a:t>viên</a:t>
            </a:r>
            <a:r>
              <a:rPr lang="en-US" sz="2800" b="0" dirty="0">
                <a:solidFill>
                  <a:schemeClr val="tx1"/>
                </a:solidFill>
                <a:effectLst/>
              </a:rPr>
              <a:t> </a:t>
            </a:r>
            <a:r>
              <a:rPr lang="en-US" sz="2800" b="0" dirty="0" err="1">
                <a:solidFill>
                  <a:schemeClr val="tx1"/>
                </a:solidFill>
                <a:effectLst/>
              </a:rPr>
              <a:t>còn</a:t>
            </a:r>
            <a:r>
              <a:rPr lang="en-US" sz="2800" b="0" dirty="0">
                <a:solidFill>
                  <a:schemeClr val="tx1"/>
                </a:solidFill>
                <a:effectLst/>
              </a:rPr>
              <a:t> </a:t>
            </a:r>
            <a:r>
              <a:rPr lang="en-US" sz="2800" b="0" dirty="0" err="1">
                <a:solidFill>
                  <a:schemeClr val="tx1"/>
                </a:solidFill>
                <a:effectLst/>
              </a:rPr>
              <a:t>giữ</a:t>
            </a:r>
            <a:r>
              <a:rPr lang="en-US" sz="2800" b="0" dirty="0">
                <a:solidFill>
                  <a:schemeClr val="tx1"/>
                </a:solidFill>
                <a:effectLst/>
              </a:rPr>
              <a:t> </a:t>
            </a:r>
            <a:r>
              <a:rPr lang="en-US" sz="2800" b="0" dirty="0" err="1">
                <a:solidFill>
                  <a:schemeClr val="tx1"/>
                </a:solidFill>
                <a:effectLst/>
              </a:rPr>
              <a:t>nhiều</a:t>
            </a:r>
            <a:r>
              <a:rPr lang="en-US" sz="2800" b="0" dirty="0">
                <a:solidFill>
                  <a:schemeClr val="tx1"/>
                </a:solidFill>
                <a:effectLst/>
              </a:rPr>
              <a:t> </a:t>
            </a:r>
            <a:r>
              <a:rPr lang="en-US" sz="2800" b="0" dirty="0" err="1">
                <a:solidFill>
                  <a:schemeClr val="tx1"/>
                </a:solidFill>
                <a:effectLst/>
              </a:rPr>
              <a:t>cái</a:t>
            </a:r>
            <a:r>
              <a:rPr lang="en-US" sz="2800" b="0" dirty="0">
                <a:solidFill>
                  <a:schemeClr val="tx1"/>
                </a:solidFill>
                <a:effectLst/>
              </a:rPr>
              <a:t> </a:t>
            </a:r>
            <a:r>
              <a:rPr lang="en-US" sz="2800" b="0" dirty="0" err="1">
                <a:solidFill>
                  <a:schemeClr val="tx1"/>
                </a:solidFill>
                <a:effectLst/>
              </a:rPr>
              <a:t>riêng</a:t>
            </a:r>
            <a:r>
              <a:rPr lang="en-US" sz="2800" b="0" dirty="0">
                <a:solidFill>
                  <a:schemeClr val="tx1"/>
                </a:solidFill>
                <a:effectLst/>
              </a:rPr>
              <a:t> </a:t>
            </a:r>
            <a:r>
              <a:rPr lang="en-US" sz="2800" b="0" dirty="0" err="1">
                <a:solidFill>
                  <a:schemeClr val="tx1"/>
                </a:solidFill>
                <a:effectLst/>
              </a:rPr>
              <a:t>chưa</a:t>
            </a:r>
            <a:r>
              <a:rPr lang="en-US" sz="2800" b="0" dirty="0">
                <a:solidFill>
                  <a:schemeClr val="tx1"/>
                </a:solidFill>
                <a:effectLst/>
              </a:rPr>
              <a:t> </a:t>
            </a:r>
            <a:r>
              <a:rPr lang="en-US" sz="2800" b="0" dirty="0" err="1">
                <a:solidFill>
                  <a:schemeClr val="tx1"/>
                </a:solidFill>
                <a:effectLst/>
              </a:rPr>
              <a:t>có</a:t>
            </a:r>
            <a:r>
              <a:rPr lang="en-US" sz="2800" b="0" dirty="0">
                <a:solidFill>
                  <a:schemeClr val="tx1"/>
                </a:solidFill>
                <a:effectLst/>
              </a:rPr>
              <a:t> </a:t>
            </a:r>
            <a:r>
              <a:rPr lang="en-US" sz="2800" b="0" dirty="0" err="1">
                <a:solidFill>
                  <a:schemeClr val="tx1"/>
                </a:solidFill>
                <a:effectLst/>
              </a:rPr>
              <a:t>sự</a:t>
            </a:r>
            <a:r>
              <a:rPr lang="en-US" sz="2800" b="0" dirty="0">
                <a:solidFill>
                  <a:schemeClr val="tx1"/>
                </a:solidFill>
                <a:effectLst/>
              </a:rPr>
              <a:t> </a:t>
            </a:r>
            <a:r>
              <a:rPr lang="en-US" sz="2800" b="0" dirty="0" err="1">
                <a:solidFill>
                  <a:schemeClr val="tx1"/>
                </a:solidFill>
                <a:effectLst/>
              </a:rPr>
              <a:t>phối</a:t>
            </a:r>
            <a:r>
              <a:rPr lang="en-US" sz="2800" b="0" dirty="0">
                <a:solidFill>
                  <a:schemeClr val="tx1"/>
                </a:solidFill>
                <a:effectLst/>
              </a:rPr>
              <a:t> </a:t>
            </a:r>
            <a:r>
              <a:rPr lang="en-US" sz="2800" b="0" dirty="0" err="1">
                <a:solidFill>
                  <a:schemeClr val="tx1"/>
                </a:solidFill>
                <a:effectLst/>
              </a:rPr>
              <a:t>hợp</a:t>
            </a:r>
            <a:r>
              <a:rPr lang="en-US" sz="2800" b="0" dirty="0">
                <a:solidFill>
                  <a:schemeClr val="tx1"/>
                </a:solidFill>
                <a:effectLst/>
              </a:rPr>
              <a:t> </a:t>
            </a:r>
            <a:r>
              <a:rPr lang="en-US" sz="2800" b="0" dirty="0" err="1">
                <a:solidFill>
                  <a:schemeClr val="tx1"/>
                </a:solidFill>
                <a:effectLst/>
              </a:rPr>
              <a:t>đồng</a:t>
            </a:r>
            <a:r>
              <a:rPr lang="en-US" sz="2800" b="0" dirty="0">
                <a:solidFill>
                  <a:schemeClr val="tx1"/>
                </a:solidFill>
                <a:effectLst/>
              </a:rPr>
              <a:t> </a:t>
            </a:r>
            <a:r>
              <a:rPr lang="en-US" sz="2800" b="0" dirty="0" err="1">
                <a:solidFill>
                  <a:schemeClr val="tx1"/>
                </a:solidFill>
                <a:effectLst/>
              </a:rPr>
              <a:t>bộ</a:t>
            </a:r>
            <a:r>
              <a:rPr lang="en-US" sz="2800" b="0" dirty="0">
                <a:solidFill>
                  <a:schemeClr val="tx1"/>
                </a:solidFill>
                <a:effectLst/>
              </a:rPr>
              <a:t>, </a:t>
            </a:r>
            <a:r>
              <a:rPr lang="en-US" sz="2800" b="0" dirty="0" err="1">
                <a:solidFill>
                  <a:schemeClr val="tx1"/>
                </a:solidFill>
                <a:effectLst/>
              </a:rPr>
              <a:t>mọi</a:t>
            </a:r>
            <a:r>
              <a:rPr lang="en-US" sz="2800" b="0" dirty="0">
                <a:solidFill>
                  <a:schemeClr val="tx1"/>
                </a:solidFill>
                <a:effectLst/>
              </a:rPr>
              <a:t> </a:t>
            </a:r>
            <a:r>
              <a:rPr lang="en-US" sz="2800" b="0" dirty="0" err="1">
                <a:solidFill>
                  <a:schemeClr val="tx1"/>
                </a:solidFill>
                <a:effectLst/>
              </a:rPr>
              <a:t>người</a:t>
            </a:r>
            <a:r>
              <a:rPr lang="en-US" sz="2800" b="0" dirty="0">
                <a:solidFill>
                  <a:schemeClr val="tx1"/>
                </a:solidFill>
                <a:effectLst/>
              </a:rPr>
              <a:t> </a:t>
            </a:r>
            <a:r>
              <a:rPr lang="en-US" sz="2800" b="0" dirty="0" err="1">
                <a:solidFill>
                  <a:schemeClr val="tx1"/>
                </a:solidFill>
                <a:effectLst/>
              </a:rPr>
              <a:t>đang</a:t>
            </a:r>
            <a:r>
              <a:rPr lang="en-US" sz="2800" b="0" dirty="0">
                <a:solidFill>
                  <a:schemeClr val="tx1"/>
                </a:solidFill>
                <a:effectLst/>
              </a:rPr>
              <a:t> </a:t>
            </a:r>
            <a:r>
              <a:rPr lang="en-US" sz="2800" b="0" dirty="0" err="1">
                <a:solidFill>
                  <a:schemeClr val="tx1"/>
                </a:solidFill>
                <a:effectLst/>
              </a:rPr>
              <a:t>làm</a:t>
            </a:r>
            <a:r>
              <a:rPr lang="en-US" sz="2800" b="0" dirty="0">
                <a:solidFill>
                  <a:schemeClr val="tx1"/>
                </a:solidFill>
                <a:effectLst/>
              </a:rPr>
              <a:t> </a:t>
            </a:r>
            <a:r>
              <a:rPr lang="en-US" sz="2800" b="0" dirty="0" err="1">
                <a:solidFill>
                  <a:schemeClr val="tx1"/>
                </a:solidFill>
                <a:effectLst/>
              </a:rPr>
              <a:t>quen</a:t>
            </a:r>
            <a:r>
              <a:rPr lang="en-US" sz="2800" b="0" dirty="0">
                <a:solidFill>
                  <a:schemeClr val="tx1"/>
                </a:solidFill>
                <a:effectLst/>
              </a:rPr>
              <a:t> </a:t>
            </a:r>
            <a:r>
              <a:rPr lang="en-US" sz="2800" b="0" dirty="0" err="1">
                <a:solidFill>
                  <a:schemeClr val="tx1"/>
                </a:solidFill>
                <a:effectLst/>
              </a:rPr>
              <a:t>dần</a:t>
            </a:r>
            <a:r>
              <a:rPr lang="en-US" sz="2800" b="0" dirty="0">
                <a:solidFill>
                  <a:schemeClr val="tx1"/>
                </a:solidFill>
                <a:effectLst/>
              </a:rPr>
              <a:t> </a:t>
            </a:r>
            <a:r>
              <a:rPr lang="en-US" sz="2800" b="0" dirty="0" err="1">
                <a:solidFill>
                  <a:schemeClr val="tx1"/>
                </a:solidFill>
                <a:effectLst/>
              </a:rPr>
              <a:t>với</a:t>
            </a:r>
            <a:r>
              <a:rPr lang="en-US" sz="2800" b="0" dirty="0">
                <a:solidFill>
                  <a:schemeClr val="tx1"/>
                </a:solidFill>
                <a:effectLst/>
              </a:rPr>
              <a:t> </a:t>
            </a:r>
            <a:r>
              <a:rPr lang="en-US" sz="2800" b="0" dirty="0" err="1">
                <a:solidFill>
                  <a:schemeClr val="tx1"/>
                </a:solidFill>
                <a:effectLst/>
              </a:rPr>
              <a:t>nhau</a:t>
            </a:r>
            <a:r>
              <a:rPr lang="en-US" sz="2800" b="0" dirty="0">
                <a:solidFill>
                  <a:schemeClr val="tx1"/>
                </a:solidFill>
                <a:effectLst/>
              </a:rPr>
              <a:t>, </a:t>
            </a:r>
            <a:r>
              <a:rPr lang="en-US" sz="2800" b="0" dirty="0" err="1">
                <a:solidFill>
                  <a:schemeClr val="tx1"/>
                </a:solidFill>
                <a:effectLst/>
              </a:rPr>
              <a:t>mọi</a:t>
            </a:r>
            <a:r>
              <a:rPr lang="en-US" sz="2800" b="0" dirty="0">
                <a:solidFill>
                  <a:schemeClr val="tx1"/>
                </a:solidFill>
                <a:effectLst/>
              </a:rPr>
              <a:t> </a:t>
            </a:r>
            <a:r>
              <a:rPr lang="en-US" sz="2800" b="0" dirty="0" err="1">
                <a:solidFill>
                  <a:schemeClr val="tx1"/>
                </a:solidFill>
                <a:effectLst/>
              </a:rPr>
              <a:t>người</a:t>
            </a:r>
            <a:r>
              <a:rPr lang="en-US" sz="2800" b="0" dirty="0">
                <a:solidFill>
                  <a:schemeClr val="tx1"/>
                </a:solidFill>
                <a:effectLst/>
              </a:rPr>
              <a:t> </a:t>
            </a:r>
            <a:r>
              <a:rPr lang="en-US" sz="2800" b="0" dirty="0" err="1">
                <a:solidFill>
                  <a:schemeClr val="tx1"/>
                </a:solidFill>
                <a:effectLst/>
              </a:rPr>
              <a:t>trong</a:t>
            </a:r>
            <a:r>
              <a:rPr lang="en-US" sz="2800" b="0" dirty="0">
                <a:solidFill>
                  <a:schemeClr val="tx1"/>
                </a:solidFill>
                <a:effectLst/>
              </a:rPr>
              <a:t> </a:t>
            </a:r>
            <a:r>
              <a:rPr lang="en-US" sz="2800" b="0" dirty="0" err="1">
                <a:solidFill>
                  <a:schemeClr val="tx1"/>
                </a:solidFill>
                <a:effectLst/>
              </a:rPr>
              <a:t>tập</a:t>
            </a:r>
            <a:r>
              <a:rPr lang="en-US" sz="2800" b="0" dirty="0">
                <a:solidFill>
                  <a:schemeClr val="tx1"/>
                </a:solidFill>
                <a:effectLst/>
              </a:rPr>
              <a:t> </a:t>
            </a:r>
            <a:r>
              <a:rPr lang="en-US" sz="2800" b="0" dirty="0" err="1">
                <a:solidFill>
                  <a:schemeClr val="tx1"/>
                </a:solidFill>
                <a:effectLst/>
              </a:rPr>
              <a:t>thể</a:t>
            </a:r>
            <a:r>
              <a:rPr lang="en-US" sz="2800" b="0" dirty="0">
                <a:solidFill>
                  <a:schemeClr val="tx1"/>
                </a:solidFill>
                <a:effectLst/>
              </a:rPr>
              <a:t> </a:t>
            </a:r>
            <a:r>
              <a:rPr lang="en-US" sz="2800" b="0" dirty="0" err="1">
                <a:solidFill>
                  <a:schemeClr val="tx1"/>
                </a:solidFill>
                <a:effectLst/>
              </a:rPr>
              <a:t>chưa</a:t>
            </a:r>
            <a:r>
              <a:rPr lang="en-US" sz="2800" b="0" dirty="0">
                <a:solidFill>
                  <a:schemeClr val="tx1"/>
                </a:solidFill>
                <a:effectLst/>
              </a:rPr>
              <a:t> </a:t>
            </a:r>
            <a:r>
              <a:rPr lang="en-US" sz="2800" b="0" dirty="0" err="1">
                <a:solidFill>
                  <a:schemeClr val="tx1"/>
                </a:solidFill>
                <a:effectLst/>
              </a:rPr>
              <a:t>biết</a:t>
            </a:r>
            <a:r>
              <a:rPr lang="en-US" sz="2800" b="0" dirty="0">
                <a:solidFill>
                  <a:schemeClr val="tx1"/>
                </a:solidFill>
                <a:effectLst/>
              </a:rPr>
              <a:t> </a:t>
            </a:r>
            <a:r>
              <a:rPr lang="en-US" sz="2800" b="0" dirty="0" err="1">
                <a:solidFill>
                  <a:schemeClr val="tx1"/>
                </a:solidFill>
                <a:effectLst/>
              </a:rPr>
              <a:t>hết</a:t>
            </a:r>
            <a:r>
              <a:rPr lang="en-US" sz="2800" b="0" dirty="0">
                <a:solidFill>
                  <a:schemeClr val="tx1"/>
                </a:solidFill>
                <a:effectLst/>
              </a:rPr>
              <a:t> </a:t>
            </a:r>
            <a:r>
              <a:rPr lang="en-US" sz="2800" b="0" dirty="0" err="1">
                <a:solidFill>
                  <a:schemeClr val="tx1"/>
                </a:solidFill>
                <a:effectLst/>
              </a:rPr>
              <a:t>mặt</a:t>
            </a:r>
            <a:r>
              <a:rPr lang="en-US" sz="2800" b="0" dirty="0">
                <a:solidFill>
                  <a:schemeClr val="tx1"/>
                </a:solidFill>
                <a:effectLst/>
              </a:rPr>
              <a:t> </a:t>
            </a:r>
            <a:r>
              <a:rPr lang="en-US" sz="2800" b="0" dirty="0" err="1">
                <a:solidFill>
                  <a:schemeClr val="tx1"/>
                </a:solidFill>
                <a:effectLst/>
              </a:rPr>
              <a:t>nhau</a:t>
            </a:r>
            <a:r>
              <a:rPr lang="en-US" sz="2800" b="0" dirty="0">
                <a:solidFill>
                  <a:schemeClr val="tx1"/>
                </a:solidFill>
                <a:effectLst/>
              </a:rPr>
              <a:t>, </a:t>
            </a:r>
            <a:r>
              <a:rPr lang="en-US" sz="2800" b="0" dirty="0" err="1">
                <a:solidFill>
                  <a:schemeClr val="tx1"/>
                </a:solidFill>
                <a:effectLst/>
              </a:rPr>
              <a:t>cả</a:t>
            </a:r>
            <a:r>
              <a:rPr lang="en-US" sz="2800" b="0" dirty="0">
                <a:solidFill>
                  <a:schemeClr val="tx1"/>
                </a:solidFill>
                <a:effectLst/>
              </a:rPr>
              <a:t> </a:t>
            </a:r>
            <a:r>
              <a:rPr lang="en-US" sz="2800" b="0" dirty="0" err="1">
                <a:solidFill>
                  <a:schemeClr val="tx1"/>
                </a:solidFill>
                <a:effectLst/>
              </a:rPr>
              <a:t>lãnh</a:t>
            </a:r>
            <a:r>
              <a:rPr lang="en-US" sz="2800" b="0" dirty="0">
                <a:solidFill>
                  <a:schemeClr val="tx1"/>
                </a:solidFill>
                <a:effectLst/>
              </a:rPr>
              <a:t> </a:t>
            </a:r>
            <a:r>
              <a:rPr lang="en-US" sz="2800" b="0" dirty="0" err="1">
                <a:solidFill>
                  <a:schemeClr val="tx1"/>
                </a:solidFill>
                <a:effectLst/>
              </a:rPr>
              <a:t>đạo</a:t>
            </a:r>
            <a:r>
              <a:rPr lang="en-US" sz="2800" b="0" dirty="0">
                <a:solidFill>
                  <a:schemeClr val="tx1"/>
                </a:solidFill>
                <a:effectLst/>
              </a:rPr>
              <a:t> </a:t>
            </a:r>
            <a:r>
              <a:rPr lang="en-US" sz="2800" b="0" dirty="0" err="1">
                <a:solidFill>
                  <a:schemeClr val="tx1"/>
                </a:solidFill>
                <a:effectLst/>
              </a:rPr>
              <a:t>cũng</a:t>
            </a:r>
            <a:r>
              <a:rPr lang="en-US" sz="2800" b="0" dirty="0">
                <a:solidFill>
                  <a:schemeClr val="tx1"/>
                </a:solidFill>
                <a:effectLst/>
              </a:rPr>
              <a:t> </a:t>
            </a:r>
            <a:r>
              <a:rPr lang="en-US" sz="2800" b="0" dirty="0" err="1">
                <a:solidFill>
                  <a:schemeClr val="tx1"/>
                </a:solidFill>
                <a:effectLst/>
              </a:rPr>
              <a:t>chưa</a:t>
            </a:r>
            <a:r>
              <a:rPr lang="en-US" sz="2800" b="0" dirty="0">
                <a:solidFill>
                  <a:schemeClr val="tx1"/>
                </a:solidFill>
                <a:effectLst/>
              </a:rPr>
              <a:t> </a:t>
            </a:r>
            <a:r>
              <a:rPr lang="en-US" sz="2800" b="0" dirty="0" err="1">
                <a:solidFill>
                  <a:schemeClr val="tx1"/>
                </a:solidFill>
                <a:effectLst/>
              </a:rPr>
              <a:t>biết</a:t>
            </a:r>
            <a:r>
              <a:rPr lang="en-US" sz="2800" b="0" dirty="0">
                <a:solidFill>
                  <a:schemeClr val="tx1"/>
                </a:solidFill>
                <a:effectLst/>
              </a:rPr>
              <a:t> </a:t>
            </a:r>
            <a:r>
              <a:rPr lang="en-US" sz="2800" b="0" dirty="0" err="1">
                <a:solidFill>
                  <a:schemeClr val="tx1"/>
                </a:solidFill>
                <a:effectLst/>
              </a:rPr>
              <a:t>mặt</a:t>
            </a:r>
            <a:r>
              <a:rPr lang="en-US" sz="2800" b="0" dirty="0">
                <a:solidFill>
                  <a:schemeClr val="tx1"/>
                </a:solidFill>
                <a:effectLst/>
              </a:rPr>
              <a:t> </a:t>
            </a:r>
            <a:r>
              <a:rPr lang="en-US" sz="2800" b="0" dirty="0" err="1">
                <a:solidFill>
                  <a:schemeClr val="tx1"/>
                </a:solidFill>
                <a:effectLst/>
              </a:rPr>
              <a:t>cấp</a:t>
            </a:r>
            <a:r>
              <a:rPr lang="en-US" sz="2800" b="0" dirty="0">
                <a:solidFill>
                  <a:schemeClr val="tx1"/>
                </a:solidFill>
                <a:effectLst/>
              </a:rPr>
              <a:t> </a:t>
            </a:r>
            <a:r>
              <a:rPr lang="en-US" sz="2800" b="0" dirty="0" err="1">
                <a:solidFill>
                  <a:schemeClr val="tx1"/>
                </a:solidFill>
                <a:effectLst/>
              </a:rPr>
              <a:t>dưới</a:t>
            </a:r>
            <a:r>
              <a:rPr lang="en-US" sz="2800" b="0" dirty="0">
                <a:solidFill>
                  <a:schemeClr val="tx1"/>
                </a:solidFill>
                <a:effectLst/>
              </a:rPr>
              <a:t>. </a:t>
            </a:r>
            <a:r>
              <a:rPr lang="en-US" sz="2800" b="0" dirty="0" err="1">
                <a:solidFill>
                  <a:schemeClr val="tx1"/>
                </a:solidFill>
                <a:effectLst/>
              </a:rPr>
              <a:t>Trong</a:t>
            </a:r>
            <a:r>
              <a:rPr lang="en-US" sz="2800" b="0" dirty="0">
                <a:solidFill>
                  <a:schemeClr val="tx1"/>
                </a:solidFill>
                <a:effectLst/>
              </a:rPr>
              <a:t> </a:t>
            </a:r>
            <a:r>
              <a:rPr lang="en-US" sz="2800" b="0" dirty="0" err="1">
                <a:solidFill>
                  <a:schemeClr val="tx1"/>
                </a:solidFill>
                <a:effectLst/>
              </a:rPr>
              <a:t>tập</a:t>
            </a:r>
            <a:r>
              <a:rPr lang="en-US" sz="2800" b="0" dirty="0">
                <a:solidFill>
                  <a:schemeClr val="tx1"/>
                </a:solidFill>
                <a:effectLst/>
              </a:rPr>
              <a:t> </a:t>
            </a:r>
            <a:r>
              <a:rPr lang="en-US" sz="2800" b="0" dirty="0" err="1">
                <a:solidFill>
                  <a:schemeClr val="tx1"/>
                </a:solidFill>
                <a:effectLst/>
              </a:rPr>
              <a:t>thể</a:t>
            </a:r>
            <a:r>
              <a:rPr lang="en-US" sz="2800" b="0" dirty="0">
                <a:solidFill>
                  <a:schemeClr val="tx1"/>
                </a:solidFill>
                <a:effectLst/>
              </a:rPr>
              <a:t> </a:t>
            </a:r>
            <a:r>
              <a:rPr lang="en-US" sz="2800" b="0" dirty="0" err="1">
                <a:solidFill>
                  <a:schemeClr val="tx1"/>
                </a:solidFill>
                <a:effectLst/>
              </a:rPr>
              <a:t>đang</a:t>
            </a:r>
            <a:r>
              <a:rPr lang="en-US" sz="2800" b="0" dirty="0">
                <a:solidFill>
                  <a:schemeClr val="tx1"/>
                </a:solidFill>
                <a:effectLst/>
              </a:rPr>
              <a:t> </a:t>
            </a:r>
            <a:r>
              <a:rPr lang="en-US" sz="2800" b="0" dirty="0" err="1">
                <a:solidFill>
                  <a:schemeClr val="tx1"/>
                </a:solidFill>
                <a:effectLst/>
              </a:rPr>
              <a:t>có</a:t>
            </a:r>
            <a:r>
              <a:rPr lang="en-US" sz="2800" b="0" dirty="0">
                <a:solidFill>
                  <a:schemeClr val="tx1"/>
                </a:solidFill>
                <a:effectLst/>
              </a:rPr>
              <a:t> </a:t>
            </a:r>
            <a:r>
              <a:rPr lang="en-US" sz="2800" b="0" dirty="0" err="1">
                <a:solidFill>
                  <a:schemeClr val="tx1"/>
                </a:solidFill>
                <a:effectLst/>
              </a:rPr>
              <a:t>sự</a:t>
            </a:r>
            <a:r>
              <a:rPr lang="en-US" sz="2800" b="0" dirty="0">
                <a:solidFill>
                  <a:schemeClr val="tx1"/>
                </a:solidFill>
                <a:effectLst/>
              </a:rPr>
              <a:t> </a:t>
            </a:r>
            <a:r>
              <a:rPr lang="en-US" sz="2800" b="0" dirty="0" err="1">
                <a:solidFill>
                  <a:schemeClr val="tx1"/>
                </a:solidFill>
                <a:effectLst/>
              </a:rPr>
              <a:t>cạnh</a:t>
            </a:r>
            <a:r>
              <a:rPr lang="en-US" sz="2800" b="0" dirty="0">
                <a:solidFill>
                  <a:schemeClr val="tx1"/>
                </a:solidFill>
                <a:effectLst/>
              </a:rPr>
              <a:t> </a:t>
            </a:r>
            <a:r>
              <a:rPr lang="en-US" sz="2800" b="0" dirty="0" err="1">
                <a:solidFill>
                  <a:schemeClr val="tx1"/>
                </a:solidFill>
                <a:effectLst/>
              </a:rPr>
              <a:t>tranh</a:t>
            </a:r>
            <a:r>
              <a:rPr lang="en-US" sz="2800" b="0" dirty="0">
                <a:solidFill>
                  <a:schemeClr val="tx1"/>
                </a:solidFill>
                <a:effectLst/>
              </a:rPr>
              <a:t> </a:t>
            </a:r>
            <a:r>
              <a:rPr lang="en-US" sz="2800" b="0" dirty="0" err="1">
                <a:solidFill>
                  <a:schemeClr val="tx1"/>
                </a:solidFill>
                <a:effectLst/>
              </a:rPr>
              <a:t>để</a:t>
            </a:r>
            <a:r>
              <a:rPr lang="en-US" sz="2800" b="0" dirty="0">
                <a:solidFill>
                  <a:schemeClr val="tx1"/>
                </a:solidFill>
                <a:effectLst/>
              </a:rPr>
              <a:t> </a:t>
            </a:r>
            <a:r>
              <a:rPr lang="en-US" sz="2800" b="0" dirty="0" err="1">
                <a:solidFill>
                  <a:schemeClr val="tx1"/>
                </a:solidFill>
                <a:effectLst/>
              </a:rPr>
              <a:t>xác</a:t>
            </a:r>
            <a:r>
              <a:rPr lang="en-US" sz="2800" b="0" dirty="0">
                <a:solidFill>
                  <a:schemeClr val="tx1"/>
                </a:solidFill>
                <a:effectLst/>
              </a:rPr>
              <a:t> </a:t>
            </a:r>
            <a:r>
              <a:rPr lang="en-US" sz="2800" b="0" dirty="0" err="1">
                <a:solidFill>
                  <a:schemeClr val="tx1"/>
                </a:solidFill>
                <a:effectLst/>
              </a:rPr>
              <a:t>định</a:t>
            </a:r>
            <a:r>
              <a:rPr lang="en-US" sz="2800" b="0" dirty="0">
                <a:solidFill>
                  <a:schemeClr val="tx1"/>
                </a:solidFill>
                <a:effectLst/>
              </a:rPr>
              <a:t> </a:t>
            </a:r>
            <a:r>
              <a:rPr lang="en-US" sz="2800" b="0" dirty="0" err="1">
                <a:solidFill>
                  <a:schemeClr val="tx1"/>
                </a:solidFill>
                <a:effectLst/>
              </a:rPr>
              <a:t>thủ</a:t>
            </a:r>
            <a:r>
              <a:rPr lang="en-US" sz="2800" b="0" dirty="0">
                <a:solidFill>
                  <a:schemeClr val="tx1"/>
                </a:solidFill>
                <a:effectLst/>
              </a:rPr>
              <a:t> </a:t>
            </a:r>
            <a:r>
              <a:rPr lang="en-US" sz="2800" b="0" dirty="0" err="1">
                <a:solidFill>
                  <a:schemeClr val="tx1"/>
                </a:solidFill>
                <a:effectLst/>
              </a:rPr>
              <a:t>lĩnh</a:t>
            </a:r>
            <a:r>
              <a:rPr lang="en-US" sz="2800" b="0" dirty="0">
                <a:solidFill>
                  <a:schemeClr val="tx1"/>
                </a:solidFill>
                <a:effectLst/>
              </a:rPr>
              <a:t> </a:t>
            </a:r>
            <a:r>
              <a:rPr lang="en-US" sz="2800" b="0" dirty="0" err="1">
                <a:solidFill>
                  <a:schemeClr val="tx1"/>
                </a:solidFill>
                <a:effectLst/>
              </a:rPr>
              <a:t>của</a:t>
            </a:r>
            <a:r>
              <a:rPr lang="en-US" sz="2800" b="0" dirty="0">
                <a:solidFill>
                  <a:schemeClr val="tx1"/>
                </a:solidFill>
                <a:effectLst/>
              </a:rPr>
              <a:t> </a:t>
            </a:r>
            <a:r>
              <a:rPr lang="en-US" sz="2800" b="0" dirty="0" err="1">
                <a:solidFill>
                  <a:schemeClr val="tx1"/>
                </a:solidFill>
                <a:effectLst/>
              </a:rPr>
              <a:t>từng</a:t>
            </a:r>
            <a:r>
              <a:rPr lang="en-US" sz="2800" b="0" dirty="0">
                <a:solidFill>
                  <a:schemeClr val="tx1"/>
                </a:solidFill>
                <a:effectLst/>
              </a:rPr>
              <a:t> </a:t>
            </a:r>
            <a:r>
              <a:rPr lang="en-US" sz="2800" b="0" dirty="0" err="1">
                <a:solidFill>
                  <a:schemeClr val="tx1"/>
                </a:solidFill>
                <a:effectLst/>
              </a:rPr>
              <a:t>nhóm</a:t>
            </a:r>
            <a:r>
              <a:rPr lang="en-US" sz="2800" b="0" dirty="0">
                <a:solidFill>
                  <a:schemeClr val="tx1"/>
                </a:solidFill>
                <a:effectLst/>
              </a:rPr>
              <a:t>.</a:t>
            </a:r>
            <a:r>
              <a:rPr lang="en-US" sz="2800" dirty="0">
                <a:effectLst/>
              </a:rPr>
              <a:t/>
            </a:r>
            <a:br>
              <a:rPr lang="en-US" sz="2800" dirty="0">
                <a:effectLst/>
              </a:rPr>
            </a:br>
            <a:endParaRPr lang="en-US" sz="2800" dirty="0"/>
          </a:p>
        </p:txBody>
      </p:sp>
    </p:spTree>
    <p:extLst>
      <p:ext uri="{BB962C8B-B14F-4D97-AF65-F5344CB8AC3E}">
        <p14:creationId xmlns:p14="http://schemas.microsoft.com/office/powerpoint/2010/main" val="8216399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838200"/>
            <a:ext cx="7924800" cy="5539978"/>
          </a:xfrm>
          <a:prstGeom prst="rect">
            <a:avLst/>
          </a:prstGeom>
        </p:spPr>
        <p:txBody>
          <a:bodyPr wrap="square">
            <a:spAutoFit/>
          </a:bodyPr>
          <a:lstStyle/>
          <a:p>
            <a:pPr marL="457200" indent="-457200">
              <a:buFont typeface="Wingdings" pitchFamily="2" charset="2"/>
              <a:buChar char="["/>
            </a:pPr>
            <a:r>
              <a:rPr lang="en-US" sz="2800" b="1" i="1" dirty="0" err="1"/>
              <a:t>Giai</a:t>
            </a:r>
            <a:r>
              <a:rPr lang="en-US" sz="2800" b="1" i="1" dirty="0"/>
              <a:t> </a:t>
            </a:r>
            <a:r>
              <a:rPr lang="en-US" sz="2800" b="1" i="1" dirty="0" err="1"/>
              <a:t>đoạn</a:t>
            </a:r>
            <a:r>
              <a:rPr lang="en-US" sz="2800" b="1" i="1" dirty="0"/>
              <a:t> </a:t>
            </a:r>
            <a:r>
              <a:rPr lang="en-US" sz="2800" b="1" i="1" dirty="0" err="1"/>
              <a:t>thứ</a:t>
            </a:r>
            <a:r>
              <a:rPr lang="en-US" sz="2800" b="1" i="1" dirty="0"/>
              <a:t> </a:t>
            </a:r>
            <a:r>
              <a:rPr lang="en-US" sz="2800" b="1" i="1" dirty="0" err="1"/>
              <a:t>hai</a:t>
            </a:r>
            <a:r>
              <a:rPr lang="en-US" sz="2800" dirty="0"/>
              <a:t>: </a:t>
            </a:r>
            <a:r>
              <a:rPr lang="en-US" sz="2800" dirty="0" err="1"/>
              <a:t>Giai</a:t>
            </a:r>
            <a:r>
              <a:rPr lang="en-US" sz="2800" dirty="0"/>
              <a:t> </a:t>
            </a:r>
            <a:r>
              <a:rPr lang="en-US" sz="2800" dirty="0" err="1"/>
              <a:t>phân</a:t>
            </a:r>
            <a:r>
              <a:rPr lang="en-US" sz="2800" dirty="0"/>
              <a:t> </a:t>
            </a:r>
            <a:r>
              <a:rPr lang="en-US" sz="2800" dirty="0" err="1"/>
              <a:t>hoá</a:t>
            </a:r>
            <a:r>
              <a:rPr lang="en-US" sz="2800" dirty="0"/>
              <a:t> </a:t>
            </a:r>
            <a:r>
              <a:rPr lang="en-US" sz="2800" dirty="0" err="1"/>
              <a:t>về</a:t>
            </a:r>
            <a:r>
              <a:rPr lang="en-US" sz="2800" dirty="0"/>
              <a:t> </a:t>
            </a:r>
            <a:r>
              <a:rPr lang="en-US" sz="2800" dirty="0" err="1"/>
              <a:t>cấu</a:t>
            </a:r>
            <a:r>
              <a:rPr lang="en-US" sz="2800" dirty="0"/>
              <a:t> </a:t>
            </a:r>
            <a:r>
              <a:rPr lang="en-US" sz="2800" dirty="0" err="1"/>
              <a:t>trúc</a:t>
            </a:r>
            <a:r>
              <a:rPr lang="en-US" sz="2800" dirty="0"/>
              <a:t> </a:t>
            </a:r>
            <a:r>
              <a:rPr lang="en-US" sz="2800" dirty="0" err="1"/>
              <a:t>của</a:t>
            </a:r>
            <a:r>
              <a:rPr lang="en-US" sz="2800" dirty="0"/>
              <a:t> </a:t>
            </a:r>
            <a:r>
              <a:rPr lang="en-US" sz="2800" dirty="0" err="1"/>
              <a:t>tập</a:t>
            </a:r>
            <a:r>
              <a:rPr lang="en-US" sz="2800" dirty="0"/>
              <a:t> </a:t>
            </a:r>
            <a:r>
              <a:rPr lang="en-US" sz="2800" dirty="0" err="1"/>
              <a:t>thể</a:t>
            </a:r>
            <a:r>
              <a:rPr lang="en-US" sz="2800" dirty="0"/>
              <a:t>. </a:t>
            </a:r>
            <a:r>
              <a:rPr lang="en-US" sz="2800" dirty="0" err="1"/>
              <a:t>Trong</a:t>
            </a:r>
            <a:r>
              <a:rPr lang="en-US" sz="2800" dirty="0"/>
              <a:t> </a:t>
            </a:r>
            <a:r>
              <a:rPr lang="en-US" sz="2800" dirty="0" err="1"/>
              <a:t>giai</a:t>
            </a:r>
            <a:r>
              <a:rPr lang="en-US" sz="2800" dirty="0"/>
              <a:t> </a:t>
            </a:r>
            <a:r>
              <a:rPr lang="en-US" sz="2800" dirty="0" err="1"/>
              <a:t>đoạn</a:t>
            </a:r>
            <a:r>
              <a:rPr lang="en-US" sz="2800" dirty="0"/>
              <a:t> </a:t>
            </a:r>
            <a:r>
              <a:rPr lang="en-US" sz="2800" dirty="0" err="1"/>
              <a:t>này</a:t>
            </a:r>
            <a:r>
              <a:rPr lang="en-US" sz="2800" dirty="0"/>
              <a:t> </a:t>
            </a:r>
            <a:r>
              <a:rPr lang="en-US" sz="2800" dirty="0" err="1"/>
              <a:t>một</a:t>
            </a:r>
            <a:r>
              <a:rPr lang="en-US" sz="2800" dirty="0"/>
              <a:t> </a:t>
            </a:r>
            <a:r>
              <a:rPr lang="en-US" sz="2800" dirty="0" err="1"/>
              <a:t>số</a:t>
            </a:r>
            <a:r>
              <a:rPr lang="en-US" sz="2800" dirty="0"/>
              <a:t> </a:t>
            </a:r>
            <a:r>
              <a:rPr lang="en-US" sz="2800" dirty="0" err="1"/>
              <a:t>thành</a:t>
            </a:r>
            <a:r>
              <a:rPr lang="en-US" sz="2800" dirty="0"/>
              <a:t> </a:t>
            </a:r>
            <a:r>
              <a:rPr lang="en-US" sz="2800" dirty="0" err="1"/>
              <a:t>viên</a:t>
            </a:r>
            <a:r>
              <a:rPr lang="en-US" sz="2800" dirty="0"/>
              <a:t> </a:t>
            </a:r>
            <a:r>
              <a:rPr lang="en-US" sz="2800" dirty="0" err="1"/>
              <a:t>có</a:t>
            </a:r>
            <a:r>
              <a:rPr lang="en-US" sz="2800" dirty="0"/>
              <a:t> ý </a:t>
            </a:r>
            <a:r>
              <a:rPr lang="en-US" sz="2800" dirty="0" err="1"/>
              <a:t>thức</a:t>
            </a:r>
            <a:r>
              <a:rPr lang="en-US" sz="2800" dirty="0"/>
              <a:t> </a:t>
            </a:r>
            <a:r>
              <a:rPr lang="en-US" sz="2800" dirty="0" err="1"/>
              <a:t>hình</a:t>
            </a:r>
            <a:r>
              <a:rPr lang="en-US" sz="2800" dirty="0"/>
              <a:t> </a:t>
            </a:r>
            <a:r>
              <a:rPr lang="en-US" sz="2800" dirty="0" err="1"/>
              <a:t>thành</a:t>
            </a:r>
            <a:r>
              <a:rPr lang="en-US" sz="2800" dirty="0"/>
              <a:t> </a:t>
            </a:r>
            <a:r>
              <a:rPr lang="en-US" sz="2800" dirty="0" err="1"/>
              <a:t>đội</a:t>
            </a:r>
            <a:r>
              <a:rPr lang="en-US" sz="2800" dirty="0"/>
              <a:t> </a:t>
            </a:r>
            <a:r>
              <a:rPr lang="en-US" sz="2800" dirty="0" err="1"/>
              <a:t>ngũ</a:t>
            </a:r>
            <a:r>
              <a:rPr lang="en-US" sz="2800" dirty="0"/>
              <a:t> </a:t>
            </a:r>
            <a:r>
              <a:rPr lang="en-US" sz="2800" dirty="0" err="1"/>
              <a:t>cốt</a:t>
            </a:r>
            <a:r>
              <a:rPr lang="en-US" sz="2800" dirty="0"/>
              <a:t> </a:t>
            </a:r>
            <a:r>
              <a:rPr lang="en-US" sz="2800" dirty="0" err="1"/>
              <a:t>cán</a:t>
            </a:r>
            <a:r>
              <a:rPr lang="en-US" sz="2800" dirty="0"/>
              <a:t> </a:t>
            </a:r>
            <a:r>
              <a:rPr lang="en-US" sz="2800" dirty="0" err="1"/>
              <a:t>làm</a:t>
            </a:r>
            <a:r>
              <a:rPr lang="en-US" sz="2800" dirty="0"/>
              <a:t> </a:t>
            </a:r>
            <a:r>
              <a:rPr lang="en-US" sz="2800" dirty="0" err="1"/>
              <a:t>chỗ</a:t>
            </a:r>
            <a:r>
              <a:rPr lang="en-US" sz="2800" dirty="0"/>
              <a:t> </a:t>
            </a:r>
            <a:r>
              <a:rPr lang="en-US" sz="2800" dirty="0" err="1"/>
              <a:t>dựa</a:t>
            </a:r>
            <a:r>
              <a:rPr lang="en-US" sz="2800" dirty="0"/>
              <a:t> </a:t>
            </a:r>
            <a:r>
              <a:rPr lang="en-US" sz="2800" dirty="0" err="1"/>
              <a:t>cho</a:t>
            </a:r>
            <a:r>
              <a:rPr lang="en-US" sz="2800" dirty="0"/>
              <a:t> </a:t>
            </a:r>
            <a:r>
              <a:rPr lang="en-US" sz="2800" dirty="0" err="1"/>
              <a:t>nhà</a:t>
            </a:r>
            <a:r>
              <a:rPr lang="en-US" sz="2800" dirty="0"/>
              <a:t> </a:t>
            </a:r>
            <a:r>
              <a:rPr lang="en-US" sz="2800" dirty="0" err="1"/>
              <a:t>quản</a:t>
            </a:r>
            <a:r>
              <a:rPr lang="en-US" sz="2800" dirty="0"/>
              <a:t> </a:t>
            </a:r>
            <a:r>
              <a:rPr lang="en-US" sz="2800" dirty="0" err="1"/>
              <a:t>trị</a:t>
            </a:r>
            <a:r>
              <a:rPr lang="en-US" sz="2800" dirty="0"/>
              <a:t>, </a:t>
            </a:r>
            <a:r>
              <a:rPr lang="en-US" sz="2800" dirty="0" err="1"/>
              <a:t>một</a:t>
            </a:r>
            <a:r>
              <a:rPr lang="en-US" sz="2800" dirty="0"/>
              <a:t> </a:t>
            </a:r>
            <a:r>
              <a:rPr lang="en-US" sz="2800" dirty="0" err="1"/>
              <a:t>số</a:t>
            </a:r>
            <a:r>
              <a:rPr lang="en-US" sz="2800" dirty="0"/>
              <a:t> </a:t>
            </a:r>
            <a:r>
              <a:rPr lang="en-US" sz="2800" dirty="0" err="1"/>
              <a:t>khác</a:t>
            </a:r>
            <a:r>
              <a:rPr lang="en-US" sz="2800" dirty="0"/>
              <a:t> </a:t>
            </a:r>
            <a:r>
              <a:rPr lang="en-US" sz="2800" dirty="0" err="1"/>
              <a:t>thụ</a:t>
            </a:r>
            <a:r>
              <a:rPr lang="en-US" sz="2800" dirty="0"/>
              <a:t> </a:t>
            </a:r>
            <a:r>
              <a:rPr lang="en-US" sz="2800" dirty="0" err="1"/>
              <a:t>động</a:t>
            </a:r>
            <a:r>
              <a:rPr lang="en-US" sz="2800" dirty="0"/>
              <a:t> </a:t>
            </a:r>
            <a:r>
              <a:rPr lang="en-US" sz="2800" dirty="0" err="1"/>
              <a:t>nhưng</a:t>
            </a:r>
            <a:r>
              <a:rPr lang="en-US" sz="2800" dirty="0"/>
              <a:t> </a:t>
            </a:r>
            <a:r>
              <a:rPr lang="en-US" sz="2800" dirty="0" err="1"/>
              <a:t>có</a:t>
            </a:r>
            <a:r>
              <a:rPr lang="en-US" sz="2800" dirty="0"/>
              <a:t> ý </a:t>
            </a:r>
            <a:r>
              <a:rPr lang="en-US" sz="2800" dirty="0" err="1"/>
              <a:t>thức</a:t>
            </a:r>
            <a:r>
              <a:rPr lang="en-US" sz="2800" dirty="0"/>
              <a:t> </a:t>
            </a:r>
            <a:r>
              <a:rPr lang="en-US" sz="2800" dirty="0" err="1"/>
              <a:t>tương</a:t>
            </a:r>
            <a:r>
              <a:rPr lang="en-US" sz="2800" dirty="0"/>
              <a:t> </a:t>
            </a:r>
            <a:r>
              <a:rPr lang="en-US" sz="2800" dirty="0" err="1"/>
              <a:t>đối</a:t>
            </a:r>
            <a:r>
              <a:rPr lang="en-US" sz="2800" dirty="0"/>
              <a:t> </a:t>
            </a:r>
            <a:r>
              <a:rPr lang="en-US" sz="2800" dirty="0" err="1"/>
              <a:t>tốt</a:t>
            </a:r>
            <a:r>
              <a:rPr lang="en-US" sz="2800" dirty="0"/>
              <a:t>, </a:t>
            </a:r>
            <a:r>
              <a:rPr lang="en-US" sz="2800" dirty="0" err="1"/>
              <a:t>một</a:t>
            </a:r>
            <a:r>
              <a:rPr lang="en-US" sz="2800" dirty="0"/>
              <a:t> </a:t>
            </a:r>
            <a:r>
              <a:rPr lang="en-US" sz="2800" dirty="0" err="1"/>
              <a:t>số</a:t>
            </a:r>
            <a:r>
              <a:rPr lang="en-US" sz="2800" dirty="0"/>
              <a:t> </a:t>
            </a:r>
            <a:r>
              <a:rPr lang="en-US" sz="2800" dirty="0" err="1"/>
              <a:t>khác</a:t>
            </a:r>
            <a:r>
              <a:rPr lang="en-US" sz="2800" dirty="0"/>
              <a:t> </a:t>
            </a:r>
            <a:r>
              <a:rPr lang="en-US" sz="2800" dirty="0" err="1"/>
              <a:t>có</a:t>
            </a:r>
            <a:r>
              <a:rPr lang="en-US" sz="2800" dirty="0"/>
              <a:t> ý </a:t>
            </a:r>
            <a:r>
              <a:rPr lang="en-US" sz="2800" dirty="0" err="1"/>
              <a:t>thức</a:t>
            </a:r>
            <a:r>
              <a:rPr lang="en-US" sz="2800" dirty="0"/>
              <a:t> </a:t>
            </a:r>
            <a:r>
              <a:rPr lang="en-US" sz="2800" dirty="0" err="1"/>
              <a:t>tiêu</a:t>
            </a:r>
            <a:r>
              <a:rPr lang="en-US" sz="2800" dirty="0"/>
              <a:t> </a:t>
            </a:r>
            <a:r>
              <a:rPr lang="en-US" sz="2800" dirty="0" err="1"/>
              <a:t>cực</a:t>
            </a:r>
            <a:r>
              <a:rPr lang="en-US" sz="2800" dirty="0"/>
              <a:t>. </a:t>
            </a:r>
            <a:r>
              <a:rPr lang="en-US" sz="2800" dirty="0" err="1"/>
              <a:t>Nói</a:t>
            </a:r>
            <a:r>
              <a:rPr lang="en-US" sz="2800" dirty="0"/>
              <a:t> </a:t>
            </a:r>
            <a:r>
              <a:rPr lang="en-US" sz="2800" dirty="0" err="1"/>
              <a:t>chung</a:t>
            </a:r>
            <a:r>
              <a:rPr lang="en-US" sz="2800" dirty="0"/>
              <a:t> </a:t>
            </a:r>
            <a:r>
              <a:rPr lang="en-US" sz="2800" dirty="0" err="1"/>
              <a:t>trong</a:t>
            </a:r>
            <a:r>
              <a:rPr lang="en-US" sz="2800" dirty="0"/>
              <a:t> </a:t>
            </a:r>
            <a:r>
              <a:rPr lang="en-US" sz="2800" dirty="0" err="1"/>
              <a:t>tập</a:t>
            </a:r>
            <a:r>
              <a:rPr lang="en-US" sz="2800" dirty="0"/>
              <a:t> </a:t>
            </a:r>
            <a:r>
              <a:rPr lang="en-US" sz="2800" dirty="0" err="1"/>
              <a:t>thể</a:t>
            </a:r>
            <a:r>
              <a:rPr lang="en-US" sz="2800" dirty="0"/>
              <a:t> </a:t>
            </a:r>
            <a:r>
              <a:rPr lang="en-US" sz="2800" dirty="0" err="1"/>
              <a:t>chưa</a:t>
            </a:r>
            <a:r>
              <a:rPr lang="en-US" sz="2800" dirty="0"/>
              <a:t> </a:t>
            </a:r>
            <a:r>
              <a:rPr lang="en-US" sz="2800" dirty="0" err="1"/>
              <a:t>có</a:t>
            </a:r>
            <a:r>
              <a:rPr lang="en-US" sz="2800" dirty="0"/>
              <a:t> </a:t>
            </a:r>
            <a:r>
              <a:rPr lang="en-US" sz="2800" dirty="0" err="1"/>
              <a:t>sự</a:t>
            </a:r>
            <a:r>
              <a:rPr lang="en-US" sz="2800" dirty="0"/>
              <a:t> </a:t>
            </a:r>
            <a:r>
              <a:rPr lang="en-US" sz="2800" dirty="0" err="1"/>
              <a:t>thống</a:t>
            </a:r>
            <a:r>
              <a:rPr lang="en-US" sz="2800" dirty="0"/>
              <a:t> </a:t>
            </a:r>
            <a:r>
              <a:rPr lang="en-US" sz="2800" dirty="0" err="1"/>
              <a:t>nhất</a:t>
            </a:r>
            <a:r>
              <a:rPr lang="en-US" sz="2800" dirty="0"/>
              <a:t> </a:t>
            </a:r>
            <a:r>
              <a:rPr lang="en-US" sz="2800" dirty="0" err="1"/>
              <a:t>và</a:t>
            </a:r>
            <a:r>
              <a:rPr lang="en-US" sz="2800" dirty="0"/>
              <a:t> </a:t>
            </a:r>
            <a:r>
              <a:rPr lang="en-US" sz="2800" dirty="0" err="1"/>
              <a:t>tự</a:t>
            </a:r>
            <a:r>
              <a:rPr lang="en-US" sz="2800" dirty="0"/>
              <a:t> </a:t>
            </a:r>
            <a:r>
              <a:rPr lang="en-US" sz="2800" dirty="0" err="1"/>
              <a:t>giác</a:t>
            </a:r>
            <a:r>
              <a:rPr lang="en-US" sz="2800" dirty="0"/>
              <a:t> </a:t>
            </a:r>
            <a:r>
              <a:rPr lang="en-US" sz="2800" dirty="0" err="1"/>
              <a:t>trong</a:t>
            </a:r>
            <a:r>
              <a:rPr lang="en-US" sz="2800" dirty="0"/>
              <a:t> </a:t>
            </a:r>
            <a:r>
              <a:rPr lang="en-US" sz="2800" dirty="0" err="1"/>
              <a:t>hoạt</a:t>
            </a:r>
            <a:r>
              <a:rPr lang="en-US" sz="2800" dirty="0"/>
              <a:t> </a:t>
            </a:r>
            <a:r>
              <a:rPr lang="en-US" sz="2800" dirty="0" err="1"/>
              <a:t>động</a:t>
            </a:r>
            <a:r>
              <a:rPr lang="en-US" sz="2800" dirty="0" smtClean="0"/>
              <a:t>.</a:t>
            </a:r>
          </a:p>
          <a:p>
            <a:pPr marL="457200" indent="-457200">
              <a:buFont typeface="Wingdings" pitchFamily="2" charset="2"/>
              <a:buChar char="["/>
            </a:pPr>
            <a:r>
              <a:rPr lang="en-US" sz="2800" b="1" i="1" dirty="0" err="1" smtClean="0"/>
              <a:t>Giai</a:t>
            </a:r>
            <a:r>
              <a:rPr lang="en-US" sz="2800" b="1" i="1" dirty="0" smtClean="0"/>
              <a:t> </a:t>
            </a:r>
            <a:r>
              <a:rPr lang="en-US" sz="2800" b="1" i="1" dirty="0" err="1"/>
              <a:t>đoạn</a:t>
            </a:r>
            <a:r>
              <a:rPr lang="en-US" sz="2800" b="1" i="1" dirty="0"/>
              <a:t> </a:t>
            </a:r>
            <a:r>
              <a:rPr lang="en-US" sz="2800" b="1" i="1" dirty="0" err="1"/>
              <a:t>thứ</a:t>
            </a:r>
            <a:r>
              <a:rPr lang="en-US" sz="2800" b="1" i="1" dirty="0"/>
              <a:t> </a:t>
            </a:r>
            <a:r>
              <a:rPr lang="en-US" sz="2800" b="1" i="1" dirty="0" err="1"/>
              <a:t>ba</a:t>
            </a:r>
            <a:r>
              <a:rPr lang="en-US" sz="2800" b="1" i="1" dirty="0"/>
              <a:t>: </a:t>
            </a:r>
            <a:r>
              <a:rPr lang="en-US" sz="2800" dirty="0" err="1"/>
              <a:t>tập</a:t>
            </a:r>
            <a:r>
              <a:rPr lang="en-US" sz="2800" dirty="0"/>
              <a:t> </a:t>
            </a:r>
            <a:r>
              <a:rPr lang="en-US" sz="2800" dirty="0" err="1"/>
              <a:t>thể</a:t>
            </a:r>
            <a:r>
              <a:rPr lang="en-US" sz="2800" dirty="0"/>
              <a:t> </a:t>
            </a:r>
            <a:r>
              <a:rPr lang="en-US" sz="2800" dirty="0" err="1"/>
              <a:t>đã</a:t>
            </a:r>
            <a:r>
              <a:rPr lang="en-US" sz="2800" dirty="0"/>
              <a:t> </a:t>
            </a:r>
            <a:r>
              <a:rPr lang="en-US" sz="2800" dirty="0" err="1"/>
              <a:t>hình</a:t>
            </a:r>
            <a:r>
              <a:rPr lang="en-US" sz="2800" dirty="0"/>
              <a:t> </a:t>
            </a:r>
            <a:r>
              <a:rPr lang="en-US" sz="2800" dirty="0" err="1"/>
              <a:t>thành</a:t>
            </a:r>
            <a:r>
              <a:rPr lang="en-US" sz="2800" dirty="0"/>
              <a:t> </a:t>
            </a:r>
            <a:r>
              <a:rPr lang="en-US" sz="2800" dirty="0" err="1"/>
              <a:t>trọn</a:t>
            </a:r>
            <a:r>
              <a:rPr lang="en-US" sz="2800" dirty="0"/>
              <a:t> </a:t>
            </a:r>
            <a:r>
              <a:rPr lang="en-US" sz="2800" dirty="0" err="1"/>
              <a:t>vẹn</a:t>
            </a:r>
            <a:r>
              <a:rPr lang="en-US" sz="2800" dirty="0"/>
              <a:t>, </a:t>
            </a:r>
            <a:r>
              <a:rPr lang="en-US" sz="2800" dirty="0" err="1"/>
              <a:t>hoàn</a:t>
            </a:r>
            <a:r>
              <a:rPr lang="en-US" sz="2800" dirty="0"/>
              <a:t> </a:t>
            </a:r>
            <a:r>
              <a:rPr lang="en-US" sz="2800" dirty="0" err="1"/>
              <a:t>chỉnh</a:t>
            </a:r>
            <a:r>
              <a:rPr lang="en-US" sz="2800" dirty="0"/>
              <a:t>. </a:t>
            </a:r>
            <a:r>
              <a:rPr lang="en-US" sz="2800" dirty="0" err="1"/>
              <a:t>Trong</a:t>
            </a:r>
            <a:r>
              <a:rPr lang="en-US" sz="2800" dirty="0"/>
              <a:t> </a:t>
            </a:r>
            <a:r>
              <a:rPr lang="en-US" sz="2800" dirty="0" err="1"/>
              <a:t>giai</a:t>
            </a:r>
            <a:r>
              <a:rPr lang="en-US" sz="2800" dirty="0"/>
              <a:t> </a:t>
            </a:r>
            <a:r>
              <a:rPr lang="en-US" sz="2800" dirty="0" err="1"/>
              <a:t>đoạn</a:t>
            </a:r>
            <a:r>
              <a:rPr lang="en-US" sz="2800" dirty="0"/>
              <a:t> </a:t>
            </a:r>
            <a:r>
              <a:rPr lang="en-US" sz="2800" dirty="0" err="1"/>
              <a:t>này</a:t>
            </a:r>
            <a:r>
              <a:rPr lang="en-US" sz="2800" dirty="0"/>
              <a:t> </a:t>
            </a:r>
            <a:r>
              <a:rPr lang="en-US" sz="2800" dirty="0" err="1"/>
              <a:t>tập</a:t>
            </a:r>
            <a:r>
              <a:rPr lang="en-US" sz="2800" dirty="0"/>
              <a:t> </a:t>
            </a:r>
            <a:r>
              <a:rPr lang="en-US" sz="2800" dirty="0" err="1"/>
              <a:t>thể</a:t>
            </a:r>
            <a:r>
              <a:rPr lang="en-US" sz="2800" dirty="0"/>
              <a:t> </a:t>
            </a:r>
            <a:r>
              <a:rPr lang="en-US" sz="2800" dirty="0" err="1"/>
              <a:t>đã</a:t>
            </a:r>
            <a:r>
              <a:rPr lang="en-US" sz="2800" dirty="0"/>
              <a:t> </a:t>
            </a:r>
            <a:r>
              <a:rPr lang="en-US" sz="2800" dirty="0" err="1"/>
              <a:t>có</a:t>
            </a:r>
            <a:r>
              <a:rPr lang="en-US" sz="2800" dirty="0"/>
              <a:t> </a:t>
            </a:r>
            <a:r>
              <a:rPr lang="en-US" sz="2800" dirty="0" err="1"/>
              <a:t>bầu</a:t>
            </a:r>
            <a:r>
              <a:rPr lang="en-US" sz="2800" dirty="0"/>
              <a:t> </a:t>
            </a:r>
            <a:r>
              <a:rPr lang="en-US" sz="2800" dirty="0" err="1"/>
              <a:t>không</a:t>
            </a:r>
            <a:r>
              <a:rPr lang="en-US" sz="2800" dirty="0"/>
              <a:t> </a:t>
            </a:r>
            <a:r>
              <a:rPr lang="en-US" sz="2800" dirty="0" err="1"/>
              <a:t>khí</a:t>
            </a:r>
            <a:r>
              <a:rPr lang="en-US" sz="2800" dirty="0"/>
              <a:t> </a:t>
            </a:r>
            <a:r>
              <a:rPr lang="en-US" sz="2800" dirty="0" err="1"/>
              <a:t>tâm</a:t>
            </a:r>
            <a:r>
              <a:rPr lang="en-US" sz="2800" dirty="0"/>
              <a:t> </a:t>
            </a:r>
            <a:r>
              <a:rPr lang="en-US" sz="2800" dirty="0" err="1"/>
              <a:t>lý-xã</a:t>
            </a:r>
            <a:r>
              <a:rPr lang="en-US" sz="2800" dirty="0"/>
              <a:t> </a:t>
            </a:r>
            <a:r>
              <a:rPr lang="en-US" sz="2800" dirty="0" err="1"/>
              <a:t>hội</a:t>
            </a:r>
            <a:r>
              <a:rPr lang="en-US" sz="2800" dirty="0"/>
              <a:t> </a:t>
            </a:r>
            <a:r>
              <a:rPr lang="en-US" sz="2800" dirty="0" err="1"/>
              <a:t>tương</a:t>
            </a:r>
            <a:r>
              <a:rPr lang="en-US" sz="2800" dirty="0"/>
              <a:t> </a:t>
            </a:r>
            <a:r>
              <a:rPr lang="en-US" sz="2800" dirty="0" err="1"/>
              <a:t>đối</a:t>
            </a:r>
            <a:r>
              <a:rPr lang="en-US" sz="2800" dirty="0"/>
              <a:t> </a:t>
            </a:r>
            <a:r>
              <a:rPr lang="en-US" sz="2800" dirty="0" err="1"/>
              <a:t>tốt</a:t>
            </a:r>
            <a:r>
              <a:rPr lang="en-US" sz="2800" dirty="0"/>
              <a:t>, </a:t>
            </a:r>
            <a:r>
              <a:rPr lang="en-US" sz="2800" dirty="0" err="1"/>
              <a:t>các</a:t>
            </a:r>
            <a:r>
              <a:rPr lang="en-US" sz="2800" dirty="0"/>
              <a:t> </a:t>
            </a:r>
            <a:r>
              <a:rPr lang="en-US" sz="2800" dirty="0" err="1"/>
              <a:t>thành</a:t>
            </a:r>
            <a:r>
              <a:rPr lang="en-US" sz="2800" dirty="0"/>
              <a:t> </a:t>
            </a:r>
            <a:r>
              <a:rPr lang="en-US" sz="2800" dirty="0" err="1"/>
              <a:t>viên</a:t>
            </a:r>
            <a:r>
              <a:rPr lang="en-US" sz="2800" dirty="0"/>
              <a:t> </a:t>
            </a:r>
            <a:r>
              <a:rPr lang="en-US" sz="2800" dirty="0" err="1"/>
              <a:t>trong</a:t>
            </a:r>
            <a:r>
              <a:rPr lang="en-US" sz="2800" dirty="0"/>
              <a:t> </a:t>
            </a:r>
            <a:r>
              <a:rPr lang="en-US" sz="2800" dirty="0" err="1"/>
              <a:t>tập</a:t>
            </a:r>
            <a:r>
              <a:rPr lang="en-US" sz="2800" dirty="0"/>
              <a:t> </a:t>
            </a:r>
            <a:r>
              <a:rPr lang="en-US" sz="2800" dirty="0" err="1"/>
              <a:t>thể</a:t>
            </a:r>
            <a:r>
              <a:rPr lang="en-US" sz="2800" dirty="0"/>
              <a:t> </a:t>
            </a:r>
            <a:r>
              <a:rPr lang="en-US" sz="2800" dirty="0" err="1"/>
              <a:t>phối</a:t>
            </a:r>
            <a:r>
              <a:rPr lang="en-US" sz="2800" dirty="0"/>
              <a:t> </a:t>
            </a:r>
            <a:r>
              <a:rPr lang="en-US" sz="2800" dirty="0" err="1"/>
              <a:t>hợp</a:t>
            </a:r>
            <a:r>
              <a:rPr lang="en-US" sz="2800" dirty="0"/>
              <a:t> </a:t>
            </a:r>
            <a:r>
              <a:rPr lang="en-US" sz="2800" dirty="0" err="1"/>
              <a:t>ăn</a:t>
            </a:r>
            <a:r>
              <a:rPr lang="en-US" sz="2800" dirty="0"/>
              <a:t> ý </a:t>
            </a:r>
            <a:r>
              <a:rPr lang="en-US" sz="2800" dirty="0" err="1"/>
              <a:t>với</a:t>
            </a:r>
            <a:r>
              <a:rPr lang="en-US" sz="2800" dirty="0"/>
              <a:t> </a:t>
            </a:r>
            <a:r>
              <a:rPr lang="en-US" sz="2800" dirty="0" err="1"/>
              <a:t>nhau</a:t>
            </a:r>
            <a:r>
              <a:rPr lang="en-US" sz="2800" dirty="0"/>
              <a:t>, </a:t>
            </a:r>
            <a:r>
              <a:rPr lang="en-US" sz="2800" dirty="0" err="1"/>
              <a:t>có</a:t>
            </a:r>
            <a:r>
              <a:rPr lang="en-US" sz="2800" dirty="0"/>
              <a:t> ý </a:t>
            </a:r>
            <a:r>
              <a:rPr lang="en-US" sz="2800" dirty="0" err="1"/>
              <a:t>thức</a:t>
            </a:r>
            <a:r>
              <a:rPr lang="en-US" sz="2800" dirty="0"/>
              <a:t> </a:t>
            </a:r>
            <a:r>
              <a:rPr lang="en-US" sz="2800" dirty="0" err="1"/>
              <a:t>kỷ</a:t>
            </a:r>
            <a:r>
              <a:rPr lang="en-US" sz="2800" dirty="0"/>
              <a:t> </a:t>
            </a:r>
            <a:r>
              <a:rPr lang="en-US" sz="2800" dirty="0" err="1"/>
              <a:t>luật</a:t>
            </a:r>
            <a:r>
              <a:rPr lang="en-US" sz="2800" dirty="0"/>
              <a:t> </a:t>
            </a:r>
            <a:r>
              <a:rPr lang="en-US" sz="2800" dirty="0" err="1"/>
              <a:t>và</a:t>
            </a:r>
            <a:r>
              <a:rPr lang="en-US" sz="2800" dirty="0"/>
              <a:t> </a:t>
            </a:r>
            <a:r>
              <a:rPr lang="en-US" sz="2800" dirty="0" err="1"/>
              <a:t>tinh</a:t>
            </a:r>
            <a:r>
              <a:rPr lang="en-US" sz="2800" dirty="0"/>
              <a:t> </a:t>
            </a:r>
            <a:r>
              <a:rPr lang="en-US" sz="2800" dirty="0" err="1"/>
              <a:t>thần</a:t>
            </a:r>
            <a:r>
              <a:rPr lang="en-US" sz="2800" dirty="0"/>
              <a:t> </a:t>
            </a:r>
            <a:r>
              <a:rPr lang="en-US" sz="2800" dirty="0" err="1"/>
              <a:t>tự</a:t>
            </a:r>
            <a:r>
              <a:rPr lang="en-US" sz="2800" dirty="0"/>
              <a:t> </a:t>
            </a:r>
            <a:r>
              <a:rPr lang="en-US" sz="2800" dirty="0" err="1"/>
              <a:t>giác</a:t>
            </a:r>
            <a:r>
              <a:rPr lang="en-US" sz="2800" dirty="0"/>
              <a:t> </a:t>
            </a:r>
            <a:r>
              <a:rPr lang="en-US" sz="2800" dirty="0" err="1"/>
              <a:t>cao</a:t>
            </a:r>
            <a:r>
              <a:rPr lang="en-US" sz="2800" dirty="0"/>
              <a:t>.</a:t>
            </a:r>
            <a:r>
              <a:rPr lang="en-US" dirty="0"/>
              <a:t/>
            </a:r>
            <a:br>
              <a:rPr lang="en-US" dirty="0"/>
            </a:br>
            <a:endParaRPr lang="en-US" dirty="0"/>
          </a:p>
        </p:txBody>
      </p:sp>
    </p:spTree>
    <p:extLst>
      <p:ext uri="{BB962C8B-B14F-4D97-AF65-F5344CB8AC3E}">
        <p14:creationId xmlns:p14="http://schemas.microsoft.com/office/powerpoint/2010/main" val="9540594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402281"/>
            <a:ext cx="4953000" cy="1143000"/>
          </a:xfrm>
        </p:spPr>
        <p:txBody>
          <a:bodyPr/>
          <a:lstStyle/>
          <a:p>
            <a:r>
              <a:rPr lang="en-US" sz="3200" i="1" dirty="0" err="1" smtClean="0">
                <a:solidFill>
                  <a:schemeClr val="tx1"/>
                </a:solidFill>
              </a:rPr>
              <a:t>Các</a:t>
            </a:r>
            <a:r>
              <a:rPr lang="en-US" sz="3200" i="1" dirty="0" smtClean="0">
                <a:solidFill>
                  <a:schemeClr val="tx1"/>
                </a:solidFill>
              </a:rPr>
              <a:t> </a:t>
            </a:r>
            <a:r>
              <a:rPr lang="en-US" sz="3200" i="1" dirty="0" err="1" smtClean="0">
                <a:solidFill>
                  <a:schemeClr val="tx1"/>
                </a:solidFill>
              </a:rPr>
              <a:t>giai</a:t>
            </a:r>
            <a:r>
              <a:rPr lang="en-US" sz="3200" i="1" dirty="0" smtClean="0">
                <a:solidFill>
                  <a:schemeClr val="tx1"/>
                </a:solidFill>
              </a:rPr>
              <a:t> </a:t>
            </a:r>
            <a:r>
              <a:rPr lang="en-US" sz="3200" i="1" dirty="0" err="1" smtClean="0">
                <a:solidFill>
                  <a:schemeClr val="tx1"/>
                </a:solidFill>
              </a:rPr>
              <a:t>đoạn</a:t>
            </a:r>
            <a:r>
              <a:rPr lang="en-US" sz="3200" i="1" dirty="0" smtClean="0">
                <a:solidFill>
                  <a:schemeClr val="tx1"/>
                </a:solidFill>
              </a:rPr>
              <a:t> </a:t>
            </a:r>
            <a:r>
              <a:rPr lang="en-US" sz="3200" i="1" dirty="0" err="1" smtClean="0">
                <a:solidFill>
                  <a:schemeClr val="tx1"/>
                </a:solidFill>
              </a:rPr>
              <a:t>phát</a:t>
            </a:r>
            <a:r>
              <a:rPr lang="en-US" sz="3200" i="1" dirty="0" smtClean="0">
                <a:solidFill>
                  <a:schemeClr val="tx1"/>
                </a:solidFill>
              </a:rPr>
              <a:t> </a:t>
            </a:r>
            <a:r>
              <a:rPr lang="en-US" sz="3200" i="1" dirty="0" err="1" smtClean="0">
                <a:solidFill>
                  <a:schemeClr val="tx1"/>
                </a:solidFill>
              </a:rPr>
              <a:t>triển</a:t>
            </a:r>
            <a:r>
              <a:rPr lang="en-US" sz="3200" i="1" dirty="0" smtClean="0">
                <a:solidFill>
                  <a:schemeClr val="tx1"/>
                </a:solidFill>
              </a:rPr>
              <a:t> </a:t>
            </a:r>
            <a:r>
              <a:rPr lang="en-US" sz="3200" i="1" dirty="0" err="1" smtClean="0">
                <a:solidFill>
                  <a:schemeClr val="tx1"/>
                </a:solidFill>
              </a:rPr>
              <a:t>của</a:t>
            </a:r>
            <a:r>
              <a:rPr lang="en-US" sz="3200" i="1" dirty="0" smtClean="0">
                <a:solidFill>
                  <a:schemeClr val="tx1"/>
                </a:solidFill>
              </a:rPr>
              <a:t> </a:t>
            </a:r>
            <a:r>
              <a:rPr lang="en-US" sz="3200" i="1" dirty="0" err="1" smtClean="0">
                <a:solidFill>
                  <a:schemeClr val="tx1"/>
                </a:solidFill>
              </a:rPr>
              <a:t>tập</a:t>
            </a:r>
            <a:r>
              <a:rPr lang="en-US" sz="3200" i="1" dirty="0" smtClean="0">
                <a:solidFill>
                  <a:schemeClr val="tx1"/>
                </a:solidFill>
              </a:rPr>
              <a:t> </a:t>
            </a:r>
            <a:r>
              <a:rPr lang="en-US" sz="3200" i="1" dirty="0" err="1" smtClean="0">
                <a:solidFill>
                  <a:schemeClr val="tx1"/>
                </a:solidFill>
              </a:rPr>
              <a:t>thể</a:t>
            </a:r>
            <a:endParaRPr lang="en-US" sz="3200" i="1" dirty="0">
              <a:solidFill>
                <a:schemeClr val="tx1"/>
              </a:solidFill>
            </a:endParaRPr>
          </a:p>
        </p:txBody>
      </p:sp>
      <p:sp>
        <p:nvSpPr>
          <p:cNvPr id="5" name="AutoShape 6" descr="data:image/jpeg;base64,/9j/4AAQSkZJRgABAQAAAQABAAD/2wCEAAkGBhIQEBAQEBIQEBAQDw8QEBAUFBQPDxAPFBUVFRYQFRQXHCYfFxkjGRIUHy8gIycpLSwsFR4xNTAqNiYrLCkBCQoKDgwOGg8PGiwlHyQqKjEpLCosLCwwLC01LSksLyk0KSwsLCksKikpLiwsLi8sLCwpLCwpLSwsKSksKSosLP/AABEIAOEA4QMBIgACEQEDEQH/xAAcAAABBQEBAQAAAAAAAAAAAAAAAQMEBQYCBwj/xABEEAABAwIDBQUFBgQEBQUBAAABAAIDBBEFEiEGEzFBUQciYXGBFDKRobEjQlKCwdEzYnKSFUNT4WNzsvDxJYOjwsMX/8QAGwEBAAIDAQEAAAAAAAAAAAAAAAMFAgQGAQf/xAAwEQACAQMCBQEHBAMBAAAAAAAAAQIDBBESIQUTMUFRImFxgZGxweEyodHwBiPxFP/aAAwDAQACEQMRAD8A9xQhCAELlzrJveIB3MkzLjOjMgO8yUOTWdcF6AkoTEc+tin0AIQhACEIQAhCEAIQhACamnDAXOIa1ouXEgADqSVGxfF46WF88zsrGC56k8mgcyTovDtp9rpsQkJeSyEH7OAHugX0c78TvE8OS161eNJe0t+GcKq38ttorq/svLPSsV7VqOElse8qHA2O7AyD87iAR5XVK7tcncTkom5eRdIbkdfdXnDHZeSlNxN3RpVc7uo++DsYf49aU1jTq9rb+2D0Gn7XnNP29I5resb8x+DgB81qMD28o6whscmSQ/5Un2cl7XsOTj5Erxb/ABB/RvlYqNLICdW5HcbjTVZRvJx67kdb/HLaqvQtL9jyvk/5PpQFKvLuz/b92dlJVvLg6zYJnHXNwEbzzvyJ8l6eCrKlVjUjlHEXtlVsqvLqfB9mvJ0hCFKaQIQhACEJuokytceg+aAjTTXJ6DRch6iCVd7xASs6N4owkS7xAPl65dImTIuHSIBx0inUk+ceI0P7qofInMNqLSZeTgR6jUfqgLpCEIAQhCAEIQgBIUqr8dxD2emnn/0oZHjzANh8bLxvCyZRi5SUV1Z5D2nbUGpqjTsP2NK4t8Hzi4c701aPXqstCzS5ULfEuu4kkm5JNySeJJUl09gAFQ1JOctTPrFnRhbUY0odEv6/idOcpFEBfvcFA3imUTC42Cjxg23LKJtQA0Zm8k1JMyVtzo4JqrJb3VAcCDohhGKwnnckuboR8F7f2e7RGspGl5vNCd1KebnAaP8AUWPndeEb0redj2IltbLDfuTQF1v+JGRY/wBrnLatJuM8eSl4/bxr2rn3juvuvl9D2NCEK5Pm4IQhACiYobRO/L9QpajYjHmikA45SR5jUfRAUbZV1vVXNmTjZkBPEyN6oO+RvkBNMy4dMohmXDp0BJfMihm+2j/rAVfJOpGBjPUR/wAuZx8gP3IQGyQhCAEIQgBCEIAWb7Qif8Nqrc2NHoXC60iqNq6IzUVVE33nQSZf6gLj5hYVE3FpeCe2ko1oSfZr6nzW42cfMpS9d1EfeJHA6jyKbyKlaPpsag5mUygqi06KuDrrsGy8wSczYly1Jc4klBcoeayDMU0mSqD0zrLW9k5JxOG3+nPfyyn9bLEOlXpPYnhpdUz1B9yKHdjxfI4Hj4NYf7lLQj60VvE6yja1M+PrseyoQhXJ83BCEIAQUIQGJxanMMzm/dPeZ/Sf24KM2da7G8JFRHYaPbcsd482nwKwc2aNxY8FrmmxB5fugLDfpN+q8TpTOgJxnXDp1DMybdMgJL51pNjqM5XzH7/cZ/SOJ9Tp+VZ3BsLfVSWFxG0/aP6D8I6uK9DghDGta0Wa0AAdAEA4hCEAIQhACEIQAuSukID5720wD2OtkitaNxMkB5GJxJDR/Sbt9AqV8Gi96222QZiMGS4ZNGS6GTjZ3NrurTwPoeS8OxTDp6Z7opmFsjOLfDk5p+808iP9lW1aLi8rodlYcQVaCUn6l1/kpHGxRvlxUSXPRMZ1DpLZVSXvFw6RR86AblNI5o8y7jYak6ADiT0X0d2f7Oew0UcbgBK/7Wb/AJjvu+gsPRYjss7OHNcyuq25SO9Twka35SuHLwHqvXAFvW9LT6mctxe+VV8mD2XX3+PgKhCFtFACEIQAhCEAKl2gpIJG2kBzgd1zdHt9engVY11Vu235nQeaz8z82vEnigMjV07onWPeHEO/fxTIqFqZoAVHdhjD90IDPGdWuzeBe2Oc5zwI43Br2tIMhda+W33RbmfRPyYW3k0LNYhPU4dVR1tOM8ecNqoh/mQEgX/qbxHmgPYKWkZEwMjaGNaLBo/71KdXLH3APUA/FdIASpEIASpEIAQhCAVF0ircfxyOigfUSnusGjRbM954Mb4leN43ZlGLm1GPVjW0e1FPQR7yd9r3DI296SQ9Gt/U2C8o2t7TmVjd2KNlhcxyyPO+YfxNye75XIPNZTHcemrqiSeU3OpDfuxxg6Mb4D5qkrpiLAaX5rR5sqstMdkdQrChY0OfVTlJe3G/j8lux0cre+Gh1tbcVX1NNCL2efgT+ih4XOZXP0Ba0e9wOZWLY8puOKiqeh6WWFrpuafMhlL2kaCljJ1e+3g0/sva+zzs6pWQwVjw2aSRjJowdWRhwuNDxcL8+BXktNPlcS9ucOGUg9PBa7ZHbt9BaNpM9Jf+A7uyxXNyYnHiNTofkvaVWKfqMb6yrzpYovfv7V4PcgEt1WYJj8FZHvad4e3g4cHsd+FzeIKsgrJNPdHEyjKDcZLDQqEJF6YioQhAIhCEBmdrKwtcxo+6Ln1/8KHSz5gCOab2hkzzP8Db4aKHhMtszehuPIoC4DU6yNMbyycZMgH9yFHrMNZKxzHgFrmlrh1BFk7v0bxAc7ESSxxOo5y576WzYpjqZ6Q/wpCfxADI7xZfgQTprrP08+RweOWh8WniPkPgryKQOAI1BQHd0qRF0AqExVVGRhdzHAdSeAUOkxB2cNfrm0B4WdxsgLNIU1U1TI2OfI5rGNF3PcQ1rR1JPBYXHu1iFl46NhqZOGchzYR49XDxGnisJ1IwWZM2be0rXL00ot/T59Dc1dYyJjpJHNYxjS5znGzQBzJXgfaFtk7EJhlzCnjuIWHS/WVw6m2nQea4xzaKapdesndJrcQMIbG3oLDQeep04rN1k7TwaG66m5OnT/daFSu6my6HV2XC42f+yo8z7eF+Ruik7zvGN4P6fVQqqUvdkGoJDAORJ4n/AL6J+N+WOR/MlsY/6j+nwTGGtvKDyY0n8x0Hyus6a0J1PBq3tV15wtIv9Ty/d/cv5F3BStjYGtFguXELl8t02StB5b3OshCNOKjFYQ5mU6DJu7lpNjbwPhdVLpLcOKcjn4dAUcWexqroW2G4u+lmbNA58b28zY3bzY4feb4Fe77I7SNr6ZswAa8HJKy98kg4jyOhHgV89A3W17JscMNbuHG0dS0ttyErbuYfUZh6hbFtUcJaX0ZU8bso3Fu6sV6o758ruvv/ANPakoSAoVsfPhbpUl0IBLoKQoQGIx2MxzPa7g4l7T1af97quw2S8zgPwE/MfutdtVhm9hLmjvxXcOpb95v6+iyuz9J/EkPOzB6an9EBPleoEuJlh1BVpJEoNRTXQC0+Ih2oKnRzrOTU5abt0KfpMR1s7QoDSMkUujrDGerTxH6hUsNUpjJwgNDHiLDxu3z/AHT7ZAeBB9brOCpHVL7U1ATcRmzSAD3WD0Lj+w+qz+1dc+KknkicWyMjc5jhxaQOIVhJWDksxtxVFtFOQL3a1p8Gue0OPwJWM9osmt46qsV7V9TzzEcWkkYzPNPK4G+WSR0rM34gHHQ+Sqn4s4ix0HQWaPkpsdK6fLHCM8js5aLgCzQeZ0HqrPYns7lrKzdVUckUEI3kxPdz692Nrhxub3I4AHgbKpp03NZZ3t5d07Z4TSws4/BmqSOaodu6eKSV/wCFjS8i/W3AeJWwwXsar6gg1BjpGHjmO9l9GNNviQvcMNwuGmjEUEbIY28GsaGDzNuJ8VJc8AEnQAEk9ANbqwjbxXU5SvxerU/TsfMm39BDS1bqKnzGOmaxr3ON3yTFoLnu8e9wGipcJ4Pd+J3yGn1ukxrE/aaipqjf7eeaYX4hj3EtHo3KPRd4c20bRztr5nX9VhcemnhE/B81rvXLsvwTmJ2VnADpdM8l2ZdbquO2bI1Qw/BdiTMM/A3s8dDyKJnLnCKd0k+6YMxeyQ5euRjn6eNmlSxWVgr60uXJS7D8b1LgqHRvZKzR7Hte09HNIcD8QoDRYkdPn4p+N1xZQyWCwpyysM+mMJxBtRBDO33ZY2vHhcaj0OnopiwnY9XGSgdGeEFRIxv9LgJPq9y3SuqctUUz5nd0eRXnTXZv5dhUJELM1hEt0l0l0AkjrNcTwAJPlZZiigDWNaOAHzOpWgrz9lJqB9m8XOguWnms7QVAcxpvxAQD0jFGljUtz0w8oCsnguqmrpFonsUOeJAU8FW5mh18VMpcQdNcQtdKWkB2QF+UngHW4FNTQagDiSAPVbTZnZ5lDC6Jri9z5XyyPIylz3aDTkA0NHogMx7HVHhBN6tt9VDdVSNcWPDmOHFrgWuHoV6VdV+LYNHUts8EOHuyD32/uPAoDIQ1CcmAe0tdYgjUHgVR7Q4kMPn3EwkILQ+OUNGSRp0NteIPEeXVN0e0UU/8N4J/Ce68ehWOuLeM7k7t6qgqml6fJJo8Jgp3ufFG1jnCxcL3t0HQeSv9lGvlqTILiOJrgTyL3CwZ8Ln0CgYbgktTbKCyM8ZXDS38o+8fktzQUTII2xxizW/Enm4nmSvUkuhFKcpvMnklErO9ouJmmwqulByu9ndGw8xJL9m23jd4Wgusp2pYY6owmrYy5cxjZw0al25cJC23iGlemJ80TNswgdLD10VvTjQKsLM2UDW7mfC4KtmssFp3XRI6TgC9c37h1clKErAq46/qNuauKOsdTzxTM96KRjxyvlN8p8DwPmpDmqFVhSQe5p3UU47lliD2maQx/wAMuJZytGTdrfQED0SNba/ldM5CAy+l4muHiDwKfl4HyH0WM+ps0P0I9p7H6QMw0P5zTzSH8pEf/wCa3F1R7F0m6w+jZaxFPG4j+Z4zn5uKu1cU1iCR85vKnMrzl5bFQkQszVEukXke0XapXurJ6PD4IAYJZIiXfayyFhILxmc1jAMp435LHbVbfuqoWxumrY52utNaoApza4cwMiAzeeliOaA9R7U8d3cMUMcgYZZWskcCC6Jpc1ucjW1g5x/Kq3BcYpGvNNRvkdEwF0W93gkc0kl38XvusTx6ELw3/EMgLWFwBdmOuUF34vPxTVNjD4ZWTs7r43hwdxJ5EEnjcEj1XgPpVtTddCS6qGz2Nj6HwU6GS69BKTMwTrXJuVAR6CDPURN5bwE+Te9+i291ksIFqiP8/wD0OWpzIDsFF1xmSZkBX7QbOU9fFuqhmYA3Y8HLJG78TXcvLgbKi2X7MaWgn9oa+WaQBwi3mS0dxYuGUC7rEi/iVrcyA5YuKbzgmjXqRg4KTw+w5mS3TRcjMsiEdukcAQQdQQQRyIPJcZkZkB4JtFsGMNqDHmD45Q99M6xGWIOtujcm7mgsBPO4VPLT6EHjy8Qvau0jAjV0LywXlpzvo+pAFns9W39WheDe2Oa4XJLOnHTqFo1477nUcLqx5S09uv8AI40rphS1DMrvB2q4K0mjp4SyhXuUVsDppWRMF3yPZGwdXOOUD4lOSyWCmbL17qeoFS1oc+IP3Wb3WyuBaHkfeygkgdbLOGFuzVuXKXpgssvNuMOZDWugi92ngpYPzNibfz4/NVFVFa4H8v0CkskMkjpJHF7nOMkjjxc463TFS7M4u6nTwChnPVJtFja2/KpRhLdpdT6A2SxJs9FTSN4bljCPwvYMrm+haVbryXsjx/JK+jee7MDJF4StHeaPNov+VesXVxRqa4JnzriVq7W5lDt1Xuf9x8Du6VN3QpiuPmPbF72YliIjJDnVszNLXcHud3deui23Z52UOJjmqaaB8JHeNRmc57TziiGjAORcLm3QrI7WzCLGq17gCGYiHkHhbum/pe69h2Z26ggw+m35eZQJY3BrS8ufG8g3dwubtOv4gop4zh9CdSjSoyqyxs0t+2c7/sUe1nZHR1DHimjZS1DbiN0YyRvcODXsGhB6jVeA1dM6Nz43tLZGOdG9vEte0lpbp4iy+hMX7R3vLhSxCHNxld35fyjg35rw7EG76vc1nez1LG6alzgWtc7xuQ439Vo8OpVqSlGrPUs7exe97v7GjC9pXE3Gl2W77HujmXY088o+idpZl0W2aPIKu9pyvHQ6KzJy/jclco0EqkAoAonWmiP89viCP1WmzrKF1nNPR7T8wtJnQD4cjOmN4gSIB/MgOTWZJnQD+ZGZM50udAOkpQ5M50oegHbrwDbTZ32atmhAswnew/8AJkuQB5ODm/lXvWdeZdrzAZaM8HGKcE+Acwj5lygrr05LThc2q2js0/23POpReNp5iwP0P0TIdopbY+45p6n91Xhyr2tzsacvSN1JU5rt20N4C3x8VWVUoA1ICuqeqontp88sxnLRnGRsVNG4HQOkebuuAPdHE8VIqTmsGjU4hC1m5PqNGqd7ti0cdQRm6EpfaeqTFa1md4OVwuCwMuX2AA1PuqnlrXcmho/mdnPwFl7K0edjGnx+npzPOfCRf4ZVyNniMF98JWGED3jJcZR8dF6bhfa/lkdDidOKSQPygxvFQATye1ty0fzXsvEBVuHPoeguPJMyTEAnlYmw0C26NHlooOJ8QV7KLUcYz7z6w/x+m/14v7kL5w//AJrN0+SFOVI92jN/9UxEdZ2n4xRn9U3sttBUhj4BTurIe6XWdu3xEaNfnILbgG2vFo1uBpL7TqZzMTrHPBa2XdyxuIID2iKNpIJ0Ni03sqOk2vmp6dkEQjYWPe4TWu8tc7PlLT3SQ4nUjgbWWMllGFTVocYpPOzT6GwMUj2u0EYGYSAPzTNbax79mtjcLg8zYjrobDYdRb8thYySSJgeZc28DCSMpDrkAlrnaC1soBF+GQbgOI4g7PuZZL5e+9jaeG3AEXDWnTpcr0zYHZT2KF2Yh00hzSOGrdNAxp5gDn4lYqGCWhy6FHlQppPu++S/qn2VHUauVzWKtYzvXUhiS8Hc8RtD3Z3DRzrZb+nkriN2ig0QGvmpuYBAN1LuHmPqrsTLPTPuR5j6q0bIgJ+9Sh6iNkTm8QEneI3ijh6XMgJBegSqPnQXoCQZE3UVrY2ue9wYxoLnOJsGgcymHSrD9qFe4QQsBOR8xL7c8ouAfU39FhOWmLZs2tDn1o028ZLOo7VIAXbqGpma374a1rT4i5vbzC892u2nkrZWTuZu2NaWRsvcgA3JJtxJP0VZTSNJdckNDSdHZf8AyuH1n8hLrWBL3PaL/wApVdKrKezOwpWFC3eqmt/LYUU+ZzgediPp+yjS1DYhICwOe45WE6hg1LnDX3rWtxtdAfZ4do0cwNB4pvGx3mnq0k/RZ0knNGrf1HC3lh+PqXWzN4Wy1TTTujijjfLHOAC/MLiJh4l1rcCBqOKp8Txlskr5I4Yoc5vkibu4x5C9/nxUKscQ5zbuy9wZbkNOVrQCW8CdFFurA5EdfOT4eWiaJRdJdengt11BTmV8cQ4yyRx/3uDf1XCu9haPfYpQMPD2qN5/9u8n/wBEB9Of4TH4IS50ICixjDop2hszGvAJLbjvMcQRmaeINiQs/R4BR0mtPTxMd+PKHSH8zrlaafVQJqa6Aq6iqcfLmp0LmhuluCafRqO7DTyLm+RsgOaqUdQqqStaDpqeg1VgcFadXFzvMkp2LDGggAAXKAXCLujzEEXcbA9Bp+6lOVkykAaAOQUeSn1QFe9uo81ObmvySMp7lTmgBANEWXTXqLX1QAK6gdcDyCAlhyXMuGhdIDolcEpUhQDcipMewsVEZY8XHEeB6hXjgmXsXjWdmexk4vVHqeWVOwMgccsgy8gW6gdL3XEewkh96XToG2PxJK9NkiVVjVe2mhfKRe2jRwzOOgCidKnFZaLGF9d1ZKEZbvbojLxbDwtF5C5wGpLnWb5ngFi8dLDMWxasF2s6WzGytqzEHzuvUOkeHcI2nKwdLN4KjnjtM0DMAHsFnWzDUHW3moqVSM5elG5fWtW3oZqz1Nte5dWRK513u/qd9So6cmNymrrbKIVIkugXJDQCXHg0C7j5AalDwW62fY/TZ8Wicf8AJhqJR52Ed/8A5CoWB9nNXUkF4bSxn78uryPCIa/3ZV63sTsBT4cXSRuklmezI6V5HuXBLWtGjQS0dTogNlvEJuyVAMOYmnRKxMK4MCArTAuDArM065NOgKp0CiTsIIIF7G6vTTLg0iArocSbbU28Dom5cRj/ABD4qfJhbXcWg+i4GCM/CPggKl2MMHC7vIXTMmJSu0bGR4nRaFuFtHIJwYeOiAzMWHyPIMh0/CFcwwWACsBRroUyAhhiXKpns6PZ0BCypC1TTTrn2dAQC1cFqsTTLh1KgKqRqzO2mGvmpy1nEODrdbclt3UaYkw+/JYyipLDJaNWVKoqkeqPA3ylju9xadQdPRR6gHelzrX1dpqPduP0Xt1dspFJ78bXeYBVXPsJARbdhvHVosQoaVHlvJY33Ef/AFwSaw0eHzHvFO0GHS1DssMbpDfUgd1vm46Bevs7OKbOXuiz3+4f4Y/Lz9Vf02AZQA1oa0cABYD0C2CpPLsJ7NXOsamS3/Di1Pq9w+g9VuMH2ZhpxaGJrOruMh83nUrUQ4QByUplB4ICtpqSytqZxC7ZRp9lMgDeoTm4QgLMwpNwpVkWQEXcJDApeVGVAQ/Z0ns6m5UZUBC9nS+zqZlRlQEPcJdwpeVGVARNwjcKXZFkBE9nSbhTMqMqAh7hHs6mZUZUBCNOk9mU7KjKgIHsqT2RWGVGVAVxolwcPHRWmVGVAVYw4dEooVZ5UZUBXexroUqn5UZUBCFMuhTqXlRlQEXcIUqyEAqEIQAhCEAIQhACEIQAhCEAIQhACEIQAhCEAIQhACEIQAhCEAIQhACEIQAhCEAIQhAf/9k="/>
          <p:cNvSpPr>
            <a:spLocks noChangeAspect="1" noChangeArrowheads="1"/>
          </p:cNvSpPr>
          <p:nvPr/>
        </p:nvSpPr>
        <p:spPr bwMode="auto">
          <a:xfrm>
            <a:off x="0" y="-1266825"/>
            <a:ext cx="2143125" cy="21431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6719" y="3908713"/>
            <a:ext cx="2714624" cy="2451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descr="https://encrypted-tbn3.gstatic.com/images?q=tbn:ANd9GcRD3k_rHQfQPuDPNwlgIl8OllQreYmEgYmsTOs3f9NTtt7V434lc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6718" y="412171"/>
            <a:ext cx="2714625" cy="2524125"/>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11" descr="data:image/jpeg;base64,/9j/4AAQSkZJRgABAQAAAQABAAD/2wCEAAkGBhMSERUUExQWFRUWGRkXGBgYGBgYHBgZHBwXGBgXGhwaHSYeGxojGhoXHy8gIycpLCwsFx4xNTAqNSYrLCkBCQoKDAwOEA8ODSkYGhwpKSkpKSkpKSkpKSkpKSkpKSkpKSkpKSkpKSkpKSkpKSkpKSkpKSkpKSkpKSkpKSkpKf/AABEIAKgBLAMBIgACEQEDEQH/xAAcAAACAgMBAQAAAAAAAAAAAAAEBQMGAAIHAQj/xABAEAABAgQEAwUGAwYGAgMAAAABAhEAAyExBBJBUQVhcSKBkaHwBhMyQrHRB8HhFDNSYnKyFSNTkqLxQ2Nzs9L/xAAVAQEBAAAAAAAAAAAAAAAAAAAAAf/EABURAQEAAAAAAAAAAAAAAAAAAAAB/9oADAMBAAIRAxEAPwDkHEuJTROmNMmfGr51fxHnA/8Aic7/AFZn+9X3jziX76Z/Wr+4xFLlvvAFy8bOP/lmf71feGWBmTnf3kzumKp1cxBgeHg6K8IsfD+BEsU0Ozgd1oAjh6Zmsxbf1qrvrvFu4VIX8RUuu5Vz3gLhfAXY5wn/AJV58/TRY8JweYAAFA9zd0AdhCoUzE0sCaecMJU5qurxJiHC8HmMbA6Qwl8GUzP+de+A1Til3ckdYmRjd1dxc/SPUcHOpNfLeJZPDADUvTx1gMTiQQwt1MTNsSDuSSPOJpHD0JFoKQgQAXulMe31/SITh17nz5VhrTlpGNAJZmEmO4ctzIjVUmY1Unx84d5BG+SArUzDLf5+d/TRD7lhQqHjFqKY1KYCtISklnLi9VX+hgpMvSvidYclEa5eUAsyFtW6n1tGqlb8zc37oae5B08ohVw9B0gE8ytlEc3Ir4+fOMTL0BP+4w1XwtBNyLbd3SPU8KA+YwAJln+a9Q59NGuUiva8T94ZpwQ3PjHokUgE5e1fGv1rA6k3+LxP3h3+yC2/L7RFN4e+x+sApSogM5PeqI1LUWrt8xv3coYr4YrbziEcLYFw1qGAUYlaqnMoDqSfr5wpxMsi5VYXJi0r4WwPZvtpt65wuxfCnFiPGApeNStviV1BP3it43O11g1+dX/6i+43hSd/IF+/viucXwSRY9dICh41c0f+VfctX5GFkziE4f8Akmf71feLBxKUAdh1eK/PZy1vpAR/4nO/1Zn+9X3jDxOb/qTP96vvA6xGsAbjkvOmf1r/ALjB2DkVDOzwPipR99NYfOv+4wy4cKhoBtw5LAODyDXfX6RaOFhwKGumtN60rCjhkk3Dl93NbDpFu4XhQ1RTzgG/C5RAsPRuWixYMDZoAwBG0NkKcEVF+7pAFSwImCqXgVE1ImJl/MoEgMTQXJNk99zEWK4jLlzDLmZnahBFSQ4A5mAO953PreNgKc994BHGJhme7TImANQgXoCHcACyhe7RtiuPJQvIZagoJUpIoSrKkkFgSQKM5gCpM4KGZJChUOCLgsRTUEEHa0ThejxXvYXHpOFkSqCZlzKc3Wr/ADJhtfMpRbpD0TQXYg5b3DHv6GAneNgmBROaNxieUASEx6YiTNjYmAwxGaRhiJam9awGTFHSIFKUDf8APwjFq1DxApZOrflASDFK39flSPRjVajn174HUo7g615RqqZ9PzvAGKxxAtrGiuKH+F+kDqml/XjHjdIAocSP8Jjz/FRtA+UjvjRtS3d5QBR4wnY+B8I2HEUHVoBmzUC6gPDwhJ7ScdkS8PPKpiXEuYzO7lJAHi0BaDxBH8YjFY9DHtCKrw/jOHVJlFMxBGRA2+VIrsbxKJ0uZ8K0r72r02eAsn7fLqcwpvt6MDqx6FFgpJ2qBCFUgOwpo9Tv6b7QMcOQksTzq73a+nIQDjF5VC6WOtDFa4lgpah8v0MeT0rSo1cValzSjQoxy1KJoA3Qa91h0gKt7VYdCUdliSR5vaKT+zEHXvFPOOk4vDBRdk1oK3ADxX8fw+nw+toCnTURDDXF4Rr6CvX7QsmBjAN5hInTD/7F/wBxpDfAoe4D11HJmhPPP+cv+tf9xhvw9bmpGYm9dqd1oC0cLQugpza+tD5RaeHKLANyiu8LrT4q02/NqRbOH4ct50ty84Brgz1EGe+mscgypSwUtX1SNRbx74CTPYMxNDuO+0SYCZ7wqSoKyrSoAAvmXlN22rV7iAJx+JK5aZkgFIcJMwlq31DkguKfpBmL4YJK0zZcvMU1WtTqUavbycCmkCYOZLnSk4ULSgpcrZgAxUyEg3JcuQdDAuNGIQTKQv3qQ9BWoc1T8QSlvlNxqWgCpnGUYtaEJWZStyXSliQ1CylnQFtdqt8DhzKR7thNUzqPZDgkht94R4PFSVIQlSCibUKmE9qv8wDlSlfKoW6CB+G4abNmrTJnZAgUPbBbMRlZJahBpW8BPwY50rSiT7qfKMxAULpAWrIk0qMrhv5YJ4XiSibMl4pKZS5oIzN2ZjuxHyjWhq5aKzwRGKTxCchMwEmZMBJsWE01zJNXg/i/AJuJMxE5eWZJSJksFQIKf5SwCUkjKSzuzgsDAWHCumXKQ6Vg50BYqC1RrcpenKJUrIH593KKzwz2tw5wyBlUVBY97cu11gkuVAVYA1SQYd4XEkhyUkGqVJVQo+VQ7oBrLXrE6eWsLQtnaJ0Ynp3mALUnrEM0HeM/aI0XO1Ynw8YCFeYM7QOtS6kB7790Tz59N/1gWYrXX0/5wEapyhdLdPW7RsMS70L7dKRGvENfX67RIlQpSof08BsjEClD0beN1TwwGg8OcarmgCpYM6i9ANTWgHN7RQfaP8QcxVLwZprNb/6xt/Me6AtfHParD4VLLU69ECpNKWinzvbWbMVmSMg+UKqo80gXPi0VvDySpR+ZZqpSi4HNV3PKJeL8ZRhENLZU5YYKID818gNBAOOMccEqk2YpUw1ElJYh9ZihRPRIJiocR4t7xXu3FQXayRy5nUlzeEiZ5LqJJJOYq1Ju5MDYNeZZW+pvAPpWPWj4COm4772glHHUTKqUZK37MxBVke1QKorrUQkkYxlEfb03KA8YSlWYWNwGvuIDoUv2vxmGy/tAE2WQ4UwsLETEUPLMDFo4Nx/D4qstZCwHMtVFAcq9oPqlxvHIuE+0SpHYUM8lV0GuXdSdumsF43hyQ0+SokDtDKWKdQoG9LQHWp2r2H0dvqYVYlSSGFS1TevOtKaxV/Z726Cv8rEkB6CYQznZYoAT/Fala1ixzq1apAJqA+thfWtmgFGPDaimu5vXamkVriSTX/pgS79+8WfFyWO41+kIOIJcbeHpoCqYhZ74XLhzi5bOLsfrCqakPANJxBmzAxPbX/cow74ZJD9NSTf0ecK5amnTCw/eL0eyjYamsPuGsWy93ZclvKAsmBKU8jrW+76dIsuGmnJ2dNd356xV+HSScpTsxoDajemvFkwslISC4Z9tdg8AWrCq+LUinKmrVrBuGlzg+TsKKWKqEsXp10frvGmGUwIvvZu/lDGTjQ1mILNy1EAIeHS0SAlMlaJoZiC4NKqAVR2oAK2rEWBlz8KPf9koISMt2NMqVC6DYkppStnhsOJJAaoBoG9NGmLVLmhiDSygwINnGlR1BgMwcuViPeTFq92v+IlIJ3NwFJ+UahuVa57L8GlzsxVPShkoI+HV3d11hnxgYf3a1reSJaFKIS3u1EJOUh7MWBDXPeaNwb214XlWJ0+ckkoCWQTQO5YINbQDf2W4NMVjJolzmKTOIUMwDJUlN5atc/1gziciZ+1ET5hVlUhKyFZuzlQ5AYF2J+J7RT/ZfjWC94snFCTmzlJUkgkqWksSkggsH0h7LmTJy54RME2WrPMK3dKkysxdz2mtu7gO0AzRjcPgMesIAmomgMXB7WozkNcEdgfMGiXhHFZudcpSVZQCZZyqcJBzEEn5Skg9etJpHs6iZKkmsqaguZhYrOgy5qIDZSBdwIJm8AQVpmKK5iwxzzVqUpw7MQQAzmw1MA3w2IevgPVoKWW6HpSFqEKBqRWo84MSujc6l9bWaA9XON08ojGJNX9ax4p9PB6fpEUyc3UaXbeA2ViHFfRFWjxK+5wPXraPEzBy/NvrGJmgjpb1eA2WHI57+rR7LXr+XdERxAdtL0cOIxJFW/73c2/6gNOJcJl4lHupyQqWq4dSenwkGKvxD8KJbE4WfMkqIoJn+ajo57aetYt8tqG3U35RPKmM1ucBxzESl4LNLxCfdqSMxqFJmNdaFWU5Yb9IpGKxpmzFTFGp02Gg7o+keLcDkYtKUYiUmYEklOYOUPQqHl4CPmLjvC1YbETZKvilrUk9xoe8Me+Aknz6ZNT5CJkJAtC7AIQqYgTFlCCoBS2zZUk1U2rCrR2Hi/4V4NGF99InTXSlBSoKSpMzMUpzMRQF3YGA5WpwqN1LBDGOhT/wSxAmEDEyihyM5QsK6ZRT/lDjhv4RYKXWfMmzlDRxLRS9EurxMBxn3rivSC+FcV92SgnsK/4nfpuI7pK9lOHSy0vCSm/mTn81kmPJvs9hzT9nw4A/9UsPyfLSAo3sj7IylpOKnJBzk+5QWIyhwZhGrkFtKPqIsi0JDAulIoAG9M8Ojw1ISAlmTQJqBl2AFAKtAOJkJP8ACSz6NsKwFbXiSpLper3pY2feEXEJebkLa+MWjGYdAKqX3vyhPj1Bi4Y3famnWApuPw5Glb9ObaQnnIY1+0WLHmoqA91Br8/CEOKV2ql+jbmAb+5zTZjf6i+7tKr9Kw94dLIuRpbXroNfGEKZv+euwZax/wAlXeH+Am22VoLdHFAfuICz8PwwA+IAizH763iw4GW1CTsHH5s56xXcDPZnF3tVrj67RYZE9IIoOZvpo94BgmTQO45inP6DyiUk1YV5XOgbbrEEnGouN21ra4PWCVY1Jvtyalbh7bQGgw6i3auKgEeQMEolkfEwb+FhXqL0N4EmTQxKRzZzV/mfltGqp5LlIcivZo1HpRq2D6wFD/F7icxKJeGQskTCZigxdWWgc7ZnLDrtHJjFl9uPaw43EZgCmWgFEtJbME5irtEfM+vKEE/ElQAIDh6sxPXeAgeDeG42YlWVC1JC+wpiQClRAUC2hgGGHAJOfEyUmxmIB6Zg/lAfTOFxRbtVqwseXdpG04uWc0L2uNu+Fw4klJcihu4YsXYBtz1iVeIUusuUohJqokJA1DPfugN1zEjfSr2jeSqWTUqFK0PP7wun4ia/wKD0opBpStC9Y0TxCw7QHVx4g0rTwgHSZQb4lNbU38/s8eLwegVpevg2+sB4bGKDZhQ3YCtqDurBsmYCNWNB03Jr5wApwhAJ7Lm56bkDSsYuWuzgimuupHOmu0SqWwbzej72vaNBMGp++1YD1MlR5veoeJZKFCwb6fX08ZhyAQQWYfmXPK8FIUL0LHw9UgNPduKc/VLRPLQ1T3+hpGonAN9LvHpXoHJ5X/WAlSQSGLVAvuY+XPa3H++xuJmO+aatjegJCfICPo7ivYkTljshMqYoHUEIJB+kfLRMBgj6IOKI4PJKilCfd4Udo6lcoa9Hj53Ajtsr2zwpwGDkZve4hX7LmloGbKlC0lWahAISg0vXSA6BNlk5iSS5q1NY1V06ijh+e/KNlMzJLj+LQjluPGI1GjFT3s/L9awEcxCWNWG/28frAk1aS4FdS2wNYJmSDfslhRz+W9RAk0TE2GrVIs1QTuzGADnpdiAQ13ep2fTuhXPPcS7AHf1vBy1LZJD0NKmg0t184XYiYRQv31boBq30gFuKFTWhdnp6rCfHmhcuO4/lDXETQWNgQXAp16PCfHIoX8YBBxHDs3QEV8oQYwdq+g3h/jl1uBz89IQYo9q+m3lAN1MJs0mqQtTPr2lbcvpD3AKGgDhjoKu5tSnporc2aRMmsx7a3fTtK+sM8BiGVqEnvbu5UgLpw/CBRoWOoe/L9Ya4eQt+pLuBbdufKEvCJrvqSOQ5gw9wuKQVfAS9bk+HhATSMCsKcgjYjW5bp1jf3qwkJUk6sbULgciLVbSGuF4whj2mGx3GkEnFy1kAlBLhgW62u+5gEsvEApUCSVJAqXpzS35RInFZTmLWs9cwvfWoMNEyJL0SkkONeVOcbTsPKJAPJnvy76UMBwj8ROH+7xZUEZEzEhdmBVZbd9e+KtHdvxI4ZJm8PmqSnOuWy0N8tRnL6jK7jVhtHCVQGRb/AMLOH+94jLo+RK5jM9QGHmYp8X78I1lGInL0ErK/MqDd9DAdolYFgGyi9Mr22oOdIzGT12TlNOYAHPm/qsI1e0S0tQB6USQ7FqnXTzgOZ7RrLgME5iWy/E4cUu/owB+OkzWdK5TKdxkVUMQbKHoQAMBiCzLlEkuE5FhLWckqLWrd3jQ4852Jrq9udRBeCxjDMDR3LjyG9RAb4DFEqCVJKC9jbVxtzrD3CKzW0obHwaEiuMIBdRBAejOdNusYPa2Wk2UaV+GvJz4iAsS8PmG/07uULpmHc+qGxF7tAyPajNVMtk6ZlAUNqCh1ifD8YST2k0Aenk5pAaghLMpy47+VqmC5OY2ceukeS+LSw+nmOkH4fFBbNlJby5eUBEJLAVOvp/11gmWyaaVbrvQ6fnGkyVRt7gEgeqR5LlgWJZ969edYAX2gnE4WeQx/yZu/8Cg/OPlkx9F+3uP9xw+eoKYlBSP6l9kDwePnSAx4eexnDps7GSUyqHM5UbBI+MncZXpCQpi0/h3wCdicUFSZglGS0xSrkB2ZKfmJsxoxgO/KV2eyKAMAdLDu8Yg0HZIfq2rvEwIZzQ1pTu74hXNDFidTpSA8UrM1W3+noQOubR9fN9Bow8DGk6Yz5b8r2/S8CTJ6g9ABdnHdrel4DXFTczAEPW7ULG4BqXdu6FU1RDv2leY0ys/3ieeutTW1BdmNK7u/SAJ6hlqXGz7a7mzwAk1Q0Lhzc6jbUwnx6dw7DuI5Q1xEwK1FdeevSFGMmkVuQW0Zw1gKNzgK/wAQl15nupvCOfLJMPccpzq5qTS7/Z94r82ZWAYzVj3swFj213o3aO14b8NVuQBs9vHxMI8VPabN7IIzq6jtG0S4bE5WOmz7P94C84DHIAD0O4Dvo1PVoZSccmjBhYvtehFvVYqOCxDqa+12OvdDDB4nKwfeitSwvs3m0BdMBMSUsSobA1NAaV30gtE9Lpo/ct302er+EVSTiVn4lKymjCiuo3FT9IIlYg1HvClDPUuScwBYClWq8BYP8XScycrAXIKgxrckCtGpAU7GrU1FFIBygAEuRQZlO9t4ExeIYXSvTJYuX0fxagbVoFmT1BXw1q3JgUmtk8t/OAm4jxJa5E2o7UuYKuB8Js3ZFr6mONGOk+1PEF/s0wCxSASQXqoDQMCRQkmzNHNiYDBHRvYOSJeHU4YzFBebUAOE8mLm5F+UULh+EM2YhA+YgHkNT3COjYeelwC4SmzUDMMt9cum8Awx/tKUgtcalzq2lBVv1gJftG4TRLh7EipsSTY0aPVyE2S4rYA25uGNC76QFIxsvMQUvQNo4F3Y7/SAZYTiJUBmqrU2BO/IMRWPTxJRBICiQQXD91+flHssySpnA5G9qBxozWeG0tKChkJUHHaBSdmJBLuxp0JMBXMRjpgympSTcfC+qXLAqZ6CvIwXLkzFJSqUAqrEMajUuoJApyuYIxEhSgvKpfvKBOYfCn+UuOZcHSFeMRlSAtkqASSpQCkzCWBUcrEkMXDUZ6uIAqZOYduac4DhKFJJUXqKgsWqwd9HjbBe897lVOUBmKTmaig5SnLSrOLnugfHYhVAhQfL+8OR1sR2lOxOXK2UN+Ubupw+R8rqnJSagqCkh2ZADOacheAdysdNTMyqzqBrVISaXbMcrBxZTdoAPDnA4ly4FRQg9nLyILMW0ikypqpkxalGZMQSyACgqypDVbXOc4szXh7wxUxCkmXLyqystS801K/6ikgJUkC4s7VaAuOG4iPmpZ9w9qQUSC6tA/arblCHF4tKE2AsGDlyaMnWpaG2DBTLQFAAsCWrV9KttAUf8YeIJGBRLPxTJoKRyQCVHpUDvjiwUxeOh/jTjs2LlSw493KBOzqJNO4COeQG0dA/BrEFOJnsRWS1X/jTZo5+hTRc/wAJ5xGOUkfPKWOdMpDc6QHZziARYF71J5c4jmrcfkWH2eusQqklIL3bxHkN4jmINDya5ANnfakBKuZSh0agFTfWAJ0wVo1Ev4E3fxjTEyVMCk5CxHa8i51fXnEBTz3NCC7bAkF7wGs5TG+xF6bEetYV4hY6vtQXty3gyasULllPu9m7OnNq67wrnMxZTB+QPUg2gIMROZ3b1tCjGTSxBJD9NTbp0gvEzsxIs7uBT9IVYqfR/sS9rdXgF2OxCt+SSTZg5Dd8I8QA9GsN798MsVN6HU3cv18IVzVF4CfiJ/zpn/yL/uMeS1M/hbePcel503+tZ/5GI0ilC525wDnCLJAA8/03hnLWXdiNy3Lno9GhFhyoV2+sOcNjRQOR6aAeycQcocF2YbA2YVcMNYxSEgEv2izMXAF2VucsC4TFSyyTXVy/Z6MaqggzkdnMSQNXG9q/Ly3gJpaQXIoSWYlqD+HNY6O1I396QCbue80Oj6Ad2Z+QFE/tHK7M9AoFvHnfm8ToQC9Li4IoAxexarPv9QB40gLkTKt2HAs7V3teOeKjpuOlgoWCQHlro7hTAtXr+UcyMA89ksUEzspYZwAFHQgu3ftu0XpCUsTzA7VFObBqtSgYG8crQsggi4qIvnAeOJnAhighswSq/wDMH3U27QDlShWupAD022dnDQs4hwzMoOMpFaHxIN/GG00jKWWCUOBlerOphYUY7neB8RLqUuSWzB6PQUccjYwAMiYtBCQEqBZgaa3YljQOzg+EMEcZAU+ZQUmlQQ1dNMvowvmJVZ3GpHq4/KNUy1H6uDe3c/fWAeTuNSZgZSgkvTtG4Z1AUA7mvEE/JNCUoWFdoEKL1DMU1USKV5XhV7qozMwoxDkMSCCD5xPK4dLUwOXmWozMm3/dfED8JwtADTFuSE1YkJylwoZiW5HyhijDBBGedmuQhkIFagsCS4r9aQsw/AkBaSG7NvmZ7UNN6coLxPDkAjsJPZFQhPaOxawsaQGIVhkzHQEFTf1dCACzv5w3w+IWtPZRlSNZhZzX5bk86QBhpDEgSxmFAxbmKCpAcECG2FxRS4IYC5s7gctTAF4HDKBClklV7AJ1dwC+ovvDh6UJB8731hDN4oQQHZTGmrhr2o513pEAxJvMmA81KCBU0AtWnlAVb8RfYnFYnFTZ6GMtEpJdSg6sqSVJSBUm9aRy73RZ2LbtSO6njSigGSn3hVRNfi0zIQAVzADsAO6GXFJgkYZX7RkViFIS8oodEtR0SGOZbE1JpAfOpEWX8OcYmVxLDqWWSVFJo/xJUkU1qRCbG4IpmlAq57POtIsnCPZxUlYUshxkU2VintDtOQRStL1FIDsY4zIJYFTj+JFHs5fr1rGy8XKIBM2WK2UVJHO6YpGLx65SgO2tzlHZykjTKQShRLMEnKS8SDG6ZSClnoxBajhy3XXe8BblySUgo7aTZaCVA35P5QnnNViwN9um/V404T7SmWyZnwukpUCMwdgQT87DUB6xNxnCsr3iR2FgKCh2RWwZvA84BXPQG7ySPLxhRippJNSXLtvu8Ezi9HAIoBoOXSF+MWDYlnI7qG4gBp80sqoFaJD3s8JMZiQCQ5tTu/NwfAQzxEwFya172t5APCPEzU5idC4s3TWmkAHNnuxJ68/CAlqeCJzW9a2/WBSIAniP76Z/Wv8AuMQpMS8S/fTP61/3GIkkjv8ApAHSQCfDekNMNMANQX5aGE0mYQD5dd4b4TEuXpShaxeyW61vAPMMMwDq8a7mDJYYXSW3SBrvQkd0LcPi2SCTXdn018q84NlKSSbtu7Pzc9YAxOMFzLB5kkcmGkEJXLyvlIaoZ2HR6QH7hD5Qo0506M3K8T50hsqrG5ttUHTptAezeFgu2ZL37L3oxL6feOX4/DGXMWg3Sop8DHQ14tWU9qjjk4ZvCKLx+aFYhZvUAncgAHz+kAJKwylJUoBwgAq5AkB+jkDviXh/EFyZgWi9iNwbgxNwvFJSJgUogKRlprWAGgOkIxmdKF1WkhzShtqdQRytHv7V8WUVJ7RA5Xrro3/cV72a4rMRL92R/luSCQbkBwOrQXMxb1Z3DVc7nxgGZmAh1klQs9TXnoaAVfWPM9OyTQ0AAqzWam4O8LRPASB2w4Id2bVgfGJsxFSwcPZqGzaHy1gDkMSCur1Aavcbd1dYYSiEpqdCzClWq1HhOkZQ7Jr3+HWCRlBHYKQ1CSfCzs1HgHQnJKiSxAYgWYmm/wCcTJSyhamm/Te7/eFcsgO5CRo5JD9zvSJUzg5cPtlJeurO57t4BgEgVAJI12J6Vd/Fod8IxSlhUtCZClmwWoOAzEoBIBNd6RVZM43SRTQtcW5nSu8SyE1oWYhiDUEF3A358jAGzUrlTVS1pAVcJLfC3ZLuxdj4QXL4CMUUS0gTMynVnojKz3Fb6CptC3iOedMzzJnbSMqVMl0j+F2YnW1Ykk49crItQ7IUDnGUglJzBJSO2C4rRqmAuvC+G4XAqmGWHKApc2aXOVIAdCP4Q1gKmjmOP8W47jMdMnLTMUiVNU/ukkFk/KH0pHY/a3gUrimCTPkE5mzAJUUiYB8UpWmZ3AzAxyHjvHJcjDj3KgVrcAfCZZsoFO6bXvAVzAcLBxASgh5YK1qLlIKfyBZ4sWKnjMEK93nDkrJSXBb4R8L9QWD3tGfh3wyUVTEzilKpkth7wlDk9oEE7HKXh5jfZbFIQVz5CRLDBK0lJTmNCXBNicoNQbuLQFblY9appJmLMgUC2KQUsymswOlzaDJGKQVJPvFqWmiwQEgIIOUh7nMzbuaRtIwpQukwgB2CWAAoHdmNtgecDYr3AIKh2rgrBWrMLXcnxZoBtNsCDlzAUoSk2q7ju5mNMPjF5CkrUxoElR+EfCG84VjGKm0fK7kJN1NpS36c4lM1TVcFnqG8tKEeMAXPxIytRvN3qefKF0/FaEjdgKah+fdEOImEgMCKHbl65wDOxOU6vf6EPoBAe49Ry1pQDrTXuPnqYTYilXuLA9wf1pEs/FEmh1f6sBAi5oJ7V62a/OAhWr63rEREblZd3tGhMARxP99M/rX/AHGBhBPE/wB9M/rX/cYGEBIiY0FyZzfnAMSIXAP8PjSa66nyH3hmjEuRUPajV2Ph0iuSJpDHekMpMzyrXTw05wDT351qSSzF6it9NIhVN3UAbG5Isw57WvAxxF+VRU5uRpd9Y8QihykOAANNTbVxt4wAeL4yqWopDuN6Mel9oRLU5feG3EcKarPR66b8y+tm5wqWliwrAawTg8UUG7DpAxjAICzyMahSTUVYN6N/vEi5mUn5cwrraoHgPpFbw80pLgsRtBJxJJrrcv4czAM5uKDgBL3rr/2d4w4lyHJ5+mav3hVmVv8ApEiVnR9L3rbu+8A3l4oZb1JB5AfVxyhhhcWST2g5DCtXJoQNdorwmNoCdaemguTjFDRPIgHlSAskzFB+1M2G9HqXaneI2w+KSAztqHIvYd/6wkkY12dO2sGZgoNsdRcdfCAaYeeEl3zm9W8m9UHOCRMzKDk2NjlYnkAzwolywwoBS4I9GDpFK5g/SnrSAP8AfsA72oxCqiz0oetYU4jioCD2GrqCX50o2gq/KGPujlAChu5pWwJ3LQNjZLJJUJe5JV6HOA39nvbfEcPKsuVUhYdUlYyvupJBJCjqT4RUfbX2kl4vEmdKkS8OnKE5EVBI+Y0AzFxYaQs4vjytTaJoGMLngCZOPWFJVmJKSCHLilgxo3KLhivbniOJQmUpaUSRX3ctCJSCx1y3ANW5RTMOmo+zxacCtKRmBprWvnvAbmSu6pky7EZgzuLENz8rxGmR7sqarg9o3P5wWtaS5qeYD0Is+lWjFMUmlwXd7H03lAZLI0UWLM7d40pXyjWetI+EuLFrAXrqYwkU0Z/Hc0iLEzwDSlK+fjoYCKYR8INKeucA4iZcv1oOvXT6RNiZ12a7lnbz7oXzZvNqHk33BEBoZnxK9ahxziKZJADvWzWLVr9PGNpFXc0rp3tGLmlVALHqYAVcsmrvERENJGEK6AnoaNTlBkr2GxkwZkSipO7iAUcT/fTP61f3GBoyMgMjdJ7o9jICVE36vBMnEHfpfppXujIyANQuh2bkDy/KsbLSG+IMAK87NzNQP+o9jIAbFgWS+W2g1JsfVIUqjIyA8beMaMjIDcR6g7xkZASA0r4+tYxMxhvrzj2MgCEL1uW8Lgcng6VMc5SwDVIcHU1FWLxkZASonEC4rdxZiz8rtWD5M8li9Ne07c20HOMjIAoNoQe02tR+esbqnga6nYW56xkZASy55IYKcCop+sAcbOaWwIr3N13EZGQFLmoYmI4yMgCuHYlUtYUksR6YxcZePlrHaCFH+lu9tIyMgDAmUx7BALuAovyDaiA5yZTuCpNKikZGQAa8r0WAOcBTVBiMyT3sYyMgAZ+L51+2nSBJ00HRoyMgPMNNZQhli8MqShJJ+IEBwCGqbeMZGRUZwDGtMCdTZg9WYCOgYX8S1YRPulyFbg0qk2N+RjIyEK//2Q=="/>
          <p:cNvSpPr>
            <a:spLocks noChangeAspect="1" noChangeArrowheads="1"/>
          </p:cNvSpPr>
          <p:nvPr/>
        </p:nvSpPr>
        <p:spPr bwMode="auto">
          <a:xfrm>
            <a:off x="0" y="-1000125"/>
            <a:ext cx="2857500" cy="1600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3" descr="data:image/jpeg;base64,/9j/4AAQSkZJRgABAQAAAQABAAD/2wCEAAkGBhMSERUUExQWFRUWGRkXGBgYGBgYHBgZHBwXGBgXGhwaHSYeGxojGhoXHy8gIycpLCwsFx4xNTAqNSYrLCkBCQoKDAwOEA8ODSkYGhwpKSkpKSkpKSkpKSkpKSkpKSkpKSkpKSkpKSkpKSkpKSkpKSkpKSkpKSkpKSkpKSkpKf/AABEIAKgBLAMBIgACEQEDEQH/xAAcAAACAgMBAQAAAAAAAAAAAAAEBQMGAAIHAQj/xABAEAABAgQEAwUGAwYGAgMAAAABAhEAAyExBBJBUQVhcSKBkaHwBhMyQrHRB8HhFDNSYnKyFSNTkqLxQ2Nzs9L/xAAVAQEBAAAAAAAAAAAAAAAAAAAAAf/EABURAQEAAAAAAAAAAAAAAAAAAAAB/9oADAMBAAIRAxEAPwDkHEuJTROmNMmfGr51fxHnA/8Aic7/AFZn+9X3jziX76Z/Wr+4xFLlvvAFy8bOP/lmf71feGWBmTnf3kzumKp1cxBgeHg6K8IsfD+BEsU0Ozgd1oAjh6Zmsxbf1qrvrvFu4VIX8RUuu5Vz3gLhfAXY5wn/AJV58/TRY8JweYAAFA9zd0AdhCoUzE0sCaecMJU5qurxJiHC8HmMbA6Qwl8GUzP+de+A1Til3ckdYmRjd1dxc/SPUcHOpNfLeJZPDADUvTx1gMTiQQwt1MTNsSDuSSPOJpHD0JFoKQgQAXulMe31/SITh17nz5VhrTlpGNAJZmEmO4ctzIjVUmY1Unx84d5BG+SArUzDLf5+d/TRD7lhQqHjFqKY1KYCtISklnLi9VX+hgpMvSvidYclEa5eUAsyFtW6n1tGqlb8zc37oae5B08ohVw9B0gE8ytlEc3Ir4+fOMTL0BP+4w1XwtBNyLbd3SPU8KA+YwAJln+a9Q59NGuUiva8T94ZpwQ3PjHokUgE5e1fGv1rA6k3+LxP3h3+yC2/L7RFN4e+x+sApSogM5PeqI1LUWrt8xv3coYr4YrbziEcLYFw1qGAUYlaqnMoDqSfr5wpxMsi5VYXJi0r4WwPZvtpt65wuxfCnFiPGApeNStviV1BP3it43O11g1+dX/6i+43hSd/IF+/viucXwSRY9dICh41c0f+VfctX5GFkziE4f8Akmf71feLBxKUAdh1eK/PZy1vpAR/4nO/1Zn+9X3jDxOb/qTP96vvA6xGsAbjkvOmf1r/ALjB2DkVDOzwPipR99NYfOv+4wy4cKhoBtw5LAODyDXfX6RaOFhwKGumtN60rCjhkk3Dl93NbDpFu4XhQ1RTzgG/C5RAsPRuWixYMDZoAwBG0NkKcEVF+7pAFSwImCqXgVE1ImJl/MoEgMTQXJNk99zEWK4jLlzDLmZnahBFSQ4A5mAO953PreNgKc994BHGJhme7TImANQgXoCHcACyhe7RtiuPJQvIZagoJUpIoSrKkkFgSQKM5gCpM4KGZJChUOCLgsRTUEEHa0ThejxXvYXHpOFkSqCZlzKc3Wr/ADJhtfMpRbpD0TQXYg5b3DHv6GAneNgmBROaNxieUASEx6YiTNjYmAwxGaRhiJam9awGTFHSIFKUDf8APwjFq1DxApZOrflASDFK39flSPRjVajn174HUo7g615RqqZ9PzvAGKxxAtrGiuKH+F+kDqml/XjHjdIAocSP8Jjz/FRtA+UjvjRtS3d5QBR4wnY+B8I2HEUHVoBmzUC6gPDwhJ7ScdkS8PPKpiXEuYzO7lJAHi0BaDxBH8YjFY9DHtCKrw/jOHVJlFMxBGRA2+VIrsbxKJ0uZ8K0r72r02eAsn7fLqcwpvt6MDqx6FFgpJ2qBCFUgOwpo9Tv6b7QMcOQksTzq73a+nIQDjF5VC6WOtDFa4lgpah8v0MeT0rSo1cValzSjQoxy1KJoA3Qa91h0gKt7VYdCUdliSR5vaKT+zEHXvFPOOk4vDBRdk1oK3ADxX8fw+nw+toCnTURDDXF4Rr6CvX7QsmBjAN5hInTD/7F/wBxpDfAoe4D11HJmhPPP+cv+tf9xhvw9bmpGYm9dqd1oC0cLQugpza+tD5RaeHKLANyiu8LrT4q02/NqRbOH4ct50ty84Brgz1EGe+mscgypSwUtX1SNRbx74CTPYMxNDuO+0SYCZ7wqSoKyrSoAAvmXlN22rV7iAJx+JK5aZkgFIcJMwlq31DkguKfpBmL4YJK0zZcvMU1WtTqUavbycCmkCYOZLnSk4ULSgpcrZgAxUyEg3JcuQdDAuNGIQTKQv3qQ9BWoc1T8QSlvlNxqWgCpnGUYtaEJWZStyXSliQ1CylnQFtdqt8DhzKR7thNUzqPZDgkht94R4PFSVIQlSCibUKmE9qv8wDlSlfKoW6CB+G4abNmrTJnZAgUPbBbMRlZJahBpW8BPwY50rSiT7qfKMxAULpAWrIk0qMrhv5YJ4XiSibMl4pKZS5oIzN2ZjuxHyjWhq5aKzwRGKTxCchMwEmZMBJsWE01zJNXg/i/AJuJMxE5eWZJSJksFQIKf5SwCUkjKSzuzgsDAWHCumXKQ6Vg50BYqC1RrcpenKJUrIH593KKzwz2tw5wyBlUVBY97cu11gkuVAVYA1SQYd4XEkhyUkGqVJVQo+VQ7oBrLXrE6eWsLQtnaJ0Ynp3mALUnrEM0HeM/aI0XO1Ynw8YCFeYM7QOtS6kB7790Tz59N/1gWYrXX0/5wEapyhdLdPW7RsMS70L7dKRGvENfX67RIlQpSof08BsjEClD0beN1TwwGg8OcarmgCpYM6i9ANTWgHN7RQfaP8QcxVLwZprNb/6xt/Me6AtfHParD4VLLU69ECpNKWinzvbWbMVmSMg+UKqo80gXPi0VvDySpR+ZZqpSi4HNV3PKJeL8ZRhENLZU5YYKID818gNBAOOMccEqk2YpUw1ElJYh9ZihRPRIJiocR4t7xXu3FQXayRy5nUlzeEiZ5LqJJJOYq1Ju5MDYNeZZW+pvAPpWPWj4COm4772glHHUTKqUZK37MxBVke1QKorrUQkkYxlEfb03KA8YSlWYWNwGvuIDoUv2vxmGy/tAE2WQ4UwsLETEUPLMDFo4Nx/D4qstZCwHMtVFAcq9oPqlxvHIuE+0SpHYUM8lV0GuXdSdumsF43hyQ0+SokDtDKWKdQoG9LQHWp2r2H0dvqYVYlSSGFS1TevOtKaxV/Z726Cv8rEkB6CYQznZYoAT/Fala1ixzq1apAJqA+thfWtmgFGPDaimu5vXamkVriSTX/pgS79+8WfFyWO41+kIOIJcbeHpoCqYhZ74XLhzi5bOLsfrCqakPANJxBmzAxPbX/cow74ZJD9NSTf0ecK5amnTCw/eL0eyjYamsPuGsWy93ZclvKAsmBKU8jrW+76dIsuGmnJ2dNd356xV+HSScpTsxoDajemvFkwslISC4Z9tdg8AWrCq+LUinKmrVrBuGlzg+TsKKWKqEsXp10frvGmGUwIvvZu/lDGTjQ1mILNy1EAIeHS0SAlMlaJoZiC4NKqAVR2oAK2rEWBlz8KPf9koISMt2NMqVC6DYkppStnhsOJJAaoBoG9NGmLVLmhiDSygwINnGlR1BgMwcuViPeTFq92v+IlIJ3NwFJ+UahuVa57L8GlzsxVPShkoI+HV3d11hnxgYf3a1reSJaFKIS3u1EJOUh7MWBDXPeaNwb214XlWJ0+ckkoCWQTQO5YINbQDf2W4NMVjJolzmKTOIUMwDJUlN5atc/1gziciZ+1ET5hVlUhKyFZuzlQ5AYF2J+J7RT/ZfjWC94snFCTmzlJUkgkqWksSkggsH0h7LmTJy54RME2WrPMK3dKkysxdz2mtu7gO0AzRjcPgMesIAmomgMXB7WozkNcEdgfMGiXhHFZudcpSVZQCZZyqcJBzEEn5Skg9etJpHs6iZKkmsqaguZhYrOgy5qIDZSBdwIJm8AQVpmKK5iwxzzVqUpw7MQQAzmw1MA3w2IevgPVoKWW6HpSFqEKBqRWo84MSujc6l9bWaA9XON08ojGJNX9ax4p9PB6fpEUyc3UaXbeA2ViHFfRFWjxK+5wPXraPEzBy/NvrGJmgjpb1eA2WHI57+rR7LXr+XdERxAdtL0cOIxJFW/73c2/6gNOJcJl4lHupyQqWq4dSenwkGKvxD8KJbE4WfMkqIoJn+ajo57aetYt8tqG3U35RPKmM1ucBxzESl4LNLxCfdqSMxqFJmNdaFWU5Yb9IpGKxpmzFTFGp02Gg7o+keLcDkYtKUYiUmYEklOYOUPQqHl4CPmLjvC1YbETZKvilrUk9xoe8Me+Aknz6ZNT5CJkJAtC7AIQqYgTFlCCoBS2zZUk1U2rCrR2Hi/4V4NGF99InTXSlBSoKSpMzMUpzMRQF3YGA5WpwqN1LBDGOhT/wSxAmEDEyihyM5QsK6ZRT/lDjhv4RYKXWfMmzlDRxLRS9EurxMBxn3rivSC+FcV92SgnsK/4nfpuI7pK9lOHSy0vCSm/mTn81kmPJvs9hzT9nw4A/9UsPyfLSAo3sj7IylpOKnJBzk+5QWIyhwZhGrkFtKPqIsi0JDAulIoAG9M8Ojw1ISAlmTQJqBl2AFAKtAOJkJP8ACSz6NsKwFbXiSpLper3pY2feEXEJebkLa+MWjGYdAKqX3vyhPj1Bi4Y3famnWApuPw5Glb9ObaQnnIY1+0WLHmoqA91Br8/CEOKV2ql+jbmAb+5zTZjf6i+7tKr9Kw94dLIuRpbXroNfGEKZv+euwZax/wAlXeH+Am22VoLdHFAfuICz8PwwA+IAizH763iw4GW1CTsHH5s56xXcDPZnF3tVrj67RYZE9IIoOZvpo94BgmTQO45inP6DyiUk1YV5XOgbbrEEnGouN21ra4PWCVY1Jvtyalbh7bQGgw6i3auKgEeQMEolkfEwb+FhXqL0N4EmTQxKRzZzV/mfltGqp5LlIcivZo1HpRq2D6wFD/F7icxKJeGQskTCZigxdWWgc7ZnLDrtHJjFl9uPaw43EZgCmWgFEtJbME5irtEfM+vKEE/ElQAIDh6sxPXeAgeDeG42YlWVC1JC+wpiQClRAUC2hgGGHAJOfEyUmxmIB6Zg/lAfTOFxRbtVqwseXdpG04uWc0L2uNu+Fw4klJcihu4YsXYBtz1iVeIUusuUohJqokJA1DPfugN1zEjfSr2jeSqWTUqFK0PP7wun4ia/wKD0opBpStC9Y0TxCw7QHVx4g0rTwgHSZQb4lNbU38/s8eLwegVpevg2+sB4bGKDZhQ3YCtqDurBsmYCNWNB03Jr5wApwhAJ7Lm56bkDSsYuWuzgimuupHOmu0SqWwbzej72vaNBMGp++1YD1MlR5veoeJZKFCwb6fX08ZhyAQQWYfmXPK8FIUL0LHw9UgNPduKc/VLRPLQ1T3+hpGonAN9LvHpXoHJ5X/WAlSQSGLVAvuY+XPa3H++xuJmO+aatjegJCfICPo7ivYkTljshMqYoHUEIJB+kfLRMBgj6IOKI4PJKilCfd4Udo6lcoa9Hj53Ajtsr2zwpwGDkZve4hX7LmloGbKlC0lWahAISg0vXSA6BNlk5iSS5q1NY1V06ijh+e/KNlMzJLj+LQjluPGI1GjFT3s/L9awEcxCWNWG/28frAk1aS4FdS2wNYJmSDfslhRz+W9RAk0TE2GrVIs1QTuzGADnpdiAQ13ep2fTuhXPPcS7AHf1vBy1LZJD0NKmg0t184XYiYRQv31boBq30gFuKFTWhdnp6rCfHmhcuO4/lDXETQWNgQXAp16PCfHIoX8YBBxHDs3QEV8oQYwdq+g3h/jl1uBz89IQYo9q+m3lAN1MJs0mqQtTPr2lbcvpD3AKGgDhjoKu5tSnporc2aRMmsx7a3fTtK+sM8BiGVqEnvbu5UgLpw/CBRoWOoe/L9Ya4eQt+pLuBbdufKEvCJrvqSOQ5gw9wuKQVfAS9bk+HhATSMCsKcgjYjW5bp1jf3qwkJUk6sbULgciLVbSGuF4whj2mGx3GkEnFy1kAlBLhgW62u+5gEsvEApUCSVJAqXpzS35RInFZTmLWs9cwvfWoMNEyJL0SkkONeVOcbTsPKJAPJnvy76UMBwj8ROH+7xZUEZEzEhdmBVZbd9e+KtHdvxI4ZJm8PmqSnOuWy0N8tRnL6jK7jVhtHCVQGRb/AMLOH+94jLo+RK5jM9QGHmYp8X78I1lGInL0ErK/MqDd9DAdolYFgGyi9Mr22oOdIzGT12TlNOYAHPm/qsI1e0S0tQB6USQ7FqnXTzgOZ7RrLgME5iWy/E4cUu/owB+OkzWdK5TKdxkVUMQbKHoQAMBiCzLlEkuE5FhLWckqLWrd3jQ4852Jrq9udRBeCxjDMDR3LjyG9RAb4DFEqCVJKC9jbVxtzrD3CKzW0obHwaEiuMIBdRBAejOdNusYPa2Wk2UaV+GvJz4iAsS8PmG/07uULpmHc+qGxF7tAyPajNVMtk6ZlAUNqCh1ifD8YST2k0Aenk5pAaghLMpy47+VqmC5OY2ceukeS+LSw+nmOkH4fFBbNlJby5eUBEJLAVOvp/11gmWyaaVbrvQ6fnGkyVRt7gEgeqR5LlgWJZ969edYAX2gnE4WeQx/yZu/8Cg/OPlkx9F+3uP9xw+eoKYlBSP6l9kDwePnSAx4eexnDps7GSUyqHM5UbBI+MncZXpCQpi0/h3wCdicUFSZglGS0xSrkB2ZKfmJsxoxgO/KV2eyKAMAdLDu8Yg0HZIfq2rvEwIZzQ1pTu74hXNDFidTpSA8UrM1W3+noQOubR9fN9Bow8DGk6Yz5b8r2/S8CTJ6g9ABdnHdrel4DXFTczAEPW7ULG4BqXdu6FU1RDv2leY0ys/3ieeutTW1BdmNK7u/SAJ6hlqXGz7a7mzwAk1Q0Lhzc6jbUwnx6dw7DuI5Q1xEwK1FdeevSFGMmkVuQW0Zw1gKNzgK/wAQl15nupvCOfLJMPccpzq5qTS7/Z94r82ZWAYzVj3swFj213o3aO14b8NVuQBs9vHxMI8VPabN7IIzq6jtG0S4bE5WOmz7P94C84DHIAD0O4Dvo1PVoZSccmjBhYvtehFvVYqOCxDqa+12OvdDDB4nKwfeitSwvs3m0BdMBMSUsSobA1NAaV30gtE9Lpo/ct302er+EVSTiVn4lKymjCiuo3FT9IIlYg1HvClDPUuScwBYClWq8BYP8XScycrAXIKgxrckCtGpAU7GrU1FFIBygAEuRQZlO9t4ExeIYXSvTJYuX0fxagbVoFmT1BXw1q3JgUmtk8t/OAm4jxJa5E2o7UuYKuB8Js3ZFr6mONGOk+1PEF/s0wCxSASQXqoDQMCRQkmzNHNiYDBHRvYOSJeHU4YzFBebUAOE8mLm5F+UULh+EM2YhA+YgHkNT3COjYeelwC4SmzUDMMt9cum8Awx/tKUgtcalzq2lBVv1gJftG4TRLh7EipsSTY0aPVyE2S4rYA25uGNC76QFIxsvMQUvQNo4F3Y7/SAZYTiJUBmqrU2BO/IMRWPTxJRBICiQQXD91+flHssySpnA5G9qBxozWeG0tKChkJUHHaBSdmJBLuxp0JMBXMRjpgympSTcfC+qXLAqZ6CvIwXLkzFJSqUAqrEMajUuoJApyuYIxEhSgvKpfvKBOYfCn+UuOZcHSFeMRlSAtkqASSpQCkzCWBUcrEkMXDUZ6uIAqZOYduac4DhKFJJUXqKgsWqwd9HjbBe897lVOUBmKTmaig5SnLSrOLnugfHYhVAhQfL+8OR1sR2lOxOXK2UN+Ubupw+R8rqnJSagqCkh2ZADOacheAdysdNTMyqzqBrVISaXbMcrBxZTdoAPDnA4ly4FRQg9nLyILMW0ikypqpkxalGZMQSyACgqypDVbXOc4szXh7wxUxCkmXLyqystS801K/6ikgJUkC4s7VaAuOG4iPmpZ9w9qQUSC6tA/arblCHF4tKE2AsGDlyaMnWpaG2DBTLQFAAsCWrV9KttAUf8YeIJGBRLPxTJoKRyQCVHpUDvjiwUxeOh/jTjs2LlSw493KBOzqJNO4COeQG0dA/BrEFOJnsRWS1X/jTZo5+hTRc/wAJ5xGOUkfPKWOdMpDc6QHZziARYF71J5c4jmrcfkWH2eusQqklIL3bxHkN4jmINDya5ANnfakBKuZSh0agFTfWAJ0wVo1Ev4E3fxjTEyVMCk5CxHa8i51fXnEBTz3NCC7bAkF7wGs5TG+xF6bEetYV4hY6vtQXty3gyasULllPu9m7OnNq67wrnMxZTB+QPUg2gIMROZ3b1tCjGTSxBJD9NTbp0gvEzsxIs7uBT9IVYqfR/sS9rdXgF2OxCt+SSTZg5Dd8I8QA9GsN798MsVN6HU3cv18IVzVF4CfiJ/zpn/yL/uMeS1M/hbePcel503+tZ/5GI0ilC525wDnCLJAA8/03hnLWXdiNy3Lno9GhFhyoV2+sOcNjRQOR6aAeycQcocF2YbA2YVcMNYxSEgEv2izMXAF2VucsC4TFSyyTXVy/Z6MaqggzkdnMSQNXG9q/Ly3gJpaQXIoSWYlqD+HNY6O1I396QCbue80Oj6Ad2Z+QFE/tHK7M9AoFvHnfm8ToQC9Li4IoAxexarPv9QB40gLkTKt2HAs7V3teOeKjpuOlgoWCQHlro7hTAtXr+UcyMA89ksUEzspYZwAFHQgu3ftu0XpCUsTzA7VFObBqtSgYG8crQsggi4qIvnAeOJnAhighswSq/wDMH3U27QDlShWupAD022dnDQs4hwzMoOMpFaHxIN/GG00jKWWCUOBlerOphYUY7neB8RLqUuSWzB6PQUccjYwAMiYtBCQEqBZgaa3YljQOzg+EMEcZAU+ZQUmlQQ1dNMvowvmJVZ3GpHq4/KNUy1H6uDe3c/fWAeTuNSZgZSgkvTtG4Z1AUA7mvEE/JNCUoWFdoEKL1DMU1USKV5XhV7qozMwoxDkMSCCD5xPK4dLUwOXmWozMm3/dfED8JwtADTFuSE1YkJylwoZiW5HyhijDBBGedmuQhkIFagsCS4r9aQsw/AkBaSG7NvmZ7UNN6coLxPDkAjsJPZFQhPaOxawsaQGIVhkzHQEFTf1dCACzv5w3w+IWtPZRlSNZhZzX5bk86QBhpDEgSxmFAxbmKCpAcECG2FxRS4IYC5s7gctTAF4HDKBClklV7AJ1dwC+ovvDh6UJB8731hDN4oQQHZTGmrhr2o513pEAxJvMmA81KCBU0AtWnlAVb8RfYnFYnFTZ6GMtEpJdSg6sqSVJSBUm9aRy73RZ2LbtSO6njSigGSn3hVRNfi0zIQAVzADsAO6GXFJgkYZX7RkViFIS8oodEtR0SGOZbE1JpAfOpEWX8OcYmVxLDqWWSVFJo/xJUkU1qRCbG4IpmlAq57POtIsnCPZxUlYUshxkU2VintDtOQRStL1FIDsY4zIJYFTj+JFHs5fr1rGy8XKIBM2WK2UVJHO6YpGLx65SgO2tzlHZykjTKQShRLMEnKS8SDG6ZSClnoxBajhy3XXe8BblySUgo7aTZaCVA35P5QnnNViwN9um/V404T7SmWyZnwukpUCMwdgQT87DUB6xNxnCsr3iR2FgKCh2RWwZvA84BXPQG7ySPLxhRippJNSXLtvu8Ezi9HAIoBoOXSF+MWDYlnI7qG4gBp80sqoFaJD3s8JMZiQCQ5tTu/NwfAQzxEwFya172t5APCPEzU5idC4s3TWmkAHNnuxJ68/CAlqeCJzW9a2/WBSIAniP76Z/Wv8AuMQpMS8S/fTP61/3GIkkjv8ApAHSQCfDekNMNMANQX5aGE0mYQD5dd4b4TEuXpShaxeyW61vAPMMMwDq8a7mDJYYXSW3SBrvQkd0LcPi2SCTXdn018q84NlKSSbtu7Pzc9YAxOMFzLB5kkcmGkEJXLyvlIaoZ2HR6QH7hD5Qo0506M3K8T50hsqrG5ttUHTptAezeFgu2ZL37L3oxL6feOX4/DGXMWg3Sop8DHQ14tWU9qjjk4ZvCKLx+aFYhZvUAncgAHz+kAJKwylJUoBwgAq5AkB+jkDviXh/EFyZgWi9iNwbgxNwvFJSJgUogKRlprWAGgOkIxmdKF1WkhzShtqdQRytHv7V8WUVJ7RA5Xrro3/cV72a4rMRL92R/luSCQbkBwOrQXMxb1Z3DVc7nxgGZmAh1klQs9TXnoaAVfWPM9OyTQ0AAqzWam4O8LRPASB2w4Id2bVgfGJsxFSwcPZqGzaHy1gDkMSCur1Aavcbd1dYYSiEpqdCzClWq1HhOkZQ7Jr3+HWCRlBHYKQ1CSfCzs1HgHQnJKiSxAYgWYmm/wCcTJSyhamm/Te7/eFcsgO5CRo5JD9zvSJUzg5cPtlJeurO57t4BgEgVAJI12J6Vd/Fod8IxSlhUtCZClmwWoOAzEoBIBNd6RVZM43SRTQtcW5nSu8SyE1oWYhiDUEF3A358jAGzUrlTVS1pAVcJLfC3ZLuxdj4QXL4CMUUS0gTMynVnojKz3Fb6CptC3iOedMzzJnbSMqVMl0j+F2YnW1Ykk49crItQ7IUDnGUglJzBJSO2C4rRqmAuvC+G4XAqmGWHKApc2aXOVIAdCP4Q1gKmjmOP8W47jMdMnLTMUiVNU/ukkFk/KH0pHY/a3gUrimCTPkE5mzAJUUiYB8UpWmZ3AzAxyHjvHJcjDj3KgVrcAfCZZsoFO6bXvAVzAcLBxASgh5YK1qLlIKfyBZ4sWKnjMEK93nDkrJSXBb4R8L9QWD3tGfh3wyUVTEzilKpkth7wlDk9oEE7HKXh5jfZbFIQVz5CRLDBK0lJTmNCXBNicoNQbuLQFblY9appJmLMgUC2KQUsymswOlzaDJGKQVJPvFqWmiwQEgIIOUh7nMzbuaRtIwpQukwgB2CWAAoHdmNtgecDYr3AIKh2rgrBWrMLXcnxZoBtNsCDlzAUoSk2q7ju5mNMPjF5CkrUxoElR+EfCG84VjGKm0fK7kJN1NpS36c4lM1TVcFnqG8tKEeMAXPxIytRvN3qefKF0/FaEjdgKah+fdEOImEgMCKHbl65wDOxOU6vf6EPoBAe49Ry1pQDrTXuPnqYTYilXuLA9wf1pEs/FEmh1f6sBAi5oJ7V62a/OAhWr63rEREblZd3tGhMARxP99M/rX/AHGBhBPE/wB9M/rX/cYGEBIiY0FyZzfnAMSIXAP8PjSa66nyH3hmjEuRUPajV2Ph0iuSJpDHekMpMzyrXTw05wDT351qSSzF6it9NIhVN3UAbG5Isw57WvAxxF+VRU5uRpd9Y8QihykOAANNTbVxt4wAeL4yqWopDuN6Mel9oRLU5feG3EcKarPR66b8y+tm5wqWliwrAawTg8UUG7DpAxjAICzyMahSTUVYN6N/vEi5mUn5cwrraoHgPpFbw80pLgsRtBJxJJrrcv4czAM5uKDgBL3rr/2d4w4lyHJ5+mav3hVmVv8ApEiVnR9L3rbu+8A3l4oZb1JB5AfVxyhhhcWST2g5DCtXJoQNdorwmNoCdaemguTjFDRPIgHlSAskzFB+1M2G9HqXaneI2w+KSAztqHIvYd/6wkkY12dO2sGZgoNsdRcdfCAaYeeEl3zm9W8m9UHOCRMzKDk2NjlYnkAzwolywwoBS4I9GDpFK5g/SnrSAP8AfsA72oxCqiz0oetYU4jioCD2GrqCX50o2gq/KGPujlAChu5pWwJ3LQNjZLJJUJe5JV6HOA39nvbfEcPKsuVUhYdUlYyvupJBJCjqT4RUfbX2kl4vEmdKkS8OnKE5EVBI+Y0AzFxYaQs4vjytTaJoGMLngCZOPWFJVmJKSCHLilgxo3KLhivbniOJQmUpaUSRX3ctCJSCx1y3ANW5RTMOmo+zxacCtKRmBprWvnvAbmSu6pky7EZgzuLENz8rxGmR7sqarg9o3P5wWtaS5qeYD0Is+lWjFMUmlwXd7H03lAZLI0UWLM7d40pXyjWetI+EuLFrAXrqYwkU0Z/Hc0iLEzwDSlK+fjoYCKYR8INKeucA4iZcv1oOvXT6RNiZ12a7lnbz7oXzZvNqHk33BEBoZnxK9ahxziKZJADvWzWLVr9PGNpFXc0rp3tGLmlVALHqYAVcsmrvERENJGEK6AnoaNTlBkr2GxkwZkSipO7iAUcT/fTP61f3GBoyMgMjdJ7o9jICVE36vBMnEHfpfppXujIyANQuh2bkDy/KsbLSG+IMAK87NzNQP+o9jIAbFgWS+W2g1JsfVIUqjIyA8beMaMjIDcR6g7xkZASA0r4+tYxMxhvrzj2MgCEL1uW8Lgcng6VMc5SwDVIcHU1FWLxkZASonEC4rdxZiz8rtWD5M8li9Ne07c20HOMjIAoNoQe02tR+esbqnga6nYW56xkZASy55IYKcCop+sAcbOaWwIr3N13EZGQFLmoYmI4yMgCuHYlUtYUksR6YxcZePlrHaCFH+lu9tIyMgDAmUx7BALuAovyDaiA5yZTuCpNKikZGQAa8r0WAOcBTVBiMyT3sYyMgAZ+L51+2nSBJ00HRoyMgPMNNZQhli8MqShJJ+IEBwCGqbeMZGRUZwDGtMCdTZg9WYCOgYX8S1YRPulyFbg0qk2N+RjIyEK//2Q=="/>
          <p:cNvSpPr>
            <a:spLocks noChangeAspect="1" noChangeArrowheads="1"/>
          </p:cNvSpPr>
          <p:nvPr/>
        </p:nvSpPr>
        <p:spPr bwMode="auto">
          <a:xfrm>
            <a:off x="152400" y="-847725"/>
            <a:ext cx="2857500" cy="1600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5" descr="data:image/jpeg;base64,/9j/4AAQSkZJRgABAQAAAQABAAD/2wCEAAkGBhMSERUUExQWFRUWGRkXGBgYGBgYHBgZHBwXGBgXGhwaHSYeGxojGhoXHy8gIycpLCwsFx4xNTAqNSYrLCkBCQoKDAwOEA8ODSkYGhwpKSkpKSkpKSkpKSkpKSkpKSkpKSkpKSkpKSkpKSkpKSkpKSkpKSkpKSkpKSkpKSkpKf/AABEIAKgBLAMBIgACEQEDEQH/xAAcAAACAgMBAQAAAAAAAAAAAAAEBQMGAAIHAQj/xABAEAABAgQEAwUGAwYGAgMAAAABAhEAAyExBBJBUQVhcSKBkaHwBhMyQrHRB8HhFDNSYnKyFSNTkqLxQ2Nzs9L/xAAVAQEBAAAAAAAAAAAAAAAAAAAAAf/EABURAQEAAAAAAAAAAAAAAAAAAAAB/9oADAMBAAIRAxEAPwDkHEuJTROmNMmfGr51fxHnA/8Aic7/AFZn+9X3jziX76Z/Wr+4xFLlvvAFy8bOP/lmf71feGWBmTnf3kzumKp1cxBgeHg6K8IsfD+BEsU0Ozgd1oAjh6Zmsxbf1qrvrvFu4VIX8RUuu5Vz3gLhfAXY5wn/AJV58/TRY8JweYAAFA9zd0AdhCoUzE0sCaecMJU5qurxJiHC8HmMbA6Qwl8GUzP+de+A1Til3ckdYmRjd1dxc/SPUcHOpNfLeJZPDADUvTx1gMTiQQwt1MTNsSDuSSPOJpHD0JFoKQgQAXulMe31/SITh17nz5VhrTlpGNAJZmEmO4ctzIjVUmY1Unx84d5BG+SArUzDLf5+d/TRD7lhQqHjFqKY1KYCtISklnLi9VX+hgpMvSvidYclEa5eUAsyFtW6n1tGqlb8zc37oae5B08ohVw9B0gE8ytlEc3Ir4+fOMTL0BP+4w1XwtBNyLbd3SPU8KA+YwAJln+a9Q59NGuUiva8T94ZpwQ3PjHokUgE5e1fGv1rA6k3+LxP3h3+yC2/L7RFN4e+x+sApSogM5PeqI1LUWrt8xv3coYr4YrbziEcLYFw1qGAUYlaqnMoDqSfr5wpxMsi5VYXJi0r4WwPZvtpt65wuxfCnFiPGApeNStviV1BP3it43O11g1+dX/6i+43hSd/IF+/viucXwSRY9dICh41c0f+VfctX5GFkziE4f8Akmf71feLBxKUAdh1eK/PZy1vpAR/4nO/1Zn+9X3jDxOb/qTP96vvA6xGsAbjkvOmf1r/ALjB2DkVDOzwPipR99NYfOv+4wy4cKhoBtw5LAODyDXfX6RaOFhwKGumtN60rCjhkk3Dl93NbDpFu4XhQ1RTzgG/C5RAsPRuWixYMDZoAwBG0NkKcEVF+7pAFSwImCqXgVE1ImJl/MoEgMTQXJNk99zEWK4jLlzDLmZnahBFSQ4A5mAO953PreNgKc994BHGJhme7TImANQgXoCHcACyhe7RtiuPJQvIZagoJUpIoSrKkkFgSQKM5gCpM4KGZJChUOCLgsRTUEEHa0ThejxXvYXHpOFkSqCZlzKc3Wr/ADJhtfMpRbpD0TQXYg5b3DHv6GAneNgmBROaNxieUASEx6YiTNjYmAwxGaRhiJam9awGTFHSIFKUDf8APwjFq1DxApZOrflASDFK39flSPRjVajn174HUo7g615RqqZ9PzvAGKxxAtrGiuKH+F+kDqml/XjHjdIAocSP8Jjz/FRtA+UjvjRtS3d5QBR4wnY+B8I2HEUHVoBmzUC6gPDwhJ7ScdkS8PPKpiXEuYzO7lJAHi0BaDxBH8YjFY9DHtCKrw/jOHVJlFMxBGRA2+VIrsbxKJ0uZ8K0r72r02eAsn7fLqcwpvt6MDqx6FFgpJ2qBCFUgOwpo9Tv6b7QMcOQksTzq73a+nIQDjF5VC6WOtDFa4lgpah8v0MeT0rSo1cValzSjQoxy1KJoA3Qa91h0gKt7VYdCUdliSR5vaKT+zEHXvFPOOk4vDBRdk1oK3ADxX8fw+nw+toCnTURDDXF4Rr6CvX7QsmBjAN5hInTD/7F/wBxpDfAoe4D11HJmhPPP+cv+tf9xhvw9bmpGYm9dqd1oC0cLQugpza+tD5RaeHKLANyiu8LrT4q02/NqRbOH4ct50ty84Brgz1EGe+mscgypSwUtX1SNRbx74CTPYMxNDuO+0SYCZ7wqSoKyrSoAAvmXlN22rV7iAJx+JK5aZkgFIcJMwlq31DkguKfpBmL4YJK0zZcvMU1WtTqUavbycCmkCYOZLnSk4ULSgpcrZgAxUyEg3JcuQdDAuNGIQTKQv3qQ9BWoc1T8QSlvlNxqWgCpnGUYtaEJWZStyXSliQ1CylnQFtdqt8DhzKR7thNUzqPZDgkht94R4PFSVIQlSCibUKmE9qv8wDlSlfKoW6CB+G4abNmrTJnZAgUPbBbMRlZJahBpW8BPwY50rSiT7qfKMxAULpAWrIk0qMrhv5YJ4XiSibMl4pKZS5oIzN2ZjuxHyjWhq5aKzwRGKTxCchMwEmZMBJsWE01zJNXg/i/AJuJMxE5eWZJSJksFQIKf5SwCUkjKSzuzgsDAWHCumXKQ6Vg50BYqC1RrcpenKJUrIH593KKzwz2tw5wyBlUVBY97cu11gkuVAVYA1SQYd4XEkhyUkGqVJVQo+VQ7oBrLXrE6eWsLQtnaJ0Ynp3mALUnrEM0HeM/aI0XO1Ynw8YCFeYM7QOtS6kB7790Tz59N/1gWYrXX0/5wEapyhdLdPW7RsMS70L7dKRGvENfX67RIlQpSof08BsjEClD0beN1TwwGg8OcarmgCpYM6i9ANTWgHN7RQfaP8QcxVLwZprNb/6xt/Me6AtfHParD4VLLU69ECpNKWinzvbWbMVmSMg+UKqo80gXPi0VvDySpR+ZZqpSi4HNV3PKJeL8ZRhENLZU5YYKID818gNBAOOMccEqk2YpUw1ElJYh9ZihRPRIJiocR4t7xXu3FQXayRy5nUlzeEiZ5LqJJJOYq1Ju5MDYNeZZW+pvAPpWPWj4COm4772glHHUTKqUZK37MxBVke1QKorrUQkkYxlEfb03KA8YSlWYWNwGvuIDoUv2vxmGy/tAE2WQ4UwsLETEUPLMDFo4Nx/D4qstZCwHMtVFAcq9oPqlxvHIuE+0SpHYUM8lV0GuXdSdumsF43hyQ0+SokDtDKWKdQoG9LQHWp2r2H0dvqYVYlSSGFS1TevOtKaxV/Z726Cv8rEkB6CYQznZYoAT/Fala1ixzq1apAJqA+thfWtmgFGPDaimu5vXamkVriSTX/pgS79+8WfFyWO41+kIOIJcbeHpoCqYhZ74XLhzi5bOLsfrCqakPANJxBmzAxPbX/cow74ZJD9NSTf0ecK5amnTCw/eL0eyjYamsPuGsWy93ZclvKAsmBKU8jrW+76dIsuGmnJ2dNd356xV+HSScpTsxoDajemvFkwslISC4Z9tdg8AWrCq+LUinKmrVrBuGlzg+TsKKWKqEsXp10frvGmGUwIvvZu/lDGTjQ1mILNy1EAIeHS0SAlMlaJoZiC4NKqAVR2oAK2rEWBlz8KPf9koISMt2NMqVC6DYkppStnhsOJJAaoBoG9NGmLVLmhiDSygwINnGlR1BgMwcuViPeTFq92v+IlIJ3NwFJ+UahuVa57L8GlzsxVPShkoI+HV3d11hnxgYf3a1reSJaFKIS3u1EJOUh7MWBDXPeaNwb214XlWJ0+ckkoCWQTQO5YINbQDf2W4NMVjJolzmKTOIUMwDJUlN5atc/1gziciZ+1ET5hVlUhKyFZuzlQ5AYF2J+J7RT/ZfjWC94snFCTmzlJUkgkqWksSkggsH0h7LmTJy54RME2WrPMK3dKkysxdz2mtu7gO0AzRjcPgMesIAmomgMXB7WozkNcEdgfMGiXhHFZudcpSVZQCZZyqcJBzEEn5Skg9etJpHs6iZKkmsqaguZhYrOgy5qIDZSBdwIJm8AQVpmKK5iwxzzVqUpw7MQQAzmw1MA3w2IevgPVoKWW6HpSFqEKBqRWo84MSujc6l9bWaA9XON08ojGJNX9ax4p9PB6fpEUyc3UaXbeA2ViHFfRFWjxK+5wPXraPEzBy/NvrGJmgjpb1eA2WHI57+rR7LXr+XdERxAdtL0cOIxJFW/73c2/6gNOJcJl4lHupyQqWq4dSenwkGKvxD8KJbE4WfMkqIoJn+ajo57aetYt8tqG3U35RPKmM1ucBxzESl4LNLxCfdqSMxqFJmNdaFWU5Yb9IpGKxpmzFTFGp02Gg7o+keLcDkYtKUYiUmYEklOYOUPQqHl4CPmLjvC1YbETZKvilrUk9xoe8Me+Aknz6ZNT5CJkJAtC7AIQqYgTFlCCoBS2zZUk1U2rCrR2Hi/4V4NGF99InTXSlBSoKSpMzMUpzMRQF3YGA5WpwqN1LBDGOhT/wSxAmEDEyihyM5QsK6ZRT/lDjhv4RYKXWfMmzlDRxLRS9EurxMBxn3rivSC+FcV92SgnsK/4nfpuI7pK9lOHSy0vCSm/mTn81kmPJvs9hzT9nw4A/9UsPyfLSAo3sj7IylpOKnJBzk+5QWIyhwZhGrkFtKPqIsi0JDAulIoAG9M8Ojw1ISAlmTQJqBl2AFAKtAOJkJP8ACSz6NsKwFbXiSpLper3pY2feEXEJebkLa+MWjGYdAKqX3vyhPj1Bi4Y3famnWApuPw5Glb9ObaQnnIY1+0WLHmoqA91Br8/CEOKV2ql+jbmAb+5zTZjf6i+7tKr9Kw94dLIuRpbXroNfGEKZv+euwZax/wAlXeH+Am22VoLdHFAfuICz8PwwA+IAizH763iw4GW1CTsHH5s56xXcDPZnF3tVrj67RYZE9IIoOZvpo94BgmTQO45inP6DyiUk1YV5XOgbbrEEnGouN21ra4PWCVY1Jvtyalbh7bQGgw6i3auKgEeQMEolkfEwb+FhXqL0N4EmTQxKRzZzV/mfltGqp5LlIcivZo1HpRq2D6wFD/F7icxKJeGQskTCZigxdWWgc7ZnLDrtHJjFl9uPaw43EZgCmWgFEtJbME5irtEfM+vKEE/ElQAIDh6sxPXeAgeDeG42YlWVC1JC+wpiQClRAUC2hgGGHAJOfEyUmxmIB6Zg/lAfTOFxRbtVqwseXdpG04uWc0L2uNu+Fw4klJcihu4YsXYBtz1iVeIUusuUohJqokJA1DPfugN1zEjfSr2jeSqWTUqFK0PP7wun4ia/wKD0opBpStC9Y0TxCw7QHVx4g0rTwgHSZQb4lNbU38/s8eLwegVpevg2+sB4bGKDZhQ3YCtqDurBsmYCNWNB03Jr5wApwhAJ7Lm56bkDSsYuWuzgimuupHOmu0SqWwbzej72vaNBMGp++1YD1MlR5veoeJZKFCwb6fX08ZhyAQQWYfmXPK8FIUL0LHw9UgNPduKc/VLRPLQ1T3+hpGonAN9LvHpXoHJ5X/WAlSQSGLVAvuY+XPa3H++xuJmO+aatjegJCfICPo7ivYkTljshMqYoHUEIJB+kfLRMBgj6IOKI4PJKilCfd4Udo6lcoa9Hj53Ajtsr2zwpwGDkZve4hX7LmloGbKlC0lWahAISg0vXSA6BNlk5iSS5q1NY1V06ijh+e/KNlMzJLj+LQjluPGI1GjFT3s/L9awEcxCWNWG/28frAk1aS4FdS2wNYJmSDfslhRz+W9RAk0TE2GrVIs1QTuzGADnpdiAQ13ep2fTuhXPPcS7AHf1vBy1LZJD0NKmg0t184XYiYRQv31boBq30gFuKFTWhdnp6rCfHmhcuO4/lDXETQWNgQXAp16PCfHIoX8YBBxHDs3QEV8oQYwdq+g3h/jl1uBz89IQYo9q+m3lAN1MJs0mqQtTPr2lbcvpD3AKGgDhjoKu5tSnporc2aRMmsx7a3fTtK+sM8BiGVqEnvbu5UgLpw/CBRoWOoe/L9Ya4eQt+pLuBbdufKEvCJrvqSOQ5gw9wuKQVfAS9bk+HhATSMCsKcgjYjW5bp1jf3qwkJUk6sbULgciLVbSGuF4whj2mGx3GkEnFy1kAlBLhgW62u+5gEsvEApUCSVJAqXpzS35RInFZTmLWs9cwvfWoMNEyJL0SkkONeVOcbTsPKJAPJnvy76UMBwj8ROH+7xZUEZEzEhdmBVZbd9e+KtHdvxI4ZJm8PmqSnOuWy0N8tRnL6jK7jVhtHCVQGRb/AMLOH+94jLo+RK5jM9QGHmYp8X78I1lGInL0ErK/MqDd9DAdolYFgGyi9Mr22oOdIzGT12TlNOYAHPm/qsI1e0S0tQB6USQ7FqnXTzgOZ7RrLgME5iWy/E4cUu/owB+OkzWdK5TKdxkVUMQbKHoQAMBiCzLlEkuE5FhLWckqLWrd3jQ4852Jrq9udRBeCxjDMDR3LjyG9RAb4DFEqCVJKC9jbVxtzrD3CKzW0obHwaEiuMIBdRBAejOdNusYPa2Wk2UaV+GvJz4iAsS8PmG/07uULpmHc+qGxF7tAyPajNVMtk6ZlAUNqCh1ifD8YST2k0Aenk5pAaghLMpy47+VqmC5OY2ceukeS+LSw+nmOkH4fFBbNlJby5eUBEJLAVOvp/11gmWyaaVbrvQ6fnGkyVRt7gEgeqR5LlgWJZ969edYAX2gnE4WeQx/yZu/8Cg/OPlkx9F+3uP9xw+eoKYlBSP6l9kDwePnSAx4eexnDps7GSUyqHM5UbBI+MncZXpCQpi0/h3wCdicUFSZglGS0xSrkB2ZKfmJsxoxgO/KV2eyKAMAdLDu8Yg0HZIfq2rvEwIZzQ1pTu74hXNDFidTpSA8UrM1W3+noQOubR9fN9Bow8DGk6Yz5b8r2/S8CTJ6g9ABdnHdrel4DXFTczAEPW7ULG4BqXdu6FU1RDv2leY0ys/3ieeutTW1BdmNK7u/SAJ6hlqXGz7a7mzwAk1Q0Lhzc6jbUwnx6dw7DuI5Q1xEwK1FdeevSFGMmkVuQW0Zw1gKNzgK/wAQl15nupvCOfLJMPccpzq5qTS7/Z94r82ZWAYzVj3swFj213o3aO14b8NVuQBs9vHxMI8VPabN7IIzq6jtG0S4bE5WOmz7P94C84DHIAD0O4Dvo1PVoZSccmjBhYvtehFvVYqOCxDqa+12OvdDDB4nKwfeitSwvs3m0BdMBMSUsSobA1NAaV30gtE9Lpo/ct302er+EVSTiVn4lKymjCiuo3FT9IIlYg1HvClDPUuScwBYClWq8BYP8XScycrAXIKgxrckCtGpAU7GrU1FFIBygAEuRQZlO9t4ExeIYXSvTJYuX0fxagbVoFmT1BXw1q3JgUmtk8t/OAm4jxJa5E2o7UuYKuB8Js3ZFr6mONGOk+1PEF/s0wCxSASQXqoDQMCRQkmzNHNiYDBHRvYOSJeHU4YzFBebUAOE8mLm5F+UULh+EM2YhA+YgHkNT3COjYeelwC4SmzUDMMt9cum8Awx/tKUgtcalzq2lBVv1gJftG4TRLh7EipsSTY0aPVyE2S4rYA25uGNC76QFIxsvMQUvQNo4F3Y7/SAZYTiJUBmqrU2BO/IMRWPTxJRBICiQQXD91+flHssySpnA5G9qBxozWeG0tKChkJUHHaBSdmJBLuxp0JMBXMRjpgympSTcfC+qXLAqZ6CvIwXLkzFJSqUAqrEMajUuoJApyuYIxEhSgvKpfvKBOYfCn+UuOZcHSFeMRlSAtkqASSpQCkzCWBUcrEkMXDUZ6uIAqZOYduac4DhKFJJUXqKgsWqwd9HjbBe897lVOUBmKTmaig5SnLSrOLnugfHYhVAhQfL+8OR1sR2lOxOXK2UN+Ubupw+R8rqnJSagqCkh2ZADOacheAdysdNTMyqzqBrVISaXbMcrBxZTdoAPDnA4ly4FRQg9nLyILMW0ikypqpkxalGZMQSyACgqypDVbXOc4szXh7wxUxCkmXLyqystS801K/6ikgJUkC4s7VaAuOG4iPmpZ9w9qQUSC6tA/arblCHF4tKE2AsGDlyaMnWpaG2DBTLQFAAsCWrV9KttAUf8YeIJGBRLPxTJoKRyQCVHpUDvjiwUxeOh/jTjs2LlSw493KBOzqJNO4COeQG0dA/BrEFOJnsRWS1X/jTZo5+hTRc/wAJ5xGOUkfPKWOdMpDc6QHZziARYF71J5c4jmrcfkWH2eusQqklIL3bxHkN4jmINDya5ANnfakBKuZSh0agFTfWAJ0wVo1Ev4E3fxjTEyVMCk5CxHa8i51fXnEBTz3NCC7bAkF7wGs5TG+xF6bEetYV4hY6vtQXty3gyasULllPu9m7OnNq67wrnMxZTB+QPUg2gIMROZ3b1tCjGTSxBJD9NTbp0gvEzsxIs7uBT9IVYqfR/sS9rdXgF2OxCt+SSTZg5Dd8I8QA9GsN798MsVN6HU3cv18IVzVF4CfiJ/zpn/yL/uMeS1M/hbePcel503+tZ/5GI0ilC525wDnCLJAA8/03hnLWXdiNy3Lno9GhFhyoV2+sOcNjRQOR6aAeycQcocF2YbA2YVcMNYxSEgEv2izMXAF2VucsC4TFSyyTXVy/Z6MaqggzkdnMSQNXG9q/Ly3gJpaQXIoSWYlqD+HNY6O1I396QCbue80Oj6Ad2Z+QFE/tHK7M9AoFvHnfm8ToQC9Li4IoAxexarPv9QB40gLkTKt2HAs7V3teOeKjpuOlgoWCQHlro7hTAtXr+UcyMA89ksUEzspYZwAFHQgu3ftu0XpCUsTzA7VFObBqtSgYG8crQsggi4qIvnAeOJnAhighswSq/wDMH3U27QDlShWupAD022dnDQs4hwzMoOMpFaHxIN/GG00jKWWCUOBlerOphYUY7neB8RLqUuSWzB6PQUccjYwAMiYtBCQEqBZgaa3YljQOzg+EMEcZAU+ZQUmlQQ1dNMvowvmJVZ3GpHq4/KNUy1H6uDe3c/fWAeTuNSZgZSgkvTtG4Z1AUA7mvEE/JNCUoWFdoEKL1DMU1USKV5XhV7qozMwoxDkMSCCD5xPK4dLUwOXmWozMm3/dfED8JwtADTFuSE1YkJylwoZiW5HyhijDBBGedmuQhkIFagsCS4r9aQsw/AkBaSG7NvmZ7UNN6coLxPDkAjsJPZFQhPaOxawsaQGIVhkzHQEFTf1dCACzv5w3w+IWtPZRlSNZhZzX5bk86QBhpDEgSxmFAxbmKCpAcECG2FxRS4IYC5s7gctTAF4HDKBClklV7AJ1dwC+ovvDh6UJB8731hDN4oQQHZTGmrhr2o513pEAxJvMmA81KCBU0AtWnlAVb8RfYnFYnFTZ6GMtEpJdSg6sqSVJSBUm9aRy73RZ2LbtSO6njSigGSn3hVRNfi0zIQAVzADsAO6GXFJgkYZX7RkViFIS8oodEtR0SGOZbE1JpAfOpEWX8OcYmVxLDqWWSVFJo/xJUkU1qRCbG4IpmlAq57POtIsnCPZxUlYUshxkU2VintDtOQRStL1FIDsY4zIJYFTj+JFHs5fr1rGy8XKIBM2WK2UVJHO6YpGLx65SgO2tzlHZykjTKQShRLMEnKS8SDG6ZSClnoxBajhy3XXe8BblySUgo7aTZaCVA35P5QnnNViwN9um/V404T7SmWyZnwukpUCMwdgQT87DUB6xNxnCsr3iR2FgKCh2RWwZvA84BXPQG7ySPLxhRippJNSXLtvu8Ezi9HAIoBoOXSF+MWDYlnI7qG4gBp80sqoFaJD3s8JMZiQCQ5tTu/NwfAQzxEwFya172t5APCPEzU5idC4s3TWmkAHNnuxJ68/CAlqeCJzW9a2/WBSIAniP76Z/Wv8AuMQpMS8S/fTP61/3GIkkjv8ApAHSQCfDekNMNMANQX5aGE0mYQD5dd4b4TEuXpShaxeyW61vAPMMMwDq8a7mDJYYXSW3SBrvQkd0LcPi2SCTXdn018q84NlKSSbtu7Pzc9YAxOMFzLB5kkcmGkEJXLyvlIaoZ2HR6QH7hD5Qo0506M3K8T50hsqrG5ttUHTptAezeFgu2ZL37L3oxL6feOX4/DGXMWg3Sop8DHQ14tWU9qjjk4ZvCKLx+aFYhZvUAncgAHz+kAJKwylJUoBwgAq5AkB+jkDviXh/EFyZgWi9iNwbgxNwvFJSJgUogKRlprWAGgOkIxmdKF1WkhzShtqdQRytHv7V8WUVJ7RA5Xrro3/cV72a4rMRL92R/luSCQbkBwOrQXMxb1Z3DVc7nxgGZmAh1klQs9TXnoaAVfWPM9OyTQ0AAqzWam4O8LRPASB2w4Id2bVgfGJsxFSwcPZqGzaHy1gDkMSCur1Aavcbd1dYYSiEpqdCzClWq1HhOkZQ7Jr3+HWCRlBHYKQ1CSfCzs1HgHQnJKiSxAYgWYmm/wCcTJSyhamm/Te7/eFcsgO5CRo5JD9zvSJUzg5cPtlJeurO57t4BgEgVAJI12J6Vd/Fod8IxSlhUtCZClmwWoOAzEoBIBNd6RVZM43SRTQtcW5nSu8SyE1oWYhiDUEF3A358jAGzUrlTVS1pAVcJLfC3ZLuxdj4QXL4CMUUS0gTMynVnojKz3Fb6CptC3iOedMzzJnbSMqVMl0j+F2YnW1Ykk49crItQ7IUDnGUglJzBJSO2C4rRqmAuvC+G4XAqmGWHKApc2aXOVIAdCP4Q1gKmjmOP8W47jMdMnLTMUiVNU/ukkFk/KH0pHY/a3gUrimCTPkE5mzAJUUiYB8UpWmZ3AzAxyHjvHJcjDj3KgVrcAfCZZsoFO6bXvAVzAcLBxASgh5YK1qLlIKfyBZ4sWKnjMEK93nDkrJSXBb4R8L9QWD3tGfh3wyUVTEzilKpkth7wlDk9oEE7HKXh5jfZbFIQVz5CRLDBK0lJTmNCXBNicoNQbuLQFblY9appJmLMgUC2KQUsymswOlzaDJGKQVJPvFqWmiwQEgIIOUh7nMzbuaRtIwpQukwgB2CWAAoHdmNtgecDYr3AIKh2rgrBWrMLXcnxZoBtNsCDlzAUoSk2q7ju5mNMPjF5CkrUxoElR+EfCG84VjGKm0fK7kJN1NpS36c4lM1TVcFnqG8tKEeMAXPxIytRvN3qefKF0/FaEjdgKah+fdEOImEgMCKHbl65wDOxOU6vf6EPoBAe49Ry1pQDrTXuPnqYTYilXuLA9wf1pEs/FEmh1f6sBAi5oJ7V62a/OAhWr63rEREblZd3tGhMARxP99M/rX/AHGBhBPE/wB9M/rX/cYGEBIiY0FyZzfnAMSIXAP8PjSa66nyH3hmjEuRUPajV2Ph0iuSJpDHekMpMzyrXTw05wDT351qSSzF6it9NIhVN3UAbG5Isw57WvAxxF+VRU5uRpd9Y8QihykOAANNTbVxt4wAeL4yqWopDuN6Mel9oRLU5feG3EcKarPR66b8y+tm5wqWliwrAawTg8UUG7DpAxjAICzyMahSTUVYN6N/vEi5mUn5cwrraoHgPpFbw80pLgsRtBJxJJrrcv4czAM5uKDgBL3rr/2d4w4lyHJ5+mav3hVmVv8ApEiVnR9L3rbu+8A3l4oZb1JB5AfVxyhhhcWST2g5DCtXJoQNdorwmNoCdaemguTjFDRPIgHlSAskzFB+1M2G9HqXaneI2w+KSAztqHIvYd/6wkkY12dO2sGZgoNsdRcdfCAaYeeEl3zm9W8m9UHOCRMzKDk2NjlYnkAzwolywwoBS4I9GDpFK5g/SnrSAP8AfsA72oxCqiz0oetYU4jioCD2GrqCX50o2gq/KGPujlAChu5pWwJ3LQNjZLJJUJe5JV6HOA39nvbfEcPKsuVUhYdUlYyvupJBJCjqT4RUfbX2kl4vEmdKkS8OnKE5EVBI+Y0AzFxYaQs4vjytTaJoGMLngCZOPWFJVmJKSCHLilgxo3KLhivbniOJQmUpaUSRX3ctCJSCx1y3ANW5RTMOmo+zxacCtKRmBprWvnvAbmSu6pky7EZgzuLENz8rxGmR7sqarg9o3P5wWtaS5qeYD0Is+lWjFMUmlwXd7H03lAZLI0UWLM7d40pXyjWetI+EuLFrAXrqYwkU0Z/Hc0iLEzwDSlK+fjoYCKYR8INKeucA4iZcv1oOvXT6RNiZ12a7lnbz7oXzZvNqHk33BEBoZnxK9ahxziKZJADvWzWLVr9PGNpFXc0rp3tGLmlVALHqYAVcsmrvERENJGEK6AnoaNTlBkr2GxkwZkSipO7iAUcT/fTP61f3GBoyMgMjdJ7o9jICVE36vBMnEHfpfppXujIyANQuh2bkDy/KsbLSG+IMAK87NzNQP+o9jIAbFgWS+W2g1JsfVIUqjIyA8beMaMjIDcR6g7xkZASA0r4+tYxMxhvrzj2MgCEL1uW8Lgcng6VMc5SwDVIcHU1FWLxkZASonEC4rdxZiz8rtWD5M8li9Ne07c20HOMjIAoNoQe02tR+esbqnga6nYW56xkZASy55IYKcCop+sAcbOaWwIr3N13EZGQFLmoYmI4yMgCuHYlUtYUksR6YxcZePlrHaCFH+lu9tIyMgDAmUx7BALuAovyDaiA5yZTuCpNKikZGQAa8r0WAOcBTVBiMyT3sYyMgAZ+L51+2nSBJ00HRoyMgPMNNZQhli8MqShJJ+IEBwCGqbeMZGRUZwDGtMCdTZg9WYCOgYX8S1YRPulyFbg0qk2N+RjIyEK//2Q=="/>
          <p:cNvSpPr>
            <a:spLocks noChangeAspect="1" noChangeArrowheads="1"/>
          </p:cNvSpPr>
          <p:nvPr/>
        </p:nvSpPr>
        <p:spPr bwMode="auto">
          <a:xfrm>
            <a:off x="304800" y="-695325"/>
            <a:ext cx="2857500" cy="16002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88"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5350" y="381000"/>
            <a:ext cx="285750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a:endCxn id="3081" idx="1"/>
          </p:cNvCxnSpPr>
          <p:nvPr/>
        </p:nvCxnSpPr>
        <p:spPr bwMode="auto">
          <a:xfrm flipV="1">
            <a:off x="3752850" y="1674234"/>
            <a:ext cx="1863868" cy="29874"/>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Arrow Connector 19"/>
          <p:cNvCxnSpPr/>
          <p:nvPr/>
        </p:nvCxnSpPr>
        <p:spPr bwMode="auto">
          <a:xfrm>
            <a:off x="6933333" y="2935432"/>
            <a:ext cx="0" cy="973281"/>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2154592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304800"/>
            <a:ext cx="8610600" cy="3970318"/>
          </a:xfrm>
          <a:prstGeom prst="rect">
            <a:avLst/>
          </a:prstGeom>
        </p:spPr>
        <p:txBody>
          <a:bodyPr wrap="square">
            <a:spAutoFit/>
          </a:bodyPr>
          <a:lstStyle/>
          <a:p>
            <a:r>
              <a:rPr lang="en-US" sz="2800" b="1" i="1" u="sng" dirty="0" err="1"/>
              <a:t>Một</a:t>
            </a:r>
            <a:r>
              <a:rPr lang="en-US" sz="2800" b="1" i="1" u="sng" dirty="0"/>
              <a:t> </a:t>
            </a:r>
            <a:r>
              <a:rPr lang="en-US" sz="2800" b="1" i="1" u="sng" dirty="0" err="1"/>
              <a:t>tập</a:t>
            </a:r>
            <a:r>
              <a:rPr lang="en-US" sz="2800" b="1" i="1" u="sng" dirty="0"/>
              <a:t> </a:t>
            </a:r>
            <a:r>
              <a:rPr lang="en-US" sz="2800" b="1" i="1" u="sng" dirty="0" err="1"/>
              <a:t>thể</a:t>
            </a:r>
            <a:r>
              <a:rPr lang="en-US" sz="2800" b="1" i="1" u="sng" dirty="0"/>
              <a:t> </a:t>
            </a:r>
            <a:r>
              <a:rPr lang="en-US" sz="2800" b="1" i="1" u="sng" dirty="0" err="1"/>
              <a:t>được</a:t>
            </a:r>
            <a:r>
              <a:rPr lang="en-US" sz="2800" b="1" i="1" u="sng" dirty="0"/>
              <a:t> </a:t>
            </a:r>
            <a:r>
              <a:rPr lang="en-US" sz="2800" b="1" i="1" u="sng" dirty="0" err="1"/>
              <a:t>đánh</a:t>
            </a:r>
            <a:r>
              <a:rPr lang="en-US" sz="2800" b="1" i="1" u="sng" dirty="0"/>
              <a:t> </a:t>
            </a:r>
            <a:r>
              <a:rPr lang="en-US" sz="2800" b="1" i="1" u="sng" dirty="0" err="1"/>
              <a:t>giá</a:t>
            </a:r>
            <a:r>
              <a:rPr lang="en-US" sz="2800" b="1" i="1" u="sng" dirty="0"/>
              <a:t> </a:t>
            </a:r>
            <a:r>
              <a:rPr lang="en-US" sz="2800" b="1" i="1" u="sng" dirty="0" err="1"/>
              <a:t>là</a:t>
            </a:r>
            <a:r>
              <a:rPr lang="en-US" sz="2800" b="1" i="1" u="sng" dirty="0"/>
              <a:t> </a:t>
            </a:r>
            <a:r>
              <a:rPr lang="en-US" sz="2800" b="1" i="1" u="sng" dirty="0" err="1"/>
              <a:t>phát</a:t>
            </a:r>
            <a:r>
              <a:rPr lang="en-US" sz="2800" b="1" i="1" u="sng" dirty="0"/>
              <a:t> </a:t>
            </a:r>
            <a:r>
              <a:rPr lang="en-US" sz="2800" b="1" i="1" u="sng" dirty="0" err="1"/>
              <a:t>triển</a:t>
            </a:r>
            <a:r>
              <a:rPr lang="en-US" sz="2800" b="1" i="1" u="sng" dirty="0"/>
              <a:t> </a:t>
            </a:r>
            <a:r>
              <a:rPr lang="en-US" sz="2800" b="1" i="1" u="sng" dirty="0" err="1"/>
              <a:t>tốt</a:t>
            </a:r>
            <a:r>
              <a:rPr lang="en-US" sz="2800" b="1" i="1" u="sng" dirty="0"/>
              <a:t> </a:t>
            </a:r>
            <a:r>
              <a:rPr lang="en-US" sz="2800" b="1" i="1" u="sng" dirty="0" err="1"/>
              <a:t>khi</a:t>
            </a:r>
            <a:r>
              <a:rPr lang="en-US" sz="2800" b="1" i="1" u="sng" dirty="0"/>
              <a:t>:</a:t>
            </a:r>
          </a:p>
          <a:p>
            <a:pPr marL="457200" indent="-457200">
              <a:buFont typeface="Wingdings" pitchFamily="2" charset="2"/>
              <a:buChar char="Ø"/>
            </a:pPr>
            <a:r>
              <a:rPr lang="en-US" sz="2800" dirty="0" err="1"/>
              <a:t>Nhà</a:t>
            </a:r>
            <a:r>
              <a:rPr lang="en-US" sz="2800" dirty="0"/>
              <a:t> </a:t>
            </a:r>
            <a:r>
              <a:rPr lang="en-US" sz="2800" dirty="0" err="1"/>
              <a:t>quản</a:t>
            </a:r>
            <a:r>
              <a:rPr lang="en-US" sz="2800" dirty="0"/>
              <a:t> </a:t>
            </a:r>
            <a:r>
              <a:rPr lang="en-US" sz="2800" dirty="0" err="1"/>
              <a:t>trị</a:t>
            </a:r>
            <a:r>
              <a:rPr lang="en-US" sz="2800" dirty="0"/>
              <a:t> </a:t>
            </a:r>
            <a:r>
              <a:rPr lang="en-US" sz="2800" dirty="0" err="1"/>
              <a:t>xây</a:t>
            </a:r>
            <a:r>
              <a:rPr lang="en-US" sz="2800" dirty="0"/>
              <a:t> </a:t>
            </a:r>
            <a:r>
              <a:rPr lang="en-US" sz="2800" dirty="0" err="1"/>
              <a:t>dựng</a:t>
            </a:r>
            <a:r>
              <a:rPr lang="en-US" sz="2800" dirty="0"/>
              <a:t> </a:t>
            </a:r>
            <a:r>
              <a:rPr lang="en-US" sz="2800" dirty="0" err="1"/>
              <a:t>được</a:t>
            </a:r>
            <a:r>
              <a:rPr lang="en-US" sz="2800" dirty="0"/>
              <a:t> </a:t>
            </a:r>
            <a:r>
              <a:rPr lang="en-US" sz="2800" dirty="0" err="1"/>
              <a:t>cơ</a:t>
            </a:r>
            <a:r>
              <a:rPr lang="en-US" sz="2800" dirty="0"/>
              <a:t> </a:t>
            </a:r>
            <a:r>
              <a:rPr lang="en-US" sz="2800" dirty="0" err="1"/>
              <a:t>cấu</a:t>
            </a:r>
            <a:r>
              <a:rPr lang="en-US" sz="2800" dirty="0"/>
              <a:t> </a:t>
            </a:r>
            <a:r>
              <a:rPr lang="en-US" sz="2800" dirty="0" err="1"/>
              <a:t>chính</a:t>
            </a:r>
            <a:r>
              <a:rPr lang="en-US" sz="2800" dirty="0"/>
              <a:t> </a:t>
            </a:r>
            <a:r>
              <a:rPr lang="en-US" sz="2800" dirty="0" err="1"/>
              <a:t>thức</a:t>
            </a:r>
            <a:r>
              <a:rPr lang="en-US" sz="2800" dirty="0"/>
              <a:t> </a:t>
            </a:r>
            <a:r>
              <a:rPr lang="en-US" sz="2800" dirty="0" err="1"/>
              <a:t>chặt</a:t>
            </a:r>
            <a:r>
              <a:rPr lang="en-US" sz="2800" dirty="0"/>
              <a:t> </a:t>
            </a:r>
            <a:r>
              <a:rPr lang="en-US" sz="2800" dirty="0" err="1"/>
              <a:t>chẽ</a:t>
            </a:r>
            <a:r>
              <a:rPr lang="en-US" sz="2800" dirty="0"/>
              <a:t>, </a:t>
            </a:r>
            <a:r>
              <a:rPr lang="en-US" sz="2800" dirty="0" err="1"/>
              <a:t>phân</a:t>
            </a:r>
            <a:r>
              <a:rPr lang="en-US" sz="2800" dirty="0"/>
              <a:t> </a:t>
            </a:r>
            <a:r>
              <a:rPr lang="en-US" sz="2800" dirty="0" err="1"/>
              <a:t>công</a:t>
            </a:r>
            <a:r>
              <a:rPr lang="en-US" sz="2800" dirty="0"/>
              <a:t>, </a:t>
            </a:r>
            <a:r>
              <a:rPr lang="en-US" sz="2800" dirty="0" err="1"/>
              <a:t>phân</a:t>
            </a:r>
            <a:r>
              <a:rPr lang="en-US" sz="2800" dirty="0"/>
              <a:t> </a:t>
            </a:r>
            <a:r>
              <a:rPr lang="en-US" sz="2800" dirty="0" err="1"/>
              <a:t>nhiệm</a:t>
            </a:r>
            <a:r>
              <a:rPr lang="en-US" sz="2800" dirty="0"/>
              <a:t> </a:t>
            </a:r>
            <a:r>
              <a:rPr lang="en-US" sz="2800" dirty="0" err="1"/>
              <a:t>vụ</a:t>
            </a:r>
            <a:r>
              <a:rPr lang="en-US" sz="2800" dirty="0"/>
              <a:t> </a:t>
            </a:r>
            <a:r>
              <a:rPr lang="en-US" sz="2800" dirty="0" err="1"/>
              <a:t>cụ</a:t>
            </a:r>
            <a:r>
              <a:rPr lang="en-US" sz="2800" dirty="0"/>
              <a:t> </a:t>
            </a:r>
            <a:r>
              <a:rPr lang="en-US" sz="2800" dirty="0" err="1"/>
              <a:t>thể</a:t>
            </a:r>
            <a:r>
              <a:rPr lang="en-US" sz="2800" dirty="0"/>
              <a:t>, </a:t>
            </a:r>
            <a:r>
              <a:rPr lang="en-US" sz="2800" dirty="0" err="1"/>
              <a:t>rõ</a:t>
            </a:r>
            <a:r>
              <a:rPr lang="en-US" sz="2800" dirty="0"/>
              <a:t> </a:t>
            </a:r>
            <a:r>
              <a:rPr lang="en-US" sz="2800" dirty="0" err="1"/>
              <a:t>ràng</a:t>
            </a:r>
            <a:r>
              <a:rPr lang="en-US" sz="2800" dirty="0"/>
              <a:t>; </a:t>
            </a:r>
            <a:r>
              <a:rPr lang="en-US" sz="2800" dirty="0" err="1"/>
              <a:t>lựa</a:t>
            </a:r>
            <a:r>
              <a:rPr lang="en-US" sz="2800" dirty="0"/>
              <a:t> </a:t>
            </a:r>
            <a:r>
              <a:rPr lang="en-US" sz="2800" dirty="0" err="1"/>
              <a:t>chọn</a:t>
            </a:r>
            <a:r>
              <a:rPr lang="en-US" sz="2800" dirty="0"/>
              <a:t> </a:t>
            </a:r>
            <a:r>
              <a:rPr lang="en-US" sz="2800" dirty="0" err="1"/>
              <a:t>cán</a:t>
            </a:r>
            <a:r>
              <a:rPr lang="en-US" sz="2800" dirty="0"/>
              <a:t> </a:t>
            </a:r>
            <a:r>
              <a:rPr lang="en-US" sz="2800" dirty="0" err="1"/>
              <a:t>bộ</a:t>
            </a:r>
            <a:r>
              <a:rPr lang="en-US" sz="2800" dirty="0"/>
              <a:t>, </a:t>
            </a:r>
            <a:r>
              <a:rPr lang="en-US" sz="2800" dirty="0" err="1"/>
              <a:t>sử</a:t>
            </a:r>
            <a:r>
              <a:rPr lang="en-US" sz="2800" dirty="0"/>
              <a:t> </a:t>
            </a:r>
            <a:r>
              <a:rPr lang="en-US" sz="2800" dirty="0" err="1"/>
              <a:t>dụng</a:t>
            </a:r>
            <a:r>
              <a:rPr lang="en-US" sz="2800" dirty="0"/>
              <a:t> </a:t>
            </a:r>
            <a:r>
              <a:rPr lang="en-US" sz="2800" dirty="0" err="1"/>
              <a:t>người</a:t>
            </a:r>
            <a:r>
              <a:rPr lang="en-US" sz="2800" dirty="0"/>
              <a:t> </a:t>
            </a:r>
            <a:r>
              <a:rPr lang="en-US" sz="2800" dirty="0" err="1"/>
              <a:t>xứng</a:t>
            </a:r>
            <a:r>
              <a:rPr lang="en-US" sz="2800" dirty="0"/>
              <a:t> </a:t>
            </a:r>
            <a:r>
              <a:rPr lang="en-US" sz="2800" dirty="0" err="1"/>
              <a:t>đáng</a:t>
            </a:r>
            <a:r>
              <a:rPr lang="en-US" sz="2800" dirty="0"/>
              <a:t> </a:t>
            </a:r>
            <a:r>
              <a:rPr lang="en-US" sz="2800" dirty="0" err="1"/>
              <a:t>và</a:t>
            </a:r>
            <a:r>
              <a:rPr lang="en-US" sz="2800" dirty="0"/>
              <a:t> </a:t>
            </a:r>
            <a:r>
              <a:rPr lang="en-US" sz="2800" dirty="0" err="1"/>
              <a:t>thích</a:t>
            </a:r>
            <a:r>
              <a:rPr lang="en-US" sz="2800" dirty="0"/>
              <a:t> </a:t>
            </a:r>
            <a:r>
              <a:rPr lang="en-US" sz="2800" dirty="0" err="1"/>
              <a:t>hợp</a:t>
            </a:r>
            <a:r>
              <a:rPr lang="en-US" sz="2800" dirty="0"/>
              <a:t>, </a:t>
            </a:r>
            <a:r>
              <a:rPr lang="en-US" sz="2800" dirty="0" err="1"/>
              <a:t>gắn</a:t>
            </a:r>
            <a:r>
              <a:rPr lang="en-US" sz="2800" dirty="0"/>
              <a:t> </a:t>
            </a:r>
            <a:r>
              <a:rPr lang="en-US" sz="2800" dirty="0" err="1"/>
              <a:t>liền</a:t>
            </a:r>
            <a:r>
              <a:rPr lang="en-US" sz="2800" dirty="0"/>
              <a:t> </a:t>
            </a:r>
            <a:r>
              <a:rPr lang="en-US" sz="2800" dirty="0" err="1"/>
              <a:t>việc</a:t>
            </a:r>
            <a:r>
              <a:rPr lang="en-US" sz="2800" dirty="0"/>
              <a:t> </a:t>
            </a:r>
            <a:r>
              <a:rPr lang="en-US" sz="2800" dirty="0" err="1"/>
              <a:t>phân</a:t>
            </a:r>
            <a:r>
              <a:rPr lang="en-US" sz="2800" dirty="0"/>
              <a:t> </a:t>
            </a:r>
            <a:r>
              <a:rPr lang="en-US" sz="2800" dirty="0" err="1"/>
              <a:t>công</a:t>
            </a:r>
            <a:r>
              <a:rPr lang="en-US" sz="2800" dirty="0"/>
              <a:t> </a:t>
            </a:r>
            <a:r>
              <a:rPr lang="en-US" sz="2800" dirty="0" err="1"/>
              <a:t>trách</a:t>
            </a:r>
            <a:r>
              <a:rPr lang="en-US" sz="2800" dirty="0"/>
              <a:t> </a:t>
            </a:r>
            <a:r>
              <a:rPr lang="en-US" sz="2800" dirty="0" err="1"/>
              <a:t>nhiệm</a:t>
            </a:r>
            <a:r>
              <a:rPr lang="en-US" sz="2800" dirty="0"/>
              <a:t> </a:t>
            </a:r>
            <a:r>
              <a:rPr lang="en-US" sz="2800" dirty="0" err="1"/>
              <a:t>với</a:t>
            </a:r>
            <a:r>
              <a:rPr lang="en-US" sz="2800" dirty="0"/>
              <a:t> </a:t>
            </a:r>
            <a:r>
              <a:rPr lang="en-US" sz="2800" dirty="0" err="1"/>
              <a:t>việc</a:t>
            </a:r>
            <a:r>
              <a:rPr lang="en-US" sz="2800" dirty="0"/>
              <a:t> </a:t>
            </a:r>
            <a:r>
              <a:rPr lang="en-US" sz="2800" dirty="0" err="1"/>
              <a:t>giáo</a:t>
            </a:r>
            <a:r>
              <a:rPr lang="en-US" sz="2800" dirty="0"/>
              <a:t> </a:t>
            </a:r>
            <a:r>
              <a:rPr lang="en-US" sz="2800" dirty="0" err="1"/>
              <a:t>dục</a:t>
            </a:r>
            <a:r>
              <a:rPr lang="en-US" sz="2800" dirty="0"/>
              <a:t>, </a:t>
            </a:r>
            <a:r>
              <a:rPr lang="en-US" sz="2800" dirty="0" err="1"/>
              <a:t>bồi</a:t>
            </a:r>
            <a:r>
              <a:rPr lang="en-US" sz="2800" dirty="0"/>
              <a:t> </a:t>
            </a:r>
            <a:r>
              <a:rPr lang="en-US" sz="2800" dirty="0" err="1"/>
              <a:t>dưỡng</a:t>
            </a:r>
            <a:r>
              <a:rPr lang="en-US" sz="2800" dirty="0"/>
              <a:t>, </a:t>
            </a:r>
            <a:r>
              <a:rPr lang="en-US" sz="2800" dirty="0" err="1"/>
              <a:t>khen</a:t>
            </a:r>
            <a:r>
              <a:rPr lang="en-US" sz="2800" dirty="0"/>
              <a:t> </a:t>
            </a:r>
            <a:r>
              <a:rPr lang="en-US" sz="2800" dirty="0" err="1"/>
              <a:t>thưởng</a:t>
            </a:r>
            <a:r>
              <a:rPr lang="en-US" sz="2800" dirty="0"/>
              <a:t> </a:t>
            </a:r>
            <a:r>
              <a:rPr lang="en-US" sz="2800" dirty="0" err="1"/>
              <a:t>kịp</a:t>
            </a:r>
            <a:r>
              <a:rPr lang="en-US" sz="2800" dirty="0"/>
              <a:t> </a:t>
            </a:r>
            <a:r>
              <a:rPr lang="en-US" sz="2800" dirty="0" err="1"/>
              <a:t>thời</a:t>
            </a:r>
            <a:r>
              <a:rPr lang="en-US" sz="2800" dirty="0"/>
              <a:t>; </a:t>
            </a:r>
            <a:r>
              <a:rPr lang="en-US" sz="2800" dirty="0" err="1"/>
              <a:t>xây</a:t>
            </a:r>
            <a:r>
              <a:rPr lang="en-US" sz="2800" dirty="0"/>
              <a:t> </a:t>
            </a:r>
            <a:r>
              <a:rPr lang="en-US" sz="2800" dirty="0" err="1"/>
              <a:t>dựng</a:t>
            </a:r>
            <a:r>
              <a:rPr lang="en-US" sz="2800" dirty="0"/>
              <a:t> </a:t>
            </a:r>
            <a:r>
              <a:rPr lang="en-US" sz="2800" dirty="0" err="1"/>
              <a:t>được</a:t>
            </a:r>
            <a:r>
              <a:rPr lang="en-US" sz="2800" dirty="0"/>
              <a:t> </a:t>
            </a:r>
            <a:r>
              <a:rPr lang="en-US" sz="2800" dirty="0" err="1"/>
              <a:t>lực</a:t>
            </a:r>
            <a:r>
              <a:rPr lang="en-US" sz="2800" dirty="0"/>
              <a:t> </a:t>
            </a:r>
            <a:r>
              <a:rPr lang="en-US" sz="2800" dirty="0" err="1"/>
              <a:t>lượng</a:t>
            </a:r>
            <a:r>
              <a:rPr lang="en-US" sz="2800" dirty="0"/>
              <a:t> </a:t>
            </a:r>
            <a:r>
              <a:rPr lang="en-US" sz="2800" dirty="0" err="1"/>
              <a:t>nòng</a:t>
            </a:r>
            <a:r>
              <a:rPr lang="en-US" sz="2800" dirty="0"/>
              <a:t> </a:t>
            </a:r>
            <a:r>
              <a:rPr lang="en-US" sz="2800" dirty="0" err="1"/>
              <a:t>cốt</a:t>
            </a:r>
            <a:r>
              <a:rPr lang="en-US" sz="2800" dirty="0"/>
              <a:t> </a:t>
            </a:r>
            <a:r>
              <a:rPr lang="en-US" sz="2800" dirty="0" err="1"/>
              <a:t>có</a:t>
            </a:r>
            <a:r>
              <a:rPr lang="en-US" sz="2800" dirty="0"/>
              <a:t> </a:t>
            </a:r>
            <a:r>
              <a:rPr lang="en-US" sz="2800" dirty="0" err="1"/>
              <a:t>chuyên</a:t>
            </a:r>
            <a:r>
              <a:rPr lang="en-US" sz="2800" dirty="0"/>
              <a:t> </a:t>
            </a:r>
            <a:r>
              <a:rPr lang="en-US" sz="2800" dirty="0" err="1"/>
              <a:t>môn</a:t>
            </a:r>
            <a:r>
              <a:rPr lang="en-US" sz="2800" dirty="0"/>
              <a:t> </a:t>
            </a:r>
            <a:r>
              <a:rPr lang="en-US" sz="2800" dirty="0" err="1"/>
              <a:t>và</a:t>
            </a:r>
            <a:r>
              <a:rPr lang="en-US" sz="2800" dirty="0"/>
              <a:t> </a:t>
            </a:r>
            <a:r>
              <a:rPr lang="en-US" sz="2800" dirty="0" err="1"/>
              <a:t>đáng</a:t>
            </a:r>
            <a:r>
              <a:rPr lang="en-US" sz="2800" dirty="0"/>
              <a:t> tin </a:t>
            </a:r>
            <a:r>
              <a:rPr lang="en-US" sz="2800" dirty="0" err="1"/>
              <a:t>cậy</a:t>
            </a:r>
            <a:r>
              <a:rPr lang="en-US" sz="2800" dirty="0"/>
              <a:t>; </a:t>
            </a:r>
            <a:r>
              <a:rPr lang="en-US" sz="2800" dirty="0" err="1"/>
              <a:t>Vừa</a:t>
            </a:r>
            <a:r>
              <a:rPr lang="en-US" sz="2800" dirty="0"/>
              <a:t> </a:t>
            </a:r>
            <a:r>
              <a:rPr lang="en-US" sz="2800" dirty="0" err="1"/>
              <a:t>tác</a:t>
            </a:r>
            <a:r>
              <a:rPr lang="en-US" sz="2800" dirty="0"/>
              <a:t> </a:t>
            </a:r>
            <a:r>
              <a:rPr lang="en-US" sz="2800" dirty="0" err="1"/>
              <a:t>động</a:t>
            </a:r>
            <a:r>
              <a:rPr lang="en-US" sz="2800" dirty="0"/>
              <a:t> </a:t>
            </a:r>
            <a:r>
              <a:rPr lang="en-US" sz="2800" dirty="0" err="1"/>
              <a:t>giáo</a:t>
            </a:r>
            <a:r>
              <a:rPr lang="en-US" sz="2800" dirty="0"/>
              <a:t> </a:t>
            </a:r>
            <a:r>
              <a:rPr lang="en-US" sz="2800" dirty="0" err="1"/>
              <a:t>dục</a:t>
            </a:r>
            <a:r>
              <a:rPr lang="en-US" sz="2800" dirty="0"/>
              <a:t> </a:t>
            </a:r>
            <a:r>
              <a:rPr lang="en-US" sz="2800" dirty="0" err="1"/>
              <a:t>tới</a:t>
            </a:r>
            <a:r>
              <a:rPr lang="en-US" sz="2800" dirty="0"/>
              <a:t> </a:t>
            </a:r>
            <a:r>
              <a:rPr lang="en-US" sz="2800" dirty="0" err="1"/>
              <a:t>từng</a:t>
            </a:r>
            <a:r>
              <a:rPr lang="en-US" sz="2800" dirty="0"/>
              <a:t> </a:t>
            </a:r>
            <a:r>
              <a:rPr lang="en-US" sz="2800" dirty="0" err="1"/>
              <a:t>cá</a:t>
            </a:r>
            <a:r>
              <a:rPr lang="en-US" sz="2800" dirty="0"/>
              <a:t> </a:t>
            </a:r>
            <a:r>
              <a:rPr lang="en-US" sz="2800" dirty="0" err="1"/>
              <a:t>nhân</a:t>
            </a:r>
            <a:r>
              <a:rPr lang="en-US" sz="2800" dirty="0"/>
              <a:t> </a:t>
            </a:r>
            <a:r>
              <a:rPr lang="en-US" sz="2800" dirty="0" err="1"/>
              <a:t>vừa</a:t>
            </a:r>
            <a:r>
              <a:rPr lang="en-US" sz="2800" dirty="0"/>
              <a:t> </a:t>
            </a:r>
            <a:r>
              <a:rPr lang="en-US" sz="2800" dirty="0" err="1"/>
              <a:t>tới</a:t>
            </a:r>
            <a:r>
              <a:rPr lang="en-US" sz="2800" dirty="0"/>
              <a:t> </a:t>
            </a:r>
            <a:r>
              <a:rPr lang="en-US" sz="2800" dirty="0" err="1"/>
              <a:t>tập</a:t>
            </a:r>
            <a:r>
              <a:rPr lang="en-US" sz="2800" dirty="0"/>
              <a:t> </a:t>
            </a:r>
            <a:r>
              <a:rPr lang="en-US" sz="2800" dirty="0" err="1"/>
              <a:t>thể</a:t>
            </a:r>
            <a:r>
              <a:rPr lang="en-US" sz="2800" dirty="0"/>
              <a:t>, </a:t>
            </a:r>
            <a:r>
              <a:rPr lang="en-US" sz="2800" dirty="0" err="1"/>
              <a:t>gây</a:t>
            </a:r>
            <a:r>
              <a:rPr lang="en-US" sz="2800" dirty="0"/>
              <a:t> </a:t>
            </a:r>
            <a:r>
              <a:rPr lang="en-US" sz="2800" dirty="0" err="1"/>
              <a:t>sự</a:t>
            </a:r>
            <a:r>
              <a:rPr lang="en-US" sz="2800" dirty="0"/>
              <a:t> </a:t>
            </a:r>
            <a:r>
              <a:rPr lang="en-US" sz="2800" dirty="0" err="1"/>
              <a:t>tự</a:t>
            </a:r>
            <a:r>
              <a:rPr lang="en-US" sz="2800" dirty="0"/>
              <a:t> </a:t>
            </a:r>
            <a:r>
              <a:rPr lang="en-US" sz="2800" dirty="0" err="1"/>
              <a:t>hào</a:t>
            </a:r>
            <a:r>
              <a:rPr lang="en-US" sz="2800" dirty="0"/>
              <a:t> </a:t>
            </a:r>
            <a:r>
              <a:rPr lang="en-US" sz="2800" dirty="0" err="1"/>
              <a:t>về</a:t>
            </a:r>
            <a:r>
              <a:rPr lang="en-US" sz="2800" dirty="0"/>
              <a:t> </a:t>
            </a:r>
            <a:r>
              <a:rPr lang="en-US" sz="2800" dirty="0" err="1"/>
              <a:t>tập</a:t>
            </a:r>
            <a:r>
              <a:rPr lang="en-US" sz="2800" dirty="0"/>
              <a:t> </a:t>
            </a:r>
            <a:r>
              <a:rPr lang="en-US" sz="2800" dirty="0" err="1"/>
              <a:t>thể</a:t>
            </a:r>
            <a:r>
              <a:rPr lang="en-US" sz="2800" dirty="0"/>
              <a:t> </a:t>
            </a:r>
            <a:r>
              <a:rPr lang="en-US" sz="2800" dirty="0" err="1"/>
              <a:t>của</a:t>
            </a:r>
            <a:r>
              <a:rPr lang="en-US" sz="2800" dirty="0"/>
              <a:t> </a:t>
            </a:r>
            <a:r>
              <a:rPr lang="en-US" sz="2800" dirty="0" err="1"/>
              <a:t>mình</a:t>
            </a:r>
            <a:r>
              <a:rPr lang="en-US" sz="2800" dirty="0"/>
              <a:t>, </a:t>
            </a:r>
            <a:r>
              <a:rPr lang="en-US" sz="2800" dirty="0" err="1"/>
              <a:t>về</a:t>
            </a:r>
            <a:r>
              <a:rPr lang="en-US" sz="2800" dirty="0"/>
              <a:t> </a:t>
            </a:r>
            <a:r>
              <a:rPr lang="en-US" sz="2800" dirty="0" err="1"/>
              <a:t>truyền</a:t>
            </a:r>
            <a:r>
              <a:rPr lang="en-US" sz="2800" dirty="0"/>
              <a:t> </a:t>
            </a:r>
            <a:r>
              <a:rPr lang="en-US" sz="2800" dirty="0" err="1"/>
              <a:t>thống</a:t>
            </a:r>
            <a:r>
              <a:rPr lang="en-US" sz="2800" dirty="0"/>
              <a:t> </a:t>
            </a:r>
            <a:r>
              <a:rPr lang="en-US" sz="2800" dirty="0" err="1"/>
              <a:t>của</a:t>
            </a:r>
            <a:r>
              <a:rPr lang="en-US" sz="2800" dirty="0"/>
              <a:t> </a:t>
            </a:r>
            <a:r>
              <a:rPr lang="en-US" sz="2800" dirty="0" err="1"/>
              <a:t>đơn</a:t>
            </a:r>
            <a:r>
              <a:rPr lang="en-US" sz="2800" dirty="0"/>
              <a:t> </a:t>
            </a:r>
            <a:r>
              <a:rPr lang="en-US" sz="2800" dirty="0" err="1"/>
              <a:t>vị</a:t>
            </a:r>
            <a:r>
              <a:rPr lang="en-US" sz="2800" dirty="0" smtClean="0"/>
              <a:t>.</a:t>
            </a:r>
            <a:endParaRPr lang="en-US" sz="2800" dirty="0"/>
          </a:p>
        </p:txBody>
      </p:sp>
      <p:pic>
        <p:nvPicPr>
          <p:cNvPr id="4098" name="Picture 2" descr="https://encrypted-tbn1.gstatic.com/images?q=tbn:ANd9GcRoYk87ua9BrDCsVJBBaEYByafBiipIWOMMzSyJOdBlIYoL55Kz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4523509"/>
            <a:ext cx="2600325" cy="184785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descr="data:image/jpeg;base64,/9j/4AAQSkZJRgABAQAAAQABAAD/2wCEAAkGBxQTEhUUExQVFhUXGBoYGBgYFxgcHRwaGhwcGRseGhkdHyggHBolHBwYIjEhJSksLi8uHB8zODMsNygtLiwBCgoKDg0OGxAQGywkICQsLTAuLCwsLCwsLCwuLy4sLCwsLCwsLCwsLCw0LC0sLCwsLCwsLCwsLCwsLCwsLCwsLP/AABEIAMIBBAMBIgACEQEDEQH/xAAcAAACAgMBAQAAAAAAAAAAAAAEBQMGAAIHAQj/xABHEAABAwIDBQUEBwYFAgYDAAABAgMRACEEEjEFBkFRYRMicYGRMqGx8AcUI0JSwdEkcoKSsuEVM2Jz8UNTJTQ1Y4OiFpPC/8QAGwEAAgMBAQEAAAAAAAAAAAAAAwQBAgUABgf/xAA5EQABBAECBAUBBQUJAQAAAAABAAIDEQQhMQUSQVETIjJhcYEUkaGxwSNC0eHwJTM0Q1Jic4LxFf/aAAwDAQACEQMRAD8AN2UuGWrfdA91ZiXII8ZrbYaZYQZ0SmBztXuNTcAiCY9/yaXikcR7FIO3S90recUGk5jxEgGeg40dgnlodDbqcq8kx0MigGWuz2hh8p1PeirHvk2hRaxSFAgHISOIJ/JQjzpUZk0GSzGefK4adxvS0Ps8boudo1UCnAkCfh8xUGGxqlqV2SQvLdXQfM17iXkBoqkggC4PMaRTPdJhKcM6ZHaLSVqFpCYOX86LxTMlxGCjqdkLGxw9xLtglWH2zmUEmLzEEHT/AJprj8UGm8x4Ug3E2eggOKuonjwqw71qStTTAIhRExwSNfdTTwWw88h2FlR4LXyU3QJY3tBRVkWIKkpWm3BWnnrU75ShpbiptpHz4Vpvq2E/V32ro9mRpBEp8rGvX3Wzh1SZmLTzIEx4Vbhc32jGDxvqD8rp4Gsk9kJh0PuJzIQlSeYNONl451oR2ObiSkgnwpXuggfVMWnVIBj+U1WNyMY426hzOopK0oUk8QdfiKzjlZrzNRb+z9t/xTgxoARoddlcn9spWVuJmxuCIIi0VBgsc88MzSUqHG9x48q83iwwaxycsQ6k5k8JHGOZkelEbn4fs8TiUxAyC3Cpyst7sIZUdD2I96Q48ZnOWu1SzEbwlBAMd4kCCDcRry1qfE4x5KA4UpCDorNaqvg2EO5gBKytUnkAdZ4CKNcWcUpLTZPYtQgdTxNE5ZzIyNhF1btNgreBCGl7gavTVN8Bt/MC2AntM5vOpJi3PQUQ+cSkmUoBJm6gD7/CoN5dgtYcNBAhQAk9ZFSfSAwlT+HClZQUGSON06++q5EmQ3JZEwjzg9Oyq2KAs5iDp7onDv4gwAhJ8FA1Bs/bDuICi0icpAV0pI3kwjza0LUUyM5vGUmL9DFLNmvK7FbSSQXHRIH4BJn1gVJGYwluhPlo1prd38KwggcOajWqv7a8TH+Wnrf+1Yl3E8G0nwIoTcbDdmvEIJJ7g1vzqr7NK2yHkrUIXcTwm48IpZk+a6WRjXNtldN1xhx6BIOqtGE2o66opQlJUCQUzfumDaOdQ4raa0KyKDYVyKv7Uu3SI/xIqSbKW6R1BzEVrt3DJXjMRPAiP5R+dMRZWW7J8AOA8vNsquhx2N5iD96a4l51sJU4gBBIAIvrceXWtNoYoIRn1B0plu4EvYLsHVXVnSiTeEx7M8RSNpvIpeGeMlGhPEG4N+lNcL4k7Ic+GSudt7bEbfghZMDY6c0aKJWIc7PtYRkmM08eVRYbaIUFTbKSP+KjcaAwbyR7Pbt/A0XsDZqXHNPs205l8ieAqzM+SKKWWYghpIFCrRXQxuLWsFWL+iGcU4RmlKE8Cvj4c6xLDxEpLaxYEpNxNhKTwoVSTi3lqJ7gJCANMvCB4UY00cI6hxsnLICgdIOtS53EPB8YOF1fLXT57qwGMX8lH5Q+DdKyoHVJIMDkYqdTdabOb+2fH/uL/qpkpqtiGUvja49QEjI0BxCsu5afsFf7h/pTWVPuin7FX75/pTWUjL6yiN2VR2I8osImBCUxAtA7pn0qfaQOZvjJExzBI/OgtnMKCEiDCkJiLzI4e+jUqSlIS73TcDNII1uBzGt6iCEV/XdKBrjv/WqVkft+HPUfGmG7Dn1rDYvDE95LrhT/ADnL6ECl2GfSrGMXBUFgGDoRrbgJqDcp/ssctX3FuOIJ6qUdeV4rG4zC58j3N3a1rh9CVtYx/ZgHrajw57Ts2r5isJUCdL3qxbp47tXsfHsNp7JHggEfGaD23sn6s/inxoUkt/7jlvjJ8xWn0b4bIjFdW5+NIZkoy4HTjYBo+pIJ/grRRiJvIOtlLN3tploNG8BUqH+kd0/1epFMdqYkj6w+D7CMjZ/1OWEeE/Cq1s1orZJPdUAR01Bj1SKdIxDbLLWHeZLpV9r7ShHATA5DnW/xV9RxxtBJcRYG9DUoGKzzud2TPZZOJ2W+1qtoSmegke8H1pHgXXOyUsmQUi08geEHpVj3Q2kyl8toZLXaiCSomSJIsR40hXhQ3inmJgJVmE8j3h7jHlSnBZfDyZYC0tB8wB391OYy2hyfbktzhcUnjGW545SNfGlG7mwV4cJdxBAaQoKJBmSIAA9Kb7qpH1XGxyP9JoLcPGB/DKwT9wtJyniefnx8qyppZ2PyTGfKXAO70eyZaG02960+5et7QOLxna6ITZAPH5tTfc0K+svhRk9mNTPvpFsEltxxlaYLfdE8YNiehAnzpzuWZxOK4d0VpcTijZw3liOgAr70pES6ck9ilG3dhrweFlMS4uHHBcgKJ91gJ6itd2HG2fvCUwZI6j3UduVt9LgVg8REHMEk8QTEe80M5s4YV0suJCkm7aiJlPLXUV3BpvDe7HnHnOoP+ofyVsxpcA4bBSbw4kuEKmQpQMyCLaRHTwo7frBhxxk9s22UoNlzeY0jwpZtNgBIKQlNxoDe460V9IWGC8ThgfwK+KavxBrncQgEZ5TR1XY5aIiXBK9qYKMO492qFyptAyHSDNxwp9sDZyQ2lwIE2BPQXPqT7qp+0sL2SVpSDkWU8DYpM1Zth49OUIAUCAJg+fKtLEikj52yOsl133FBUyCHAFmycbuq/acV+6I8L0k3fwiVtGdAVFXgKcbrKl7EzPsjWOtK910lTSk8CT7JE2PEGs/B04hkf9fyUzNuJoXuwcOE49uNIV/SaA2xP13FRMSP6E07wLBTtBoTIhZn+E/2oHEg/XMURzE/yCpY7+13f8f6hQWXjgJQ/jlss4NxBul10+Xdqx7xI+s4dGMYHeSDnHEp4jyNx51XMYjMzhhw7V6f/rTndfFjCvllZ+ydi54K4etIPx3siGZD6mOdfuOY2mXEOd4buoSUPZsC6rm+38DTzd/u7Mxbg9qF38EW+NR707EGGwzqUCEKfQpA5WMgdAdKI3IAdwWIYm5n0UmKFPP42GZh6TLZ/BcAA6v9oSzdxrKzm6culb4RDmMKm0KQCJJSQRWbuu/ZlCrFPdI6ixHrTHdtsDaFvwK/KvRcTlkjxTLE6qF7bpDGDTKWuCQ4Udg6W8yVKzEECZ8fCnxTNKcM2DjMQSL9or404K6Zwy8wMc82SAfvVZyOcgKy7rp+yV++fgmsrbdc/ZH98/BNZQZPUVI2XNNibYWttIBczJSCUIHCAQFKFzNQK2a4V9ooAd4kyoSedvDrTfYykpYbmEFSRqLExGo8KzFYJZkjvDoRR2SgHsgOSvYeF/bG1ykJCpJJAiBxvQeMZLLiyrLJcUULChBE5tR0PGvNobNv95MkdB61svZ7bYJz3NgFEpUJ1JkFBFKOw5XZBkc4U4VVdE82eMRgAGx+aP35299YbwraFe0kLVB+9p8Z9Ke7nhKRiM6kIzICRK08j1qj4HZ6VYhAAlMxPcOn+pJ/KrTid2EQMpM3MX5dL0pPwkjGGOxwAuya90T7SzmLiCleztlLGVpRbTKoKs6SI4mZo3HKy44LJQpHsoKVBQgJ0PIzUathMoJzlcQNFEGfP5tQy8AwzDic1pkFWYhQMXvyNHixJzO2Z7waFVSo6aLkLWgpm45+0slAAKVgkkgCCb60fvng0qeQ+wtpSoyrAWmSPunXqRVZba+sLlQKUgWvdRPX51ohzYiImVetRkcNndlNyGvAIFbdPdQyeMM5HAqxbrAJw2IS4ttCnJABWnkRz61UsItTCkFJh1uDYggjThqLGsxOwXEnuBKkn8SoPpEfCi9m4NsLCFIWlxUhGWVAq1iONKxYT4HyGU2H76JryyAGPce6sm3W23uzxLLraXCkZkFaRm6G9iL8K83OdCHX1uKbbzJAgrRr0M3pbtLdRLaErezNhXGeOsQJM0nXgsJwceUeOVMD/wCxFQODzPx/AEtt6abdaQjPE11kG0LtFtbKglJbzFZyLSoGb85tqOFdCcLWLwiQ+6229HtZ0ZkqHESeNUD6syT3W19CpY+ABrF7ICtAQPFQNM5XB5ZxGecBzOoGv5qoyYwCKOqYvNYjMlCnW1oCgMwWiCJHDUU+33bDi23Wn2QGkKzd4G1jaD0qtM7vp/1eZNF4bZTTahm7NSrd1xeUEHXKDZao4Gh5WDOHtyHyC2Dspilid+zaDqk+Jxb60JWWn1NE69msA+EAyKI2HtMStaXCCSYSRlNuACtYHKptq43A5Vdqh3tAkJQEwMuUQmIGUfvC5tVOZaddxbJUkguXBCbEDVQnlcm1XgynPk5yLOyLLAGs5dgusbmYoBT6nXEDMAEytN9aQ4LbC8IVIUltYKlZVJVMgHmOhrP/AMeQQJkGBInjxqE7FQiddOdMYnDpI8h0znA824rtslJciMs5QDone7m1e2xSHV5G0JSq6nE8o6RrUW2FFGIecQptaXCIKVpscsQf5TVUe2QJ4+tSYfd/NcrShP4lrgfmY8qHJw2VmScrxALFVXT70WOaN7QwAlO8U39hhyFNlSVrJRnTmhURx6UajDDEM5hqLzxmqu9s3DtKlT7ayNAhSlSrgD3RAnjThjaim+62PsxoVA35mOF58oouDjuY0xc3MCSdu+pU5Dh66pMNsbWL+BShw/aodSFTqReD+VRYF1WEcS6lMpjK4kcZ+RQRcaWsLcSQeJSfyP608Tj2iMucEcM0j3kVEfCmRwPgItriT8WhOyQXhwUGOw6FrL+FcR37raUQDPHz91ebExPYPl99SUgIUIBkknSKHe2M2syCUnoaD/wNM99RVyM29KW/+dkmL7O6S2fGtdkTxYAecN1WmBxYW+8seypaiJ5E02TiPD3Uv+q5dNOlahZBreijayMMHQUs2QlziV0LdRUsq/fPwTWVFuU8Pq5/fM+ia9rPk9ZRm7JTsRoHDtgpkFCfgKhxeyUkjIShRP3Tbpb51o3YDavq7YkHuDpw6VM80QQdSDNZ0WUA71KSxQ4JxLYyuK7UixzD+1a7UcWQn6u0hQOoJCY69R4Vu3gFKXYkIVPOeJ04XpTtrGOMlQ7QttCBlRlzqkT7R70a+lEGcJJhFEA41d9P/VLYupXuwd4G3XHUhAC2pi0hcHKoptIAVHqKduM5zoJibAca5PsJSQ+O682So99LogZiNQUyU2BPePCulbGfcGeTmKQIWUgTyCgkATbXWjSvewczq5dPm1aSMXogNs7PWmCUnKbEghJHv8dTS5aMxATF7jQklNyLEgW8PA1bttOBTRzEgr0y3IOsi45VXUAIVnBUoiYzRAJBE6lUdAQKeivdAtRAkqTBE5oCcvXiYijtsMr7OGiEq1skXGup0OlQYXCqUEvLSotBRCikwrqoDWAb+VOsOQU3VIAPe4EcDRHv6BcBWq5Y+twg53FE8Lqn3miNkYp9glbCocynKSJuRyNvkUW62HFqIFifj51OW4gGbUwWhzaKuXqiYnbGIW52rjji1pVMrUVQeUaAdBV72c6nENJdQUifbQPuq4iOR1FKtu7EhBebBBElQiZB1MfGl27W1OyWVBQSCIWlQsoC4g6g/wB6xmyuxZadsiyVIyx0V0ZwgmizkbSStSUgXk8KQr3kEEodb8LfmJ99VHb22C6CmCes6+X60Z/EgTTAUrHE552V+2Xt36ziEsYVouBSo7VRypECSYgkiAeWlWjbuwQGFzC3iCEFCTIyibC5vPwqrYFSMDhcrUnEFs5iD7JWNAdcx1tGtOcbt4bJw2RRC3XTnIm+bIAYTwTI1J9SaXyC6UFpd8pqCQRvtoVCxW7+KW832gDYcVkSpyBmKRMZZk8p41eNk7uJYlR7znPKEhI5JA9ke8865pitpYrHu9q8uyfZsAEiZgAa8L1YBvE6wAkOqGa0a/GYHhS8c0ULqq1bJmkfpe/RXxTHwoLGtBNzVYVva+kWe/mDZ+KSaW4zbriwFKdKzcaACCLZQBzvPSKcHEhWgSfhuKY7WxuoTp8an2ft8rw6sKtrtMtm3phSATOWYuBcC/IcKUbL2S7iLrOVqdYuf7VZUYJKBlSIFWx4pJn+JJsrNuLY6pb2Y9K8UKNcRQrwrYArZUJJ3Q61VGp6vXaFUu1XVg1bnFKjU+RIotnbChrfzM0vcFhQ5JqCAVcBWXDbTSrXunrf3xRpQFcpqoNKg0bhcYpGht7qoWdlxC6luWyQwof+4f6U15Wu42MzsKMaOEcPwo617WVL6yrgCkDsDP2TQi2RN5PLlxp8WW0jvOXPBIg++lGxEDsWgb91OvhTJGUSCPMaj9a+bCaNz3NcNb63Sbqlt9aCf8tMcMytaUbXwjTsB1KVEacD5EXrXeTGHDtlyCpPAjieR5VyvH7WxDiy4XFJPBKSbD5409h4WRK+yeQDt+ikaroDWwcLI+zUTI9pyQeYgXiKetYpsu9iAlKEJTdMAAnRI8viK5Hh95MUgj7RRgjUmnOG30dBktIJ8Vj4qNetgxTXmcXfJtCex6uzuDbVjMiyotlGdJkazlKZ5aH0qbZmHSw84IKgUJKFWNiSFjlmBjyqkOb6P2KWmgdBOc//ANCvGtv415RT2qW7T3UpE+Z/WtENNUeyD4bldkpSz2hKyhpRKoUoDKom4SeRnThFVzae2JSWmZKDqpVp6JHAfGkD6nCZccU4dAVknxjW3haiMOnzNMMZ3VC2lPh2ykgj3flpTLD4Ob3n19OVRYZvnTrBs0R76QTqomsPHA9ZvSnEbjYZaio50yZISUgeUg1bGcP4RRKcMnWPWsrIla7dWaS3ZUHGbl4VDTiocOVKiD2nECbgAD3VRXcGEYtsTmSrIvzF1JPgpJHhHOux72Ky4ZXWB6muZbaZEIhJSsEkLPBJGUzHU+dZvi+fTZHZKbolS7a28lB7kKXMybjMCDf9OVIFtOYhannlKJUZKrknwHAe4Ud/hgbSVEZyLkwSB/CPzNBKeUuxK45BOUe6akP08qNHQ9K9Vj1JSEoIyi0npzq07v7hrxLYefcLc3SmLkc7xCaK3I3LDsPPp+znupJnNHHon4100gAQOFFiY3dUfIG+lURj6NcOkypx1caCUAemX86a4fYDDXstgkcVQT6nTyqxuGgsQa0YWMvZLOe47pY6OFBvG1G4g0vfNaTUNCvGg3fnSiXT1oVZoqkIZwUM43NGKqNaam0QINSbcufvoYpox1vjQq01KI1aVu0qtAmpmkeHpXKSF036N1fsq/8AdP8ASivKZ/RfgUnBkmbuq+CR+VZWPM4c5VgFFsdv7Fsi4KRflbSiRrVb3O28kq+rgK+zQkSbg90TPKCeNWlxqZKNOI5V80zcc85rft7dwmQaWqk2JMFJsQYgzwiqHvPuqkDtMOO4PaQSe71TOo94q/MqymaLXh5GdN+YpjhWe+E8u47dvcLnDqFwn/DVqWEpSST7/wBKsmzNw3yMzmVtMcTJnwFdEIbZSpxKUJAuqRpzPhVI3g3xU5KWs0fjNj/CngOutejGflTu5MdtDv0rvf6KLsaqq7SwDrTpbUUHLrlggyLC9waiZcUFQmx0gfMUWpmRKjr5/N6nwbSEXMlR58B4c69HBzNYA42UJzgo8NhVTp4+dMWGufz51pnk6ACdKKZE/lRy+ku42jsKgA2v1Ip1hRpNLMKimuHHSkp5lWkwaqYCoGqzF4gIQpZ+6CfQVjSyWV1Krb27UAWG0iSmCZ4GLfGaqbmIObU5lQZidJ16VI++VqKjcqM0kRjQvF5EGRlKZ5kAqt6R5UvGC4nsFDG8xJRWPCge0RY6rTw6lPQ8qWttJ7VJTYZhbkf0pul+RBoJA74AF7ed7e+jxu0KPGSBS7fhm8qEpHAAe6tj+fwrGh3UyLwPhWqh0o8bkIrVw2+fnnQGJH/NGuCgsTWjA5VISvE0veo/FWmlz/hWqwqiEdNQKqZyoz0oqsFF4+FaLR0+NTEVqsCpVkI6m1CrTTEotQ601yuChMvz41MgfN6lQ30PjUqEfMmuKm10r6OSBhVW/wCqrn+FNZUv0c5fqplP/UVw6JrKyZfWVcILYWzGUBLhWgLUhKVERflPM0xx2ITh0lzNCE6k9fGucbCeViWAWXFKdCRnZUo3HNFwCOdPdh7TQ4F4d9tKTcKSoTM2Ot68Dl4jg4P10Ovek1dbq3suodSFIIvexsfA1Lhnyg/EVzzE4DE4Il3By6wSSWDJKBzSZkp8L+Nb7N+kplfddQpB/mHqBPupd2HIT4sGtdRv9R3Vg3sr7tBIuUxBFxw8COVc029sxLbpLcZFaRcpNpSeRFvUVYnd8mZ7NElSuBCkwPxEkTlHQGkD+zlJfdC1SXQXEkeySkZk5ehRmH8IrZ4L9piLvFFN/VDeB9UClUXBuZn/AJ158axKK1BqZozXrY3hLFStoo5lFDtCjWB4VMj9EJMMOmmmGi1hStvhHz60xZ8azJ3K1I4R0pFv1iw1hFKMxmSIHGTp506SfnnVP+lVw/VWxzdE+SVVmeuQN7qzG2aK5LtLbLq1EZsqfwpsI+J86BwzqkqCkGCm4PEeFe4pEKIp1gdjE4I4qD3X+zVpGUoBB/mgeda4DWitk2GgGgpWttoX7fdUdeU9OQPKjtjw9iGGxch1IkHVBM69KqD7eVRHCr99C+GSrGuKNyhklPiVJE+hPrQJYgwEhULKtdnGg8KjVU1aqRQIylShHfm9BYjjTNaKEeRratGAqpSXEJveluIFO8W14UuXhyTESdK14naIZSsp41GU9KOUzBvw5Vp2Y9dNfdTFrgg1tRwitVsnofAg+sUWtIFvdNQriDz+elSroRxA5fCo8vhRCvGtMtSpBUaU+FTZfCvCPCt0fOtQVK6RuEn9mP8AuK+Ar2t/o+V+ynT/ADFc+STWVlS+sooXz/sbGLayLQooUm4UDfSrphN4WcQEjEHssQmwxCRZXD7QDTqQI8KoWETCAOgr3jWVNE14ohNVa7VgcUQlImFZbQZQsDi2vQ8ynXlNLtq7q4bFHMEpbc1JAsrxAIv4VzvZG2nWbIV3eKD3kHxSbeetWPZu9qRAcSU9UyR6G49TWNNgPY7xIDR/P5CpTm7bLTbmESy4A8soUBYpK++AeENka8M1NMDhcS9kdaSoIGVBWsZYaBkpbSSVEqi5MDgImjGN6GVQFlKhIIkaQba8RR+J3nY7JeVwElJhN5nhVX5WTo0sN9ey4FVJw3IqRo8qAbdmi2V16SJxpAcEc0b0e0aAaM0ayKK5yEmLGtMMPJ8eVLWFjjTJhBidCfnxpCbVSi+wm8CaqH0mg/Vmyf8Auj3pV+dWwuBN7+Z+Aqs7+sqcwa8oAhaFSrWMwB8LE0nG2pWn3RIzTlxXFqvzPHymuobrbL7bYLiU+0pS3B1KFA/BMVy7aLSkOLSoQQTau0/ROQrZyJ0S44I/im/rT2ZbQL6FMPOlhcc2k17KuGn6VcvoZxATjlJ/GwtI8QpCvgk0n3gwBw7r7BBASSB+6e8g/wApF/Gh9wcZ2W0MMrm4Ef8A7O58VUxNT2WOoVn6gr6MSeteKIrRIPE+6paQBASJCgWTGk8qGWFTJFHxULiKPFJSgpY43J08Z/WhVtyCBbnTVxv5ihnm5rUhltDISlafm9+poN1N9T4xPupo6jKOp50ueRFaDHWqoJ4k0ORRTo8agNFCkFQqR/xWpqVdREeNcrWvAKkSn5vWnzMRWwPU1BUrp30eJH1T/wCRXwFZWu4H/ldT7avgKysmX1lHGy+cMIe6PAaXpkvAAMJek3UUkciAD560Aw2pIyqGUixEXkVOvEKKAi0CTpxOsnjSeiZNqBNStzxqGpW3B/aqUFZFMkxRKFE0Ig0U0eVEDQhuRSRFN9nYRxz2UGOJ4eugoLZjrIUS8kqEWAJSJ5k3MAcBTnHbWC8oTKoEDMVZUi1gkm5ozWNqyUB5KLRge8lAUlUiSU3AHDxnpRTeHA9pXkO97xb3mljLjizBiOVh7gBb1piwAAZMjprysLQOtDlkZ+6EOkwbUAYSkCOJufW3uouTERJ9KGS4coCYSocLwBwmIvRbKOEk8zYfJrOnk01UhTAQIB8Ta1LN5Wc2ExAA/wCksyTyST60zy8Ivw/5ofbyAjB4ghOjLnvSaRbIOYUOqs3dcJ2z9okL++kAE8xz9IrpH0KYmcM+3J7jgUPBSf1SaouMWFJQoAAKSJA/FcH1ir19BGGzfW7XBbH9dbnEq8O/hMEW3RHfSbsFSkoxbYBLQh1JElSCRBnkmVSORPKuV4pvs1oeaEQoOIPIpObKeqT7or6dxWCQUKSuCFJIKeYIgiuC7Q2OELxDMn7NSynxTMeo+NC4bKJg6E7gX9FW+Uarru6W1E43DIfR96ygfurFlDwn3RTz6qeFci+hDaRQ+9hs3cWntEg6SmAfVJHpXZF4hI0v4zWRlziCQtcaCnwghV4ZQFwR886hU3Rxxp5D58aEddmTAFJnjGOzYk/RVMBUDjU1AtqK8VtRvME5hrczA8jzokwb1t4mY2UczUu+Mt0KU4lmlT7dWB9GtK8WgV6CCSwhEJI8mhVpo58RQTp+b0+CqqBYrRQ+bVsuolq+Zqy4LMleA8+Naa/8/MVmYVyta6l9H4nCD99X5Vla7gL/AGQRxWr41lY0nrKONlyLE4Xu5X0kgey8Acw7qIBMXE5rGeMTSnamx1NSpPfbk98cIJSc34TIOv51fWEJW2EqAIIGo4RxoB3ZykrzNqgKGRQmxzOpWSRppnEdeRrHiymv0KYC51mqRlXlT7aOy21nuJDThKu6bIIC8ggRIPGKR4jCqbVlUCkibfpzHWmgVcG1uk0UyTx9KDRAqdldFBVSmDAkgXPh8KcYfCyRJv8AhE8OZHGlOEfSmNSePh0EiimsbPT3W8aq59ILlYMG5rYT0Tp0BN/E02wjZkQBmPDT/mlu6+HDqxrliTAi3jVzRgQgggDxArFzeJNi03PZc2MlD4fZbkRlIHhB8f7zTRjZemYpA6EmpWsVaFDzAvRLb3K/XU1lP4kyRGENIXElhn/NWBMwCQCY1gamuab/AG/KFpLWHXDRQpKoTdZVaASNBea6Ftzd7D4kjt0ZzEA8rzbl5a1XF/RrgSQci/CUj4C9Mw8Qx4xb7vtQV2x6rh+HxduzUQE3IJmx8q6f9D20UMNPFecKdWCIFoSD+ZNXEbj4MQOxuNLzRI3UYiAFCOSqnL40ydnhgEfyRA0Ir/GWyNZHMiuXb74lLWLU9ByLAMxqqIKRwmEi1dCc3fCRCXI8QP1qkb97GW80EoW2opVmgTeEm3jNvOl+DZIgyucHoRr2XPja5tKi7oY9bGNacCSIVOWDJbVM24jKT6V3bD7wsL9lRP8ACfjpXF8DstxxDWRlYxCFyXAok5OAyRIIM3610HAYBwkJdWlI/C0b+GbQeU+FN8Zxo53NeT+K5tJ/iN4RogSeHEz+6KGPaOSXVlA/D97+XQeda4dtKAcuVAiZm8D8SjW+wHe2CnCAW5hB4qANyR+HlWXDiM/y237nZc54CI2fhUhQyptclRuT0k2HHQcKbFPSvAIForxSorcxIzGKSUjuYqN8UrxYo9466Usxahxi3z+leixSUApRivCgHjEnSjcUoD5+etAfWUSCpZFzKQ0F5hbiTHOxrYBoWhVqi0YJrswtbmZRiEN310lWgJvUC0oQO+kaEBBM96fazan0HKKGf2mEgBoEAWBMAjnCRYE9PU0ueeJuo2qzWE6lWJA0CkefnoPOoUOUMvEDSh1O+lFICgC12z6NxOD/APkV+VZUP0WLJwAPNxfxivaxJfWflMgaKgNYpSFNpUMrei1m+W3AdDrxPAGpMXj1IhUw2BKjkzH90ie6SCL8KN2Pi2ca0ELAS4BlIMHhy40s2/gHWUlDISBeYA7wiLfpXk2EMeGuFFMWCEYhhvEpBghQIUOBjNIjkCRpSt3ZK0JDLwLjRUgAyQQVrMlN5BAvyr3dbbASssqRlI+9lCQo+HOrmhQUINxTzZuU0VVcqxGyISHGpWgpKz+JIBy97ncaj3UsTrrArpm0d347zByxlTAiAkLzkDlePQaVWcXg23MxcT2LhUtRVltlCkpEptqSbjlx4NNkDtl3Mq83bvGfn4UwwKyDOnSK02nsd1omQFiYzIlQk6CNQdbEcDWrDKgPZPSxqr3OpQSr7uZiUDMCYUoiJ4/lV0ZeiuP4dxSYhKptw+Yroe6SnXWlFw6GEzE9b/rXm83h8sspkj3V2SACirKFpUb908+FeLaKTIv1FCi2oNStvkeFYzqvlkFHv/EIw7hFIxk+16xRChIBBB/SguzSrSxPoaR7xnEpQEsZ5JOYoEwPTj+VMwxOcadrfVdYVhxuOQgytYHS8xSTH7xZR3QAOE6nwAvHnVNQw4buqyRqtyZ8km5PgKKaUhI7qcyjfMu/omfjNNHDAPM4qQUc/iXXpVHdH3lEADwGlQhLYMkl1XE+ynwHP3Utx+0pIKlK0ISOnEDgOFDfXHXLNpJKZJgEnz4D+1MMhNeUKC6t082hiwBnMhAtACoEm2YC14199bKxSTh1rYcStYTmB4JPAZTck3AtAqlPbwOIMFxwEGROkjxm460ahSHUhbaVofEHM0CBYakyABxMkX6VoRYbdDJqfwQy89E8xWN7ZlhtspK3wBYWSiBnUeZj84q2bPaS02hCT3UgAeGg/X1qm7jYVYbU+6qVEEIzahAJUSIsAVEm1WfOByMcaYMbQKGyA8popzrUbropWnGzOseN/nwqB7E8Tp049NaLFHqhlF4nFXi3voHEOiNR8KjGNuTEcL0I64VyeHnA8a2sdtITkI8StUJE9B4VF2QaSXFxN0pBGhPE2uR+H32ioMR2gumcskFJAMzMZtREUBjsblJ7xUoxcmYGvncW8BWq23aDZUqkTisS0hMZUlRAudZ1npMxl4UjxeMJo/YWzi+7BQtYJuUmI6kwRRW827iMOgK76VKJASSlYMAEnMIgX4zRQ4N0UjUqul2tC/Ws1uWQLqNzw50NzyjABdy+iQzs9P8AuL+NeVn0Sf8Ap6Z/7i/jXlZEnqKIuY4RCEKlzuqMAKTaZIk6wF21Ma+Zf7D3kCgpjFJy5SEydL6SedtdLUC2hJTBAI5fPGlu0MJaFSpuQQeKCPiIm3jpXlSWTaO3/L4/giWrbi9jBCu0QkKEa2zAdeYrZh6P71Xdl7a+qhIWsuNzHG0z5kADQ1aww28nOwR4DQ+nGk3iSI66joVK2ZfjU/pUOPwDb6cqx5jWJBifEClRxS0qKVJCTwSZv4K0mimsTPQxodRNFGS5gtdSS4vDO4dQJ77ed15U84zpj8JCgYI4nrSj6qCEFlRP2az2ZPe70pkSIIvl8YuaY4DEOB8ofLozE39pJHCEgRliZImOPOmW1935BW0U95CUJUk92EkKiR7JsPfWw155QTqO4Qzuq60zKkoAlSWpIOvaOHTyzpH8NXBGMSwjCYUKjtkrlQMELgLQoHl2hA8KTEEfZOCHHlBIKRdKJtJ5nkNB40LvAtTuPISO7h0pCYmBAzEnly8hV26W4Ku6uOzd6gZbxAAUkd5Q0mwuBpc1YEsAiUmZEjr4Gub7WAWrtW0/54DgA1AA74AFySuRA5Uw3VxL6FlTzgQlagkMEyq/4Ui6SLax8JVmxY8jSUfB6qzXFuyvzTV5INuAnyqsb2bfWl3sWVxlSM5AvKoIA5d2D/EKgxe+3Z4pbZTmaSACoa5uMc9RbpVfxLoW648sApKjYHmYR46DTlSTcMY5LWooeDqV60hSyNSTqSdTIFz5it8XikoBQiVvFUJSkWGnnrNqHxGMPdaYkrWqSB7KbwnrIueV6Z7JwSWQVWUris6yeA+NSIgNXKHSFVneFTqFAuKOZQJP+kcAOQ10plsNSw0kMoAJ73aGQb6wAe+BbXlpQGPR22KXmPdSYMyBYRE8LzWmEKsgCTlcbVBIIExwI0Xbny1pwNAABVL0Qe9jWVZUTnz3zRlAX94FPA0x2O4Syln/ALhObWyUxPS8Rx46Uo3j2p2gQlQGYGSUkkG2hnvCDwM2OtN9iqUEgqIkgXPBAEAAcBx8TRiKYFznaK1MYkJRl0ATAEaJuB6xXisXYDQciOHMCk6MRmCj/pMRqbG3oPhQan56X5/GovQIRKsYxHCbddbfGh38SoEk3trwA5c6RKx0dT89a1VtM6Hz/SmYQqkpo9icokqN+mv9tazD7yKaSQhKe9qVJJJA0AEwAL89aQYrGT861owyt5QSkKKjwAk+lbEAQyitpbWcd9onlA5chy8oqXY+wVODtHO4yn2ln4CdTFPtnbsIwyO2xPeKRJREpE2TJHtEmO6Od6GO+Cs0JbbCeSpNumgHpWg3md6FUuDd1jG0C2Q3hyptBVCTpnVzUqLnQAAR0qy7xNoUpht4BYMg+JhINutabNxzOIQnEKQlCmVwoCBmMSBI9rzpJtraii5Au+5oiD9km8lR4QBpwEk0LlPN7hW5h0SbeTY6cK53fZvqZgjrGkEG9548aqrjhJJJk+6ne9u2u2cIQe6JSD+K8qUeNzNqr7U6+lC5iTSOBpa739EJ/wDDk/7jnxryvfonH/hyOPfc/qryknnzFWVEb086li9ZWV4ketXSJxIzPCBGUmOo0prue4RiHEgkJypsDb2E8K8rKfm/uHKE/wB6x3J4xrSfCKMNXPEeVqyspNnociBeb1j9mUeIuDxB6cqm2Es/WUiTBYbUb6q5nmetZWVoYH+Fchv3CaYtALrJIEh0R0kXiqfhlH6/iDJntFj+ofC1eVlNQ/3f1VeqteN7mDBR3SA4AU2IEqMAjhNV/dn/AMzh/wCM+cKrKyiu6KqhwqQVqm8uvT1uaiw5+xnj2iPzrKyl5fWVcIvZA+2e6BcfyUyQow3+/wDpWVlAf6wqu3VcbUc719SqfSkxP2pTwzacPSvKymf3ipCGxSRnA4VYkD7NX7yR5Xt4V5WVZ/T4UP2RST3U/uu/0mlqDc+ArKyoGyoVidahR7Q8KyspuJctSb+ddA+j9AAcIAnujyk28KysrUj2VHK9raSrCLzAKkEmQDJBtM1ynfBhKSnKlIsNABzrKynML1FCn2TPdxA7Bqw/6itPvCIPiIF6rbKz2T6pObJEzeFO3E8jxr2sozv3lDOiqDyiVGTNEorKyko/UU470ru30U/+nI/fc/qNZWVlKP8AUVAX/9k="/>
          <p:cNvSpPr>
            <a:spLocks noChangeAspect="1" noChangeArrowheads="1"/>
          </p:cNvSpPr>
          <p:nvPr/>
        </p:nvSpPr>
        <p:spPr bwMode="auto">
          <a:xfrm>
            <a:off x="0" y="-1122363"/>
            <a:ext cx="2476500" cy="18478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4523509"/>
            <a:ext cx="24765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23723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0"/>
            <a:ext cx="8229600" cy="4530725"/>
          </a:xfrm>
        </p:spPr>
        <p:txBody>
          <a:bodyPr/>
          <a:lstStyle/>
          <a:p>
            <a:endParaRPr lang="en-US" dirty="0" smtClean="0"/>
          </a:p>
          <a:p>
            <a:endParaRPr lang="en-US" dirty="0"/>
          </a:p>
          <a:p>
            <a:r>
              <a:rPr lang="en-US" dirty="0" err="1" smtClean="0"/>
              <a:t>Các</a:t>
            </a:r>
            <a:r>
              <a:rPr lang="en-US" dirty="0" smtClean="0"/>
              <a:t> </a:t>
            </a:r>
            <a:r>
              <a:rPr lang="en-US" dirty="0" err="1" smtClean="0"/>
              <a:t>thành</a:t>
            </a:r>
            <a:r>
              <a:rPr lang="en-US" dirty="0" smtClean="0"/>
              <a:t> </a:t>
            </a:r>
            <a:r>
              <a:rPr lang="en-US" dirty="0" err="1" smtClean="0"/>
              <a:t>viên</a:t>
            </a:r>
            <a:r>
              <a:rPr lang="en-US" dirty="0" smtClean="0"/>
              <a:t> </a:t>
            </a:r>
            <a:r>
              <a:rPr lang="en-US" dirty="0" err="1" smtClean="0"/>
              <a:t>trong</a:t>
            </a:r>
            <a:r>
              <a:rPr lang="en-US" dirty="0" smtClean="0"/>
              <a:t> </a:t>
            </a:r>
            <a:r>
              <a:rPr lang="en-US" dirty="0" err="1" smtClean="0"/>
              <a:t>nhóm</a:t>
            </a:r>
            <a:r>
              <a:rPr lang="en-US" dirty="0" smtClean="0"/>
              <a:t> </a:t>
            </a:r>
            <a:r>
              <a:rPr lang="en-US" dirty="0" err="1" smtClean="0"/>
              <a:t>luôn</a:t>
            </a:r>
            <a:r>
              <a:rPr lang="en-US" dirty="0" smtClean="0"/>
              <a:t> </a:t>
            </a:r>
            <a:r>
              <a:rPr lang="en-US" dirty="0" err="1" smtClean="0"/>
              <a:t>hoà</a:t>
            </a:r>
            <a:r>
              <a:rPr lang="en-US" dirty="0" smtClean="0"/>
              <a:t> </a:t>
            </a:r>
            <a:r>
              <a:rPr lang="en-US" dirty="0" err="1" smtClean="0"/>
              <a:t>đồng</a:t>
            </a:r>
            <a:r>
              <a:rPr lang="en-US" dirty="0" smtClean="0"/>
              <a:t>, </a:t>
            </a:r>
            <a:r>
              <a:rPr lang="en-US" dirty="0" err="1" smtClean="0"/>
              <a:t>giúp</a:t>
            </a:r>
            <a:r>
              <a:rPr lang="en-US" dirty="0" smtClean="0"/>
              <a:t> </a:t>
            </a:r>
            <a:r>
              <a:rPr lang="en-US" dirty="0" err="1" smtClean="0"/>
              <a:t>đỡ</a:t>
            </a:r>
            <a:r>
              <a:rPr lang="en-US" dirty="0" smtClean="0"/>
              <a:t>, </a:t>
            </a:r>
            <a:r>
              <a:rPr lang="en-US" dirty="0" err="1" smtClean="0"/>
              <a:t>quan</a:t>
            </a:r>
            <a:r>
              <a:rPr lang="en-US" dirty="0" smtClean="0"/>
              <a:t> </a:t>
            </a:r>
            <a:r>
              <a:rPr lang="en-US" dirty="0" err="1" smtClean="0"/>
              <a:t>tâm</a:t>
            </a:r>
            <a:r>
              <a:rPr lang="en-US" dirty="0" smtClean="0"/>
              <a:t>, </a:t>
            </a:r>
            <a:r>
              <a:rPr lang="en-US" dirty="0" err="1" smtClean="0"/>
              <a:t>học</a:t>
            </a:r>
            <a:r>
              <a:rPr lang="en-US" dirty="0" smtClean="0"/>
              <a:t> </a:t>
            </a:r>
            <a:r>
              <a:rPr lang="en-US" dirty="0" err="1" smtClean="0"/>
              <a:t>hỏi</a:t>
            </a:r>
            <a:r>
              <a:rPr lang="en-US" dirty="0" smtClean="0"/>
              <a:t> </a:t>
            </a:r>
            <a:r>
              <a:rPr lang="en-US" dirty="0" err="1" smtClean="0"/>
              <a:t>lẫn</a:t>
            </a:r>
            <a:r>
              <a:rPr lang="en-US" dirty="0" smtClean="0"/>
              <a:t> </a:t>
            </a:r>
            <a:r>
              <a:rPr lang="en-US" dirty="0" err="1" smtClean="0"/>
              <a:t>nhau</a:t>
            </a:r>
            <a:r>
              <a:rPr lang="en-US" dirty="0" smtClean="0"/>
              <a:t>, </a:t>
            </a:r>
            <a:r>
              <a:rPr lang="en-US" dirty="0" err="1" smtClean="0"/>
              <a:t>hoạt</a:t>
            </a:r>
            <a:r>
              <a:rPr lang="en-US" dirty="0" smtClean="0"/>
              <a:t> </a:t>
            </a:r>
            <a:r>
              <a:rPr lang="en-US" dirty="0" err="1" smtClean="0"/>
              <a:t>động</a:t>
            </a:r>
            <a:r>
              <a:rPr lang="en-US" dirty="0" smtClean="0"/>
              <a:t> </a:t>
            </a:r>
            <a:r>
              <a:rPr lang="en-US" dirty="0" err="1" smtClean="0"/>
              <a:t>vì</a:t>
            </a:r>
            <a:r>
              <a:rPr lang="en-US" dirty="0" smtClean="0"/>
              <a:t> </a:t>
            </a:r>
            <a:r>
              <a:rPr lang="en-US" dirty="0" err="1" smtClean="0"/>
              <a:t>tập</a:t>
            </a:r>
            <a:r>
              <a:rPr lang="en-US" dirty="0" smtClean="0"/>
              <a:t> </a:t>
            </a:r>
            <a:r>
              <a:rPr lang="en-US" dirty="0" err="1" smtClean="0"/>
              <a:t>thể</a:t>
            </a:r>
            <a:r>
              <a:rPr lang="en-US" dirty="0" smtClean="0"/>
              <a:t>,……..</a:t>
            </a:r>
            <a:endParaRPr lang="en-US" dirty="0"/>
          </a:p>
        </p:txBody>
      </p:sp>
      <p:pic>
        <p:nvPicPr>
          <p:cNvPr id="1026" name="Picture 2" descr="C:\Users\TH19072013\Desktop\HÌNH NỀN POWERPONT\images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819400"/>
            <a:ext cx="58674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11596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57200" indent="-457200" algn="l">
              <a:buFont typeface="Webdings" pitchFamily="18" charset="2"/>
              <a:buChar char="ý"/>
            </a:pPr>
            <a:r>
              <a:rPr lang="en-US" sz="3200" dirty="0" smtClean="0">
                <a:solidFill>
                  <a:schemeClr val="tx1"/>
                </a:solidFill>
              </a:rPr>
              <a:t> </a:t>
            </a:r>
            <a:r>
              <a:rPr lang="en-US" sz="3200" dirty="0" err="1" smtClean="0">
                <a:solidFill>
                  <a:schemeClr val="tx1"/>
                </a:solidFill>
              </a:rPr>
              <a:t>Những</a:t>
            </a:r>
            <a:r>
              <a:rPr lang="en-US" sz="3200" dirty="0" smtClean="0">
                <a:solidFill>
                  <a:schemeClr val="tx1"/>
                </a:solidFill>
              </a:rPr>
              <a:t> </a:t>
            </a:r>
            <a:r>
              <a:rPr lang="en-US" sz="3200" dirty="0" err="1" smtClean="0">
                <a:solidFill>
                  <a:schemeClr val="tx1"/>
                </a:solidFill>
              </a:rPr>
              <a:t>hiện</a:t>
            </a:r>
            <a:r>
              <a:rPr lang="en-US" sz="3200" dirty="0" smtClean="0">
                <a:solidFill>
                  <a:schemeClr val="tx1"/>
                </a:solidFill>
              </a:rPr>
              <a:t> </a:t>
            </a:r>
            <a:r>
              <a:rPr lang="en-US" sz="3200" dirty="0" err="1" smtClean="0">
                <a:solidFill>
                  <a:schemeClr val="tx1"/>
                </a:solidFill>
              </a:rPr>
              <a:t>tượng</a:t>
            </a:r>
            <a:r>
              <a:rPr lang="en-US" sz="3200" dirty="0" smtClean="0">
                <a:solidFill>
                  <a:schemeClr val="tx1"/>
                </a:solidFill>
              </a:rPr>
              <a:t> </a:t>
            </a:r>
            <a:r>
              <a:rPr lang="en-US" sz="3200" dirty="0" err="1" smtClean="0">
                <a:solidFill>
                  <a:schemeClr val="tx1"/>
                </a:solidFill>
              </a:rPr>
              <a:t>tâm</a:t>
            </a:r>
            <a:r>
              <a:rPr lang="en-US" sz="3200" dirty="0" smtClean="0">
                <a:solidFill>
                  <a:schemeClr val="tx1"/>
                </a:solidFill>
              </a:rPr>
              <a:t> </a:t>
            </a:r>
            <a:r>
              <a:rPr lang="en-US" sz="3200" dirty="0" err="1" smtClean="0">
                <a:solidFill>
                  <a:schemeClr val="tx1"/>
                </a:solidFill>
              </a:rPr>
              <a:t>lý</a:t>
            </a:r>
            <a:r>
              <a:rPr lang="en-US" sz="3200" dirty="0" smtClean="0">
                <a:solidFill>
                  <a:schemeClr val="tx1"/>
                </a:solidFill>
              </a:rPr>
              <a:t> </a:t>
            </a:r>
            <a:r>
              <a:rPr lang="en-US" sz="3200" dirty="0" err="1" smtClean="0">
                <a:solidFill>
                  <a:schemeClr val="tx1"/>
                </a:solidFill>
              </a:rPr>
              <a:t>trong</a:t>
            </a:r>
            <a:r>
              <a:rPr lang="en-US" sz="3200" dirty="0" smtClean="0">
                <a:solidFill>
                  <a:schemeClr val="tx1"/>
                </a:solidFill>
              </a:rPr>
              <a:t> </a:t>
            </a:r>
            <a:r>
              <a:rPr lang="en-US" sz="3200" dirty="0" err="1" smtClean="0">
                <a:solidFill>
                  <a:schemeClr val="tx1"/>
                </a:solidFill>
              </a:rPr>
              <a:t>nhóm</a:t>
            </a:r>
            <a:r>
              <a:rPr lang="en-US" sz="3200" dirty="0" smtClean="0">
                <a:solidFill>
                  <a:schemeClr val="tx1"/>
                </a:solidFill>
              </a:rPr>
              <a:t> </a:t>
            </a:r>
            <a:r>
              <a:rPr lang="en-US" sz="3200" dirty="0" err="1" smtClean="0">
                <a:solidFill>
                  <a:schemeClr val="tx1"/>
                </a:solidFill>
              </a:rPr>
              <a:t>và</a:t>
            </a:r>
            <a:r>
              <a:rPr lang="en-US" sz="3200" dirty="0" smtClean="0">
                <a:solidFill>
                  <a:schemeClr val="tx1"/>
                </a:solidFill>
              </a:rPr>
              <a:t> </a:t>
            </a:r>
            <a:r>
              <a:rPr lang="en-US" sz="3200" dirty="0" err="1" smtClean="0">
                <a:solidFill>
                  <a:schemeClr val="tx1"/>
                </a:solidFill>
              </a:rPr>
              <a:t>tập</a:t>
            </a:r>
            <a:r>
              <a:rPr lang="en-US" sz="3200" dirty="0" smtClean="0">
                <a:solidFill>
                  <a:schemeClr val="tx1"/>
                </a:solidFill>
              </a:rPr>
              <a:t> </a:t>
            </a:r>
            <a:r>
              <a:rPr lang="en-US" sz="3200" dirty="0" err="1" smtClean="0">
                <a:solidFill>
                  <a:schemeClr val="tx1"/>
                </a:solidFill>
              </a:rPr>
              <a:t>thể</a:t>
            </a:r>
            <a:endParaRPr lang="en-US" sz="3200" dirty="0">
              <a:solidFill>
                <a:schemeClr val="tx1"/>
              </a:solidFill>
            </a:endParaRPr>
          </a:p>
        </p:txBody>
      </p:sp>
      <p:sp>
        <p:nvSpPr>
          <p:cNvPr id="4" name="Rectangle 3"/>
          <p:cNvSpPr/>
          <p:nvPr/>
        </p:nvSpPr>
        <p:spPr>
          <a:xfrm>
            <a:off x="457200" y="1676400"/>
            <a:ext cx="6280822" cy="954107"/>
          </a:xfrm>
          <a:prstGeom prst="rect">
            <a:avLst/>
          </a:prstGeom>
        </p:spPr>
        <p:txBody>
          <a:bodyPr wrap="none">
            <a:spAutoFit/>
          </a:bodyPr>
          <a:lstStyle/>
          <a:p>
            <a:pPr marL="457200" indent="-457200">
              <a:buFont typeface="Wingdings" pitchFamily="2" charset="2"/>
              <a:buChar char="v"/>
            </a:pPr>
            <a:r>
              <a:rPr lang="en-US" sz="2800" b="1" dirty="0" err="1" smtClean="0"/>
              <a:t>Vị</a:t>
            </a:r>
            <a:r>
              <a:rPr lang="en-US" sz="2800" b="1" dirty="0" smtClean="0"/>
              <a:t> </a:t>
            </a:r>
            <a:r>
              <a:rPr lang="en-US" sz="2800" b="1" dirty="0" err="1"/>
              <a:t>trí</a:t>
            </a:r>
            <a:r>
              <a:rPr lang="en-US" sz="2800" b="1" dirty="0"/>
              <a:t> </a:t>
            </a:r>
            <a:r>
              <a:rPr lang="en-US" sz="2800" b="1" dirty="0" err="1" smtClean="0"/>
              <a:t>của</a:t>
            </a:r>
            <a:r>
              <a:rPr lang="en-US" sz="2800" dirty="0" smtClean="0"/>
              <a:t> </a:t>
            </a:r>
            <a:r>
              <a:rPr lang="en-US" sz="2800" b="1" dirty="0" err="1" smtClean="0"/>
              <a:t>một</a:t>
            </a:r>
            <a:r>
              <a:rPr lang="en-US" sz="2800" b="1" dirty="0" smtClean="0"/>
              <a:t> </a:t>
            </a:r>
            <a:r>
              <a:rPr lang="en-US" sz="2800" b="1" dirty="0" err="1"/>
              <a:t>cá</a:t>
            </a:r>
            <a:r>
              <a:rPr lang="en-US" sz="2800" b="1" dirty="0"/>
              <a:t> </a:t>
            </a:r>
            <a:r>
              <a:rPr lang="en-US" sz="2800" b="1" dirty="0" err="1"/>
              <a:t>nhân</a:t>
            </a:r>
            <a:r>
              <a:rPr lang="en-US" sz="2800" b="1" dirty="0"/>
              <a:t> </a:t>
            </a:r>
            <a:r>
              <a:rPr lang="en-US" sz="2800" b="1" dirty="0" err="1"/>
              <a:t>trong</a:t>
            </a:r>
            <a:r>
              <a:rPr lang="en-US" sz="2800" b="1" dirty="0"/>
              <a:t> </a:t>
            </a:r>
            <a:r>
              <a:rPr lang="en-US" sz="2800" b="1" dirty="0" err="1"/>
              <a:t>nhóm</a:t>
            </a:r>
            <a:r>
              <a:rPr lang="en-US" sz="2800" b="1" dirty="0"/>
              <a:t>: </a:t>
            </a:r>
            <a:endParaRPr lang="en-US" sz="2800" b="1" dirty="0" smtClean="0"/>
          </a:p>
          <a:p>
            <a:pPr marL="457200" indent="-457200">
              <a:buFont typeface="Wingdings" pitchFamily="2" charset="2"/>
              <a:buChar char="v"/>
            </a:pPr>
            <a:endParaRPr lang="en-US" sz="2800" dirty="0"/>
          </a:p>
        </p:txBody>
      </p:sp>
      <p:sp>
        <p:nvSpPr>
          <p:cNvPr id="6" name="Rectangle 5"/>
          <p:cNvSpPr/>
          <p:nvPr/>
        </p:nvSpPr>
        <p:spPr bwMode="auto">
          <a:xfrm>
            <a:off x="422420" y="2429381"/>
            <a:ext cx="2667000" cy="771019"/>
          </a:xfrm>
          <a:prstGeom prst="rect">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lgn="ctr">
              <a:buFontTx/>
              <a:buChar char="-"/>
            </a:pPr>
            <a:r>
              <a:rPr lang="en-US" sz="2400" dirty="0" err="1"/>
              <a:t>Vị</a:t>
            </a:r>
            <a:r>
              <a:rPr lang="en-US" sz="2400" dirty="0"/>
              <a:t> </a:t>
            </a:r>
            <a:r>
              <a:rPr lang="en-US" sz="2400" dirty="0" err="1"/>
              <a:t>trí</a:t>
            </a:r>
            <a:r>
              <a:rPr lang="en-US" sz="2400" dirty="0"/>
              <a:t> </a:t>
            </a:r>
            <a:r>
              <a:rPr lang="en-US" sz="2400" dirty="0" err="1"/>
              <a:t>ngôi</a:t>
            </a:r>
            <a:r>
              <a:rPr lang="en-US" sz="2400" dirty="0"/>
              <a:t> </a:t>
            </a:r>
            <a:r>
              <a:rPr lang="en-US" sz="2400" dirty="0" err="1"/>
              <a:t>sao</a:t>
            </a:r>
            <a:endParaRPr lang="en-US" sz="2400" dirty="0"/>
          </a:p>
        </p:txBody>
      </p:sp>
      <p:sp>
        <p:nvSpPr>
          <p:cNvPr id="7" name="Rectangle 6"/>
          <p:cNvSpPr/>
          <p:nvPr/>
        </p:nvSpPr>
        <p:spPr bwMode="auto">
          <a:xfrm>
            <a:off x="3732263" y="3352745"/>
            <a:ext cx="2180645" cy="1274674"/>
          </a:xfrm>
          <a:prstGeom prst="rect">
            <a:avLst/>
          </a:prstGeom>
          <a:solidFill>
            <a:srgbClr val="FFFF00"/>
          </a:solidFill>
          <a:ln w="9525" cap="flat" cmpd="sng" algn="ctr">
            <a:solidFill>
              <a:srgbClr val="92D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lang="en-US" sz="2400" b="1" dirty="0" err="1" smtClean="0">
                <a:solidFill>
                  <a:srgbClr val="0070C0"/>
                </a:solidFill>
              </a:rPr>
              <a:t>Vị</a:t>
            </a:r>
            <a:r>
              <a:rPr lang="en-US" sz="2400" b="1" dirty="0" smtClean="0">
                <a:solidFill>
                  <a:srgbClr val="0070C0"/>
                </a:solidFill>
              </a:rPr>
              <a:t> </a:t>
            </a:r>
            <a:r>
              <a:rPr lang="en-US" sz="2400" b="1" dirty="0" err="1" smtClean="0">
                <a:solidFill>
                  <a:srgbClr val="0070C0"/>
                </a:solidFill>
              </a:rPr>
              <a:t>trí</a:t>
            </a:r>
            <a:r>
              <a:rPr lang="en-US" sz="2400" b="1" dirty="0" smtClean="0">
                <a:solidFill>
                  <a:srgbClr val="0070C0"/>
                </a:solidFill>
              </a:rPr>
              <a:t> </a:t>
            </a:r>
            <a:r>
              <a:rPr lang="en-US" sz="2400" b="1" dirty="0" err="1" smtClean="0">
                <a:solidFill>
                  <a:srgbClr val="0070C0"/>
                </a:solidFill>
              </a:rPr>
              <a:t>của</a:t>
            </a:r>
            <a:r>
              <a:rPr lang="en-US" sz="2400" b="1" dirty="0" smtClean="0">
                <a:solidFill>
                  <a:srgbClr val="0070C0"/>
                </a:solidFill>
              </a:rPr>
              <a:t> </a:t>
            </a:r>
            <a:r>
              <a:rPr lang="en-US" sz="2400" b="1" dirty="0" err="1" smtClean="0">
                <a:solidFill>
                  <a:srgbClr val="0070C0"/>
                </a:solidFill>
              </a:rPr>
              <a:t>một</a:t>
            </a:r>
            <a:r>
              <a:rPr lang="en-US" sz="2400" b="1" dirty="0" smtClean="0">
                <a:solidFill>
                  <a:srgbClr val="0070C0"/>
                </a:solidFill>
              </a:rPr>
              <a:t> </a:t>
            </a:r>
            <a:r>
              <a:rPr lang="en-US" sz="2400" b="1" dirty="0" err="1" smtClean="0">
                <a:solidFill>
                  <a:srgbClr val="0070C0"/>
                </a:solidFill>
              </a:rPr>
              <a:t>cá</a:t>
            </a:r>
            <a:r>
              <a:rPr lang="en-US" sz="2400" b="1" dirty="0" smtClean="0">
                <a:solidFill>
                  <a:srgbClr val="0070C0"/>
                </a:solidFill>
              </a:rPr>
              <a:t> </a:t>
            </a:r>
            <a:r>
              <a:rPr lang="en-US" sz="2400" b="1" dirty="0" err="1" smtClean="0">
                <a:solidFill>
                  <a:srgbClr val="0070C0"/>
                </a:solidFill>
              </a:rPr>
              <a:t>nhân</a:t>
            </a:r>
            <a:r>
              <a:rPr lang="en-US" sz="2400" b="1" dirty="0" smtClean="0">
                <a:solidFill>
                  <a:srgbClr val="0070C0"/>
                </a:solidFill>
              </a:rPr>
              <a:t> </a:t>
            </a:r>
            <a:r>
              <a:rPr lang="en-US" sz="2400" b="1" dirty="0" err="1" smtClean="0">
                <a:solidFill>
                  <a:srgbClr val="0070C0"/>
                </a:solidFill>
              </a:rPr>
              <a:t>trong</a:t>
            </a:r>
            <a:r>
              <a:rPr lang="en-US" sz="2400" b="1" dirty="0" smtClean="0">
                <a:solidFill>
                  <a:srgbClr val="0070C0"/>
                </a:solidFill>
              </a:rPr>
              <a:t> </a:t>
            </a:r>
            <a:r>
              <a:rPr lang="en-US" sz="2400" b="1" dirty="0" err="1" smtClean="0">
                <a:solidFill>
                  <a:srgbClr val="0070C0"/>
                </a:solidFill>
              </a:rPr>
              <a:t>nhóm</a:t>
            </a:r>
            <a:endParaRPr lang="en-US" sz="2400" b="1" dirty="0">
              <a:solidFill>
                <a:srgbClr val="0070C0"/>
              </a:solidFill>
            </a:endParaRPr>
          </a:p>
        </p:txBody>
      </p:sp>
      <p:sp>
        <p:nvSpPr>
          <p:cNvPr id="8" name="Rectangle 7"/>
          <p:cNvSpPr/>
          <p:nvPr/>
        </p:nvSpPr>
        <p:spPr bwMode="auto">
          <a:xfrm>
            <a:off x="340582" y="3685281"/>
            <a:ext cx="2667000" cy="942138"/>
          </a:xfrm>
          <a:prstGeom prst="rect">
            <a:avLst/>
          </a:prstGeom>
          <a:solidFill>
            <a:srgbClr val="0066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lgn="ctr">
              <a:buFontTx/>
              <a:buChar char="-"/>
            </a:pPr>
            <a:r>
              <a:rPr lang="en-US" sz="2400" dirty="0" err="1"/>
              <a:t>Vị</a:t>
            </a:r>
            <a:r>
              <a:rPr lang="en-US" sz="2400" dirty="0"/>
              <a:t> </a:t>
            </a:r>
            <a:r>
              <a:rPr lang="en-US" sz="2400" dirty="0" err="1"/>
              <a:t>trí</a:t>
            </a:r>
            <a:r>
              <a:rPr lang="en-US" sz="2400" dirty="0"/>
              <a:t> </a:t>
            </a:r>
            <a:r>
              <a:rPr lang="en-US" sz="2400" dirty="0" err="1"/>
              <a:t>thừa</a:t>
            </a:r>
            <a:r>
              <a:rPr lang="en-US" sz="2400" dirty="0"/>
              <a:t> </a:t>
            </a:r>
            <a:r>
              <a:rPr lang="en-US" sz="2400" dirty="0" err="1"/>
              <a:t>nhận</a:t>
            </a:r>
            <a:endParaRPr lang="en-US" sz="2400" dirty="0"/>
          </a:p>
        </p:txBody>
      </p:sp>
      <p:sp>
        <p:nvSpPr>
          <p:cNvPr id="9" name="Rectangle 8"/>
          <p:cNvSpPr/>
          <p:nvPr/>
        </p:nvSpPr>
        <p:spPr bwMode="auto">
          <a:xfrm>
            <a:off x="6323063" y="5247031"/>
            <a:ext cx="2667000" cy="7620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285750" indent="-285750" algn="ctr">
              <a:buFontTx/>
              <a:buChar char="-"/>
            </a:pPr>
            <a:r>
              <a:rPr lang="en-US" sz="2400" dirty="0" err="1"/>
              <a:t>Vị</a:t>
            </a:r>
            <a:r>
              <a:rPr lang="en-US" sz="2400" dirty="0"/>
              <a:t> </a:t>
            </a:r>
            <a:r>
              <a:rPr lang="en-US" sz="2400" dirty="0" err="1"/>
              <a:t>trí</a:t>
            </a:r>
            <a:r>
              <a:rPr lang="en-US" sz="2400" dirty="0"/>
              <a:t> </a:t>
            </a:r>
            <a:r>
              <a:rPr lang="en-US" sz="2400" dirty="0" err="1"/>
              <a:t>lãng</a:t>
            </a:r>
            <a:r>
              <a:rPr lang="en-US" sz="2400" dirty="0"/>
              <a:t> </a:t>
            </a:r>
            <a:r>
              <a:rPr lang="en-US" sz="2400" dirty="0" err="1"/>
              <a:t>quên</a:t>
            </a:r>
            <a:endParaRPr lang="en-US" sz="2400" dirty="0"/>
          </a:p>
        </p:txBody>
      </p:sp>
      <p:sp>
        <p:nvSpPr>
          <p:cNvPr id="10" name="Rectangle 9"/>
          <p:cNvSpPr/>
          <p:nvPr/>
        </p:nvSpPr>
        <p:spPr bwMode="auto">
          <a:xfrm>
            <a:off x="340582" y="5628031"/>
            <a:ext cx="2767836" cy="827431"/>
          </a:xfrm>
          <a:prstGeom prst="rect">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lgn="ctr">
              <a:buFontTx/>
              <a:buChar char="-"/>
            </a:pPr>
            <a:r>
              <a:rPr lang="en-US" sz="2400" dirty="0" err="1"/>
              <a:t>Vị</a:t>
            </a:r>
            <a:r>
              <a:rPr lang="en-US" sz="2400" dirty="0"/>
              <a:t> </a:t>
            </a:r>
            <a:r>
              <a:rPr lang="en-US" sz="2400" dirty="0" err="1"/>
              <a:t>trí</a:t>
            </a:r>
            <a:r>
              <a:rPr lang="en-US" sz="2400" dirty="0"/>
              <a:t> </a:t>
            </a:r>
            <a:r>
              <a:rPr lang="en-US" sz="2400" dirty="0" err="1"/>
              <a:t>bị</a:t>
            </a:r>
            <a:r>
              <a:rPr lang="en-US" sz="2400" dirty="0"/>
              <a:t> </a:t>
            </a:r>
            <a:r>
              <a:rPr lang="en-US" sz="2400" dirty="0" err="1"/>
              <a:t>ghét</a:t>
            </a:r>
            <a:r>
              <a:rPr lang="en-US" sz="2400" dirty="0"/>
              <a:t> </a:t>
            </a:r>
            <a:r>
              <a:rPr lang="en-US" sz="2400" dirty="0" err="1"/>
              <a:t>bỏ</a:t>
            </a:r>
            <a:endParaRPr lang="en-US" sz="2400" dirty="0"/>
          </a:p>
        </p:txBody>
      </p:sp>
      <p:sp>
        <p:nvSpPr>
          <p:cNvPr id="11" name="Rectangle 10"/>
          <p:cNvSpPr/>
          <p:nvPr/>
        </p:nvSpPr>
        <p:spPr bwMode="auto">
          <a:xfrm>
            <a:off x="6383482" y="2140173"/>
            <a:ext cx="2667000" cy="964955"/>
          </a:xfrm>
          <a:prstGeom prst="rect">
            <a:avLst/>
          </a:pr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lgn="ctr">
              <a:buFontTx/>
              <a:buChar char="-"/>
            </a:pPr>
            <a:r>
              <a:rPr lang="en-US" sz="2400" dirty="0" err="1"/>
              <a:t>Vị</a:t>
            </a:r>
            <a:r>
              <a:rPr lang="en-US" sz="2400" dirty="0"/>
              <a:t> </a:t>
            </a:r>
            <a:r>
              <a:rPr lang="en-US" sz="2400" dirty="0" err="1"/>
              <a:t>trí</a:t>
            </a:r>
            <a:r>
              <a:rPr lang="en-US" sz="2400" dirty="0"/>
              <a:t> </a:t>
            </a:r>
            <a:r>
              <a:rPr lang="en-US" sz="2400" dirty="0" err="1"/>
              <a:t>được</a:t>
            </a:r>
            <a:r>
              <a:rPr lang="en-US" sz="2400" dirty="0"/>
              <a:t> </a:t>
            </a:r>
            <a:r>
              <a:rPr lang="en-US" sz="2400" dirty="0" err="1"/>
              <a:t>yêu</a:t>
            </a:r>
            <a:r>
              <a:rPr lang="en-US" sz="2400" dirty="0"/>
              <a:t> </a:t>
            </a:r>
            <a:r>
              <a:rPr lang="en-US" sz="2400" dirty="0" err="1"/>
              <a:t>mến</a:t>
            </a:r>
            <a:endParaRPr lang="en-US" sz="2400" dirty="0"/>
          </a:p>
        </p:txBody>
      </p:sp>
      <p:cxnSp>
        <p:nvCxnSpPr>
          <p:cNvPr id="13" name="Straight Arrow Connector 12"/>
          <p:cNvCxnSpPr>
            <a:endCxn id="7" idx="1"/>
          </p:cNvCxnSpPr>
          <p:nvPr/>
        </p:nvCxnSpPr>
        <p:spPr bwMode="auto">
          <a:xfrm flipV="1">
            <a:off x="3089420" y="3990082"/>
            <a:ext cx="642843" cy="2060512"/>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Arrow Connector 13"/>
          <p:cNvCxnSpPr>
            <a:endCxn id="7" idx="1"/>
          </p:cNvCxnSpPr>
          <p:nvPr/>
        </p:nvCxnSpPr>
        <p:spPr bwMode="auto">
          <a:xfrm flipV="1">
            <a:off x="3008546" y="3990082"/>
            <a:ext cx="723717" cy="16626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Arrow Connector 22"/>
          <p:cNvCxnSpPr>
            <a:endCxn id="7" idx="1"/>
          </p:cNvCxnSpPr>
          <p:nvPr/>
        </p:nvCxnSpPr>
        <p:spPr bwMode="auto">
          <a:xfrm>
            <a:off x="3108418" y="2832258"/>
            <a:ext cx="623845" cy="1157824"/>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Rectangle 25"/>
          <p:cNvSpPr/>
          <p:nvPr/>
        </p:nvSpPr>
        <p:spPr bwMode="auto">
          <a:xfrm>
            <a:off x="6333064" y="2140172"/>
            <a:ext cx="2667000" cy="964955"/>
          </a:xfrm>
          <a:prstGeom prst="rect">
            <a:avLst/>
          </a:pr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lgn="ctr">
              <a:buFontTx/>
              <a:buChar char="-"/>
            </a:pPr>
            <a:r>
              <a:rPr lang="en-US" sz="2400" dirty="0" err="1"/>
              <a:t>Vị</a:t>
            </a:r>
            <a:r>
              <a:rPr lang="en-US" sz="2400" dirty="0"/>
              <a:t> </a:t>
            </a:r>
            <a:r>
              <a:rPr lang="en-US" sz="2400" dirty="0" err="1"/>
              <a:t>trí</a:t>
            </a:r>
            <a:r>
              <a:rPr lang="en-US" sz="2400" dirty="0"/>
              <a:t> </a:t>
            </a:r>
            <a:r>
              <a:rPr lang="en-US" sz="2400" dirty="0" err="1"/>
              <a:t>được</a:t>
            </a:r>
            <a:r>
              <a:rPr lang="en-US" sz="2400" dirty="0"/>
              <a:t> </a:t>
            </a:r>
            <a:r>
              <a:rPr lang="en-US" sz="2400" dirty="0" err="1"/>
              <a:t>yêu</a:t>
            </a:r>
            <a:r>
              <a:rPr lang="en-US" sz="2400" dirty="0"/>
              <a:t> </a:t>
            </a:r>
            <a:r>
              <a:rPr lang="en-US" sz="2400" dirty="0" err="1"/>
              <a:t>mến</a:t>
            </a:r>
            <a:endParaRPr lang="en-US" sz="2400" dirty="0"/>
          </a:p>
        </p:txBody>
      </p:sp>
      <p:cxnSp>
        <p:nvCxnSpPr>
          <p:cNvPr id="27" name="Straight Arrow Connector 26"/>
          <p:cNvCxnSpPr>
            <a:endCxn id="7" idx="3"/>
          </p:cNvCxnSpPr>
          <p:nvPr/>
        </p:nvCxnSpPr>
        <p:spPr bwMode="auto">
          <a:xfrm flipH="1">
            <a:off x="5912908" y="3105127"/>
            <a:ext cx="1554692" cy="884955"/>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Arrow Connector 31"/>
          <p:cNvCxnSpPr>
            <a:endCxn id="7" idx="3"/>
          </p:cNvCxnSpPr>
          <p:nvPr/>
        </p:nvCxnSpPr>
        <p:spPr bwMode="auto">
          <a:xfrm flipH="1" flipV="1">
            <a:off x="5912908" y="3990082"/>
            <a:ext cx="1743655" cy="1256949"/>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093661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71500" indent="-571500">
              <a:buFont typeface="Wingdings" pitchFamily="2" charset="2"/>
              <a:buChar char="v"/>
            </a:pPr>
            <a:r>
              <a:rPr lang="en-US" sz="3200" u="sng" dirty="0" err="1" smtClean="0">
                <a:solidFill>
                  <a:schemeClr val="tx1"/>
                </a:solidFill>
              </a:rPr>
              <a:t>Hiện</a:t>
            </a:r>
            <a:r>
              <a:rPr lang="en-US" sz="3200" u="sng" dirty="0" smtClean="0">
                <a:solidFill>
                  <a:schemeClr val="tx1"/>
                </a:solidFill>
              </a:rPr>
              <a:t> </a:t>
            </a:r>
            <a:r>
              <a:rPr lang="en-US" sz="3200" u="sng" dirty="0" err="1" smtClean="0">
                <a:solidFill>
                  <a:schemeClr val="tx1"/>
                </a:solidFill>
              </a:rPr>
              <a:t>tượng</a:t>
            </a:r>
            <a:r>
              <a:rPr lang="en-US" sz="3200" u="sng" dirty="0" smtClean="0">
                <a:solidFill>
                  <a:schemeClr val="tx1"/>
                </a:solidFill>
              </a:rPr>
              <a:t> </a:t>
            </a:r>
            <a:r>
              <a:rPr lang="en-US" sz="3200" u="sng" dirty="0" err="1" smtClean="0">
                <a:solidFill>
                  <a:schemeClr val="tx1"/>
                </a:solidFill>
              </a:rPr>
              <a:t>lây</a:t>
            </a:r>
            <a:r>
              <a:rPr lang="en-US" sz="3200" u="sng" dirty="0" smtClean="0">
                <a:solidFill>
                  <a:schemeClr val="tx1"/>
                </a:solidFill>
              </a:rPr>
              <a:t> </a:t>
            </a:r>
            <a:r>
              <a:rPr lang="en-US" sz="3200" u="sng" dirty="0" err="1" smtClean="0">
                <a:solidFill>
                  <a:schemeClr val="tx1"/>
                </a:solidFill>
              </a:rPr>
              <a:t>lan</a:t>
            </a:r>
            <a:r>
              <a:rPr lang="en-US" sz="3200" u="sng" dirty="0" smtClean="0">
                <a:solidFill>
                  <a:schemeClr val="tx1"/>
                </a:solidFill>
              </a:rPr>
              <a:t> </a:t>
            </a:r>
            <a:r>
              <a:rPr lang="en-US" sz="3200" u="sng" dirty="0" err="1" smtClean="0">
                <a:solidFill>
                  <a:schemeClr val="tx1"/>
                </a:solidFill>
              </a:rPr>
              <a:t>tâm</a:t>
            </a:r>
            <a:r>
              <a:rPr lang="en-US" sz="3200" u="sng" dirty="0" smtClean="0">
                <a:solidFill>
                  <a:schemeClr val="tx1"/>
                </a:solidFill>
              </a:rPr>
              <a:t> </a:t>
            </a:r>
            <a:r>
              <a:rPr lang="en-US" sz="3200" u="sng" dirty="0" err="1" smtClean="0">
                <a:solidFill>
                  <a:schemeClr val="tx1"/>
                </a:solidFill>
              </a:rPr>
              <a:t>lý</a:t>
            </a:r>
            <a:r>
              <a:rPr lang="en-US" sz="3200" u="sng" dirty="0" smtClean="0">
                <a:solidFill>
                  <a:schemeClr val="tx1"/>
                </a:solidFill>
              </a:rPr>
              <a:t> </a:t>
            </a:r>
            <a:r>
              <a:rPr lang="en-US" sz="3200" u="sng" dirty="0" err="1" smtClean="0">
                <a:solidFill>
                  <a:schemeClr val="tx1"/>
                </a:solidFill>
              </a:rPr>
              <a:t>trong</a:t>
            </a:r>
            <a:r>
              <a:rPr lang="en-US" sz="3200" u="sng" dirty="0" smtClean="0">
                <a:solidFill>
                  <a:schemeClr val="tx1"/>
                </a:solidFill>
              </a:rPr>
              <a:t> </a:t>
            </a:r>
            <a:r>
              <a:rPr lang="en-US" sz="3200" u="sng" dirty="0" err="1" smtClean="0">
                <a:solidFill>
                  <a:schemeClr val="tx1"/>
                </a:solidFill>
              </a:rPr>
              <a:t>nhóm</a:t>
            </a:r>
            <a:endParaRPr lang="en-US" sz="3200" u="sng" dirty="0">
              <a:solidFill>
                <a:schemeClr val="tx1"/>
              </a:solidFill>
            </a:endParaRPr>
          </a:p>
        </p:txBody>
      </p:sp>
      <p:sp>
        <p:nvSpPr>
          <p:cNvPr id="3" name="Content Placeholder 2"/>
          <p:cNvSpPr>
            <a:spLocks noGrp="1"/>
          </p:cNvSpPr>
          <p:nvPr>
            <p:ph idx="1"/>
          </p:nvPr>
        </p:nvSpPr>
        <p:spPr>
          <a:xfrm>
            <a:off x="381000" y="1143000"/>
            <a:ext cx="8229600" cy="4530725"/>
          </a:xfrm>
        </p:spPr>
        <p:txBody>
          <a:bodyPr/>
          <a:lstStyle/>
          <a:p>
            <a:r>
              <a:rPr lang="en-US" sz="2800" i="1" dirty="0" err="1">
                <a:effectLst/>
              </a:rPr>
              <a:t>Lây</a:t>
            </a:r>
            <a:r>
              <a:rPr lang="en-US" sz="2800" i="1" dirty="0">
                <a:effectLst/>
              </a:rPr>
              <a:t> </a:t>
            </a:r>
            <a:r>
              <a:rPr lang="en-US" sz="2800" i="1" dirty="0" err="1">
                <a:effectLst/>
              </a:rPr>
              <a:t>lan</a:t>
            </a:r>
            <a:r>
              <a:rPr lang="en-US" sz="2800" i="1" dirty="0">
                <a:effectLst/>
              </a:rPr>
              <a:t> </a:t>
            </a:r>
            <a:r>
              <a:rPr lang="en-US" sz="2800" i="1" dirty="0" err="1">
                <a:effectLst/>
              </a:rPr>
              <a:t>tâm</a:t>
            </a:r>
            <a:r>
              <a:rPr lang="en-US" sz="2800" i="1" dirty="0">
                <a:effectLst/>
              </a:rPr>
              <a:t> </a:t>
            </a:r>
            <a:r>
              <a:rPr lang="en-US" sz="2800" i="1" dirty="0" err="1">
                <a:effectLst/>
              </a:rPr>
              <a:t>lý</a:t>
            </a:r>
            <a:r>
              <a:rPr lang="en-US" sz="2800" i="1" dirty="0">
                <a:effectLst/>
              </a:rPr>
              <a:t> </a:t>
            </a:r>
            <a:r>
              <a:rPr lang="en-US" sz="2800" dirty="0" err="1">
                <a:effectLst/>
              </a:rPr>
              <a:t>là</a:t>
            </a:r>
            <a:r>
              <a:rPr lang="en-US" sz="2800" dirty="0">
                <a:effectLst/>
              </a:rPr>
              <a:t> </a:t>
            </a:r>
            <a:r>
              <a:rPr lang="en-US" sz="2800" dirty="0" err="1">
                <a:effectLst/>
              </a:rPr>
              <a:t>quá</a:t>
            </a:r>
            <a:r>
              <a:rPr lang="en-US" sz="2800" dirty="0">
                <a:effectLst/>
              </a:rPr>
              <a:t> </a:t>
            </a:r>
            <a:r>
              <a:rPr lang="en-US" sz="2800" dirty="0" err="1">
                <a:effectLst/>
              </a:rPr>
              <a:t>trình</a:t>
            </a:r>
            <a:r>
              <a:rPr lang="en-US" sz="2800" dirty="0">
                <a:effectLst/>
              </a:rPr>
              <a:t> </a:t>
            </a:r>
            <a:r>
              <a:rPr lang="en-US" sz="2800" dirty="0" err="1">
                <a:effectLst/>
              </a:rPr>
              <a:t>chuyển</a:t>
            </a:r>
            <a:r>
              <a:rPr lang="en-US" sz="2800" dirty="0">
                <a:effectLst/>
              </a:rPr>
              <a:t> </a:t>
            </a:r>
            <a:r>
              <a:rPr lang="en-US" sz="2800" dirty="0" err="1">
                <a:effectLst/>
              </a:rPr>
              <a:t>toả</a:t>
            </a:r>
            <a:r>
              <a:rPr lang="en-US" sz="2800" dirty="0">
                <a:effectLst/>
              </a:rPr>
              <a:t> </a:t>
            </a:r>
            <a:r>
              <a:rPr lang="en-US" sz="2800" dirty="0" err="1">
                <a:effectLst/>
              </a:rPr>
              <a:t>trạng</a:t>
            </a:r>
            <a:r>
              <a:rPr lang="en-US" sz="2800" dirty="0">
                <a:effectLst/>
              </a:rPr>
              <a:t> </a:t>
            </a:r>
            <a:r>
              <a:rPr lang="en-US" sz="2800" dirty="0" err="1">
                <a:effectLst/>
              </a:rPr>
              <a:t>thái</a:t>
            </a:r>
            <a:r>
              <a:rPr lang="en-US" sz="2800" dirty="0">
                <a:effectLst/>
              </a:rPr>
              <a:t> </a:t>
            </a:r>
            <a:r>
              <a:rPr lang="en-US" sz="2800" dirty="0" err="1">
                <a:effectLst/>
              </a:rPr>
              <a:t>cảm</a:t>
            </a:r>
            <a:r>
              <a:rPr lang="en-US" sz="2800" dirty="0">
                <a:effectLst/>
              </a:rPr>
              <a:t> </a:t>
            </a:r>
            <a:r>
              <a:rPr lang="en-US" sz="2800" dirty="0" err="1">
                <a:effectLst/>
              </a:rPr>
              <a:t>xúc</a:t>
            </a:r>
            <a:r>
              <a:rPr lang="en-US" sz="2800" dirty="0">
                <a:effectLst/>
              </a:rPr>
              <a:t> </a:t>
            </a:r>
            <a:r>
              <a:rPr lang="en-US" sz="2800" dirty="0" err="1">
                <a:effectLst/>
              </a:rPr>
              <a:t>từ</a:t>
            </a:r>
            <a:r>
              <a:rPr lang="en-US" sz="2800" dirty="0">
                <a:effectLst/>
              </a:rPr>
              <a:t> </a:t>
            </a:r>
            <a:r>
              <a:rPr lang="en-US" sz="2800" dirty="0" err="1">
                <a:effectLst/>
              </a:rPr>
              <a:t>cá</a:t>
            </a:r>
            <a:r>
              <a:rPr lang="en-US" sz="2800" dirty="0">
                <a:effectLst/>
              </a:rPr>
              <a:t> </a:t>
            </a:r>
            <a:r>
              <a:rPr lang="en-US" sz="2800" dirty="0" err="1">
                <a:effectLst/>
              </a:rPr>
              <a:t>thể</a:t>
            </a:r>
            <a:r>
              <a:rPr lang="en-US" sz="2800" dirty="0">
                <a:effectLst/>
              </a:rPr>
              <a:t> </a:t>
            </a:r>
            <a:r>
              <a:rPr lang="en-US" sz="2800" dirty="0" err="1">
                <a:effectLst/>
              </a:rPr>
              <a:t>này</a:t>
            </a:r>
            <a:r>
              <a:rPr lang="en-US" sz="2800" dirty="0">
                <a:effectLst/>
              </a:rPr>
              <a:t> sang </a:t>
            </a:r>
            <a:r>
              <a:rPr lang="en-US" sz="2800" dirty="0" err="1">
                <a:effectLst/>
              </a:rPr>
              <a:t>cá</a:t>
            </a:r>
            <a:r>
              <a:rPr lang="en-US" sz="2800" dirty="0">
                <a:effectLst/>
              </a:rPr>
              <a:t> </a:t>
            </a:r>
            <a:r>
              <a:rPr lang="en-US" sz="2800" dirty="0" err="1">
                <a:effectLst/>
              </a:rPr>
              <a:t>thể</a:t>
            </a:r>
            <a:r>
              <a:rPr lang="en-US" sz="2800" dirty="0">
                <a:effectLst/>
              </a:rPr>
              <a:t> </a:t>
            </a:r>
            <a:r>
              <a:rPr lang="en-US" sz="2800" dirty="0" err="1">
                <a:effectLst/>
              </a:rPr>
              <a:t>khác</a:t>
            </a:r>
            <a:r>
              <a:rPr lang="en-US" sz="2800" dirty="0">
                <a:effectLst/>
              </a:rPr>
              <a:t> ở </a:t>
            </a:r>
            <a:r>
              <a:rPr lang="en-US" sz="2800" dirty="0" err="1">
                <a:effectLst/>
              </a:rPr>
              <a:t>cấp</a:t>
            </a:r>
            <a:r>
              <a:rPr lang="en-US" sz="2800" dirty="0">
                <a:effectLst/>
              </a:rPr>
              <a:t> </a:t>
            </a:r>
            <a:r>
              <a:rPr lang="en-US" sz="2800" dirty="0" err="1">
                <a:effectLst/>
              </a:rPr>
              <a:t>độ</a:t>
            </a:r>
            <a:r>
              <a:rPr lang="en-US" sz="2800" dirty="0">
                <a:effectLst/>
              </a:rPr>
              <a:t> </a:t>
            </a:r>
            <a:r>
              <a:rPr lang="en-US" sz="2800" dirty="0" err="1">
                <a:effectLst/>
              </a:rPr>
              <a:t>tâm</a:t>
            </a:r>
            <a:r>
              <a:rPr lang="en-US" sz="2800" dirty="0">
                <a:effectLst/>
              </a:rPr>
              <a:t> </a:t>
            </a:r>
            <a:r>
              <a:rPr lang="en-US" sz="2800" dirty="0" err="1">
                <a:effectLst/>
              </a:rPr>
              <a:t>sinh</a:t>
            </a:r>
            <a:r>
              <a:rPr lang="en-US" sz="2800" dirty="0">
                <a:effectLst/>
              </a:rPr>
              <a:t> </a:t>
            </a:r>
            <a:r>
              <a:rPr lang="en-US" sz="2800" dirty="0" err="1">
                <a:effectLst/>
              </a:rPr>
              <a:t>lý</a:t>
            </a:r>
            <a:r>
              <a:rPr lang="en-US" sz="2800" dirty="0">
                <a:effectLst/>
              </a:rPr>
              <a:t> </a:t>
            </a:r>
            <a:r>
              <a:rPr lang="en-US" sz="2800" dirty="0" err="1">
                <a:effectLst/>
              </a:rPr>
              <a:t>nằm</a:t>
            </a:r>
            <a:r>
              <a:rPr lang="en-US" sz="2800" dirty="0">
                <a:effectLst/>
              </a:rPr>
              <a:t> </a:t>
            </a:r>
            <a:r>
              <a:rPr lang="en-US" sz="2800" dirty="0" err="1">
                <a:effectLst/>
              </a:rPr>
              <a:t>ngoài</a:t>
            </a:r>
            <a:r>
              <a:rPr lang="en-US" sz="2800" dirty="0">
                <a:effectLst/>
              </a:rPr>
              <a:t> </a:t>
            </a:r>
            <a:r>
              <a:rPr lang="en-US" sz="2800" dirty="0" err="1">
                <a:effectLst/>
              </a:rPr>
              <a:t>sự</a:t>
            </a:r>
            <a:r>
              <a:rPr lang="en-US" sz="2800" dirty="0">
                <a:effectLst/>
              </a:rPr>
              <a:t> </a:t>
            </a:r>
            <a:r>
              <a:rPr lang="en-US" sz="2800" dirty="0" err="1">
                <a:effectLst/>
              </a:rPr>
              <a:t>tác</a:t>
            </a:r>
            <a:r>
              <a:rPr lang="en-US" sz="2800" dirty="0">
                <a:effectLst/>
              </a:rPr>
              <a:t> </a:t>
            </a:r>
            <a:r>
              <a:rPr lang="en-US" sz="2800" dirty="0" err="1">
                <a:effectLst/>
              </a:rPr>
              <a:t>động</a:t>
            </a:r>
            <a:r>
              <a:rPr lang="en-US" sz="2800" dirty="0">
                <a:effectLst/>
              </a:rPr>
              <a:t> </a:t>
            </a:r>
            <a:r>
              <a:rPr lang="en-US" sz="2800" dirty="0" err="1">
                <a:effectLst/>
              </a:rPr>
              <a:t>của</a:t>
            </a:r>
            <a:r>
              <a:rPr lang="en-US" sz="2800" dirty="0">
                <a:effectLst/>
              </a:rPr>
              <a:t> ý </a:t>
            </a:r>
            <a:r>
              <a:rPr lang="en-US" sz="2800" dirty="0" err="1">
                <a:effectLst/>
              </a:rPr>
              <a:t>thức</a:t>
            </a:r>
            <a:r>
              <a:rPr lang="en-US" sz="2800" dirty="0">
                <a:effectLst/>
              </a:rPr>
              <a:t>, </a:t>
            </a:r>
            <a:r>
              <a:rPr lang="en-US" sz="2800" dirty="0" err="1">
                <a:effectLst/>
              </a:rPr>
              <a:t>nghĩa</a:t>
            </a:r>
            <a:r>
              <a:rPr lang="en-US" sz="2800" dirty="0">
                <a:effectLst/>
              </a:rPr>
              <a:t> </a:t>
            </a:r>
            <a:r>
              <a:rPr lang="en-US" sz="2800" dirty="0" err="1">
                <a:effectLst/>
              </a:rPr>
              <a:t>là</a:t>
            </a:r>
            <a:r>
              <a:rPr lang="en-US" sz="2800" dirty="0">
                <a:effectLst/>
              </a:rPr>
              <a:t> </a:t>
            </a:r>
            <a:r>
              <a:rPr lang="en-US" sz="2800" dirty="0" err="1">
                <a:effectLst/>
              </a:rPr>
              <a:t>người</a:t>
            </a:r>
            <a:r>
              <a:rPr lang="en-US" sz="2800" dirty="0">
                <a:effectLst/>
              </a:rPr>
              <a:t> </a:t>
            </a:r>
            <a:r>
              <a:rPr lang="en-US" sz="2800" dirty="0" err="1">
                <a:effectLst/>
              </a:rPr>
              <a:t>này</a:t>
            </a:r>
            <a:r>
              <a:rPr lang="en-US" sz="2800" dirty="0">
                <a:effectLst/>
              </a:rPr>
              <a:t> </a:t>
            </a:r>
            <a:r>
              <a:rPr lang="en-US" sz="2800" dirty="0" err="1">
                <a:effectLst/>
              </a:rPr>
              <a:t>tự</a:t>
            </a:r>
            <a:r>
              <a:rPr lang="en-US" sz="2800" dirty="0">
                <a:effectLst/>
              </a:rPr>
              <a:t> </a:t>
            </a:r>
            <a:r>
              <a:rPr lang="en-US" sz="2800" dirty="0" err="1">
                <a:effectLst/>
              </a:rPr>
              <a:t>đưa</a:t>
            </a:r>
            <a:r>
              <a:rPr lang="en-US" sz="2800" dirty="0">
                <a:effectLst/>
              </a:rPr>
              <a:t> </a:t>
            </a:r>
            <a:r>
              <a:rPr lang="en-US" sz="2800" dirty="0" err="1">
                <a:effectLst/>
              </a:rPr>
              <a:t>mình</a:t>
            </a:r>
            <a:r>
              <a:rPr lang="en-US" sz="2800" dirty="0">
                <a:effectLst/>
              </a:rPr>
              <a:t> </a:t>
            </a:r>
            <a:r>
              <a:rPr lang="en-US" sz="2800" dirty="0" err="1">
                <a:effectLst/>
              </a:rPr>
              <a:t>vào</a:t>
            </a:r>
            <a:r>
              <a:rPr lang="en-US" sz="2800" dirty="0">
                <a:effectLst/>
              </a:rPr>
              <a:t> </a:t>
            </a:r>
            <a:r>
              <a:rPr lang="en-US" sz="2800" dirty="0" err="1">
                <a:effectLst/>
              </a:rPr>
              <a:t>trạng</a:t>
            </a:r>
            <a:r>
              <a:rPr lang="en-US" sz="2800" dirty="0">
                <a:effectLst/>
              </a:rPr>
              <a:t> </a:t>
            </a:r>
            <a:r>
              <a:rPr lang="en-US" sz="2800" dirty="0" err="1">
                <a:effectLst/>
              </a:rPr>
              <a:t>thái</a:t>
            </a:r>
            <a:r>
              <a:rPr lang="en-US" sz="2800" dirty="0">
                <a:effectLst/>
              </a:rPr>
              <a:t> </a:t>
            </a:r>
            <a:r>
              <a:rPr lang="en-US" sz="2800" dirty="0" err="1">
                <a:effectLst/>
              </a:rPr>
              <a:t>tâm</a:t>
            </a:r>
            <a:r>
              <a:rPr lang="en-US" sz="2800" dirty="0">
                <a:effectLst/>
              </a:rPr>
              <a:t> </a:t>
            </a:r>
            <a:r>
              <a:rPr lang="en-US" sz="2800" dirty="0" err="1">
                <a:effectLst/>
              </a:rPr>
              <a:t>lý</a:t>
            </a:r>
            <a:r>
              <a:rPr lang="en-US" sz="2800" dirty="0">
                <a:effectLst/>
              </a:rPr>
              <a:t> </a:t>
            </a:r>
            <a:r>
              <a:rPr lang="en-US" sz="2800" dirty="0" err="1">
                <a:effectLst/>
              </a:rPr>
              <a:t>của</a:t>
            </a:r>
            <a:r>
              <a:rPr lang="en-US" sz="2800" dirty="0">
                <a:effectLst/>
              </a:rPr>
              <a:t> </a:t>
            </a:r>
            <a:r>
              <a:rPr lang="en-US" sz="2800" dirty="0" err="1">
                <a:effectLst/>
              </a:rPr>
              <a:t>người</a:t>
            </a:r>
            <a:r>
              <a:rPr lang="en-US" sz="2800" dirty="0">
                <a:effectLst/>
              </a:rPr>
              <a:t> </a:t>
            </a:r>
            <a:r>
              <a:rPr lang="en-US" sz="2800" dirty="0" err="1">
                <a:effectLst/>
              </a:rPr>
              <a:t>khác</a:t>
            </a:r>
            <a:r>
              <a:rPr lang="en-US" sz="2800" dirty="0">
                <a:effectLst/>
              </a:rPr>
              <a:t> </a:t>
            </a:r>
            <a:r>
              <a:rPr lang="en-US" sz="2800" dirty="0" err="1">
                <a:effectLst/>
              </a:rPr>
              <a:t>một</a:t>
            </a:r>
            <a:r>
              <a:rPr lang="en-US" sz="2800" dirty="0">
                <a:effectLst/>
              </a:rPr>
              <a:t> </a:t>
            </a:r>
            <a:r>
              <a:rPr lang="en-US" sz="2800" dirty="0" err="1">
                <a:effectLst/>
              </a:rPr>
              <a:t>cách</a:t>
            </a:r>
            <a:r>
              <a:rPr lang="en-US" sz="2800" dirty="0">
                <a:effectLst/>
              </a:rPr>
              <a:t> </a:t>
            </a:r>
            <a:r>
              <a:rPr lang="en-US" sz="2800" dirty="0" err="1">
                <a:effectLst/>
              </a:rPr>
              <a:t>vô</a:t>
            </a:r>
            <a:r>
              <a:rPr lang="en-US" sz="2800" dirty="0">
                <a:effectLst/>
              </a:rPr>
              <a:t> </a:t>
            </a:r>
            <a:r>
              <a:rPr lang="en-US" sz="2800" dirty="0" err="1">
                <a:effectLst/>
              </a:rPr>
              <a:t>thức</a:t>
            </a:r>
            <a:r>
              <a:rPr lang="en-US" sz="2800" dirty="0" smtClean="0">
                <a:effectLst/>
              </a:rPr>
              <a:t>.</a:t>
            </a:r>
          </a:p>
          <a:p>
            <a:r>
              <a:rPr lang="en-US" sz="2800" dirty="0" err="1">
                <a:effectLst/>
              </a:rPr>
              <a:t>Lực</a:t>
            </a:r>
            <a:r>
              <a:rPr lang="en-US" sz="2800" dirty="0">
                <a:effectLst/>
              </a:rPr>
              <a:t> </a:t>
            </a:r>
            <a:r>
              <a:rPr lang="en-US" sz="2800" dirty="0" err="1">
                <a:effectLst/>
              </a:rPr>
              <a:t>lây</a:t>
            </a:r>
            <a:r>
              <a:rPr lang="en-US" sz="2800" dirty="0">
                <a:effectLst/>
              </a:rPr>
              <a:t> </a:t>
            </a:r>
            <a:r>
              <a:rPr lang="en-US" sz="2800" dirty="0" err="1">
                <a:effectLst/>
              </a:rPr>
              <a:t>lan</a:t>
            </a:r>
            <a:r>
              <a:rPr lang="en-US" sz="2800" dirty="0">
                <a:effectLst/>
              </a:rPr>
              <a:t> </a:t>
            </a:r>
            <a:r>
              <a:rPr lang="en-US" sz="2800" dirty="0" err="1">
                <a:effectLst/>
              </a:rPr>
              <a:t>tâm</a:t>
            </a:r>
            <a:r>
              <a:rPr lang="en-US" sz="2800" dirty="0">
                <a:effectLst/>
              </a:rPr>
              <a:t> </a:t>
            </a:r>
            <a:r>
              <a:rPr lang="en-US" sz="2800" dirty="0" err="1">
                <a:effectLst/>
              </a:rPr>
              <a:t>lý</a:t>
            </a:r>
            <a:r>
              <a:rPr lang="en-US" sz="2800" dirty="0">
                <a:effectLst/>
              </a:rPr>
              <a:t> </a:t>
            </a:r>
            <a:r>
              <a:rPr lang="en-US" sz="2800" dirty="0" err="1">
                <a:effectLst/>
              </a:rPr>
              <a:t>truyền</a:t>
            </a:r>
            <a:r>
              <a:rPr lang="en-US" sz="2800" dirty="0">
                <a:effectLst/>
              </a:rPr>
              <a:t> </a:t>
            </a:r>
            <a:r>
              <a:rPr lang="en-US" sz="2800" dirty="0" err="1">
                <a:effectLst/>
              </a:rPr>
              <a:t>đi</a:t>
            </a:r>
            <a:r>
              <a:rPr lang="en-US" sz="2800" dirty="0">
                <a:effectLst/>
              </a:rPr>
              <a:t> </a:t>
            </a:r>
            <a:r>
              <a:rPr lang="en-US" sz="2800" dirty="0" err="1">
                <a:effectLst/>
              </a:rPr>
              <a:t>theo</a:t>
            </a:r>
            <a:r>
              <a:rPr lang="en-US" sz="2800" dirty="0">
                <a:effectLst/>
              </a:rPr>
              <a:t> </a:t>
            </a:r>
            <a:r>
              <a:rPr lang="en-US" sz="2800" dirty="0" err="1">
                <a:effectLst/>
              </a:rPr>
              <a:t>nguyên</a:t>
            </a:r>
            <a:r>
              <a:rPr lang="en-US" sz="2800" dirty="0">
                <a:effectLst/>
              </a:rPr>
              <a:t> </a:t>
            </a:r>
            <a:r>
              <a:rPr lang="en-US" sz="2800" dirty="0" err="1">
                <a:effectLst/>
              </a:rPr>
              <a:t>tắc</a:t>
            </a:r>
            <a:r>
              <a:rPr lang="en-US" sz="2800" dirty="0">
                <a:effectLst/>
              </a:rPr>
              <a:t> </a:t>
            </a:r>
            <a:r>
              <a:rPr lang="en-US" sz="2800" dirty="0" err="1">
                <a:effectLst/>
              </a:rPr>
              <a:t>cộng</a:t>
            </a:r>
            <a:r>
              <a:rPr lang="en-US" sz="2800" dirty="0">
                <a:effectLst/>
              </a:rPr>
              <a:t> </a:t>
            </a:r>
            <a:r>
              <a:rPr lang="en-US" sz="2800" dirty="0" err="1">
                <a:effectLst/>
              </a:rPr>
              <a:t>hưởng</a:t>
            </a:r>
            <a:r>
              <a:rPr lang="en-US" sz="2800" dirty="0">
                <a:effectLst/>
              </a:rPr>
              <a:t> </a:t>
            </a:r>
            <a:r>
              <a:rPr lang="en-US" sz="2800" dirty="0" err="1">
                <a:effectLst/>
              </a:rPr>
              <a:t>tỷ</a:t>
            </a:r>
            <a:r>
              <a:rPr lang="en-US" sz="2800" dirty="0">
                <a:effectLst/>
              </a:rPr>
              <a:t> </a:t>
            </a:r>
            <a:r>
              <a:rPr lang="en-US" sz="2800" dirty="0" err="1">
                <a:effectLst/>
              </a:rPr>
              <a:t>lệ</a:t>
            </a:r>
            <a:r>
              <a:rPr lang="en-US" sz="2800" dirty="0">
                <a:effectLst/>
              </a:rPr>
              <a:t> </a:t>
            </a:r>
            <a:r>
              <a:rPr lang="en-US" sz="2800" dirty="0" err="1">
                <a:effectLst/>
              </a:rPr>
              <a:t>thuận</a:t>
            </a:r>
            <a:r>
              <a:rPr lang="en-US" sz="2800" dirty="0">
                <a:effectLst/>
              </a:rPr>
              <a:t> </a:t>
            </a:r>
            <a:r>
              <a:rPr lang="en-US" sz="2800" dirty="0" err="1">
                <a:effectLst/>
              </a:rPr>
              <a:t>với</a:t>
            </a:r>
            <a:r>
              <a:rPr lang="en-US" sz="2800" dirty="0">
                <a:effectLst/>
              </a:rPr>
              <a:t> </a:t>
            </a:r>
            <a:r>
              <a:rPr lang="en-US" sz="2800" dirty="0" err="1">
                <a:effectLst/>
              </a:rPr>
              <a:t>số</a:t>
            </a:r>
            <a:r>
              <a:rPr lang="en-US" sz="2800" dirty="0">
                <a:effectLst/>
              </a:rPr>
              <a:t> </a:t>
            </a:r>
            <a:r>
              <a:rPr lang="en-US" sz="2800" dirty="0" err="1">
                <a:effectLst/>
              </a:rPr>
              <a:t>lượng</a:t>
            </a:r>
            <a:r>
              <a:rPr lang="en-US" sz="2800" dirty="0">
                <a:effectLst/>
              </a:rPr>
              <a:t> </a:t>
            </a:r>
            <a:r>
              <a:rPr lang="en-US" sz="2800" dirty="0" err="1">
                <a:effectLst/>
              </a:rPr>
              <a:t>thành</a:t>
            </a:r>
            <a:r>
              <a:rPr lang="en-US" sz="2800" dirty="0">
                <a:effectLst/>
              </a:rPr>
              <a:t> </a:t>
            </a:r>
            <a:r>
              <a:rPr lang="en-US" sz="2800" dirty="0" err="1">
                <a:effectLst/>
              </a:rPr>
              <a:t>viên</a:t>
            </a:r>
            <a:r>
              <a:rPr lang="en-US" sz="2800" dirty="0">
                <a:effectLst/>
              </a:rPr>
              <a:t> </a:t>
            </a:r>
            <a:r>
              <a:rPr lang="en-US" sz="2800" dirty="0" err="1">
                <a:effectLst/>
              </a:rPr>
              <a:t>trong</a:t>
            </a:r>
            <a:r>
              <a:rPr lang="en-US" sz="2800" dirty="0">
                <a:effectLst/>
              </a:rPr>
              <a:t> </a:t>
            </a:r>
            <a:r>
              <a:rPr lang="en-US" sz="2800" dirty="0" err="1">
                <a:effectLst/>
              </a:rPr>
              <a:t>nhóm</a:t>
            </a:r>
            <a:r>
              <a:rPr lang="en-US" sz="2800" dirty="0">
                <a:effectLst/>
              </a:rPr>
              <a:t> </a:t>
            </a:r>
            <a:r>
              <a:rPr lang="en-US" sz="2800" dirty="0" err="1">
                <a:effectLst/>
              </a:rPr>
              <a:t>và</a:t>
            </a:r>
            <a:r>
              <a:rPr lang="en-US" sz="2800" dirty="0">
                <a:effectLst/>
              </a:rPr>
              <a:t> </a:t>
            </a:r>
            <a:r>
              <a:rPr lang="en-US" sz="2800" dirty="0" err="1">
                <a:effectLst/>
              </a:rPr>
              <a:t>cường</a:t>
            </a:r>
            <a:r>
              <a:rPr lang="en-US" sz="2800" dirty="0">
                <a:effectLst/>
              </a:rPr>
              <a:t> </a:t>
            </a:r>
            <a:r>
              <a:rPr lang="en-US" sz="2800" dirty="0" err="1">
                <a:effectLst/>
              </a:rPr>
              <a:t>độ</a:t>
            </a:r>
            <a:r>
              <a:rPr lang="en-US" sz="2800" dirty="0">
                <a:effectLst/>
              </a:rPr>
              <a:t> </a:t>
            </a:r>
            <a:r>
              <a:rPr lang="en-US" sz="2800" dirty="0" err="1">
                <a:effectLst/>
              </a:rPr>
              <a:t>cảm</a:t>
            </a:r>
            <a:r>
              <a:rPr lang="en-US" sz="2800" dirty="0">
                <a:effectLst/>
              </a:rPr>
              <a:t> </a:t>
            </a:r>
            <a:r>
              <a:rPr lang="en-US" sz="2800" dirty="0" err="1">
                <a:effectLst/>
              </a:rPr>
              <a:t>xúc</a:t>
            </a:r>
            <a:r>
              <a:rPr lang="en-US" sz="2800" dirty="0">
                <a:effectLst/>
              </a:rPr>
              <a:t> </a:t>
            </a:r>
            <a:r>
              <a:rPr lang="en-US" sz="2800" dirty="0" err="1">
                <a:effectLst/>
              </a:rPr>
              <a:t>được</a:t>
            </a:r>
            <a:r>
              <a:rPr lang="en-US" sz="2800" dirty="0">
                <a:effectLst/>
              </a:rPr>
              <a:t> </a:t>
            </a:r>
            <a:r>
              <a:rPr lang="en-US" sz="2800" dirty="0" err="1">
                <a:effectLst/>
              </a:rPr>
              <a:t>truyền</a:t>
            </a:r>
            <a:r>
              <a:rPr lang="en-US" sz="2800" dirty="0">
                <a:effectLst/>
              </a:rPr>
              <a:t>.</a:t>
            </a:r>
          </a:p>
          <a:p>
            <a:endParaRPr lang="en-US" dirty="0">
              <a:effectLst/>
            </a:endParaRPr>
          </a:p>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4714874"/>
            <a:ext cx="2667000" cy="207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http://baocongan.org/wp-content/uploads/2013/10/dam-ta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781333"/>
            <a:ext cx="3048000" cy="2010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35022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7813"/>
            <a:ext cx="9013371" cy="1714500"/>
          </a:xfrm>
        </p:spPr>
        <p:txBody>
          <a:bodyPr/>
          <a:lstStyle/>
          <a:p>
            <a:endParaRPr lang="en-US" sz="3200"/>
          </a:p>
        </p:txBody>
      </p:sp>
      <p:sp>
        <p:nvSpPr>
          <p:cNvPr id="3" name="Content Placeholder 2"/>
          <p:cNvSpPr>
            <a:spLocks noGrp="1"/>
          </p:cNvSpPr>
          <p:nvPr>
            <p:ph idx="1"/>
          </p:nvPr>
        </p:nvSpPr>
        <p:spPr>
          <a:xfrm>
            <a:off x="457199" y="1600200"/>
            <a:ext cx="9013371" cy="6796088"/>
          </a:xfrm>
        </p:spPr>
        <p:txBody>
          <a:bodyPr/>
          <a:lstStyle/>
          <a:p>
            <a:pPr algn="ctr"/>
            <a:endParaRPr lang="en-US" dirty="0" smtClean="0"/>
          </a:p>
          <a:p>
            <a:pPr algn="ctr"/>
            <a:endParaRPr lang="en-US" dirty="0"/>
          </a:p>
        </p:txBody>
      </p:sp>
      <p:sp>
        <p:nvSpPr>
          <p:cNvPr id="4" name="Rectangle 3"/>
          <p:cNvSpPr/>
          <p:nvPr/>
        </p:nvSpPr>
        <p:spPr bwMode="auto">
          <a:xfrm>
            <a:off x="3276600" y="3810000"/>
            <a:ext cx="1752600" cy="11430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err="1" smtClean="0">
                <a:ln>
                  <a:noFill/>
                </a:ln>
                <a:solidFill>
                  <a:schemeClr val="tx1"/>
                </a:solidFill>
                <a:effectLst/>
                <a:latin typeface="Times New Roman" charset="0"/>
              </a:rPr>
              <a:t>Tổ</a:t>
            </a:r>
            <a:r>
              <a:rPr kumimoji="0" lang="en-US" sz="3200" b="1" i="0" u="none" strike="noStrike" cap="none" normalizeH="0" dirty="0" smtClean="0">
                <a:ln>
                  <a:noFill/>
                </a:ln>
                <a:solidFill>
                  <a:schemeClr val="tx1"/>
                </a:solidFill>
                <a:effectLst/>
                <a:latin typeface="Times New Roman" charset="0"/>
              </a:rPr>
              <a:t> </a:t>
            </a:r>
            <a:r>
              <a:rPr kumimoji="0" lang="en-US" sz="3200" b="1" i="0" u="none" strike="noStrike" cap="none" normalizeH="0" dirty="0" err="1" smtClean="0">
                <a:ln>
                  <a:noFill/>
                </a:ln>
                <a:solidFill>
                  <a:schemeClr val="tx1"/>
                </a:solidFill>
                <a:effectLst/>
                <a:latin typeface="Times New Roman" charset="0"/>
              </a:rPr>
              <a:t>chức</a:t>
            </a:r>
            <a:r>
              <a:rPr kumimoji="0" lang="en-US" sz="3200" b="1" i="0" u="none" strike="noStrike" cap="none" normalizeH="0" dirty="0" smtClean="0">
                <a:ln>
                  <a:noFill/>
                </a:ln>
                <a:solidFill>
                  <a:schemeClr val="tx1"/>
                </a:solidFill>
                <a:effectLst/>
                <a:latin typeface="Times New Roman" charset="0"/>
              </a:rPr>
              <a:t> </a:t>
            </a:r>
            <a:r>
              <a:rPr kumimoji="0" lang="en-US" sz="3200" b="1" i="0" u="none" strike="noStrike" cap="none" normalizeH="0" dirty="0" err="1" smtClean="0">
                <a:ln>
                  <a:noFill/>
                </a:ln>
                <a:solidFill>
                  <a:schemeClr val="tx1"/>
                </a:solidFill>
                <a:effectLst/>
                <a:latin typeface="Times New Roman" charset="0"/>
              </a:rPr>
              <a:t>xã</a:t>
            </a:r>
            <a:r>
              <a:rPr kumimoji="0" lang="en-US" sz="3200" b="1" i="0" u="none" strike="noStrike" cap="none" normalizeH="0" dirty="0" smtClean="0">
                <a:ln>
                  <a:noFill/>
                </a:ln>
                <a:solidFill>
                  <a:schemeClr val="tx1"/>
                </a:solidFill>
                <a:effectLst/>
                <a:latin typeface="Times New Roman" charset="0"/>
              </a:rPr>
              <a:t> </a:t>
            </a:r>
            <a:r>
              <a:rPr kumimoji="0" lang="en-US" sz="3200" b="1" i="0" u="none" strike="noStrike" cap="none" normalizeH="0" dirty="0" err="1" smtClean="0">
                <a:ln>
                  <a:noFill/>
                </a:ln>
                <a:solidFill>
                  <a:schemeClr val="tx1"/>
                </a:solidFill>
                <a:effectLst/>
                <a:latin typeface="Times New Roman" charset="0"/>
              </a:rPr>
              <a:t>hội</a:t>
            </a:r>
            <a:endParaRPr kumimoji="0" lang="en-US" sz="3200" b="1" i="0" u="none" strike="noStrike" cap="none" normalizeH="0" baseline="0" dirty="0" smtClean="0">
              <a:ln>
                <a:noFill/>
              </a:ln>
              <a:solidFill>
                <a:schemeClr val="tx1"/>
              </a:solidFill>
              <a:effectLst/>
              <a:latin typeface="Times New Roman" charset="0"/>
            </a:endParaRPr>
          </a:p>
        </p:txBody>
      </p:sp>
      <p:sp>
        <p:nvSpPr>
          <p:cNvPr id="5" name="Rectangle 4"/>
          <p:cNvSpPr/>
          <p:nvPr/>
        </p:nvSpPr>
        <p:spPr bwMode="auto">
          <a:xfrm>
            <a:off x="3352799" y="533400"/>
            <a:ext cx="1669143" cy="11430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err="1" smtClean="0">
                <a:ln>
                  <a:noFill/>
                </a:ln>
                <a:solidFill>
                  <a:schemeClr val="tx1"/>
                </a:solidFill>
                <a:effectLst/>
                <a:latin typeface="Times New Roman" charset="0"/>
              </a:rPr>
              <a:t>Nhóm</a:t>
            </a:r>
            <a:r>
              <a:rPr kumimoji="0" lang="en-US" sz="3200" b="1" i="0" u="none" strike="noStrike" cap="none" normalizeH="0" dirty="0" smtClean="0">
                <a:ln>
                  <a:noFill/>
                </a:ln>
                <a:solidFill>
                  <a:schemeClr val="tx1"/>
                </a:solidFill>
                <a:effectLst/>
                <a:latin typeface="Times New Roman" charset="0"/>
              </a:rPr>
              <a:t> </a:t>
            </a:r>
            <a:r>
              <a:rPr kumimoji="0" lang="en-US" sz="3200" b="1" i="0" u="none" strike="noStrike" cap="none" normalizeH="0" dirty="0" err="1" smtClean="0">
                <a:ln>
                  <a:noFill/>
                </a:ln>
                <a:solidFill>
                  <a:schemeClr val="tx1"/>
                </a:solidFill>
                <a:effectLst/>
                <a:latin typeface="Times New Roman" charset="0"/>
              </a:rPr>
              <a:t>xã</a:t>
            </a:r>
            <a:r>
              <a:rPr kumimoji="0" lang="en-US" sz="3200" b="1" i="0" u="none" strike="noStrike" cap="none" normalizeH="0" dirty="0" smtClean="0">
                <a:ln>
                  <a:noFill/>
                </a:ln>
                <a:solidFill>
                  <a:schemeClr val="tx1"/>
                </a:solidFill>
                <a:effectLst/>
                <a:latin typeface="Times New Roman" charset="0"/>
              </a:rPr>
              <a:t> </a:t>
            </a:r>
            <a:r>
              <a:rPr kumimoji="0" lang="en-US" sz="3200" b="1" i="0" u="none" strike="noStrike" cap="none" normalizeH="0" dirty="0" err="1" smtClean="0">
                <a:ln>
                  <a:noFill/>
                </a:ln>
                <a:solidFill>
                  <a:schemeClr val="tx1"/>
                </a:solidFill>
                <a:effectLst/>
                <a:latin typeface="Times New Roman" charset="0"/>
              </a:rPr>
              <a:t>hội</a:t>
            </a:r>
            <a:endParaRPr kumimoji="0" lang="en-US" sz="3200" b="1" i="0" u="none" strike="noStrike" cap="none" normalizeH="0" baseline="0" dirty="0" smtClean="0">
              <a:ln>
                <a:noFill/>
              </a:ln>
              <a:solidFill>
                <a:schemeClr val="tx1"/>
              </a:solidFill>
              <a:effectLst/>
              <a:latin typeface="Times New Roman" charset="0"/>
            </a:endParaRPr>
          </a:p>
        </p:txBody>
      </p:sp>
      <p:sp>
        <p:nvSpPr>
          <p:cNvPr id="6" name="Rectangle 5"/>
          <p:cNvSpPr/>
          <p:nvPr/>
        </p:nvSpPr>
        <p:spPr bwMode="auto">
          <a:xfrm>
            <a:off x="796636" y="2362200"/>
            <a:ext cx="1752600" cy="10668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err="1" smtClean="0">
                <a:ln>
                  <a:noFill/>
                </a:ln>
                <a:solidFill>
                  <a:schemeClr val="tx1"/>
                </a:solidFill>
                <a:effectLst/>
                <a:latin typeface="Times New Roman" charset="0"/>
              </a:rPr>
              <a:t>Chương</a:t>
            </a:r>
            <a:r>
              <a:rPr kumimoji="0" lang="en-US" sz="3200" b="1" i="0" u="none" strike="noStrike" cap="none" normalizeH="0" dirty="0" smtClean="0">
                <a:ln>
                  <a:noFill/>
                </a:ln>
                <a:solidFill>
                  <a:schemeClr val="tx1"/>
                </a:solidFill>
                <a:effectLst/>
                <a:latin typeface="Times New Roman" charset="0"/>
              </a:rPr>
              <a:t> 5</a:t>
            </a:r>
            <a:endParaRPr kumimoji="0" lang="en-US" sz="3200" b="1" i="0" u="none" strike="noStrike" cap="none" normalizeH="0" baseline="0" dirty="0" smtClean="0">
              <a:ln>
                <a:noFill/>
              </a:ln>
              <a:solidFill>
                <a:schemeClr val="tx1"/>
              </a:solidFill>
              <a:effectLst/>
              <a:latin typeface="Times New Roman" charset="0"/>
            </a:endParaRPr>
          </a:p>
        </p:txBody>
      </p:sp>
      <p:sp>
        <p:nvSpPr>
          <p:cNvPr id="7" name="Rectangle 6"/>
          <p:cNvSpPr/>
          <p:nvPr/>
        </p:nvSpPr>
        <p:spPr bwMode="auto">
          <a:xfrm>
            <a:off x="6553200" y="516082"/>
            <a:ext cx="1752600" cy="10287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err="1" smtClean="0">
                <a:ln>
                  <a:noFill/>
                </a:ln>
                <a:solidFill>
                  <a:schemeClr val="tx1"/>
                </a:solidFill>
                <a:effectLst/>
                <a:latin typeface="Times New Roman" charset="0"/>
              </a:rPr>
              <a:t>Khái</a:t>
            </a:r>
            <a:r>
              <a:rPr kumimoji="0" lang="en-US" sz="3200" b="1" i="0" u="none" strike="noStrike" cap="none" normalizeH="0" dirty="0" smtClean="0">
                <a:ln>
                  <a:noFill/>
                </a:ln>
                <a:solidFill>
                  <a:schemeClr val="tx1"/>
                </a:solidFill>
                <a:effectLst/>
                <a:latin typeface="Times New Roman" charset="0"/>
              </a:rPr>
              <a:t> </a:t>
            </a:r>
            <a:r>
              <a:rPr kumimoji="0" lang="en-US" sz="3200" b="1" i="0" u="none" strike="noStrike" cap="none" normalizeH="0" dirty="0" err="1" smtClean="0">
                <a:ln>
                  <a:noFill/>
                </a:ln>
                <a:solidFill>
                  <a:schemeClr val="tx1"/>
                </a:solidFill>
                <a:effectLst/>
                <a:latin typeface="Times New Roman" charset="0"/>
              </a:rPr>
              <a:t>niệm</a:t>
            </a:r>
            <a:endParaRPr kumimoji="0" lang="en-US" sz="3200" b="1" i="0" u="none" strike="noStrike" cap="none" normalizeH="0" baseline="0" dirty="0" smtClean="0">
              <a:ln>
                <a:noFill/>
              </a:ln>
              <a:solidFill>
                <a:schemeClr val="tx1"/>
              </a:solidFill>
              <a:effectLst/>
              <a:latin typeface="Times New Roman" charset="0"/>
            </a:endParaRPr>
          </a:p>
        </p:txBody>
      </p:sp>
      <p:sp>
        <p:nvSpPr>
          <p:cNvPr id="8" name="Rectangle 7"/>
          <p:cNvSpPr/>
          <p:nvPr/>
        </p:nvSpPr>
        <p:spPr bwMode="auto">
          <a:xfrm>
            <a:off x="6553200" y="1676400"/>
            <a:ext cx="1752600" cy="11430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3200" b="1" dirty="0" err="1" smtClean="0">
                <a:latin typeface="Times New Roman" charset="0"/>
              </a:rPr>
              <a:t>Đặc</a:t>
            </a:r>
            <a:r>
              <a:rPr lang="en-US" sz="3200" b="1" dirty="0" smtClean="0">
                <a:latin typeface="Times New Roman" charset="0"/>
              </a:rPr>
              <a:t> </a:t>
            </a:r>
            <a:r>
              <a:rPr lang="en-US" sz="3200" b="1" dirty="0" err="1" smtClean="0">
                <a:latin typeface="Times New Roman" charset="0"/>
              </a:rPr>
              <a:t>trưng</a:t>
            </a:r>
            <a:endParaRPr kumimoji="0" lang="en-US" sz="3200" b="1" i="0" u="none" strike="noStrike" cap="none" normalizeH="0" baseline="0" dirty="0" smtClean="0">
              <a:ln>
                <a:noFill/>
              </a:ln>
              <a:solidFill>
                <a:schemeClr val="tx1"/>
              </a:solidFill>
              <a:effectLst/>
              <a:latin typeface="Times New Roman" charset="0"/>
            </a:endParaRPr>
          </a:p>
        </p:txBody>
      </p:sp>
      <p:sp>
        <p:nvSpPr>
          <p:cNvPr id="9" name="Rectangle 8"/>
          <p:cNvSpPr/>
          <p:nvPr/>
        </p:nvSpPr>
        <p:spPr bwMode="auto">
          <a:xfrm>
            <a:off x="6553200" y="2971800"/>
            <a:ext cx="1752600" cy="10668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err="1" smtClean="0">
                <a:ln>
                  <a:noFill/>
                </a:ln>
                <a:solidFill>
                  <a:schemeClr val="tx1"/>
                </a:solidFill>
                <a:effectLst/>
                <a:latin typeface="Times New Roman" charset="0"/>
              </a:rPr>
              <a:t>Phân</a:t>
            </a:r>
            <a:r>
              <a:rPr kumimoji="0" lang="en-US" sz="3200" b="1" i="0" u="none" strike="noStrike" cap="none" normalizeH="0" dirty="0" smtClean="0">
                <a:ln>
                  <a:noFill/>
                </a:ln>
                <a:solidFill>
                  <a:schemeClr val="tx1"/>
                </a:solidFill>
                <a:effectLst/>
                <a:latin typeface="Times New Roman" charset="0"/>
              </a:rPr>
              <a:t> </a:t>
            </a:r>
            <a:r>
              <a:rPr kumimoji="0" lang="en-US" sz="3200" b="1" i="0" u="none" strike="noStrike" cap="none" normalizeH="0" dirty="0" err="1" smtClean="0">
                <a:ln>
                  <a:noFill/>
                </a:ln>
                <a:solidFill>
                  <a:schemeClr val="tx1"/>
                </a:solidFill>
                <a:effectLst/>
                <a:latin typeface="Times New Roman" charset="0"/>
              </a:rPr>
              <a:t>loại</a:t>
            </a:r>
            <a:endParaRPr kumimoji="0" lang="en-US" sz="3200" b="1" i="0" u="none" strike="noStrike" cap="none" normalizeH="0" baseline="0" dirty="0" smtClean="0">
              <a:ln>
                <a:noFill/>
              </a:ln>
              <a:solidFill>
                <a:schemeClr val="tx1"/>
              </a:solidFill>
              <a:effectLst/>
              <a:latin typeface="Times New Roman" charset="0"/>
            </a:endParaRPr>
          </a:p>
        </p:txBody>
      </p:sp>
      <p:sp>
        <p:nvSpPr>
          <p:cNvPr id="10" name="Rectangle 9"/>
          <p:cNvSpPr/>
          <p:nvPr/>
        </p:nvSpPr>
        <p:spPr bwMode="auto">
          <a:xfrm>
            <a:off x="6553200" y="4196195"/>
            <a:ext cx="1752600" cy="10668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err="1" smtClean="0">
                <a:ln>
                  <a:noFill/>
                </a:ln>
                <a:solidFill>
                  <a:schemeClr val="tx1"/>
                </a:solidFill>
                <a:effectLst/>
                <a:latin typeface="Times New Roman" charset="0"/>
              </a:rPr>
              <a:t>Khái</a:t>
            </a:r>
            <a:r>
              <a:rPr kumimoji="0" lang="en-US" sz="3200" b="1" i="0" u="none" strike="noStrike" cap="none" normalizeH="0" dirty="0" smtClean="0">
                <a:ln>
                  <a:noFill/>
                </a:ln>
                <a:solidFill>
                  <a:schemeClr val="tx1"/>
                </a:solidFill>
                <a:effectLst/>
                <a:latin typeface="Times New Roman" charset="0"/>
              </a:rPr>
              <a:t> </a:t>
            </a:r>
            <a:r>
              <a:rPr kumimoji="0" lang="en-US" sz="3200" b="1" i="0" u="none" strike="noStrike" cap="none" normalizeH="0" dirty="0" err="1" smtClean="0">
                <a:ln>
                  <a:noFill/>
                </a:ln>
                <a:solidFill>
                  <a:schemeClr val="tx1"/>
                </a:solidFill>
                <a:effectLst/>
                <a:latin typeface="Times New Roman" charset="0"/>
              </a:rPr>
              <a:t>niệm</a:t>
            </a:r>
            <a:endParaRPr kumimoji="0" lang="en-US" sz="3200" b="1" i="0" u="none" strike="noStrike" cap="none" normalizeH="0" baseline="0" dirty="0" smtClean="0">
              <a:ln>
                <a:noFill/>
              </a:ln>
              <a:solidFill>
                <a:schemeClr val="tx1"/>
              </a:solidFill>
              <a:effectLst/>
              <a:latin typeface="Times New Roman" charset="0"/>
            </a:endParaRPr>
          </a:p>
        </p:txBody>
      </p:sp>
      <p:sp>
        <p:nvSpPr>
          <p:cNvPr id="11" name="Rectangle 10"/>
          <p:cNvSpPr/>
          <p:nvPr/>
        </p:nvSpPr>
        <p:spPr bwMode="auto">
          <a:xfrm>
            <a:off x="6553200" y="5486400"/>
            <a:ext cx="1808018" cy="11430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err="1" smtClean="0">
                <a:ln>
                  <a:noFill/>
                </a:ln>
                <a:solidFill>
                  <a:schemeClr val="tx1"/>
                </a:solidFill>
                <a:effectLst/>
                <a:latin typeface="Times New Roman" charset="0"/>
              </a:rPr>
              <a:t>Phân</a:t>
            </a:r>
            <a:r>
              <a:rPr kumimoji="0" lang="en-US" sz="3200" b="1" i="0" u="none" strike="noStrike" cap="none" normalizeH="0" dirty="0" smtClean="0">
                <a:ln>
                  <a:noFill/>
                </a:ln>
                <a:solidFill>
                  <a:schemeClr val="tx1"/>
                </a:solidFill>
                <a:effectLst/>
                <a:latin typeface="Times New Roman" charset="0"/>
              </a:rPr>
              <a:t> </a:t>
            </a:r>
            <a:r>
              <a:rPr kumimoji="0" lang="en-US" sz="3200" b="1" i="0" u="none" strike="noStrike" cap="none" normalizeH="0" dirty="0" err="1" smtClean="0">
                <a:ln>
                  <a:noFill/>
                </a:ln>
                <a:solidFill>
                  <a:schemeClr val="tx1"/>
                </a:solidFill>
                <a:effectLst/>
                <a:latin typeface="Times New Roman" charset="0"/>
              </a:rPr>
              <a:t>loại</a:t>
            </a:r>
            <a:endParaRPr kumimoji="0" lang="en-US" sz="3200" b="1" i="0" u="none" strike="noStrike" cap="none" normalizeH="0" baseline="0" dirty="0" smtClean="0">
              <a:ln>
                <a:noFill/>
              </a:ln>
              <a:solidFill>
                <a:schemeClr val="tx1"/>
              </a:solidFill>
              <a:effectLst/>
              <a:latin typeface="Times New Roman" charset="0"/>
            </a:endParaRPr>
          </a:p>
        </p:txBody>
      </p:sp>
      <p:cxnSp>
        <p:nvCxnSpPr>
          <p:cNvPr id="13" name="Straight Arrow Connector 12"/>
          <p:cNvCxnSpPr>
            <a:endCxn id="8" idx="1"/>
          </p:cNvCxnSpPr>
          <p:nvPr/>
        </p:nvCxnSpPr>
        <p:spPr bwMode="auto">
          <a:xfrm>
            <a:off x="5029200" y="1295400"/>
            <a:ext cx="1524000" cy="9525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p:cNvCxnSpPr/>
          <p:nvPr/>
        </p:nvCxnSpPr>
        <p:spPr bwMode="auto">
          <a:xfrm>
            <a:off x="5122553" y="1184131"/>
            <a:ext cx="1430647"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Arrow Connector 23"/>
          <p:cNvCxnSpPr/>
          <p:nvPr/>
        </p:nvCxnSpPr>
        <p:spPr bwMode="auto">
          <a:xfrm>
            <a:off x="5021942" y="1295400"/>
            <a:ext cx="1531258" cy="21336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Arrow Connector 27"/>
          <p:cNvCxnSpPr>
            <a:stCxn id="6" idx="3"/>
          </p:cNvCxnSpPr>
          <p:nvPr/>
        </p:nvCxnSpPr>
        <p:spPr bwMode="auto">
          <a:xfrm flipV="1">
            <a:off x="2549236" y="1030432"/>
            <a:ext cx="727364" cy="186516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29"/>
          <p:cNvCxnSpPr/>
          <p:nvPr/>
        </p:nvCxnSpPr>
        <p:spPr bwMode="auto">
          <a:xfrm>
            <a:off x="2549236" y="2923309"/>
            <a:ext cx="689099" cy="15240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Arrow Connector 30"/>
          <p:cNvCxnSpPr/>
          <p:nvPr/>
        </p:nvCxnSpPr>
        <p:spPr bwMode="auto">
          <a:xfrm>
            <a:off x="5040909" y="4468091"/>
            <a:ext cx="1512291" cy="162791"/>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Arrow Connector 44"/>
          <p:cNvCxnSpPr>
            <a:endCxn id="11" idx="1"/>
          </p:cNvCxnSpPr>
          <p:nvPr/>
        </p:nvCxnSpPr>
        <p:spPr bwMode="auto">
          <a:xfrm>
            <a:off x="5040909" y="4468091"/>
            <a:ext cx="1512291" cy="1589809"/>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8800199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pPr marL="571500" indent="-571500" algn="l">
              <a:buFont typeface="Wingdings" pitchFamily="2" charset="2"/>
              <a:buChar char="v"/>
            </a:pPr>
            <a:r>
              <a:rPr lang="en-US" sz="3600" dirty="0" err="1" smtClean="0">
                <a:solidFill>
                  <a:schemeClr val="tx1"/>
                </a:solidFill>
              </a:rPr>
              <a:t>Có</a:t>
            </a:r>
            <a:r>
              <a:rPr lang="en-US" sz="3600" dirty="0" smtClean="0">
                <a:solidFill>
                  <a:schemeClr val="tx1"/>
                </a:solidFill>
              </a:rPr>
              <a:t> </a:t>
            </a:r>
            <a:r>
              <a:rPr lang="en-US" sz="3600" dirty="0" err="1" smtClean="0">
                <a:solidFill>
                  <a:schemeClr val="tx1"/>
                </a:solidFill>
              </a:rPr>
              <a:t>hai</a:t>
            </a:r>
            <a:r>
              <a:rPr lang="en-US" sz="3600" dirty="0" smtClean="0">
                <a:solidFill>
                  <a:schemeClr val="tx1"/>
                </a:solidFill>
              </a:rPr>
              <a:t> </a:t>
            </a:r>
            <a:r>
              <a:rPr lang="en-US" sz="3600" dirty="0" err="1" smtClean="0">
                <a:solidFill>
                  <a:schemeClr val="tx1"/>
                </a:solidFill>
              </a:rPr>
              <a:t>cơ</a:t>
            </a:r>
            <a:r>
              <a:rPr lang="en-US" sz="3600" dirty="0" smtClean="0">
                <a:solidFill>
                  <a:schemeClr val="tx1"/>
                </a:solidFill>
              </a:rPr>
              <a:t> </a:t>
            </a:r>
            <a:r>
              <a:rPr lang="en-US" sz="3600" dirty="0" err="1" smtClean="0">
                <a:solidFill>
                  <a:schemeClr val="tx1"/>
                </a:solidFill>
              </a:rPr>
              <a:t>chế</a:t>
            </a:r>
            <a:r>
              <a:rPr lang="en-US" sz="3600" dirty="0" smtClean="0">
                <a:solidFill>
                  <a:schemeClr val="tx1"/>
                </a:solidFill>
              </a:rPr>
              <a:t> </a:t>
            </a:r>
            <a:r>
              <a:rPr lang="en-US" sz="3600" dirty="0" err="1" smtClean="0">
                <a:solidFill>
                  <a:schemeClr val="tx1"/>
                </a:solidFill>
              </a:rPr>
              <a:t>lây</a:t>
            </a:r>
            <a:r>
              <a:rPr lang="en-US" sz="3600" dirty="0" smtClean="0">
                <a:solidFill>
                  <a:schemeClr val="tx1"/>
                </a:solidFill>
              </a:rPr>
              <a:t> </a:t>
            </a:r>
            <a:r>
              <a:rPr lang="en-US" sz="3600" dirty="0" err="1" smtClean="0">
                <a:solidFill>
                  <a:schemeClr val="tx1"/>
                </a:solidFill>
              </a:rPr>
              <a:t>lan</a:t>
            </a:r>
            <a:r>
              <a:rPr lang="en-US" sz="3600" dirty="0" smtClean="0">
                <a:solidFill>
                  <a:schemeClr val="tx1"/>
                </a:solidFill>
              </a:rPr>
              <a:t> </a:t>
            </a:r>
            <a:r>
              <a:rPr lang="en-US" sz="3600" dirty="0" err="1" smtClean="0">
                <a:solidFill>
                  <a:schemeClr val="tx1"/>
                </a:solidFill>
              </a:rPr>
              <a:t>tâm</a:t>
            </a:r>
            <a:r>
              <a:rPr lang="en-US" sz="3600" dirty="0" smtClean="0">
                <a:solidFill>
                  <a:schemeClr val="tx1"/>
                </a:solidFill>
              </a:rPr>
              <a:t> </a:t>
            </a:r>
            <a:r>
              <a:rPr lang="en-US" sz="3600" dirty="0" err="1" smtClean="0">
                <a:solidFill>
                  <a:schemeClr val="tx1"/>
                </a:solidFill>
              </a:rPr>
              <a:t>lý</a:t>
            </a:r>
            <a:r>
              <a:rPr lang="en-US" sz="3600" dirty="0" smtClean="0">
                <a:solidFill>
                  <a:schemeClr val="tx1"/>
                </a:solidFill>
              </a:rPr>
              <a:t>:</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sz="2800" dirty="0" smtClean="0">
                <a:effectLst/>
              </a:rPr>
              <a:t> </a:t>
            </a:r>
            <a:r>
              <a:rPr lang="en-US" sz="2800" dirty="0" err="1">
                <a:effectLst/>
              </a:rPr>
              <a:t>Cơ</a:t>
            </a:r>
            <a:r>
              <a:rPr lang="en-US" sz="2800" dirty="0">
                <a:effectLst/>
              </a:rPr>
              <a:t> </a:t>
            </a:r>
            <a:r>
              <a:rPr lang="en-US" sz="2800" dirty="0" err="1">
                <a:effectLst/>
              </a:rPr>
              <a:t>chế</a:t>
            </a:r>
            <a:r>
              <a:rPr lang="en-US" sz="2800" dirty="0">
                <a:effectLst/>
              </a:rPr>
              <a:t> </a:t>
            </a:r>
            <a:r>
              <a:rPr lang="en-US" sz="2800" dirty="0" err="1">
                <a:effectLst/>
              </a:rPr>
              <a:t>dao</a:t>
            </a:r>
            <a:r>
              <a:rPr lang="en-US" sz="2800" dirty="0">
                <a:effectLst/>
              </a:rPr>
              <a:t> </a:t>
            </a:r>
            <a:r>
              <a:rPr lang="en-US" sz="2800" dirty="0" err="1">
                <a:effectLst/>
              </a:rPr>
              <a:t>động</a:t>
            </a:r>
            <a:r>
              <a:rPr lang="en-US" sz="2800" dirty="0">
                <a:effectLst/>
              </a:rPr>
              <a:t> </a:t>
            </a:r>
            <a:r>
              <a:rPr lang="en-US" sz="2800" dirty="0" err="1">
                <a:effectLst/>
              </a:rPr>
              <a:t>từ</a:t>
            </a:r>
            <a:r>
              <a:rPr lang="en-US" sz="2800" dirty="0">
                <a:effectLst/>
              </a:rPr>
              <a:t> </a:t>
            </a:r>
            <a:r>
              <a:rPr lang="en-US" sz="2800" dirty="0" err="1">
                <a:effectLst/>
              </a:rPr>
              <a:t>từ</a:t>
            </a:r>
            <a:r>
              <a:rPr lang="en-US" sz="2800" dirty="0">
                <a:effectLst/>
              </a:rPr>
              <a:t>: </a:t>
            </a:r>
            <a:r>
              <a:rPr lang="en-US" sz="2800" dirty="0" err="1">
                <a:effectLst/>
              </a:rPr>
              <a:t>trạng</a:t>
            </a:r>
            <a:r>
              <a:rPr lang="en-US" sz="2800" dirty="0">
                <a:effectLst/>
              </a:rPr>
              <a:t> </a:t>
            </a:r>
            <a:r>
              <a:rPr lang="en-US" sz="2800" dirty="0" err="1">
                <a:effectLst/>
              </a:rPr>
              <a:t>thái</a:t>
            </a:r>
            <a:r>
              <a:rPr lang="en-US" sz="2800" dirty="0">
                <a:effectLst/>
              </a:rPr>
              <a:t> </a:t>
            </a:r>
            <a:r>
              <a:rPr lang="en-US" sz="2800" dirty="0" err="1">
                <a:effectLst/>
              </a:rPr>
              <a:t>cảm</a:t>
            </a:r>
            <a:r>
              <a:rPr lang="en-US" sz="2800" dirty="0">
                <a:effectLst/>
              </a:rPr>
              <a:t> </a:t>
            </a:r>
            <a:r>
              <a:rPr lang="en-US" sz="2800" dirty="0" err="1">
                <a:effectLst/>
              </a:rPr>
              <a:t>xúc</a:t>
            </a:r>
            <a:r>
              <a:rPr lang="en-US" sz="2800" dirty="0">
                <a:effectLst/>
              </a:rPr>
              <a:t> </a:t>
            </a:r>
            <a:r>
              <a:rPr lang="en-US" sz="2800" dirty="0" err="1">
                <a:effectLst/>
              </a:rPr>
              <a:t>được</a:t>
            </a:r>
            <a:r>
              <a:rPr lang="en-US" sz="2800" dirty="0">
                <a:effectLst/>
              </a:rPr>
              <a:t> </a:t>
            </a:r>
            <a:r>
              <a:rPr lang="en-US" sz="2800" dirty="0" err="1">
                <a:effectLst/>
              </a:rPr>
              <a:t>lan</a:t>
            </a:r>
            <a:r>
              <a:rPr lang="en-US" sz="2800" dirty="0">
                <a:effectLst/>
              </a:rPr>
              <a:t> </a:t>
            </a:r>
            <a:r>
              <a:rPr lang="en-US" sz="2800" dirty="0" err="1">
                <a:effectLst/>
              </a:rPr>
              <a:t>truyền</a:t>
            </a:r>
            <a:r>
              <a:rPr lang="en-US" sz="2800" dirty="0">
                <a:effectLst/>
              </a:rPr>
              <a:t> </a:t>
            </a:r>
            <a:r>
              <a:rPr lang="en-US" sz="2800" dirty="0" err="1">
                <a:effectLst/>
              </a:rPr>
              <a:t>từ</a:t>
            </a:r>
            <a:r>
              <a:rPr lang="en-US" sz="2800" dirty="0">
                <a:effectLst/>
              </a:rPr>
              <a:t> </a:t>
            </a:r>
            <a:r>
              <a:rPr lang="en-US" sz="2800" dirty="0" err="1">
                <a:effectLst/>
              </a:rPr>
              <a:t>người</a:t>
            </a:r>
            <a:r>
              <a:rPr lang="en-US" sz="2800" dirty="0">
                <a:effectLst/>
              </a:rPr>
              <a:t> </a:t>
            </a:r>
            <a:r>
              <a:rPr lang="en-US" sz="2800" dirty="0" err="1">
                <a:effectLst/>
              </a:rPr>
              <a:t>này</a:t>
            </a:r>
            <a:r>
              <a:rPr lang="en-US" sz="2800" dirty="0">
                <a:effectLst/>
              </a:rPr>
              <a:t> sang </a:t>
            </a:r>
            <a:r>
              <a:rPr lang="en-US" sz="2800" dirty="0" err="1">
                <a:effectLst/>
              </a:rPr>
              <a:t>người</a:t>
            </a:r>
            <a:r>
              <a:rPr lang="en-US" sz="2800" dirty="0">
                <a:effectLst/>
              </a:rPr>
              <a:t> </a:t>
            </a:r>
            <a:r>
              <a:rPr lang="en-US" sz="2800" dirty="0" err="1">
                <a:effectLst/>
              </a:rPr>
              <a:t>khác</a:t>
            </a:r>
            <a:r>
              <a:rPr lang="en-US" sz="2800" dirty="0">
                <a:effectLst/>
              </a:rPr>
              <a:t> </a:t>
            </a:r>
            <a:r>
              <a:rPr lang="en-US" sz="2800" dirty="0" err="1">
                <a:effectLst/>
              </a:rPr>
              <a:t>một</a:t>
            </a:r>
            <a:r>
              <a:rPr lang="en-US" sz="2800" dirty="0">
                <a:effectLst/>
              </a:rPr>
              <a:t> </a:t>
            </a:r>
            <a:r>
              <a:rPr lang="en-US" sz="2800" dirty="0" err="1">
                <a:effectLst/>
              </a:rPr>
              <a:t>cách</a:t>
            </a:r>
            <a:r>
              <a:rPr lang="en-US" sz="2800" dirty="0">
                <a:effectLst/>
              </a:rPr>
              <a:t> </a:t>
            </a:r>
            <a:r>
              <a:rPr lang="en-US" sz="2800" dirty="0" err="1">
                <a:effectLst/>
              </a:rPr>
              <a:t>từ</a:t>
            </a:r>
            <a:r>
              <a:rPr lang="en-US" sz="2800" dirty="0">
                <a:effectLst/>
              </a:rPr>
              <a:t> </a:t>
            </a:r>
            <a:r>
              <a:rPr lang="en-US" sz="2800" dirty="0" err="1">
                <a:effectLst/>
              </a:rPr>
              <a:t>từ</a:t>
            </a:r>
            <a:r>
              <a:rPr lang="en-US" sz="2800" dirty="0">
                <a:effectLst/>
              </a:rPr>
              <a:t>.</a:t>
            </a:r>
          </a:p>
          <a:p>
            <a:r>
              <a:rPr lang="en-US" sz="2800" dirty="0" err="1" smtClean="0">
                <a:effectLst/>
              </a:rPr>
              <a:t>Cơ</a:t>
            </a:r>
            <a:r>
              <a:rPr lang="en-US" sz="2800" dirty="0" smtClean="0">
                <a:effectLst/>
              </a:rPr>
              <a:t> </a:t>
            </a:r>
            <a:r>
              <a:rPr lang="en-US" sz="2800" dirty="0" err="1">
                <a:effectLst/>
              </a:rPr>
              <a:t>chế</a:t>
            </a:r>
            <a:r>
              <a:rPr lang="en-US" sz="2800" dirty="0">
                <a:effectLst/>
              </a:rPr>
              <a:t> </a:t>
            </a:r>
            <a:r>
              <a:rPr lang="en-US" sz="2800" dirty="0" err="1">
                <a:effectLst/>
              </a:rPr>
              <a:t>bùng</a:t>
            </a:r>
            <a:r>
              <a:rPr lang="en-US" sz="2800" dirty="0">
                <a:effectLst/>
              </a:rPr>
              <a:t> </a:t>
            </a:r>
            <a:r>
              <a:rPr lang="en-US" sz="2800" dirty="0" err="1">
                <a:effectLst/>
              </a:rPr>
              <a:t>nổ</a:t>
            </a:r>
            <a:r>
              <a:rPr lang="en-US" sz="2800" dirty="0">
                <a:effectLst/>
              </a:rPr>
              <a:t>: </a:t>
            </a:r>
            <a:r>
              <a:rPr lang="en-US" sz="2800" dirty="0" err="1">
                <a:effectLst/>
              </a:rPr>
              <a:t>trạng</a:t>
            </a:r>
            <a:r>
              <a:rPr lang="en-US" sz="2800" dirty="0">
                <a:effectLst/>
              </a:rPr>
              <a:t> </a:t>
            </a:r>
            <a:r>
              <a:rPr lang="en-US" sz="2800" dirty="0" err="1">
                <a:effectLst/>
              </a:rPr>
              <a:t>thái</a:t>
            </a:r>
            <a:r>
              <a:rPr lang="en-US" sz="2800" dirty="0">
                <a:effectLst/>
              </a:rPr>
              <a:t> </a:t>
            </a:r>
            <a:r>
              <a:rPr lang="en-US" sz="2800" dirty="0" err="1">
                <a:effectLst/>
              </a:rPr>
              <a:t>cảm</a:t>
            </a:r>
            <a:r>
              <a:rPr lang="en-US" sz="2800" dirty="0">
                <a:effectLst/>
              </a:rPr>
              <a:t> </a:t>
            </a:r>
            <a:r>
              <a:rPr lang="en-US" sz="2800" dirty="0" err="1">
                <a:effectLst/>
              </a:rPr>
              <a:t>xúc</a:t>
            </a:r>
            <a:r>
              <a:rPr lang="en-US" sz="2800" dirty="0">
                <a:effectLst/>
              </a:rPr>
              <a:t> </a:t>
            </a:r>
            <a:r>
              <a:rPr lang="en-US" sz="2800" dirty="0" err="1">
                <a:effectLst/>
              </a:rPr>
              <a:t>truyền</a:t>
            </a:r>
            <a:r>
              <a:rPr lang="en-US" sz="2800" dirty="0">
                <a:effectLst/>
              </a:rPr>
              <a:t> </a:t>
            </a:r>
            <a:r>
              <a:rPr lang="en-US" sz="2800" dirty="0" err="1">
                <a:effectLst/>
              </a:rPr>
              <a:t>đi</a:t>
            </a:r>
            <a:r>
              <a:rPr lang="en-US" sz="2800" dirty="0">
                <a:effectLst/>
              </a:rPr>
              <a:t> </a:t>
            </a:r>
            <a:r>
              <a:rPr lang="en-US" sz="2800" dirty="0" err="1">
                <a:effectLst/>
              </a:rPr>
              <a:t>rất</a:t>
            </a:r>
            <a:r>
              <a:rPr lang="en-US" sz="2800" dirty="0">
                <a:effectLst/>
              </a:rPr>
              <a:t> </a:t>
            </a:r>
            <a:r>
              <a:rPr lang="en-US" sz="2800" dirty="0" err="1">
                <a:effectLst/>
              </a:rPr>
              <a:t>nhanh</a:t>
            </a:r>
            <a:r>
              <a:rPr lang="en-US" sz="2800" dirty="0">
                <a:effectLst/>
              </a:rPr>
              <a:t> </a:t>
            </a:r>
            <a:r>
              <a:rPr lang="en-US" sz="2800" dirty="0" err="1">
                <a:effectLst/>
              </a:rPr>
              <a:t>và</a:t>
            </a:r>
            <a:r>
              <a:rPr lang="en-US" sz="2800" dirty="0">
                <a:effectLst/>
              </a:rPr>
              <a:t> </a:t>
            </a:r>
            <a:r>
              <a:rPr lang="en-US" sz="2800" dirty="0" err="1">
                <a:effectLst/>
              </a:rPr>
              <a:t>mạnh</a:t>
            </a:r>
            <a:r>
              <a:rPr lang="en-US" sz="2800" dirty="0">
                <a:effectLst/>
              </a:rPr>
              <a:t>, </a:t>
            </a:r>
            <a:r>
              <a:rPr lang="en-US" sz="2800" dirty="0" err="1">
                <a:effectLst/>
              </a:rPr>
              <a:t>thường</a:t>
            </a:r>
            <a:r>
              <a:rPr lang="en-US" sz="2800" dirty="0">
                <a:effectLst/>
              </a:rPr>
              <a:t> </a:t>
            </a:r>
            <a:r>
              <a:rPr lang="en-US" sz="2800" dirty="0" err="1">
                <a:effectLst/>
              </a:rPr>
              <a:t>xảy</a:t>
            </a:r>
            <a:r>
              <a:rPr lang="en-US" sz="2800" dirty="0">
                <a:effectLst/>
              </a:rPr>
              <a:t> </a:t>
            </a:r>
            <a:r>
              <a:rPr lang="en-US" sz="2800" dirty="0" err="1">
                <a:effectLst/>
              </a:rPr>
              <a:t>ra</a:t>
            </a:r>
            <a:r>
              <a:rPr lang="en-US" sz="2800" dirty="0">
                <a:effectLst/>
              </a:rPr>
              <a:t> </a:t>
            </a:r>
            <a:r>
              <a:rPr lang="en-US" sz="2800" dirty="0" err="1">
                <a:effectLst/>
              </a:rPr>
              <a:t>khi</a:t>
            </a:r>
            <a:r>
              <a:rPr lang="en-US" sz="2800" dirty="0">
                <a:effectLst/>
              </a:rPr>
              <a:t> con </a:t>
            </a:r>
            <a:r>
              <a:rPr lang="en-US" sz="2800" dirty="0" err="1">
                <a:effectLst/>
              </a:rPr>
              <a:t>người</a:t>
            </a:r>
            <a:r>
              <a:rPr lang="en-US" sz="2800" dirty="0">
                <a:effectLst/>
              </a:rPr>
              <a:t> </a:t>
            </a:r>
            <a:r>
              <a:rPr lang="en-US" sz="2800" dirty="0" err="1">
                <a:effectLst/>
              </a:rPr>
              <a:t>lâm</a:t>
            </a:r>
            <a:r>
              <a:rPr lang="en-US" sz="2800" dirty="0">
                <a:effectLst/>
              </a:rPr>
              <a:t> </a:t>
            </a:r>
            <a:r>
              <a:rPr lang="en-US" sz="2800" dirty="0" err="1">
                <a:effectLst/>
              </a:rPr>
              <a:t>vào</a:t>
            </a:r>
            <a:r>
              <a:rPr lang="en-US" sz="2800" dirty="0">
                <a:effectLst/>
              </a:rPr>
              <a:t> </a:t>
            </a:r>
            <a:r>
              <a:rPr lang="en-US" sz="2800" dirty="0" err="1">
                <a:effectLst/>
              </a:rPr>
              <a:t>trạng</a:t>
            </a:r>
            <a:r>
              <a:rPr lang="en-US" sz="2800" dirty="0">
                <a:effectLst/>
              </a:rPr>
              <a:t> </a:t>
            </a:r>
            <a:r>
              <a:rPr lang="en-US" sz="2800" dirty="0" err="1">
                <a:effectLst/>
              </a:rPr>
              <a:t>thái</a:t>
            </a:r>
            <a:r>
              <a:rPr lang="en-US" sz="2800" dirty="0">
                <a:effectLst/>
              </a:rPr>
              <a:t> </a:t>
            </a:r>
            <a:r>
              <a:rPr lang="en-US" sz="2800" dirty="0" err="1">
                <a:effectLst/>
              </a:rPr>
              <a:t>căng</a:t>
            </a:r>
            <a:r>
              <a:rPr lang="en-US" sz="2800" dirty="0">
                <a:effectLst/>
              </a:rPr>
              <a:t> </a:t>
            </a:r>
            <a:r>
              <a:rPr lang="en-US" sz="2800" dirty="0" err="1">
                <a:effectLst/>
              </a:rPr>
              <a:t>thẳng</a:t>
            </a:r>
            <a:r>
              <a:rPr lang="en-US" sz="2800" dirty="0">
                <a:effectLst/>
              </a:rPr>
              <a:t> </a:t>
            </a:r>
            <a:r>
              <a:rPr lang="en-US" sz="2800" dirty="0" err="1">
                <a:effectLst/>
              </a:rPr>
              <a:t>cao</a:t>
            </a:r>
            <a:r>
              <a:rPr lang="en-US" sz="2800" dirty="0">
                <a:effectLst/>
              </a:rPr>
              <a:t> </a:t>
            </a:r>
            <a:r>
              <a:rPr lang="en-US" sz="2800" dirty="0" err="1">
                <a:effectLst/>
              </a:rPr>
              <a:t>độ</a:t>
            </a:r>
            <a:r>
              <a:rPr lang="en-US" sz="2800" dirty="0">
                <a:effectLst/>
              </a:rPr>
              <a:t>.</a:t>
            </a:r>
          </a:p>
          <a:p>
            <a:r>
              <a:rPr lang="en-US" sz="2800" dirty="0" err="1">
                <a:effectLst/>
              </a:rPr>
              <a:t>Lây</a:t>
            </a:r>
            <a:r>
              <a:rPr lang="en-US" sz="2800" dirty="0">
                <a:effectLst/>
              </a:rPr>
              <a:t> </a:t>
            </a:r>
            <a:r>
              <a:rPr lang="en-US" sz="2800" dirty="0" err="1">
                <a:effectLst/>
              </a:rPr>
              <a:t>lan</a:t>
            </a:r>
            <a:r>
              <a:rPr lang="en-US" sz="2800" dirty="0">
                <a:effectLst/>
              </a:rPr>
              <a:t> </a:t>
            </a:r>
            <a:r>
              <a:rPr lang="en-US" sz="2800" dirty="0" err="1">
                <a:effectLst/>
              </a:rPr>
              <a:t>cho</a:t>
            </a:r>
            <a:r>
              <a:rPr lang="en-US" sz="2800" dirty="0">
                <a:effectLst/>
              </a:rPr>
              <a:t> </a:t>
            </a:r>
            <a:r>
              <a:rPr lang="en-US" sz="2800" dirty="0" err="1">
                <a:effectLst/>
              </a:rPr>
              <a:t>phép</a:t>
            </a:r>
            <a:r>
              <a:rPr lang="en-US" sz="2800" dirty="0">
                <a:effectLst/>
              </a:rPr>
              <a:t> </a:t>
            </a:r>
            <a:r>
              <a:rPr lang="en-US" sz="2800" dirty="0" err="1">
                <a:effectLst/>
              </a:rPr>
              <a:t>giải</a:t>
            </a:r>
            <a:r>
              <a:rPr lang="en-US" sz="2800" dirty="0">
                <a:effectLst/>
              </a:rPr>
              <a:t> </a:t>
            </a:r>
            <a:r>
              <a:rPr lang="en-US" sz="2800" dirty="0" err="1">
                <a:effectLst/>
              </a:rPr>
              <a:t>thích</a:t>
            </a:r>
            <a:r>
              <a:rPr lang="en-US" sz="2800" dirty="0">
                <a:effectLst/>
              </a:rPr>
              <a:t> </a:t>
            </a:r>
            <a:r>
              <a:rPr lang="en-US" sz="2800" dirty="0" err="1">
                <a:effectLst/>
              </a:rPr>
              <a:t>các</a:t>
            </a:r>
            <a:r>
              <a:rPr lang="en-US" sz="2800" dirty="0">
                <a:effectLst/>
              </a:rPr>
              <a:t> </a:t>
            </a:r>
            <a:r>
              <a:rPr lang="en-US" sz="2800" dirty="0" err="1">
                <a:effectLst/>
              </a:rPr>
              <a:t>cao</a:t>
            </a:r>
            <a:r>
              <a:rPr lang="en-US" sz="2800" dirty="0">
                <a:effectLst/>
              </a:rPr>
              <a:t> </a:t>
            </a:r>
            <a:r>
              <a:rPr lang="en-US" sz="2800" dirty="0" err="1">
                <a:effectLst/>
              </a:rPr>
              <a:t>trào</a:t>
            </a:r>
            <a:r>
              <a:rPr lang="en-US" sz="2800" dirty="0">
                <a:effectLst/>
              </a:rPr>
              <a:t> </a:t>
            </a:r>
            <a:r>
              <a:rPr lang="en-US" sz="2800" dirty="0" err="1">
                <a:effectLst/>
              </a:rPr>
              <a:t>cảm</a:t>
            </a:r>
            <a:r>
              <a:rPr lang="en-US" sz="2800" dirty="0">
                <a:effectLst/>
              </a:rPr>
              <a:t> </a:t>
            </a:r>
            <a:r>
              <a:rPr lang="en-US" sz="2800" dirty="0" err="1">
                <a:effectLst/>
              </a:rPr>
              <a:t>xúc</a:t>
            </a:r>
            <a:r>
              <a:rPr lang="en-US" sz="2800" dirty="0">
                <a:effectLst/>
              </a:rPr>
              <a:t>, </a:t>
            </a:r>
            <a:r>
              <a:rPr lang="en-US" sz="2800" dirty="0" err="1">
                <a:effectLst/>
              </a:rPr>
              <a:t>tâm</a:t>
            </a:r>
            <a:r>
              <a:rPr lang="en-US" sz="2800" dirty="0">
                <a:effectLst/>
              </a:rPr>
              <a:t> </a:t>
            </a:r>
            <a:r>
              <a:rPr lang="en-US" sz="2800" dirty="0" err="1">
                <a:effectLst/>
              </a:rPr>
              <a:t>trạng</a:t>
            </a:r>
            <a:r>
              <a:rPr lang="en-US" sz="2800" dirty="0">
                <a:effectLst/>
              </a:rPr>
              <a:t> </a:t>
            </a:r>
            <a:r>
              <a:rPr lang="en-US" sz="2800" dirty="0" err="1">
                <a:effectLst/>
              </a:rPr>
              <a:t>hoảng</a:t>
            </a:r>
            <a:r>
              <a:rPr lang="en-US" sz="2800" dirty="0">
                <a:effectLst/>
              </a:rPr>
              <a:t> </a:t>
            </a:r>
            <a:r>
              <a:rPr lang="en-US" sz="2800" dirty="0" err="1">
                <a:effectLst/>
              </a:rPr>
              <a:t>loạn</a:t>
            </a:r>
            <a:r>
              <a:rPr lang="en-US" sz="2800" dirty="0">
                <a:effectLst/>
              </a:rPr>
              <a:t> </a:t>
            </a:r>
            <a:r>
              <a:rPr lang="en-US" sz="2800" dirty="0" err="1">
                <a:effectLst/>
              </a:rPr>
              <a:t>tập</a:t>
            </a:r>
            <a:r>
              <a:rPr lang="en-US" sz="2800" dirty="0">
                <a:effectLst/>
              </a:rPr>
              <a:t> </a:t>
            </a:r>
            <a:r>
              <a:rPr lang="en-US" sz="2800" dirty="0" err="1">
                <a:effectLst/>
              </a:rPr>
              <a:t>thể</a:t>
            </a:r>
            <a:r>
              <a:rPr lang="en-US" sz="2800" dirty="0">
                <a:effectLst/>
              </a:rPr>
              <a:t>, </a:t>
            </a:r>
            <a:r>
              <a:rPr lang="en-US" sz="2800" dirty="0" err="1">
                <a:effectLst/>
              </a:rPr>
              <a:t>tính</a:t>
            </a:r>
            <a:r>
              <a:rPr lang="en-US" sz="2800" dirty="0">
                <a:effectLst/>
              </a:rPr>
              <a:t> </a:t>
            </a:r>
            <a:r>
              <a:rPr lang="en-US" sz="2800" dirty="0" err="1">
                <a:effectLst/>
              </a:rPr>
              <a:t>thuần</a:t>
            </a:r>
            <a:r>
              <a:rPr lang="en-US" sz="2800" dirty="0">
                <a:effectLst/>
              </a:rPr>
              <a:t> </a:t>
            </a:r>
            <a:r>
              <a:rPr lang="en-US" sz="2800" dirty="0" err="1">
                <a:effectLst/>
              </a:rPr>
              <a:t>nhất</a:t>
            </a:r>
            <a:r>
              <a:rPr lang="en-US" sz="2800" dirty="0">
                <a:effectLst/>
              </a:rPr>
              <a:t> </a:t>
            </a:r>
            <a:r>
              <a:rPr lang="en-US" sz="2800" dirty="0" err="1">
                <a:effectLst/>
              </a:rPr>
              <a:t>của</a:t>
            </a:r>
            <a:r>
              <a:rPr lang="en-US" sz="2800" dirty="0">
                <a:effectLst/>
              </a:rPr>
              <a:t> </a:t>
            </a:r>
            <a:r>
              <a:rPr lang="en-US" sz="2800" dirty="0" err="1">
                <a:effectLst/>
              </a:rPr>
              <a:t>tập</a:t>
            </a:r>
            <a:r>
              <a:rPr lang="en-US" sz="2800" dirty="0">
                <a:effectLst/>
              </a:rPr>
              <a:t> </a:t>
            </a:r>
            <a:r>
              <a:rPr lang="en-US" sz="2800" dirty="0" err="1">
                <a:effectLst/>
              </a:rPr>
              <a:t>thể</a:t>
            </a:r>
            <a:r>
              <a:rPr lang="en-US" sz="2800" dirty="0" smtClean="0">
                <a:effectLst/>
              </a:rPr>
              <a:t>…</a:t>
            </a:r>
            <a:endParaRPr lang="en-US" sz="2800" dirty="0">
              <a:effectLst/>
            </a:endParaRPr>
          </a:p>
        </p:txBody>
      </p:sp>
    </p:spTree>
    <p:extLst>
      <p:ext uri="{BB962C8B-B14F-4D97-AF65-F5344CB8AC3E}">
        <p14:creationId xmlns:p14="http://schemas.microsoft.com/office/powerpoint/2010/main" val="11642007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609600"/>
            <a:ext cx="8382000" cy="3539430"/>
          </a:xfrm>
          <a:prstGeom prst="rect">
            <a:avLst/>
          </a:prstGeom>
        </p:spPr>
        <p:txBody>
          <a:bodyPr wrap="square">
            <a:spAutoFit/>
          </a:bodyPr>
          <a:lstStyle/>
          <a:p>
            <a:r>
              <a:rPr lang="en-US" sz="2800" dirty="0"/>
              <a:t>* </a:t>
            </a:r>
            <a:r>
              <a:rPr lang="en-US" sz="2800" dirty="0" err="1"/>
              <a:t>Bắt</a:t>
            </a:r>
            <a:r>
              <a:rPr lang="en-US" sz="2800" dirty="0"/>
              <a:t> </a:t>
            </a:r>
            <a:r>
              <a:rPr lang="en-US" sz="2800" dirty="0" err="1"/>
              <a:t>chước</a:t>
            </a:r>
            <a:r>
              <a:rPr lang="en-US" sz="2800" dirty="0"/>
              <a:t> </a:t>
            </a:r>
            <a:r>
              <a:rPr lang="en-US" sz="2800" dirty="0" err="1"/>
              <a:t>được</a:t>
            </a:r>
            <a:r>
              <a:rPr lang="en-US" sz="2800" dirty="0"/>
              <a:t> </a:t>
            </a:r>
            <a:r>
              <a:rPr lang="en-US" sz="2800" dirty="0" err="1"/>
              <a:t>hiểu</a:t>
            </a:r>
            <a:r>
              <a:rPr lang="en-US" sz="2800" dirty="0"/>
              <a:t> </a:t>
            </a:r>
            <a:r>
              <a:rPr lang="en-US" sz="2800" dirty="0" err="1"/>
              <a:t>là</a:t>
            </a:r>
            <a:r>
              <a:rPr lang="en-US" sz="2800" dirty="0"/>
              <a:t> </a:t>
            </a:r>
            <a:r>
              <a:rPr lang="en-US" sz="2800" dirty="0" err="1"/>
              <a:t>một</a:t>
            </a:r>
            <a:r>
              <a:rPr lang="en-US" sz="2800" dirty="0"/>
              <a:t> </a:t>
            </a:r>
            <a:r>
              <a:rPr lang="en-US" sz="2800" dirty="0" err="1"/>
              <a:t>sự</a:t>
            </a:r>
            <a:r>
              <a:rPr lang="en-US" sz="2800" dirty="0"/>
              <a:t> </a:t>
            </a:r>
            <a:r>
              <a:rPr lang="en-US" sz="2800" dirty="0" err="1"/>
              <a:t>mô</a:t>
            </a:r>
            <a:r>
              <a:rPr lang="en-US" sz="2800" dirty="0"/>
              <a:t> </a:t>
            </a:r>
            <a:r>
              <a:rPr lang="en-US" sz="2800" dirty="0" err="1"/>
              <a:t>phỏng</a:t>
            </a:r>
            <a:r>
              <a:rPr lang="en-US" sz="2800" dirty="0"/>
              <a:t>, </a:t>
            </a:r>
            <a:r>
              <a:rPr lang="en-US" sz="2800" dirty="0" err="1"/>
              <a:t>tái</a:t>
            </a:r>
            <a:r>
              <a:rPr lang="en-US" sz="2800" dirty="0"/>
              <a:t> </a:t>
            </a:r>
            <a:r>
              <a:rPr lang="en-US" sz="2800" dirty="0" err="1"/>
              <a:t>tạo</a:t>
            </a:r>
            <a:r>
              <a:rPr lang="en-US" sz="2800" dirty="0"/>
              <a:t>, </a:t>
            </a:r>
            <a:r>
              <a:rPr lang="en-US" sz="2800" dirty="0" err="1"/>
              <a:t>lập</a:t>
            </a:r>
            <a:r>
              <a:rPr lang="en-US" sz="2800" dirty="0"/>
              <a:t> </a:t>
            </a:r>
            <a:r>
              <a:rPr lang="en-US" sz="2800" dirty="0" err="1"/>
              <a:t>lại</a:t>
            </a:r>
            <a:r>
              <a:rPr lang="en-US" sz="2800" dirty="0"/>
              <a:t> </a:t>
            </a:r>
            <a:r>
              <a:rPr lang="en-US" sz="2800" dirty="0" err="1"/>
              <a:t>các</a:t>
            </a:r>
            <a:r>
              <a:rPr lang="en-US" sz="2800" dirty="0"/>
              <a:t> </a:t>
            </a:r>
            <a:r>
              <a:rPr lang="en-US" sz="2800" dirty="0" err="1"/>
              <a:t>hành</a:t>
            </a:r>
            <a:r>
              <a:rPr lang="en-US" sz="2800" dirty="0"/>
              <a:t> </a:t>
            </a:r>
            <a:r>
              <a:rPr lang="en-US" sz="2800" dirty="0" err="1"/>
              <a:t>động</a:t>
            </a:r>
            <a:r>
              <a:rPr lang="en-US" sz="2800" dirty="0"/>
              <a:t>, </a:t>
            </a:r>
            <a:r>
              <a:rPr lang="en-US" sz="2800" dirty="0" err="1"/>
              <a:t>hành</a:t>
            </a:r>
            <a:r>
              <a:rPr lang="en-US" sz="2800" dirty="0"/>
              <a:t> vi, </a:t>
            </a:r>
            <a:r>
              <a:rPr lang="en-US" sz="2800" dirty="0" err="1"/>
              <a:t>tâm</a:t>
            </a:r>
            <a:r>
              <a:rPr lang="en-US" sz="2800" dirty="0"/>
              <a:t> </a:t>
            </a:r>
            <a:r>
              <a:rPr lang="en-US" sz="2800" dirty="0" err="1"/>
              <a:t>trạng</a:t>
            </a:r>
            <a:r>
              <a:rPr lang="en-US" sz="2800" dirty="0"/>
              <a:t>, </a:t>
            </a:r>
            <a:r>
              <a:rPr lang="en-US" sz="2800" dirty="0" err="1"/>
              <a:t>cách</a:t>
            </a:r>
            <a:r>
              <a:rPr lang="en-US" sz="2800" dirty="0"/>
              <a:t> </a:t>
            </a:r>
            <a:r>
              <a:rPr lang="en-US" sz="2800" dirty="0" err="1"/>
              <a:t>thức</a:t>
            </a:r>
            <a:r>
              <a:rPr lang="en-US" sz="2800" dirty="0"/>
              <a:t> </a:t>
            </a:r>
            <a:r>
              <a:rPr lang="en-US" sz="2800" dirty="0" err="1"/>
              <a:t>suy</a:t>
            </a:r>
            <a:r>
              <a:rPr lang="en-US" sz="2800" dirty="0"/>
              <a:t> </a:t>
            </a:r>
            <a:r>
              <a:rPr lang="en-US" sz="2800" dirty="0" err="1"/>
              <a:t>nghĩ</a:t>
            </a:r>
            <a:r>
              <a:rPr lang="en-US" sz="2800" dirty="0"/>
              <a:t>, </a:t>
            </a:r>
            <a:r>
              <a:rPr lang="en-US" sz="2800" dirty="0" err="1"/>
              <a:t>ứng</a:t>
            </a:r>
            <a:r>
              <a:rPr lang="en-US" sz="2800" dirty="0"/>
              <a:t> </a:t>
            </a:r>
            <a:r>
              <a:rPr lang="en-US" sz="2800" dirty="0" err="1"/>
              <a:t>xử</a:t>
            </a:r>
            <a:r>
              <a:rPr lang="en-US" sz="2800" dirty="0"/>
              <a:t> </a:t>
            </a:r>
            <a:r>
              <a:rPr lang="en-US" sz="2800" dirty="0" err="1"/>
              <a:t>của</a:t>
            </a:r>
            <a:r>
              <a:rPr lang="en-US" sz="2800" dirty="0"/>
              <a:t> </a:t>
            </a:r>
            <a:r>
              <a:rPr lang="en-US" sz="2800" dirty="0" err="1"/>
              <a:t>một</a:t>
            </a:r>
            <a:r>
              <a:rPr lang="en-US" sz="2800" dirty="0"/>
              <a:t> </a:t>
            </a:r>
            <a:r>
              <a:rPr lang="en-US" sz="2800" dirty="0" err="1"/>
              <a:t>người</a:t>
            </a:r>
            <a:r>
              <a:rPr lang="en-US" sz="2800" dirty="0"/>
              <a:t> hay </a:t>
            </a:r>
            <a:r>
              <a:rPr lang="en-US" sz="2800" dirty="0" err="1"/>
              <a:t>một</a:t>
            </a:r>
            <a:r>
              <a:rPr lang="en-US" sz="2800" dirty="0"/>
              <a:t> </a:t>
            </a:r>
            <a:r>
              <a:rPr lang="en-US" sz="2800" dirty="0" err="1"/>
              <a:t>nhóm</a:t>
            </a:r>
            <a:r>
              <a:rPr lang="en-US" sz="2800" dirty="0"/>
              <a:t> </a:t>
            </a:r>
            <a:r>
              <a:rPr lang="en-US" sz="2800" dirty="0" err="1"/>
              <a:t>người</a:t>
            </a:r>
            <a:r>
              <a:rPr lang="en-US" sz="2800" dirty="0"/>
              <a:t> </a:t>
            </a:r>
            <a:r>
              <a:rPr lang="en-US" sz="2800" dirty="0" err="1"/>
              <a:t>nào</a:t>
            </a:r>
            <a:r>
              <a:rPr lang="en-US" sz="2800" dirty="0"/>
              <a:t> </a:t>
            </a:r>
            <a:r>
              <a:rPr lang="en-US" sz="2800" dirty="0" err="1"/>
              <a:t>đó</a:t>
            </a:r>
            <a:r>
              <a:rPr lang="en-US" sz="2800" dirty="0"/>
              <a:t>.</a:t>
            </a:r>
          </a:p>
          <a:p>
            <a:r>
              <a:rPr lang="en-US" sz="2800" dirty="0" err="1"/>
              <a:t>Các</a:t>
            </a:r>
            <a:r>
              <a:rPr lang="en-US" sz="2800" dirty="0"/>
              <a:t> </a:t>
            </a:r>
            <a:r>
              <a:rPr lang="en-US" sz="2800" dirty="0" err="1"/>
              <a:t>thành</a:t>
            </a:r>
            <a:r>
              <a:rPr lang="en-US" sz="2800" dirty="0"/>
              <a:t> </a:t>
            </a:r>
            <a:r>
              <a:rPr lang="en-US" sz="2800" dirty="0" err="1"/>
              <a:t>viên</a:t>
            </a:r>
            <a:r>
              <a:rPr lang="en-US" sz="2800" dirty="0"/>
              <a:t> </a:t>
            </a:r>
            <a:r>
              <a:rPr lang="en-US" sz="2800" dirty="0" err="1"/>
              <a:t>của</a:t>
            </a:r>
            <a:r>
              <a:rPr lang="en-US" sz="2800" dirty="0"/>
              <a:t> </a:t>
            </a:r>
            <a:r>
              <a:rPr lang="en-US" sz="2800" dirty="0" err="1"/>
              <a:t>nhóm</a:t>
            </a:r>
            <a:r>
              <a:rPr lang="en-US" sz="2800" dirty="0"/>
              <a:t> </a:t>
            </a:r>
            <a:r>
              <a:rPr lang="en-US" sz="2800" dirty="0" err="1"/>
              <a:t>bắt</a:t>
            </a:r>
            <a:r>
              <a:rPr lang="en-US" sz="2800" dirty="0"/>
              <a:t> </a:t>
            </a:r>
            <a:r>
              <a:rPr lang="en-US" sz="2800" dirty="0" err="1"/>
              <a:t>chước</a:t>
            </a:r>
            <a:r>
              <a:rPr lang="en-US" sz="2800" dirty="0"/>
              <a:t> </a:t>
            </a:r>
            <a:r>
              <a:rPr lang="en-US" sz="2800" dirty="0" err="1"/>
              <a:t>đám</a:t>
            </a:r>
            <a:r>
              <a:rPr lang="en-US" sz="2800" dirty="0"/>
              <a:t> </a:t>
            </a:r>
            <a:r>
              <a:rPr lang="en-US" sz="2800" dirty="0" err="1"/>
              <a:t>đông</a:t>
            </a:r>
            <a:r>
              <a:rPr lang="en-US" sz="2800" dirty="0"/>
              <a:t> </a:t>
            </a:r>
            <a:r>
              <a:rPr lang="en-US" sz="2800" dirty="0" err="1"/>
              <a:t>và</a:t>
            </a:r>
            <a:r>
              <a:rPr lang="en-US" sz="2800" dirty="0"/>
              <a:t> </a:t>
            </a:r>
            <a:r>
              <a:rPr lang="en-US" sz="2800" dirty="0" err="1"/>
              <a:t>bắt</a:t>
            </a:r>
            <a:r>
              <a:rPr lang="en-US" sz="2800" dirty="0"/>
              <a:t> </a:t>
            </a:r>
            <a:r>
              <a:rPr lang="en-US" sz="2800" dirty="0" err="1"/>
              <a:t>chước</a:t>
            </a:r>
            <a:r>
              <a:rPr lang="en-US" sz="2800" dirty="0"/>
              <a:t> </a:t>
            </a:r>
            <a:r>
              <a:rPr lang="en-US" sz="2800" dirty="0" err="1"/>
              <a:t>lẫn</a:t>
            </a:r>
            <a:r>
              <a:rPr lang="en-US" sz="2800" dirty="0"/>
              <a:t> </a:t>
            </a:r>
            <a:r>
              <a:rPr lang="en-US" sz="2800" dirty="0" err="1"/>
              <a:t>nhau</a:t>
            </a:r>
            <a:r>
              <a:rPr lang="en-US" sz="2800" dirty="0"/>
              <a:t> </a:t>
            </a:r>
            <a:r>
              <a:rPr lang="en-US" sz="2800" dirty="0" err="1"/>
              <a:t>và</a:t>
            </a:r>
            <a:r>
              <a:rPr lang="en-US" sz="2800" dirty="0"/>
              <a:t> </a:t>
            </a:r>
            <a:r>
              <a:rPr lang="en-US" sz="2800" dirty="0" err="1"/>
              <a:t>bắt</a:t>
            </a:r>
            <a:r>
              <a:rPr lang="en-US" sz="2800" dirty="0"/>
              <a:t> </a:t>
            </a:r>
            <a:r>
              <a:rPr lang="en-US" sz="2800" dirty="0" err="1"/>
              <a:t>chước</a:t>
            </a:r>
            <a:r>
              <a:rPr lang="en-US" sz="2800" dirty="0"/>
              <a:t> </a:t>
            </a:r>
            <a:r>
              <a:rPr lang="en-US" sz="2800" dirty="0" err="1"/>
              <a:t>thủ</a:t>
            </a:r>
            <a:r>
              <a:rPr lang="en-US" sz="2800" dirty="0"/>
              <a:t> </a:t>
            </a:r>
            <a:r>
              <a:rPr lang="en-US" sz="2800" dirty="0" err="1"/>
              <a:t>lĩnh</a:t>
            </a:r>
            <a:r>
              <a:rPr lang="en-US" sz="2800" dirty="0"/>
              <a:t> </a:t>
            </a:r>
            <a:r>
              <a:rPr lang="en-US" sz="2800" dirty="0" err="1"/>
              <a:t>của</a:t>
            </a:r>
            <a:r>
              <a:rPr lang="en-US" sz="2800" dirty="0"/>
              <a:t> </a:t>
            </a:r>
            <a:r>
              <a:rPr lang="en-US" sz="2800" dirty="0" err="1"/>
              <a:t>họ</a:t>
            </a:r>
            <a:r>
              <a:rPr lang="en-US" sz="2800" dirty="0"/>
              <a:t>. </a:t>
            </a:r>
            <a:r>
              <a:rPr lang="en-US" sz="2800" dirty="0" err="1"/>
              <a:t>Bắt</a:t>
            </a:r>
            <a:r>
              <a:rPr lang="en-US" sz="2800" dirty="0"/>
              <a:t> </a:t>
            </a:r>
            <a:r>
              <a:rPr lang="en-US" sz="2800" dirty="0" err="1"/>
              <a:t>chước</a:t>
            </a:r>
            <a:r>
              <a:rPr lang="en-US" sz="2800" dirty="0"/>
              <a:t> </a:t>
            </a:r>
            <a:r>
              <a:rPr lang="en-US" sz="2800" dirty="0" err="1"/>
              <a:t>giúp</a:t>
            </a:r>
            <a:r>
              <a:rPr lang="en-US" sz="2800" dirty="0"/>
              <a:t> </a:t>
            </a:r>
            <a:r>
              <a:rPr lang="en-US" sz="2800" dirty="0" err="1"/>
              <a:t>giải</a:t>
            </a:r>
            <a:r>
              <a:rPr lang="en-US" sz="2800" dirty="0"/>
              <a:t> </a:t>
            </a:r>
            <a:r>
              <a:rPr lang="en-US" sz="2800" dirty="0" err="1"/>
              <a:t>thích</a:t>
            </a:r>
            <a:r>
              <a:rPr lang="en-US" sz="2800" dirty="0"/>
              <a:t> </a:t>
            </a:r>
            <a:r>
              <a:rPr lang="en-US" sz="2800" dirty="0" err="1"/>
              <a:t>các</a:t>
            </a:r>
            <a:r>
              <a:rPr lang="en-US" sz="2800" dirty="0"/>
              <a:t> </a:t>
            </a:r>
            <a:r>
              <a:rPr lang="en-US" sz="2800" dirty="0" err="1"/>
              <a:t>khuynh</a:t>
            </a:r>
            <a:r>
              <a:rPr lang="en-US" sz="2800" dirty="0"/>
              <a:t> </a:t>
            </a:r>
            <a:r>
              <a:rPr lang="en-US" sz="2800" dirty="0" err="1"/>
              <a:t>hướng</a:t>
            </a:r>
            <a:r>
              <a:rPr lang="en-US" sz="2800" dirty="0"/>
              <a:t> </a:t>
            </a:r>
            <a:r>
              <a:rPr lang="en-US" sz="2800" dirty="0" err="1"/>
              <a:t>về</a:t>
            </a:r>
            <a:r>
              <a:rPr lang="en-US" sz="2800" dirty="0"/>
              <a:t> </a:t>
            </a:r>
            <a:r>
              <a:rPr lang="en-US" sz="2800" dirty="0" err="1"/>
              <a:t>mốt</a:t>
            </a:r>
            <a:r>
              <a:rPr lang="en-US" sz="2800" dirty="0"/>
              <a:t>, </a:t>
            </a:r>
            <a:r>
              <a:rPr lang="en-US" sz="2800" dirty="0" err="1"/>
              <a:t>xu</a:t>
            </a:r>
            <a:r>
              <a:rPr lang="en-US" sz="2800" dirty="0"/>
              <a:t> </a:t>
            </a:r>
            <a:r>
              <a:rPr lang="en-US" sz="2800" dirty="0" err="1"/>
              <a:t>hướng</a:t>
            </a:r>
            <a:r>
              <a:rPr lang="en-US" sz="2800" dirty="0"/>
              <a:t> </a:t>
            </a:r>
            <a:r>
              <a:rPr lang="en-US" sz="2800" dirty="0" err="1" smtClean="0"/>
              <a:t>thời</a:t>
            </a:r>
            <a:r>
              <a:rPr lang="en-US" sz="2800" dirty="0" smtClean="0"/>
              <a:t> </a:t>
            </a:r>
            <a:r>
              <a:rPr lang="en-US" sz="2800" dirty="0" err="1" smtClean="0"/>
              <a:t>thượng</a:t>
            </a:r>
            <a:r>
              <a:rPr lang="en-US" sz="2800" dirty="0" smtClean="0"/>
              <a:t>.</a:t>
            </a:r>
          </a:p>
          <a:p>
            <a:endParaRPr lang="en-US" sz="2800"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4149031"/>
            <a:ext cx="1828800" cy="1870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8064" y="4152494"/>
            <a:ext cx="1905000" cy="1867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utoShape 5" descr="data:image/jpeg;base64,/9j/4AAQSkZJRgABAQAAAQABAAD/2wCEAAkGBxQTEhUUEhQWFhUXGB4YFxgYFxcaFRoaHBgZGBgXGBccHCggGBwlHBwWIjEhJSkrLi4vFyAzODMsNygtLisBCgoKDg0OGhAQGywkHSQvLC0sLCwsLCwsLCwsLCwsLCwsLCwsLCwsLCwsLCwsLCwsLCwsLCwsLCwsLCwsLCwsLP/AABEIALQBGAMBIgACEQEDEQH/xAAcAAABBQEBAQAAAAAAAAAAAAAGAAMEBQcIAgH/xABFEAACAQIDBAcEBwcDAwQDAAABAhEAAwQSIQUGMUETIlFhcYGRB6GxwSMyQlKS0eEUM2JygrLwJGOiFUPCJVNz8TQ1s//EABgBAAMBAQAAAAAAAAAAAAAAAAABAgME/8QAJBEAAgICAgMAAgMBAAAAAAAAAAECEQMhEjEiMkEEE1FhgXH/2gAMAwEAAhEDEQA/ANxpUqVACpjGYpbSM7kKqgkk8ABT9Zz7Uds5lGESZa4gc8iPrZR6rQxpW6IG1va6bbzawbPZzR0hYie2IUgeBNHu7O8NrG2RetTB0ZT9ZW+6fz50K7IuotnI9lgAuilRJHD6utQvZkRbxWJtICEMsoIIIhtBBg6SRWcZ2azx0tGn0qQpVoYnljWPb3b74zE4j9m2YxEEguoUsY0LFmBCr2Ry8QK0jebbVvD2rpdoZbTuBz0Ux7xWJ+zPFsuKd1XNlssG1jgUJPuNTJ0a4oqTDbYm8+Owt9LW0SHS4YFwBQR39UAacwRwkg6Vp6ms63qwj3rZuEp0aEMBBz8gdZgdUnlzoh3A2z+04RSxl7ZNt+2ViG81ynzNTCVumVlxpJNBNSpUq0MBUqVKgD4xiq/a+27GGTPiLqW15FyBJ7AOJPcKm3TWI4vZ77YxV53crbUlLfPKvAQOHDXxNJuioxcg+w/tKwV1rSWWe4bpIAW2wKx94NBHl46CjCxdzCdfPjWJ4Dcx8Bi7F3pFa2GyFcsQLnUmZ46g+Vals3Hhbaq5bMsqeqxmDoZAg6RU81Y3BpF7SqqfaPYh/qIX8zXg7Qf7qDzJ+Qp80Liy4FfarsBi2YkMBpB0mNZ7asKadiao+0Lb477WMAOvme4RItpEx2sToo9/dVvtzbNvDW89w+CjiY10/OueMXjGxr3bjmWZi0ePIeAgeVMcVZpW7Xtiw9+6Ld+2cOWMK5YNb7s5gFfGI8K0xGmuR8XgipiP87K6K9lWNuXdm2GuzIDIpPFkRiqt6CPKiwcaDGlSryzRqaCQd333g/ZLGZdbjnJbH8R5xzj4kVkuN2DtNLhxjXHfTMxDnOo/lngB93hVpvvto4naWHtBhlR9OyWMrPiFHrRrhnu5TaY285URoSuuaQeZGlZSk7OnHBcbPfs63mbFW3t3TN20QC33lPBj38j5UZVj+4Vk4ba92wSNUYdWcvJ1ideFa8lXF2jHJGmeqVKlVECpUqVAHw1hO92PnFC6eGZrmnGAxiPICtK9oO9trBWgGuKr3JAHF8salUGp7J4a1kuIKYoq1smGTKsiDJzcqU9I0xLyNFwOOW4q3kuWymUazr2nnGneKh7l4sXdoXLikFWDwRwIGVQfOK9W9k2reHdzaQEKXJyrxVJOsc499AeE3lubNSxctKrNkVSrTBBQE8NRrrWMe0bzfizodOFfaxjZPt0GYDFYXKvN7T5iO/IwEjwM1rN7F5sO120wINsujDUEFcysO3SDW9HIBHtBQXjeRT/2SjEcjDE+MTWbbnYtcE4u3erm0fSYz6QfdWvbCsg25jrGZPEnXtoA2vhbV/HYi2wBSQmhghgFEg8iNSDyI7qzyb0dGEItobStnCdRmuK+VQwWEEnkYA5HQTTXspxgRL2YEDPxA0OgjwI1/FX3adp1wQzKRF1ZkRzjNr2/OnNzbQFlQRBKC4fFuHnAFRjWzXK04h7Z2kpMAnzGlTwaE8NckaUQYDEZl7xx/OtzjaJtKlSoEB2+G8jWTcRAOrbJJPGSpOnlFA+5GHQK7dLcGXilsQS3aWIjhGnjT2/ONkYhvvsUXv1y/wBoJ8qpd2nvJibiIguW3CMVJAg5VBgn1iom6NcSsM95ui6Brl25ekfZ0CEgjLkIWVMxzoi3UK3sOrMWZuBJZtSFGvHnx86A99kfo7NsKEDXR1FMiAJJJjtj0qPuRtK9cxFyyrlba6wOOmkTy4zUKS7LlH+DTdp9BbGUorOeCDj4k/ZHfVLg8CynVmJYyFBOUT9kc4Hea9YbDEOcoJZj/kmiTZ+Byatq59B3ClXNivgh3A4bo17SdSe/8hTr3hzIHnTG0r2VYHE6D5n0qrW4O+tetGPYN75bKxWJN1rKgwMlsFgDHAtrp2mgHCbi4yyC7qoy8sx9ZiIrZ0vCYmCeAnXTiY9KfD980m2y4ujHbW5bw13EXEiCVVDIJjQEmOJrU9w784VV+4YHZkPWSPBSB4qaFt9N1L98r0FwC2JLWjp1uKsp5weR4T5VfbiWSluGBB4EEQRoGAI5RLVMbvZc2nHQY0N747TyJ0YMAgs57FHLz+XfRGTWMb67zNdxLpYAypoXaSCV06qjiAdfGDWyTfRgq+mZ7T2oxvve4MLmcCY+qwIQ+WlbdsTaq31W59MrQOplaOE6nLB8ZrM929kWjirCMmfMWIzQROUsTr/FB17K2TAYUIgUSIAAHHQDTWscqqkdWKWmwG3exufeBwwykMyxOv7gEe6a2W3wrHd+VFjF4W+ihLv0hDjLnOUJE9o1Oh+8a84D2m4yyw6dLd9JgwMl3yI6pMcso8a0xxfGzHK/I2elUPZG0UxFpLtv6riRPEciCO0GQfCvlMzJtRNp7QSwme4YEx3k9gFS6C/aHiP3Scusx9wHzpoDnDbWOuX8Teu3WLO1xpJPCGICjsAGgHdVy94rYsqpIJXMTw/l9+b0obe5mdm+8S3q01e2gbhtqvJFUd2mYk+80NXSRUXSYeYf2iI+Fe1ftstwoVzJBRiQVzEfZ94oO3veWReQUfAVbX93R0IcBT1wqlT1uBJzRoQY8oNUO33m7r90R7/nUzx8ZpFxncGDriurtwbQ/wCl4NeIOGt++2PzrlJxXVHs0uZtl4I/7CD0EfKrZkQ92LkF0PKCB5kH5UGbT2abO1yoHVuzeXv1BYDvmfdRZaBTFXANDLAfimPdUfag6RrV4/Xw10gkc0dGWPxG2e6Kias0xyo+b/OThFA0BceJ7PfFP4O3liBwSPRUA99S96sCblm2RqEuox8JFNg6j+UT5tJ+FJLbZd+KR5wxKq7RorAeAEBj4Dj5Va4a9lgjzHxFM7IIIY8dflJqp2MLtp3sXwxFsApdMxcQxlJP3xBDd+tUyH3Qb4a8GEioG82ONqwxX6zdVe6eJ9PlTWDv5T3HjVRvtiGlF+zlzDxkTP8AnOk+iUtgLvXshraK7MTP1QOA062neI9GqZujhz0915GTqIBHMZySD3dXyNet8sV1bCcmbTxgj4ZqDsPvg2DxLEL0lpjldJgyFQ5lPIyzePlWMU5HQ2omi744YGznkShzAdwifgfWhvcu1lxzkaC5bmfIflVXvJv8mIsXFw9pkmA7PlzEEgFQFJ0idZpz2c4/Pdt5uIJQ+B1X/O6hwklYlkT0bVszCBBPM/CpGPxIs2nuN9kT58h5mB506o4VR76NNtLc/WcT4D9SK2So53sqNiO72zcuMSWYnU98QOwaHSrFaatIFUKvAfIfrT66Ak8Bqal7KQN7H20t7E3buuS3b6hEmVEkyPst/Cavdj7Q6dM44GI7dQDB8JFB29jJZR2Qor3nlljqupMHNHDWDm56ir/AY23hksWy6lWIt5pABaBwA4kn41rNJrRCTTCQNT+HgMO8+sKaig0+oOZSOTa+hHxIrJFH3eLHG1aBXizBfcSfhXPO08T/AKi9HKeHCWY/lW774N1LQ7yfQfrXP+1o/aHA5n4F/mRW8CGWGyrzpi8MwE5XjmQM4CiY4c61jD7UbQMsHx0+FZPhLxQhp1GQ+hJrT7wmSOIAjv50TgpPZUZuPQFb+Yl7uMAOuSwYHKXbUeMAetUuKBm3/N7yCBU7HX+kxDmeZHvge5RVfevH6IToWU+ErHxqkqVIl7N09nwIwNmeMGR35jSr57P3nBoe9uHLXX3zSrJ9jCWs69od7NdK/dt+8yfyrRDWN+13FMoxBQEkgKSPsggBiTy0keJoj2BiWH4Dw+VX+6136Zgedto/B+QqjtiiPcvBG5iROgCOZ/pjhz48O6tsPvF/2TP1YXtcC4RQTGc514x1VdY/5H0FBO9L/SqRwyAacD9oH0ajrbzBMNZXqkqCYB4lhAPcNPjQ7vNgrX7KLkFXzAgnWQFC5R2A6N3a1v8AlRUpcl/ZOK+IGNXUHsn/AP1OD/8Ai/8ANq5fIrqD2UtOysHH/tR6OwrjkaEbbjC3inZiAuhJPCCBxpvEJluNBjpRB00ngfAxHnVfvii33u22YhXYISCAQAQDqdOXvocsYrFYfo7eIcXrQJVLuUi4vDKt7UgqwgBhBBAnjSouAb4vaOfBJcB0aD6qW+NRMDdBLnlOX8IYk/8AJabxbr+xEL9kyI/lPGP84VEwttkcLrBukHXm7uCe8aH3dlP4aRXYS7AM2z/MatbrA2GnWOHjIg+tVWwJ6FZEHXTzqc10QyeDHwkx8Kn6Zy7G508qH9rYjpsLYvDgzOB4EyvuFWu3buSw5/hPwPP/ADiKgjCFdlYeeK5W8mLR/cKED6AHfLHBXwWY6AFz5aL75oBNvOjljJzqe/UPPwHpV/v3enEqh/7dlF9Zb5iqfDiUuDsyt6HL/wCdGKNRQZZXJjFuzltOf41/tuH8qtN1NoixftMeBu25P8IcZifImq65+7Ufedj+FVA/uao95ZBHKI9a0ozTOtqF98Tlu224jLw8Dr8RU/c3af7TgcNeOrNaXP8AzqMtwfiDU7vLgluWSx4oCRr6/CsxlFs3Gi67BTwWRpB1OoPbGnrUjaFhbli6rzlKmY4xx0qk3eOW4z/ZEKw5wxifIwfWiIhstwJGYExPDtHuNS9Moxza2ZnFu5cBNsG2G4q6T1de7WDrx7qslM2LdxyZsFUCQRDhixYtwYEZAD2d9WWIwdskZ7bWXBjrISCR9w8J7uelQNkYpW6Q3QzW5zFNQQpclYjkPdXRNL4En49GrYR8yq0EZgDB4idYNWGFWqjY+OW9bDoCBJEMIII5VdYQaTXP9FZQb4N1rY7ifUj8qwDaR/1TnjCg+ZuVvG9j/SjuT5k1g10j9rbmOqPHgR762iIsrbfXXsVR5gkfOtFwe0B+yrdPK0H9En41nWFcdJc8VInsNxfzNELY8LshfvN9H/zM+4GqYA/gG6zse2PNUH5GouEuEqpP2XAj+oGPfFObNxAy5Txh2j+ZXH5etPYLDynHnmnmOs0D/jTEjcPZw04G3/M/97fKvtR/Ze5OCAMaXGiOww2vmTSrF9jC26dK559qG1iFNn7VxsznuBzQO2TGv6xuu8W0VsWHdmAhSfQanyrlLbeOW7cZ5Ys7kyxkheCLpoNNdPLvcQIqcKvdi2+hZXJALI0SGOWTlVxGgIOaCcw4yOdVeGTgT/nfVxZAdVBcLBiCDBBYn63AQSePv4VotbEHOwsBgmsZb+IXpHYHMcwHV6qqFOjt1X4anN6im+20Euv0dqRbTTWD1tZOmh99Sdp2lZrQtkOAoU25E5goECdTMaN41QYsddiRBJJjskzFNSbG9FKdBFdJ+yK7Gx8Ox+ytw+Qu3K5y2jbgg9vyj9K6I3IXo9hYYfetf/0csfcTWcgK7GKWVieJghuY1LOw8IHqak2bAa00qGlZKn7SqNZHePWvKkM5VteqABwAGsntMmrGxhYTINJ0mdde+iKbGn8IWzNiG3h3GaUdVyzx6zDKT2GDqeeh0k0/fsletI0u5h3aFte6W94oh6DNbCnTQeREH5VX7ZBLg29XX64mAy/d7M3YT4d4VNj5MfwV8MuggjQjsPzB4g/rXy3aaWYKYYjnroIBg8vzqvw722KunAEhhBUghh1W58QNOcaaUT4UA61H2g3VsDd47jNdfDHScOzjXmNYMcoFEm37Y/Y3BGWEWB2EFdPlTdrZjHHPfYQqoqp3kjUz3aiO+qje/aOduhU9VT1u9uEeVN9Du2kYZvZiRex+II4Bo7+oAnyqAtwp9TjwEwRroZB4jjRD7QFQY+8ba6wgaOBcL1m9Co8QaG1Vv8mrh6omXsx1r3bGggAAADnAA4ak+tIJ1TPPWkO+vl5tKok2D2E7XzWb+FMzbfpV7AtziJ/mBP8AUa0rah+gu/yN8KyP2DOov4tY6xtWmB7gXUj1y1re2WjD3Z+43wis32MCt2ozvPYD6f8A3V3buGT3maodgGXcTErI8QdPcT76uUpNbGUG9uycQ91L2HZnyQDZlRzMsC2g00I7p14VVbTwuKC27lxBbGtu6tsAkqYCsIB0nNHj30dg19Y9tUpA22qIe5yEYZSRGYlomYmAR4yDpRDsm6XtBjxJPuYiq/CgLKgR9rTvJk/iknxqZsT93HYx9+vzrO/IaVRBbfNute7rf/h+tYnceMQLh6qhlkjlAnh3nStf39vQl8zBJCjxkCKx+QSTlk6yfPT3VtEkn4qCjZRJK66wZLswB7NAK+NcY4e0pByI9zhHWkpqJ4cTxHM14spOnGeNO3r3VVZ+rJOvaY7P4asBmwkGYnqx7mHzqZZjKAOWhPeSx+dM3+R/w/5NfdnsCW0nTl4imBr/ALIR/pHMnW6dDyhVFKnvZQoGDMD/ALrSe0wv6ClWD7Age2LGAYZreUsz5UUAlZzNqpbkCAJHPhImg72cbDVVZrttGY6CVBIWACJI7Z9a0fePDLcvBXEiREzHZ56cqg4u0qX3A+rIgjuydUfhI8xUT9aNcNctmGY3C9Fde1M5GKT25SRPupq0Y09Pyqz25s28l+4bgksxclZI6xJ7JquXjXUujBjjXTly8uffx49vE+tMivrtXkcKACDdvc4bQS59MbZtwB1QwOaeOo7K2bdmwRsm1aYQ9qyLbj+K11WjuJUnzrOfZPnm+FRjIUDqniMxGtbRg8Hls9HJPViTx1n86wk3yZpXigGs2vps3LJHnJPwq7s6jlVbbGo/zuqzU6dtap6Eh0bQCwrHrHQaaExI+B9KYZxzNR9qcAezX0M/Kvq3VYAxoacUCJuHsqZkTz48wDHjV5g7WVQO7WqjZsZhRAgrKSSegk2zyFrO8Uk4lh23T/fWkVnmKH+pY9lxifAEmaiXqxw9kY1txy1+6x4tcZvViwHvjyqBUvbX/wCReHZdceQcge6KigVsuiH2eUpu4Zp16bVZIoA1P2GWf9RiX7LNtfMux+Vattk/QXf5G+FBHsVwYXCXbn2nvR5IogerNVr7RtvjC4S4eLFZjzhR5tA9ah9jMk3p3tu4fE21wzQbRm5zRiR9RhzAE/io+3W34w+LVcxWzeOnRuwEn/bYwH8OPdWDau0sZZiSxPMnUmn7iFiqCGJIAAjUnQCedPjYHTgU869xNZtghi9m4G59Kz3lXOUuEvbTLr0agmQIkaEa+VV2E9sdyB0mEQnmUvMo8gUPxqKYGt5Osh8QfAifiFqVsAHJDcdJ8eB94oI3Y3/TGZwLD2+jUMSXVhqdACADyPKifdfFs1y+h4I0g68HVbgGo5ZiKhqmi0riwf3r2X+0OEZiq9MSxH1vtRE99ZPtvBmzeuWm4o5AI4ROYH8JFbjtNIuNPDNJ8Jn4UC7V3cs4m+73GYXICuEKwGCheBB4gBvBhWkW+VBS4WBNi8F1nzr7YUMZ5cPn86MH9ntuBF9x4qD66ivlvcW3lAF9w2snKsekyNI51rZALtbMxVvungOmv5X0XKWMaGB/gq7s7jW2jPfumBGgC/nVzsLd21h7x6IOxZIJZp4kEDl2E6dlTkl4ui8auSsKtzNmixZZF+r0hK824AHMe2Z8opVb7Ow+RQOcknxNfKyV1sUqt0S3QHiAfGq3GbDtPJgqe0H5GrSlTJMP3mtRdRu4j0P61QY7Bq5Gg10nn60Xb1YYdHduE/uA9wjmwESB3xr5VU7wbPGHOEYNnW+gcGIjUad/Ea10RkqoQxvlsq2lq0URRlbKYAEgrz7eHvqDg7YCaADyFXu/Ri0g7bg/taqXDjqgDU04dAbFuBhOjwNrteX9SY9wFEqCouzMP0dq2g+wir6ACplc7dsYD4y3luOOxj8dKcwTntk85p/bVuL7d8H3CmLZCnXTSPMf4a1h1Q0e8dxHgPnTGFbqlea/4PdUrG8j3VGw4hj3gH+4fIURe2hFls9QHXx+dEaUO4FRnXxoiSon2Nnqs72on0tzl1nE9maRPwPlWiUBbVtxdf8AmPxqasV07MO2qhW/dD/WDtPjmNR6lbbM4m+f91/7jUUcq0Qj0a+2R1h6+mtfBV3uXsM43GJZ+x9a4exB9bzPAd5oEbJ7LMI1vZ1suINxmuj+Vj1T5qAfOsy9su2OkZLYOjsXj+FOqg9ST5Vtm17gt2GyiOrlUDgOQA8BXMe+GN6fGXMuoU9Ev9Oh/wCWaoW9lFXYXQk+VFvsy2YL2MtyOVwieE5cqn+7zihuxhGuMltBLMco7Ca6G3D3Nt4MBjDXkQ2s0aAFy75fFjE9iiqboRXb84cTfH2WRj5FDPzrnpOAro/flSzXAP8A2yB+E1zlYHCkhmvexjZnSWcSQPrXEQnTQKpY+ZzRFbBhMGlsQgjt7T40Cew63/6cW+9fuH0CJ/4mtGC1Mux3qii29h4Ift0Pjy93wrP96tt28ABcdHfpIRFUCAVkkFjoBB0EE6Hlw1faFjPbZecaeI4UEYxerJH1SD4QdfdNK62OO3X8mct7SLoAZcGWnl0jE+cW6tNq78C1aW62HcTlMAwNY0DZY9a0Rb2a1NUm2sOlzDlXUMpyypAIPWB4Uo5k7dFvC00gPs+1Gy6k9BeWP/jb4uK0bcllxdi1i4dAWYorZZhSyEtE8etoDwocTcLZ7LP7OBPJXuKPQMBWi7J2cli1bs2lyoihVEkwPE6nWaayKS0TPG4dk5BSr1SoIFSpUqAMj31T6PELmChi6knhBDiD46DzqhxmI6XD4JCVPQWxlYcWQletHYcpg0Wb1NZF1lxK5rT3SjjsDBut3QYM8or7vPgMOtrDZbah1Atrl+6SF48xGutXySrQFPvhhsy2oGvTIR7591E+08JaC2TbRBPEqoEyY1K6niKgba2al76N2yAnQyAA0ELJI4ZiKa2lszDpYOIQG30ScFJGZg4hXBOvWBBB5+FTLtAacvGnKYwt0OoZTIYBge4iRT9IAc3kSLintX4H9ahMNfOrbeVOqh7CR6j9KpcmYcTWmMaJOM+qnn8qYIAyHtDD0I/OnMQkKK+bQtf6e244qxHrPzAoj7iJezE64PfRElCmxMYWdQRzorSlk0xs9UH7wWYvN3wfd+c0YVQbz2fqN4j5j51CEznbeGzkxN5f9xj6sT86gJRH7SMJ0eKzjhcUN4EdUj4HzoX6eOVa2IeY9lE3s021+y4+2zGEufRP2QxGU+TZT4TQlaxE8uMirDd+x0uIs24/eXEXxlln3GgDojepyVCDjqfPgK5bwwZX6051kGeOYSGnvma6o3is6hu6K579oGz+gx7kaLcAujskyGH4gT/VUIYSew7ZS3sbcvXOOHXMo4de5mQN5ANp/F3Vvdc7+yDa/wCzbSVGJy3wbLdmY9e0x/qBX+uuiKJdgCW9dv6XxUfMVzayRdZex2XThoSNO6umN7E6yntEeh/Wue97rOTaF4D74b8Sq3xNNAbX7EHH/TcsapeuBuEEkhxGv3WXzmtFFY37AsdrjLB7UujxMo39qVsi1L7A+0EbUX96P5vnRvQXtjQ3fFveYqX0OPaIOFuHoSBXzan7rzHup/BWT0cHs91esbblPMVzwWmd+RrlH/pIwLT0Y8KLk40J7LSHSR9oUWJWmJaMPyfYcpUqVanMKlSpUAY77WQQ2mn0s+eTSpG0dldC+Ct22aMqs4ZiwH0lvNlHIcdKle1TDSGJ4K6MfAjKfjUjaGMtXcRgylxGzIiwrA69KmkDgYk+VU70BI21YXrLdGZNQ47V+0PSaGcfsu+cPfVrwNqwzkD7blTIznlpB0mZo13lsjORyPz40JYHFBkxiTpcw6XgSdJa10V1fEXLZ0/ipXVAg83AvFtn4cnkmX8LFR7gKIqotybOXA4cf7YPqS3zq9ol2wKveAfRj+b5GqW0IP8AnjV9twfReY+dVKW9FPaPgY+EVUHsaGry9XjUbad3/Tqv8ZPoP1qXeWAezl76gYyMqzwzfEfpVR90I+7DQh01kyKNUoV2Ss3VEc59xoqThSyu2Nnqq7btrNaPcQfl86sabxFvMrL2gisxGG+1jCzYt3PuvlPgwn4r76zI/I1tXtCwmfA3xzUB/wALBj7prEidD6VaEe8DqvrRV7Obc7TwQH/usfw22PyoQwjdWO+tL9iuAz48XDwtWnf+p2yL7s1P4Bte17Wa2e7WsX9sGzptWr4Gtt8p/lfh/wAgPxVupSQQeB0rP97dldNYvWG4spUHsYaqfJgDUIZg+ydomziLV6Y6N0fT+Fg3LwjzrrZWkSOB1HhXHTKYIYQfqkdh4EfGuqtx9oG/s/C3Txayub+YDK3vBpyA871r1U8T8qwDfy3/AOpEdotn3AfKugt6B1E8T8Kw32i2su0bLHg1pf8Ai9z9KIgEPsHT/W4sjgLKj1uGPga3BOFZH7A8N1cbd7biW/wqWP8AeK1u3Sl2B7oM2+ut3xn/AJCjOhXbFuXuDtn4VL6Ki6aY3Z+oPCmLyyFHaZ9B+tO4X92vhXi/xTwPyrmi/FnXJea/0n4NZa34z6UQJVPsm31p+6vvP+GrhK2xrRz5n5DlKlSrQyFSpUqAM89p4i1eMcVT+4Cs43ScfteHkhQLqEkmAAGFa/vXg1uv0biVdACPM+8caxXdW7bO0rVm8uZBiTZYg9UkFgrQORYDTvraDpCNv3pTVT2iPQ/rWE41f9Q4jL9I2nZ1jFb3vSnVU85j/PSudt49qt+14hoBAulQCD9nSOPdSxuhnS+7gAwtgKcy9EkHtGUQas6jbPZTbQoAFKKVAEACBAA5CKk1kBC2wPom8viKqwk2A33W93D4xVttYfRP4fMVVYcFsLdAMHK8EcQcsgjzpp1sCMXzCo+ItzbPcw+dB+5O37l66BdcsSMvIAc/qgADURwr37Qse4CW7cjKwuMykhphlWCOUFvUdlYr8qLXOumdD/GkpqAcbvWj0hPIL8TRKtZz7K9qXL3Si65ZgBEgDST2CtGU1osqyeSM8sHCXFn2lSpUzMCt5MGG6W2eDhl8mB/OubriFRB4zr411FvMkMG7R8P8Fc6724To8XfTh1yR/V1x8fdVIRR2Dy/irfPYfsrJhbmII1vPlX+S1Kj1fpKwXD2iLkMCCNYPeJHqCD511NuIB/07B5RA/Z7Z8ygJ980PoYQLQ3vRZghuTcfEfpRKKrd4rSmw0mI1B7+zz4edSgOZd+9ndDjLsfVuRdXTTrHrD8Qb1rWvYPtgXMG+HM5rDk68ClwlhGvI5uziKHd/dj27xtOxOZUbQHUiQQI8Zqn3La/s+/bv2+sCMt62JJdCw6oA+2Jle9Y50nlhfG9mixSas2/ecfRD+b5GsU9qaxiMK2X/ALbie05hA8p99bXvO30Q72HwNYr7R8AXvi6rfu7KyBr9tyRE6GCD5iq5KPZCi30aF7EMMU2czFSC9+42oiQAqAju6pHka0O3Qf7LMcLuzbMZptl7bZuOYOSfLXSjFKTEeqGtp/vW8fkKJaHNpD6c+I+AoAhqsW2H3Sw9DFecQJuWx/CfiKCt/wDfm7g8XiMMlu2VhLmclswDBcwy8CRqZmOGlN75b+NhMaFtKlxUw4Z1aR1nJZQrDgcuWZnjWX6pU0dH7VyTNY2WnVJ7T7hp+dTkqPgR9GkxOUExwkiTHdNSErRKkYSduxylSpUxCpUqVAA9tu6FxNknu/u/Wsk2JuI5xT3nuhCMULgVVJPVuluMiJ8NK2PbmBV3t3GElOBk6agzWVbR3jvJcv8ARHDWwjPJdy905Sx/dgqFJIOmYnhUyk10aY0ndmk723ICT2n5VneJ3Bw99C4Lpdd2fPM6sTqQeXcIq83jxN7GbNt3Vsu16MrrYuKSrcGKNJVlkA9sGOINUW6eyMQMRaKYbF4dQw6QsyCyyj62a2bjanWMokEjWJoly1QQpXZsGzcOLdtLY4IioP6QB8qlUzYaZp2aozI21ELWnC/WKmPHlrVLsBHFt0ugCZiDPER2CiG7wPhVfFAAHsHYdi0oKgl1E5iSNR2Dspza+wWvk9L1GABBUyD9c5W01HV8R561e1sBfW5cFxMW4ztl6KeiKz1YFtgTpxzc6Lt2Ue5hUW8LoKyv0i5XIyZTPEkSWg6HQT34Rp3FxR2ZU0lkUrK3YeMw2CjP0dqWNtpIDSrFWEnVoI+dHlm6DBBkHUEag9hBrPN4dxnv4m5ft3UGdg2V1JAIVV4g8DEx20Sbq7NxFlWGIvLckjIqKVVBrPEkmflVpyuq0Z5FBxUlLf3sJqVIUq0OcHt9Hy2Rc+6w9/6xWE+0+6j43pbf1blpCY5OMwYfCuj8fYD22UiZHw1rJPaLu7bvdHmi2wlRdkhAOMEcGJ1iSPHUSckuwSt0ZBZvl7jZtTkCj+kQo8gAPIV0t7NcfbvbNwxt8Eti0w5qydVgfj4EVhd/dFVINvEo5BAzZWjmSTlDEAQNe8VrHslwYs4e4EZmV2DnMpXK5UBlHaIC8J4cdaX7Ivot45LbNHoe3yxwTDOZUDSSzBVAniSavxqPEUL7z7EtYyz0N9SVkHQkEEcDIpkGEbVxt29izesEsjAIAJIaOrqOwnnWy7A3dTDqhIzXsqsTEwxW6SFHLUL36VX7D3Aw2GuB0NxoMhXYFZ9BRtAJBjX/AO/zPrUONyto051Gkyu3vzsiC2ubrGdQI07/APNKxC7jLt3EYgsIXIzgnUZRoFB4EQQO7Wt/xGoig07j2uie0jXFDgjipiSTAkTFGRNqkGJqLtl17M7KJs+0UXLnLsdIk52XNHYYnzovFVezbIRLdscFVVHgoA+VWtUiG7YqGNvXwl8SRwBommqfbGGVmzFQSO0AmKYjON6tz7ePxmIvPdZZthAFAI0UDNrz7qi7R9ni3r9+5duuGY2yAIK5Qix36wZ91V+0d5bqE9Fj8ErmT0ZSFUAjMruWLZtYACgkz2Gnt4d4ri4wdPiHwts27IFtUOaWtgm5mNtgyqxKlSR7oOd5KezoaxppUbVhjKKeHVGkzy4Tzp5KH90cb0uGRhc6UDQPkKZhxGhA11iQOVXtk61ojBqmP0qVKgQqVKlQB4uWgeIqk2hubgb7F72Fsux4sUBY+J4mlSoAsMNsq1bQW7aBEXRVUAKPAV7OEUdtfKVAD1hYmnqVKgBU21odlKlQAxcwwnnXtcKO+lSoA9DDr2V7VAOVKlQB7pUqVACNUuIQZiOU0qVADSWlHBQPAAVPwtkUqVAE5VgRUG5ZBJ48aVKgD6uCXtPu/Knlwa9p935V8pUAev2Re/1pfsadnvNKlQB7Wyo4CnaVKgBVGvWgTSpUARP+iWC2c2kLfeyLm9YmpLYBDxE+MflXylQA+tgAV6W2BSpUAe6VKlQB/9k="/>
          <p:cNvSpPr>
            <a:spLocks noChangeAspect="1" noChangeArrowheads="1"/>
          </p:cNvSpPr>
          <p:nvPr/>
        </p:nvSpPr>
        <p:spPr bwMode="auto">
          <a:xfrm>
            <a:off x="0" y="-1062038"/>
            <a:ext cx="2667000" cy="1714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1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9427" y="4152494"/>
            <a:ext cx="2057400" cy="1867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2800" y="4152494"/>
            <a:ext cx="1747838" cy="1867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a:stCxn id="6146" idx="3"/>
            <a:endCxn id="6147" idx="1"/>
          </p:cNvCxnSpPr>
          <p:nvPr/>
        </p:nvCxnSpPr>
        <p:spPr bwMode="auto">
          <a:xfrm>
            <a:off x="2133600" y="5084416"/>
            <a:ext cx="384464" cy="1731"/>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8"/>
          <p:cNvCxnSpPr>
            <a:stCxn id="6147" idx="3"/>
            <a:endCxn id="6150" idx="1"/>
          </p:cNvCxnSpPr>
          <p:nvPr/>
        </p:nvCxnSpPr>
        <p:spPr bwMode="auto">
          <a:xfrm>
            <a:off x="4423064" y="5086147"/>
            <a:ext cx="346363"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p:cNvCxnSpPr>
            <a:stCxn id="6150" idx="3"/>
            <a:endCxn id="6151" idx="1"/>
          </p:cNvCxnSpPr>
          <p:nvPr/>
        </p:nvCxnSpPr>
        <p:spPr bwMode="auto">
          <a:xfrm>
            <a:off x="6826827" y="5086147"/>
            <a:ext cx="335973"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9994143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ym typeface="Webdings"/>
              </a:rPr>
              <a:t> </a:t>
            </a:r>
            <a:r>
              <a:rPr lang="en-US" sz="3200" u="sng" dirty="0" smtClean="0">
                <a:sym typeface="Webdings"/>
              </a:rPr>
              <a:t> </a:t>
            </a:r>
            <a:r>
              <a:rPr lang="en-US" sz="3200" u="sng" dirty="0" err="1" smtClean="0">
                <a:solidFill>
                  <a:schemeClr val="tx1"/>
                </a:solidFill>
              </a:rPr>
              <a:t>Chuẩn</a:t>
            </a:r>
            <a:r>
              <a:rPr lang="en-US" sz="3200" u="sng" dirty="0" smtClean="0">
                <a:solidFill>
                  <a:schemeClr val="tx1"/>
                </a:solidFill>
              </a:rPr>
              <a:t> </a:t>
            </a:r>
            <a:r>
              <a:rPr lang="en-US" sz="3200" u="sng" dirty="0" err="1" smtClean="0">
                <a:solidFill>
                  <a:schemeClr val="tx1"/>
                </a:solidFill>
              </a:rPr>
              <a:t>mực</a:t>
            </a:r>
            <a:r>
              <a:rPr lang="en-US" sz="3200" u="sng" dirty="0" smtClean="0">
                <a:solidFill>
                  <a:schemeClr val="tx1"/>
                </a:solidFill>
              </a:rPr>
              <a:t> </a:t>
            </a:r>
            <a:r>
              <a:rPr lang="en-US" sz="3200" u="sng" dirty="0" err="1" smtClean="0">
                <a:solidFill>
                  <a:schemeClr val="tx1"/>
                </a:solidFill>
              </a:rPr>
              <a:t>nhóm</a:t>
            </a:r>
            <a:endParaRPr lang="en-US" sz="3200" u="sng" dirty="0">
              <a:solidFill>
                <a:schemeClr val="tx1"/>
              </a:solidFill>
            </a:endParaRPr>
          </a:p>
        </p:txBody>
      </p:sp>
      <p:sp>
        <p:nvSpPr>
          <p:cNvPr id="3" name="Content Placeholder 2"/>
          <p:cNvSpPr>
            <a:spLocks noGrp="1"/>
          </p:cNvSpPr>
          <p:nvPr>
            <p:ph idx="1"/>
          </p:nvPr>
        </p:nvSpPr>
        <p:spPr>
          <a:xfrm>
            <a:off x="457200" y="1143000"/>
            <a:ext cx="8458200" cy="4530725"/>
          </a:xfrm>
        </p:spPr>
        <p:txBody>
          <a:bodyPr/>
          <a:lstStyle/>
          <a:p>
            <a:r>
              <a:rPr lang="en-US" sz="2800" dirty="0" err="1">
                <a:effectLst/>
              </a:rPr>
              <a:t>Trong</a:t>
            </a:r>
            <a:r>
              <a:rPr lang="en-US" sz="2800" dirty="0">
                <a:effectLst/>
              </a:rPr>
              <a:t> </a:t>
            </a:r>
            <a:r>
              <a:rPr lang="en-US" sz="2800" dirty="0" err="1">
                <a:effectLst/>
              </a:rPr>
              <a:t>mỗi</a:t>
            </a:r>
            <a:r>
              <a:rPr lang="en-US" sz="2800" dirty="0">
                <a:effectLst/>
              </a:rPr>
              <a:t> </a:t>
            </a:r>
            <a:r>
              <a:rPr lang="en-US" sz="2800" dirty="0" err="1">
                <a:effectLst/>
              </a:rPr>
              <a:t>nhóm</a:t>
            </a:r>
            <a:r>
              <a:rPr lang="en-US" sz="2800" dirty="0">
                <a:effectLst/>
              </a:rPr>
              <a:t> </a:t>
            </a:r>
            <a:r>
              <a:rPr lang="en-US" sz="2800" dirty="0" err="1">
                <a:effectLst/>
              </a:rPr>
              <a:t>có</a:t>
            </a:r>
            <a:r>
              <a:rPr lang="en-US" sz="2800" dirty="0">
                <a:effectLst/>
              </a:rPr>
              <a:t> </a:t>
            </a:r>
            <a:r>
              <a:rPr lang="en-US" sz="2800" dirty="0" err="1">
                <a:effectLst/>
              </a:rPr>
              <a:t>một</a:t>
            </a:r>
            <a:r>
              <a:rPr lang="en-US" sz="2800" dirty="0">
                <a:effectLst/>
              </a:rPr>
              <a:t> </a:t>
            </a:r>
            <a:r>
              <a:rPr lang="en-US" sz="2800" dirty="0" err="1">
                <a:effectLst/>
              </a:rPr>
              <a:t>hệ</a:t>
            </a:r>
            <a:r>
              <a:rPr lang="en-US" sz="2800" dirty="0">
                <a:effectLst/>
              </a:rPr>
              <a:t> </a:t>
            </a:r>
            <a:r>
              <a:rPr lang="en-US" sz="2800" dirty="0" err="1">
                <a:effectLst/>
              </a:rPr>
              <a:t>thống</a:t>
            </a:r>
            <a:r>
              <a:rPr lang="en-US" sz="2800" dirty="0">
                <a:effectLst/>
              </a:rPr>
              <a:t> </a:t>
            </a:r>
            <a:r>
              <a:rPr lang="en-US" sz="2800" dirty="0" err="1">
                <a:effectLst/>
              </a:rPr>
              <a:t>những</a:t>
            </a:r>
            <a:r>
              <a:rPr lang="en-US" sz="2800" dirty="0">
                <a:effectLst/>
              </a:rPr>
              <a:t> qui </a:t>
            </a:r>
            <a:r>
              <a:rPr lang="en-US" sz="2800" dirty="0" err="1">
                <a:effectLst/>
              </a:rPr>
              <a:t>định</a:t>
            </a:r>
            <a:r>
              <a:rPr lang="en-US" sz="2800" dirty="0">
                <a:effectLst/>
              </a:rPr>
              <a:t> </a:t>
            </a:r>
            <a:r>
              <a:rPr lang="en-US" sz="2800" dirty="0" err="1">
                <a:effectLst/>
              </a:rPr>
              <a:t>và</a:t>
            </a:r>
            <a:r>
              <a:rPr lang="en-US" sz="2800" dirty="0">
                <a:effectLst/>
              </a:rPr>
              <a:t> </a:t>
            </a:r>
            <a:r>
              <a:rPr lang="en-US" sz="2800" dirty="0" err="1">
                <a:effectLst/>
              </a:rPr>
              <a:t>những</a:t>
            </a:r>
            <a:r>
              <a:rPr lang="en-US" sz="2800" dirty="0">
                <a:effectLst/>
              </a:rPr>
              <a:t> </a:t>
            </a:r>
            <a:r>
              <a:rPr lang="en-US" sz="2800" dirty="0" err="1">
                <a:effectLst/>
              </a:rPr>
              <a:t>mong</a:t>
            </a:r>
            <a:r>
              <a:rPr lang="en-US" sz="2800" dirty="0">
                <a:effectLst/>
              </a:rPr>
              <a:t> </a:t>
            </a:r>
            <a:r>
              <a:rPr lang="en-US" sz="2800" dirty="0" err="1">
                <a:effectLst/>
              </a:rPr>
              <a:t>mỏi</a:t>
            </a:r>
            <a:r>
              <a:rPr lang="en-US" sz="2800" dirty="0">
                <a:effectLst/>
              </a:rPr>
              <a:t> </a:t>
            </a:r>
            <a:r>
              <a:rPr lang="en-US" sz="2800" dirty="0" err="1">
                <a:effectLst/>
              </a:rPr>
              <a:t>yêu</a:t>
            </a:r>
            <a:r>
              <a:rPr lang="en-US" sz="2800" dirty="0">
                <a:effectLst/>
              </a:rPr>
              <a:t> </a:t>
            </a:r>
            <a:r>
              <a:rPr lang="en-US" sz="2800" dirty="0" err="1">
                <a:effectLst/>
              </a:rPr>
              <a:t>cầu</a:t>
            </a:r>
            <a:r>
              <a:rPr lang="en-US" sz="2800" dirty="0">
                <a:effectLst/>
              </a:rPr>
              <a:t> </a:t>
            </a:r>
            <a:r>
              <a:rPr lang="en-US" sz="2800" dirty="0" err="1">
                <a:effectLst/>
              </a:rPr>
              <a:t>các</a:t>
            </a:r>
            <a:r>
              <a:rPr lang="en-US" sz="2800" dirty="0">
                <a:effectLst/>
              </a:rPr>
              <a:t> </a:t>
            </a:r>
            <a:r>
              <a:rPr lang="en-US" sz="2800" dirty="0" err="1">
                <a:effectLst/>
              </a:rPr>
              <a:t>thành</a:t>
            </a:r>
            <a:r>
              <a:rPr lang="en-US" sz="2800" dirty="0">
                <a:effectLst/>
              </a:rPr>
              <a:t> </a:t>
            </a:r>
            <a:r>
              <a:rPr lang="en-US" sz="2800" dirty="0" err="1">
                <a:effectLst/>
              </a:rPr>
              <a:t>viên</a:t>
            </a:r>
            <a:r>
              <a:rPr lang="en-US" sz="2800" dirty="0">
                <a:effectLst/>
              </a:rPr>
              <a:t> </a:t>
            </a:r>
            <a:r>
              <a:rPr lang="en-US" sz="2800" dirty="0" err="1">
                <a:effectLst/>
              </a:rPr>
              <a:t>của</a:t>
            </a:r>
            <a:r>
              <a:rPr lang="en-US" sz="2800" dirty="0">
                <a:effectLst/>
              </a:rPr>
              <a:t> </a:t>
            </a:r>
            <a:r>
              <a:rPr lang="en-US" sz="2800" dirty="0" err="1">
                <a:effectLst/>
              </a:rPr>
              <a:t>nó</a:t>
            </a:r>
            <a:r>
              <a:rPr lang="en-US" sz="2800" dirty="0">
                <a:effectLst/>
              </a:rPr>
              <a:t> </a:t>
            </a:r>
            <a:r>
              <a:rPr lang="en-US" sz="2800" dirty="0" err="1">
                <a:effectLst/>
              </a:rPr>
              <a:t>phải</a:t>
            </a:r>
            <a:r>
              <a:rPr lang="en-US" sz="2800" dirty="0">
                <a:effectLst/>
              </a:rPr>
              <a:t> </a:t>
            </a:r>
            <a:r>
              <a:rPr lang="en-US" sz="2800" dirty="0" err="1">
                <a:effectLst/>
              </a:rPr>
              <a:t>thực</a:t>
            </a:r>
            <a:r>
              <a:rPr lang="en-US" sz="2800" dirty="0">
                <a:effectLst/>
              </a:rPr>
              <a:t> </a:t>
            </a:r>
            <a:r>
              <a:rPr lang="en-US" sz="2800" dirty="0" err="1">
                <a:effectLst/>
              </a:rPr>
              <a:t>hiện</a:t>
            </a:r>
            <a:r>
              <a:rPr lang="en-US" sz="2800" dirty="0">
                <a:effectLst/>
              </a:rPr>
              <a:t> </a:t>
            </a:r>
            <a:r>
              <a:rPr lang="en-US" sz="2800" dirty="0" err="1">
                <a:effectLst/>
              </a:rPr>
              <a:t>và</a:t>
            </a:r>
            <a:r>
              <a:rPr lang="en-US" sz="2800" dirty="0">
                <a:effectLst/>
              </a:rPr>
              <a:t> </a:t>
            </a:r>
            <a:r>
              <a:rPr lang="en-US" sz="2800" dirty="0" err="1">
                <a:effectLst/>
              </a:rPr>
              <a:t>quyết</a:t>
            </a:r>
            <a:r>
              <a:rPr lang="en-US" sz="2800" dirty="0">
                <a:effectLst/>
              </a:rPr>
              <a:t> </a:t>
            </a:r>
            <a:r>
              <a:rPr lang="en-US" sz="2800" dirty="0" err="1">
                <a:effectLst/>
              </a:rPr>
              <a:t>tâm</a:t>
            </a:r>
            <a:r>
              <a:rPr lang="en-US" sz="2800" dirty="0">
                <a:effectLst/>
              </a:rPr>
              <a:t> </a:t>
            </a:r>
            <a:r>
              <a:rPr lang="en-US" sz="2800" dirty="0" err="1">
                <a:effectLst/>
              </a:rPr>
              <a:t>thực</a:t>
            </a:r>
            <a:r>
              <a:rPr lang="en-US" sz="2800" dirty="0">
                <a:effectLst/>
              </a:rPr>
              <a:t> </a:t>
            </a:r>
            <a:r>
              <a:rPr lang="en-US" sz="2800" dirty="0" err="1">
                <a:effectLst/>
              </a:rPr>
              <a:t>hiện</a:t>
            </a:r>
            <a:r>
              <a:rPr lang="en-US" sz="2800" dirty="0">
                <a:effectLst/>
              </a:rPr>
              <a:t>. </a:t>
            </a:r>
            <a:r>
              <a:rPr lang="en-US" sz="2800" dirty="0" err="1">
                <a:effectLst/>
              </a:rPr>
              <a:t>Đó</a:t>
            </a:r>
            <a:r>
              <a:rPr lang="en-US" sz="2800" dirty="0">
                <a:effectLst/>
              </a:rPr>
              <a:t> </a:t>
            </a:r>
            <a:r>
              <a:rPr lang="en-US" sz="2800" dirty="0" err="1">
                <a:effectLst/>
              </a:rPr>
              <a:t>là</a:t>
            </a:r>
            <a:r>
              <a:rPr lang="en-US" sz="2800" dirty="0">
                <a:effectLst/>
              </a:rPr>
              <a:t> </a:t>
            </a:r>
            <a:r>
              <a:rPr lang="en-US" sz="2800" dirty="0" err="1">
                <a:effectLst/>
              </a:rPr>
              <a:t>những</a:t>
            </a:r>
            <a:r>
              <a:rPr lang="en-US" sz="2800" dirty="0">
                <a:effectLst/>
              </a:rPr>
              <a:t> </a:t>
            </a:r>
            <a:r>
              <a:rPr lang="en-US" sz="2800" i="1" dirty="0" err="1">
                <a:effectLst/>
              </a:rPr>
              <a:t>chuẩn</a:t>
            </a:r>
            <a:r>
              <a:rPr lang="en-US" sz="2800" i="1" dirty="0">
                <a:effectLst/>
              </a:rPr>
              <a:t> </a:t>
            </a:r>
            <a:r>
              <a:rPr lang="en-US" sz="2800" i="1" dirty="0" err="1">
                <a:effectLst/>
              </a:rPr>
              <a:t>mực</a:t>
            </a:r>
            <a:r>
              <a:rPr lang="en-US" sz="2800" i="1" dirty="0">
                <a:effectLst/>
              </a:rPr>
              <a:t> </a:t>
            </a:r>
            <a:r>
              <a:rPr lang="en-US" sz="2800" i="1" dirty="0" err="1" smtClean="0">
                <a:effectLst/>
              </a:rPr>
              <a:t>nhóm</a:t>
            </a:r>
            <a:r>
              <a:rPr lang="en-US" sz="2800" i="1" dirty="0">
                <a:effectLst/>
              </a:rPr>
              <a:t>.</a:t>
            </a:r>
            <a:endParaRPr lang="en-US" sz="2800" i="1" dirty="0" smtClean="0">
              <a:effectLst/>
            </a:endParaRPr>
          </a:p>
          <a:p>
            <a:r>
              <a:rPr lang="en-US" dirty="0" err="1" smtClean="0"/>
              <a:t>Ví</a:t>
            </a:r>
            <a:r>
              <a:rPr lang="en-US" dirty="0" smtClean="0"/>
              <a:t> </a:t>
            </a:r>
            <a:r>
              <a:rPr lang="en-US" dirty="0" err="1" smtClean="0"/>
              <a:t>dụ</a:t>
            </a:r>
            <a:r>
              <a:rPr lang="en-US" dirty="0" smtClean="0"/>
              <a:t>: </a:t>
            </a:r>
            <a:r>
              <a:rPr lang="en-US" dirty="0" err="1" smtClean="0"/>
              <a:t>Đi</a:t>
            </a:r>
            <a:r>
              <a:rPr lang="en-US" dirty="0" smtClean="0"/>
              <a:t> </a:t>
            </a:r>
            <a:r>
              <a:rPr lang="en-US" dirty="0" err="1" smtClean="0"/>
              <a:t>học</a:t>
            </a:r>
            <a:r>
              <a:rPr lang="en-US" dirty="0" smtClean="0"/>
              <a:t> </a:t>
            </a:r>
            <a:r>
              <a:rPr lang="en-US" dirty="0" err="1" smtClean="0"/>
              <a:t>đúng</a:t>
            </a:r>
            <a:r>
              <a:rPr lang="en-US" dirty="0" smtClean="0"/>
              <a:t> </a:t>
            </a:r>
            <a:r>
              <a:rPr lang="en-US" dirty="0" err="1" smtClean="0"/>
              <a:t>giờ</a:t>
            </a:r>
            <a:r>
              <a:rPr lang="en-US" dirty="0" smtClean="0"/>
              <a:t>, </a:t>
            </a:r>
            <a:r>
              <a:rPr lang="en-US" dirty="0" err="1" smtClean="0"/>
              <a:t>mặc</a:t>
            </a:r>
            <a:r>
              <a:rPr lang="en-US" dirty="0" smtClean="0"/>
              <a:t> </a:t>
            </a:r>
            <a:r>
              <a:rPr lang="en-US" dirty="0" err="1" smtClean="0"/>
              <a:t>đồng</a:t>
            </a:r>
            <a:r>
              <a:rPr lang="en-US" dirty="0" smtClean="0"/>
              <a:t> </a:t>
            </a:r>
            <a:r>
              <a:rPr lang="en-US" dirty="0" err="1" smtClean="0"/>
              <a:t>phục</a:t>
            </a:r>
            <a:r>
              <a:rPr lang="en-US" dirty="0" smtClean="0"/>
              <a:t> </a:t>
            </a:r>
            <a:r>
              <a:rPr lang="en-US" dirty="0" err="1" smtClean="0"/>
              <a:t>của</a:t>
            </a:r>
            <a:r>
              <a:rPr lang="en-US" dirty="0" smtClean="0"/>
              <a:t> </a:t>
            </a:r>
            <a:r>
              <a:rPr lang="en-US" dirty="0" err="1" smtClean="0"/>
              <a:t>trường</a:t>
            </a:r>
            <a:r>
              <a:rPr lang="en-US" dirty="0" smtClean="0"/>
              <a:t>, </a:t>
            </a:r>
            <a:r>
              <a:rPr lang="en-US" dirty="0" err="1" smtClean="0"/>
              <a:t>mang</a:t>
            </a:r>
            <a:r>
              <a:rPr lang="en-US" dirty="0" smtClean="0"/>
              <a:t> </a:t>
            </a:r>
            <a:r>
              <a:rPr lang="en-US" dirty="0" err="1" smtClean="0"/>
              <a:t>bảng</a:t>
            </a:r>
            <a:r>
              <a:rPr lang="en-US" dirty="0" smtClean="0"/>
              <a:t> </a:t>
            </a:r>
            <a:r>
              <a:rPr lang="en-US" dirty="0" err="1" smtClean="0"/>
              <a:t>tên</a:t>
            </a:r>
            <a:r>
              <a:rPr lang="en-US" dirty="0" smtClean="0"/>
              <a:t>…</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190999"/>
            <a:ext cx="3124200" cy="2209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4190999"/>
            <a:ext cx="3048000" cy="2216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92547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530725"/>
          </a:xfrm>
        </p:spPr>
        <p:txBody>
          <a:bodyPr/>
          <a:lstStyle/>
          <a:p>
            <a:r>
              <a:rPr lang="en-US" dirty="0">
                <a:effectLst/>
              </a:rPr>
              <a:t> Theo </a:t>
            </a:r>
            <a:r>
              <a:rPr lang="en-US" dirty="0" err="1" smtClean="0">
                <a:effectLst/>
              </a:rPr>
              <a:t>G.N.Fischer</a:t>
            </a:r>
            <a:r>
              <a:rPr lang="en-US" dirty="0" smtClean="0">
                <a:effectLst/>
              </a:rPr>
              <a:t>:</a:t>
            </a:r>
            <a:r>
              <a:rPr lang="en-US" dirty="0">
                <a:effectLst/>
              </a:rPr>
              <a:t> </a:t>
            </a:r>
            <a:r>
              <a:rPr lang="en-US" dirty="0" err="1" smtClean="0">
                <a:effectLst/>
              </a:rPr>
              <a:t>chuẩn</a:t>
            </a:r>
            <a:r>
              <a:rPr lang="en-US" dirty="0" smtClean="0">
                <a:effectLst/>
              </a:rPr>
              <a:t> </a:t>
            </a:r>
            <a:r>
              <a:rPr lang="en-US" dirty="0" err="1">
                <a:effectLst/>
              </a:rPr>
              <a:t>mực</a:t>
            </a:r>
            <a:r>
              <a:rPr lang="en-US" dirty="0">
                <a:effectLst/>
              </a:rPr>
              <a:t> </a:t>
            </a:r>
            <a:r>
              <a:rPr lang="en-US" dirty="0" err="1">
                <a:effectLst/>
              </a:rPr>
              <a:t>là</a:t>
            </a:r>
            <a:r>
              <a:rPr lang="en-US" dirty="0">
                <a:effectLst/>
              </a:rPr>
              <a:t> </a:t>
            </a:r>
            <a:r>
              <a:rPr lang="en-US" dirty="0" err="1">
                <a:effectLst/>
              </a:rPr>
              <a:t>một</a:t>
            </a:r>
            <a:r>
              <a:rPr lang="en-US" dirty="0">
                <a:effectLst/>
              </a:rPr>
              <a:t> qui </a:t>
            </a:r>
            <a:r>
              <a:rPr lang="en-US" dirty="0" err="1">
                <a:effectLst/>
              </a:rPr>
              <a:t>tắc</a:t>
            </a:r>
            <a:r>
              <a:rPr lang="en-US" dirty="0">
                <a:effectLst/>
              </a:rPr>
              <a:t> </a:t>
            </a:r>
            <a:r>
              <a:rPr lang="en-US" dirty="0" err="1">
                <a:effectLst/>
              </a:rPr>
              <a:t>rõ</a:t>
            </a:r>
            <a:r>
              <a:rPr lang="en-US" dirty="0">
                <a:effectLst/>
              </a:rPr>
              <a:t> </a:t>
            </a:r>
            <a:r>
              <a:rPr lang="en-US" dirty="0" err="1">
                <a:effectLst/>
              </a:rPr>
              <a:t>ràng</a:t>
            </a:r>
            <a:r>
              <a:rPr lang="en-US" dirty="0">
                <a:effectLst/>
              </a:rPr>
              <a:t> hay </a:t>
            </a:r>
            <a:r>
              <a:rPr lang="en-US" dirty="0" err="1">
                <a:effectLst/>
              </a:rPr>
              <a:t>ngấm</a:t>
            </a:r>
            <a:r>
              <a:rPr lang="en-US" dirty="0">
                <a:effectLst/>
              </a:rPr>
              <a:t> </a:t>
            </a:r>
            <a:r>
              <a:rPr lang="en-US" dirty="0" err="1">
                <a:effectLst/>
              </a:rPr>
              <a:t>ngầm</a:t>
            </a:r>
            <a:r>
              <a:rPr lang="en-US" dirty="0">
                <a:effectLst/>
              </a:rPr>
              <a:t> </a:t>
            </a:r>
            <a:r>
              <a:rPr lang="en-US" dirty="0" err="1">
                <a:effectLst/>
              </a:rPr>
              <a:t>nhằm</a:t>
            </a:r>
            <a:r>
              <a:rPr lang="en-US" dirty="0">
                <a:effectLst/>
              </a:rPr>
              <a:t> </a:t>
            </a:r>
            <a:r>
              <a:rPr lang="en-US" dirty="0" err="1">
                <a:effectLst/>
              </a:rPr>
              <a:t>áp</a:t>
            </a:r>
            <a:r>
              <a:rPr lang="en-US" dirty="0">
                <a:effectLst/>
              </a:rPr>
              <a:t> </a:t>
            </a:r>
            <a:r>
              <a:rPr lang="en-US" dirty="0" err="1">
                <a:effectLst/>
              </a:rPr>
              <a:t>dụng</a:t>
            </a:r>
            <a:r>
              <a:rPr lang="en-US" dirty="0">
                <a:effectLst/>
              </a:rPr>
              <a:t> </a:t>
            </a:r>
            <a:r>
              <a:rPr lang="en-US" dirty="0" err="1">
                <a:effectLst/>
              </a:rPr>
              <a:t>một</a:t>
            </a:r>
            <a:r>
              <a:rPr lang="en-US" dirty="0">
                <a:effectLst/>
              </a:rPr>
              <a:t> </a:t>
            </a:r>
            <a:r>
              <a:rPr lang="en-US" dirty="0" err="1">
                <a:effectLst/>
              </a:rPr>
              <a:t>phương</a:t>
            </a:r>
            <a:r>
              <a:rPr lang="en-US" dirty="0">
                <a:effectLst/>
              </a:rPr>
              <a:t> </a:t>
            </a:r>
            <a:r>
              <a:rPr lang="en-US" dirty="0" err="1">
                <a:effectLst/>
              </a:rPr>
              <a:t>thức</a:t>
            </a:r>
            <a:r>
              <a:rPr lang="en-US" dirty="0">
                <a:effectLst/>
              </a:rPr>
              <a:t> </a:t>
            </a:r>
            <a:r>
              <a:rPr lang="en-US" dirty="0" err="1">
                <a:effectLst/>
              </a:rPr>
              <a:t>hành</a:t>
            </a:r>
            <a:r>
              <a:rPr lang="en-US" dirty="0">
                <a:effectLst/>
              </a:rPr>
              <a:t> vi </a:t>
            </a:r>
            <a:r>
              <a:rPr lang="en-US" dirty="0" err="1">
                <a:effectLst/>
              </a:rPr>
              <a:t>xã</a:t>
            </a:r>
            <a:r>
              <a:rPr lang="en-US" dirty="0">
                <a:effectLst/>
              </a:rPr>
              <a:t> </a:t>
            </a:r>
            <a:r>
              <a:rPr lang="en-US" dirty="0" err="1">
                <a:effectLst/>
              </a:rPr>
              <a:t>hội</a:t>
            </a:r>
            <a:r>
              <a:rPr lang="en-US" dirty="0">
                <a:effectLst/>
              </a:rPr>
              <a:t> </a:t>
            </a:r>
            <a:r>
              <a:rPr lang="en-US" dirty="0" err="1">
                <a:effectLst/>
              </a:rPr>
              <a:t>có</a:t>
            </a:r>
            <a:r>
              <a:rPr lang="en-US" dirty="0">
                <a:effectLst/>
              </a:rPr>
              <a:t> </a:t>
            </a:r>
            <a:r>
              <a:rPr lang="en-US" dirty="0" err="1">
                <a:effectLst/>
              </a:rPr>
              <a:t>tổ</a:t>
            </a:r>
            <a:r>
              <a:rPr lang="en-US" dirty="0">
                <a:effectLst/>
              </a:rPr>
              <a:t> </a:t>
            </a:r>
            <a:r>
              <a:rPr lang="en-US" dirty="0" err="1">
                <a:effectLst/>
              </a:rPr>
              <a:t>chức</a:t>
            </a:r>
            <a:r>
              <a:rPr lang="en-US" dirty="0">
                <a:effectLst/>
              </a:rPr>
              <a:t> </a:t>
            </a:r>
            <a:r>
              <a:rPr lang="en-US" dirty="0" err="1">
                <a:effectLst/>
              </a:rPr>
              <a:t>một</a:t>
            </a:r>
            <a:r>
              <a:rPr lang="en-US" dirty="0">
                <a:effectLst/>
              </a:rPr>
              <a:t> </a:t>
            </a:r>
            <a:r>
              <a:rPr lang="en-US" dirty="0" err="1">
                <a:effectLst/>
              </a:rPr>
              <a:t>cách</a:t>
            </a:r>
            <a:r>
              <a:rPr lang="en-US" dirty="0">
                <a:effectLst/>
              </a:rPr>
              <a:t> </a:t>
            </a:r>
            <a:r>
              <a:rPr lang="en-US" dirty="0" err="1">
                <a:effectLst/>
              </a:rPr>
              <a:t>ít</a:t>
            </a:r>
            <a:r>
              <a:rPr lang="en-US" dirty="0">
                <a:effectLst/>
              </a:rPr>
              <a:t> hay </a:t>
            </a:r>
            <a:r>
              <a:rPr lang="en-US" dirty="0" err="1">
                <a:effectLst/>
              </a:rPr>
              <a:t>nhiều</a:t>
            </a:r>
            <a:r>
              <a:rPr lang="en-US" dirty="0">
                <a:effectLst/>
              </a:rPr>
              <a:t> </a:t>
            </a:r>
            <a:r>
              <a:rPr lang="en-US" dirty="0" err="1">
                <a:effectLst/>
              </a:rPr>
              <a:t>hàm</a:t>
            </a:r>
            <a:r>
              <a:rPr lang="en-US" dirty="0">
                <a:effectLst/>
              </a:rPr>
              <a:t> </a:t>
            </a:r>
            <a:r>
              <a:rPr lang="en-US" dirty="0" err="1">
                <a:effectLst/>
              </a:rPr>
              <a:t>xúc</a:t>
            </a:r>
            <a:r>
              <a:rPr lang="en-US" dirty="0">
                <a:effectLst/>
              </a:rPr>
              <a:t>. </a:t>
            </a:r>
            <a:r>
              <a:rPr lang="en-US" dirty="0" err="1">
                <a:effectLst/>
              </a:rPr>
              <a:t>Nó</a:t>
            </a:r>
            <a:r>
              <a:rPr lang="en-US" dirty="0">
                <a:effectLst/>
              </a:rPr>
              <a:t> </a:t>
            </a:r>
            <a:r>
              <a:rPr lang="en-US" dirty="0" err="1">
                <a:effectLst/>
              </a:rPr>
              <a:t>được</a:t>
            </a:r>
            <a:r>
              <a:rPr lang="en-US" dirty="0">
                <a:effectLst/>
              </a:rPr>
              <a:t> </a:t>
            </a:r>
            <a:r>
              <a:rPr lang="en-US" dirty="0" err="1">
                <a:effectLst/>
              </a:rPr>
              <a:t>xác</a:t>
            </a:r>
            <a:r>
              <a:rPr lang="en-US" dirty="0">
                <a:effectLst/>
              </a:rPr>
              <a:t> </a:t>
            </a:r>
            <a:r>
              <a:rPr lang="en-US" dirty="0" err="1">
                <a:effectLst/>
              </a:rPr>
              <a:t>định</a:t>
            </a:r>
            <a:r>
              <a:rPr lang="en-US" dirty="0">
                <a:effectLst/>
              </a:rPr>
              <a:t> </a:t>
            </a:r>
            <a:r>
              <a:rPr lang="en-US" dirty="0" err="1">
                <a:effectLst/>
              </a:rPr>
              <a:t>như</a:t>
            </a:r>
            <a:r>
              <a:rPr lang="en-US" dirty="0">
                <a:effectLst/>
              </a:rPr>
              <a:t> </a:t>
            </a:r>
            <a:r>
              <a:rPr lang="en-US" dirty="0" err="1">
                <a:effectLst/>
              </a:rPr>
              <a:t>một</a:t>
            </a:r>
            <a:r>
              <a:rPr lang="en-US" dirty="0">
                <a:effectLst/>
              </a:rPr>
              <a:t> </a:t>
            </a:r>
            <a:r>
              <a:rPr lang="en-US" dirty="0" err="1">
                <a:effectLst/>
              </a:rPr>
              <a:t>tập</a:t>
            </a:r>
            <a:r>
              <a:rPr lang="en-US" dirty="0">
                <a:effectLst/>
              </a:rPr>
              <a:t> </a:t>
            </a:r>
            <a:r>
              <a:rPr lang="en-US" dirty="0" err="1">
                <a:effectLst/>
              </a:rPr>
              <a:t>hợp</a:t>
            </a:r>
            <a:r>
              <a:rPr lang="en-US" dirty="0">
                <a:effectLst/>
              </a:rPr>
              <a:t> </a:t>
            </a:r>
            <a:r>
              <a:rPr lang="en-US" dirty="0" err="1">
                <a:effectLst/>
              </a:rPr>
              <a:t>các</a:t>
            </a:r>
            <a:r>
              <a:rPr lang="en-US" dirty="0">
                <a:effectLst/>
              </a:rPr>
              <a:t> </a:t>
            </a:r>
            <a:r>
              <a:rPr lang="en-US" dirty="0" err="1">
                <a:effectLst/>
              </a:rPr>
              <a:t>giá</a:t>
            </a:r>
            <a:r>
              <a:rPr lang="en-US" dirty="0">
                <a:effectLst/>
              </a:rPr>
              <a:t> </a:t>
            </a:r>
            <a:r>
              <a:rPr lang="en-US" dirty="0" err="1">
                <a:effectLst/>
              </a:rPr>
              <a:t>trị</a:t>
            </a:r>
            <a:r>
              <a:rPr lang="en-US" dirty="0">
                <a:effectLst/>
              </a:rPr>
              <a:t> </a:t>
            </a:r>
            <a:r>
              <a:rPr lang="en-US" dirty="0" err="1">
                <a:effectLst/>
              </a:rPr>
              <a:t>có</a:t>
            </a:r>
            <a:r>
              <a:rPr lang="en-US" dirty="0">
                <a:effectLst/>
              </a:rPr>
              <a:t> </a:t>
            </a:r>
            <a:r>
              <a:rPr lang="en-US" dirty="0" err="1">
                <a:effectLst/>
              </a:rPr>
              <a:t>sức</a:t>
            </a:r>
            <a:r>
              <a:rPr lang="en-US" dirty="0">
                <a:effectLst/>
              </a:rPr>
              <a:t> chi </a:t>
            </a:r>
            <a:r>
              <a:rPr lang="en-US" dirty="0" err="1">
                <a:effectLst/>
              </a:rPr>
              <a:t>phối</a:t>
            </a:r>
            <a:r>
              <a:rPr lang="en-US" dirty="0">
                <a:effectLst/>
              </a:rPr>
              <a:t> </a:t>
            </a:r>
            <a:r>
              <a:rPr lang="en-US" dirty="0" err="1">
                <a:effectLst/>
              </a:rPr>
              <a:t>rộng</a:t>
            </a:r>
            <a:r>
              <a:rPr lang="en-US" dirty="0">
                <a:effectLst/>
              </a:rPr>
              <a:t> </a:t>
            </a:r>
            <a:r>
              <a:rPr lang="en-US" dirty="0" err="1">
                <a:effectLst/>
              </a:rPr>
              <a:t>rãi</a:t>
            </a:r>
            <a:r>
              <a:rPr lang="en-US" dirty="0">
                <a:effectLst/>
              </a:rPr>
              <a:t> </a:t>
            </a:r>
            <a:r>
              <a:rPr lang="en-US" dirty="0" err="1">
                <a:effectLst/>
              </a:rPr>
              <a:t>được</a:t>
            </a:r>
            <a:r>
              <a:rPr lang="en-US" dirty="0">
                <a:effectLst/>
              </a:rPr>
              <a:t> </a:t>
            </a:r>
            <a:r>
              <a:rPr lang="en-US" dirty="0" err="1">
                <a:effectLst/>
              </a:rPr>
              <a:t>tuân</a:t>
            </a:r>
            <a:r>
              <a:rPr lang="en-US" dirty="0">
                <a:effectLst/>
              </a:rPr>
              <a:t> </a:t>
            </a:r>
            <a:r>
              <a:rPr lang="en-US" dirty="0" err="1">
                <a:effectLst/>
              </a:rPr>
              <a:t>thủ</a:t>
            </a:r>
            <a:r>
              <a:rPr lang="en-US" dirty="0">
                <a:effectLst/>
              </a:rPr>
              <a:t> </a:t>
            </a:r>
            <a:r>
              <a:rPr lang="en-US" dirty="0" err="1">
                <a:effectLst/>
              </a:rPr>
              <a:t>trong</a:t>
            </a:r>
            <a:r>
              <a:rPr lang="en-US" dirty="0">
                <a:effectLst/>
              </a:rPr>
              <a:t> </a:t>
            </a:r>
            <a:r>
              <a:rPr lang="en-US" dirty="0" err="1">
                <a:effectLst/>
              </a:rPr>
              <a:t>một</a:t>
            </a:r>
            <a:r>
              <a:rPr lang="en-US" dirty="0">
                <a:effectLst/>
              </a:rPr>
              <a:t> </a:t>
            </a:r>
            <a:r>
              <a:rPr lang="en-US" dirty="0" err="1">
                <a:effectLst/>
              </a:rPr>
              <a:t>xã</a:t>
            </a:r>
            <a:r>
              <a:rPr lang="en-US" dirty="0">
                <a:effectLst/>
              </a:rPr>
              <a:t> </a:t>
            </a:r>
            <a:r>
              <a:rPr lang="en-US" dirty="0" err="1">
                <a:effectLst/>
              </a:rPr>
              <a:t>hội</a:t>
            </a:r>
            <a:r>
              <a:rPr lang="en-US" dirty="0">
                <a:effectLst/>
              </a:rPr>
              <a:t> </a:t>
            </a:r>
            <a:r>
              <a:rPr lang="en-US" dirty="0" err="1">
                <a:effectLst/>
              </a:rPr>
              <a:t>nhất</a:t>
            </a:r>
            <a:r>
              <a:rPr lang="en-US" dirty="0">
                <a:effectLst/>
              </a:rPr>
              <a:t> </a:t>
            </a:r>
            <a:r>
              <a:rPr lang="en-US" dirty="0" err="1">
                <a:effectLst/>
              </a:rPr>
              <a:t>định.Nó</a:t>
            </a:r>
            <a:r>
              <a:rPr lang="en-US" dirty="0">
                <a:effectLst/>
              </a:rPr>
              <a:t> </a:t>
            </a:r>
            <a:r>
              <a:rPr lang="en-US" dirty="0" err="1">
                <a:effectLst/>
              </a:rPr>
              <a:t>chú</a:t>
            </a:r>
            <a:r>
              <a:rPr lang="en-US" dirty="0">
                <a:effectLst/>
              </a:rPr>
              <a:t> </a:t>
            </a:r>
            <a:r>
              <a:rPr lang="en-US" dirty="0" err="1">
                <a:effectLst/>
              </a:rPr>
              <a:t>trọng</a:t>
            </a:r>
            <a:r>
              <a:rPr lang="en-US" dirty="0">
                <a:effectLst/>
              </a:rPr>
              <a:t> </a:t>
            </a:r>
            <a:r>
              <a:rPr lang="en-US" dirty="0" err="1">
                <a:effectLst/>
              </a:rPr>
              <a:t>đến</a:t>
            </a:r>
            <a:r>
              <a:rPr lang="en-US" dirty="0">
                <a:effectLst/>
              </a:rPr>
              <a:t> </a:t>
            </a:r>
            <a:r>
              <a:rPr lang="en-US" dirty="0" err="1">
                <a:effectLst/>
              </a:rPr>
              <a:t>sự</a:t>
            </a:r>
            <a:r>
              <a:rPr lang="en-US" dirty="0">
                <a:effectLst/>
              </a:rPr>
              <a:t> </a:t>
            </a:r>
            <a:r>
              <a:rPr lang="en-US" dirty="0" err="1">
                <a:effectLst/>
              </a:rPr>
              <a:t>tán</a:t>
            </a:r>
            <a:r>
              <a:rPr lang="en-US" dirty="0">
                <a:effectLst/>
              </a:rPr>
              <a:t> </a:t>
            </a:r>
            <a:r>
              <a:rPr lang="en-US" dirty="0" err="1">
                <a:effectLst/>
              </a:rPr>
              <a:t>thành</a:t>
            </a:r>
            <a:r>
              <a:rPr lang="en-US" dirty="0">
                <a:effectLst/>
              </a:rPr>
              <a:t> </a:t>
            </a:r>
            <a:r>
              <a:rPr lang="en-US" dirty="0" err="1">
                <a:effectLst/>
              </a:rPr>
              <a:t>và</a:t>
            </a:r>
            <a:r>
              <a:rPr lang="en-US" dirty="0">
                <a:effectLst/>
              </a:rPr>
              <a:t> </a:t>
            </a:r>
            <a:r>
              <a:rPr lang="en-US" dirty="0" err="1">
                <a:effectLst/>
              </a:rPr>
              <a:t>cũng</a:t>
            </a:r>
            <a:r>
              <a:rPr lang="en-US" dirty="0">
                <a:effectLst/>
              </a:rPr>
              <a:t> </a:t>
            </a:r>
            <a:r>
              <a:rPr lang="en-US" dirty="0" err="1">
                <a:effectLst/>
              </a:rPr>
              <a:t>bao</a:t>
            </a:r>
            <a:r>
              <a:rPr lang="en-US" dirty="0">
                <a:effectLst/>
              </a:rPr>
              <a:t> </a:t>
            </a:r>
            <a:r>
              <a:rPr lang="en-US" dirty="0" err="1">
                <a:effectLst/>
              </a:rPr>
              <a:t>hàm</a:t>
            </a:r>
            <a:r>
              <a:rPr lang="en-US" dirty="0">
                <a:effectLst/>
              </a:rPr>
              <a:t> </a:t>
            </a:r>
            <a:r>
              <a:rPr lang="en-US" dirty="0" err="1">
                <a:effectLst/>
              </a:rPr>
              <a:t>những</a:t>
            </a:r>
            <a:r>
              <a:rPr lang="en-US" dirty="0">
                <a:effectLst/>
              </a:rPr>
              <a:t> </a:t>
            </a:r>
            <a:r>
              <a:rPr lang="en-US" dirty="0" err="1">
                <a:effectLst/>
              </a:rPr>
              <a:t>trừng</a:t>
            </a:r>
            <a:r>
              <a:rPr lang="en-US" dirty="0">
                <a:effectLst/>
              </a:rPr>
              <a:t> </a:t>
            </a:r>
            <a:r>
              <a:rPr lang="en-US" dirty="0" err="1">
                <a:effectLst/>
              </a:rPr>
              <a:t>phạt</a:t>
            </a:r>
            <a:r>
              <a:rPr lang="en-US" dirty="0">
                <a:effectLst/>
              </a:rPr>
              <a:t> </a:t>
            </a:r>
            <a:r>
              <a:rPr lang="en-US" dirty="0" err="1">
                <a:effectLst/>
              </a:rPr>
              <a:t>trong</a:t>
            </a:r>
            <a:r>
              <a:rPr lang="en-US" dirty="0">
                <a:effectLst/>
              </a:rPr>
              <a:t> </a:t>
            </a:r>
            <a:r>
              <a:rPr lang="en-US" dirty="0" err="1">
                <a:effectLst/>
              </a:rPr>
              <a:t>một</a:t>
            </a:r>
            <a:r>
              <a:rPr lang="en-US" dirty="0">
                <a:effectLst/>
              </a:rPr>
              <a:t> </a:t>
            </a:r>
            <a:r>
              <a:rPr lang="en-US" dirty="0" err="1">
                <a:effectLst/>
              </a:rPr>
              <a:t>trường</a:t>
            </a:r>
            <a:r>
              <a:rPr lang="en-US" dirty="0">
                <a:effectLst/>
              </a:rPr>
              <a:t> </a:t>
            </a:r>
            <a:r>
              <a:rPr lang="en-US" dirty="0" err="1">
                <a:effectLst/>
              </a:rPr>
              <a:t>tương</a:t>
            </a:r>
            <a:r>
              <a:rPr lang="en-US" dirty="0">
                <a:effectLst/>
              </a:rPr>
              <a:t> </a:t>
            </a:r>
            <a:r>
              <a:rPr lang="en-US" dirty="0" err="1">
                <a:effectLst/>
              </a:rPr>
              <a:t>tác</a:t>
            </a:r>
            <a:r>
              <a:rPr lang="en-US" dirty="0">
                <a:effectLst/>
              </a:rPr>
              <a:t> </a:t>
            </a:r>
            <a:r>
              <a:rPr lang="en-US" dirty="0" err="1">
                <a:effectLst/>
              </a:rPr>
              <a:t>phức</a:t>
            </a:r>
            <a:r>
              <a:rPr lang="en-US" dirty="0">
                <a:effectLst/>
              </a:rPr>
              <a:t> </a:t>
            </a:r>
            <a:r>
              <a:rPr lang="en-US" dirty="0" err="1">
                <a:effectLst/>
              </a:rPr>
              <a:t>tạp</a:t>
            </a:r>
            <a:r>
              <a:rPr lang="en-US" dirty="0">
                <a:effectLst/>
              </a:rPr>
              <a:t>. </a:t>
            </a:r>
            <a:r>
              <a:rPr lang="en-US" dirty="0" err="1">
                <a:effectLst/>
              </a:rPr>
              <a:t>Chuẩn</a:t>
            </a:r>
            <a:r>
              <a:rPr lang="en-US" dirty="0">
                <a:effectLst/>
              </a:rPr>
              <a:t> </a:t>
            </a:r>
            <a:r>
              <a:rPr lang="en-US" dirty="0" err="1">
                <a:effectLst/>
              </a:rPr>
              <a:t>mực</a:t>
            </a:r>
            <a:r>
              <a:rPr lang="en-US" dirty="0">
                <a:effectLst/>
              </a:rPr>
              <a:t> </a:t>
            </a:r>
            <a:r>
              <a:rPr lang="en-US" dirty="0" err="1">
                <a:effectLst/>
              </a:rPr>
              <a:t>thể</a:t>
            </a:r>
            <a:r>
              <a:rPr lang="en-US" dirty="0">
                <a:effectLst/>
              </a:rPr>
              <a:t> </a:t>
            </a:r>
            <a:r>
              <a:rPr lang="en-US" dirty="0" err="1">
                <a:effectLst/>
              </a:rPr>
              <a:t>hiện</a:t>
            </a:r>
            <a:r>
              <a:rPr lang="en-US" dirty="0">
                <a:effectLst/>
              </a:rPr>
              <a:t> </a:t>
            </a:r>
            <a:r>
              <a:rPr lang="en-US" dirty="0" err="1">
                <a:effectLst/>
              </a:rPr>
              <a:t>như</a:t>
            </a:r>
            <a:r>
              <a:rPr lang="en-US" dirty="0">
                <a:effectLst/>
              </a:rPr>
              <a:t> </a:t>
            </a:r>
            <a:r>
              <a:rPr lang="en-US" dirty="0" err="1">
                <a:effectLst/>
              </a:rPr>
              <a:t>sự</a:t>
            </a:r>
            <a:r>
              <a:rPr lang="en-US" dirty="0">
                <a:effectLst/>
              </a:rPr>
              <a:t> </a:t>
            </a:r>
            <a:r>
              <a:rPr lang="en-US" dirty="0" err="1">
                <a:effectLst/>
              </a:rPr>
              <a:t>phán</a:t>
            </a:r>
            <a:r>
              <a:rPr lang="en-US" dirty="0">
                <a:effectLst/>
              </a:rPr>
              <a:t> </a:t>
            </a:r>
            <a:r>
              <a:rPr lang="en-US" dirty="0" err="1">
                <a:effectLst/>
              </a:rPr>
              <a:t>xét</a:t>
            </a:r>
            <a:r>
              <a:rPr lang="en-US" dirty="0">
                <a:effectLst/>
              </a:rPr>
              <a:t> </a:t>
            </a:r>
            <a:r>
              <a:rPr lang="en-US" dirty="0" err="1">
                <a:effectLst/>
              </a:rPr>
              <a:t>căn</a:t>
            </a:r>
            <a:r>
              <a:rPr lang="en-US" dirty="0">
                <a:effectLst/>
              </a:rPr>
              <a:t> </a:t>
            </a:r>
            <a:r>
              <a:rPr lang="en-US" dirty="0" err="1">
                <a:effectLst/>
              </a:rPr>
              <a:t>cứ</a:t>
            </a:r>
            <a:r>
              <a:rPr lang="en-US" dirty="0">
                <a:effectLst/>
              </a:rPr>
              <a:t> </a:t>
            </a:r>
            <a:r>
              <a:rPr lang="en-US" dirty="0" err="1">
                <a:effectLst/>
              </a:rPr>
              <a:t>vào</a:t>
            </a:r>
            <a:r>
              <a:rPr lang="en-US" dirty="0">
                <a:effectLst/>
              </a:rPr>
              <a:t> </a:t>
            </a:r>
            <a:r>
              <a:rPr lang="en-US" dirty="0" err="1">
                <a:effectLst/>
              </a:rPr>
              <a:t>những</a:t>
            </a:r>
            <a:r>
              <a:rPr lang="en-US" dirty="0">
                <a:effectLst/>
              </a:rPr>
              <a:t> </a:t>
            </a:r>
            <a:r>
              <a:rPr lang="en-US" dirty="0" err="1">
                <a:effectLst/>
              </a:rPr>
              <a:t>giá</a:t>
            </a:r>
            <a:r>
              <a:rPr lang="en-US" dirty="0">
                <a:effectLst/>
              </a:rPr>
              <a:t> </a:t>
            </a:r>
            <a:r>
              <a:rPr lang="en-US" dirty="0" err="1">
                <a:effectLst/>
              </a:rPr>
              <a:t>trị</a:t>
            </a:r>
            <a:r>
              <a:rPr lang="en-US" dirty="0">
                <a:effectLst/>
              </a:rPr>
              <a:t> </a:t>
            </a:r>
            <a:r>
              <a:rPr lang="en-US" dirty="0" err="1">
                <a:effectLst/>
              </a:rPr>
              <a:t>mà</a:t>
            </a:r>
            <a:r>
              <a:rPr lang="en-US" dirty="0">
                <a:effectLst/>
              </a:rPr>
              <a:t> </a:t>
            </a:r>
            <a:r>
              <a:rPr lang="en-US" dirty="0" err="1">
                <a:effectLst/>
              </a:rPr>
              <a:t>nó</a:t>
            </a:r>
            <a:r>
              <a:rPr lang="en-US" dirty="0">
                <a:effectLst/>
              </a:rPr>
              <a:t> qui </a:t>
            </a:r>
            <a:r>
              <a:rPr lang="en-US" dirty="0" err="1">
                <a:effectLst/>
              </a:rPr>
              <a:t>chiếu</a:t>
            </a:r>
            <a:r>
              <a:rPr lang="en-US" dirty="0">
                <a:effectLst/>
              </a:rPr>
              <a:t>.</a:t>
            </a:r>
          </a:p>
          <a:p>
            <a:endParaRPr lang="en-US" dirty="0"/>
          </a:p>
        </p:txBody>
      </p:sp>
    </p:spTree>
    <p:extLst>
      <p:ext uri="{BB962C8B-B14F-4D97-AF65-F5344CB8AC3E}">
        <p14:creationId xmlns:p14="http://schemas.microsoft.com/office/powerpoint/2010/main" val="5765678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7145" y="533400"/>
            <a:ext cx="8610600" cy="3539430"/>
          </a:xfrm>
          <a:prstGeom prst="rect">
            <a:avLst/>
          </a:prstGeom>
        </p:spPr>
        <p:txBody>
          <a:bodyPr wrap="square">
            <a:spAutoFit/>
          </a:bodyPr>
          <a:lstStyle/>
          <a:p>
            <a:pPr marL="457200" indent="-457200">
              <a:buFont typeface="Wingdings" pitchFamily="2" charset="2"/>
              <a:buChar char="Ø"/>
            </a:pPr>
            <a:r>
              <a:rPr lang="en-US" sz="2800" b="1" i="1" dirty="0" err="1"/>
              <a:t>Chuẩn</a:t>
            </a:r>
            <a:r>
              <a:rPr lang="en-US" sz="2800" b="1" i="1" dirty="0"/>
              <a:t> </a:t>
            </a:r>
            <a:r>
              <a:rPr lang="en-US" sz="2800" b="1" i="1" dirty="0" err="1"/>
              <a:t>mực</a:t>
            </a:r>
            <a:r>
              <a:rPr lang="en-US" sz="2800" b="1" i="1" dirty="0"/>
              <a:t> </a:t>
            </a:r>
            <a:r>
              <a:rPr lang="en-US" sz="2800" b="1" i="1" dirty="0" err="1"/>
              <a:t>nhóm</a:t>
            </a:r>
            <a:r>
              <a:rPr lang="en-US" sz="2800" b="1" i="1" dirty="0"/>
              <a:t> </a:t>
            </a:r>
            <a:r>
              <a:rPr lang="en-US" sz="2800" b="1" i="1" dirty="0" err="1"/>
              <a:t>tồn</a:t>
            </a:r>
            <a:r>
              <a:rPr lang="en-US" sz="2800" b="1" i="1" dirty="0"/>
              <a:t> </a:t>
            </a:r>
            <a:r>
              <a:rPr lang="en-US" sz="2800" b="1" i="1" dirty="0" err="1"/>
              <a:t>tại</a:t>
            </a:r>
            <a:r>
              <a:rPr lang="en-US" sz="2800" b="1" i="1" dirty="0"/>
              <a:t> </a:t>
            </a:r>
            <a:r>
              <a:rPr lang="en-US" sz="2800" b="1" i="1" dirty="0" err="1"/>
              <a:t>dưới</a:t>
            </a:r>
            <a:r>
              <a:rPr lang="en-US" sz="2800" b="1" i="1" dirty="0"/>
              <a:t> </a:t>
            </a:r>
            <a:r>
              <a:rPr lang="en-US" sz="2800" b="1" i="1" dirty="0" err="1"/>
              <a:t>hai</a:t>
            </a:r>
            <a:r>
              <a:rPr lang="en-US" sz="2800" b="1" i="1" dirty="0"/>
              <a:t> </a:t>
            </a:r>
            <a:r>
              <a:rPr lang="en-US" sz="2800" b="1" i="1" dirty="0" err="1"/>
              <a:t>dạng</a:t>
            </a:r>
            <a:r>
              <a:rPr lang="en-US" sz="2800" b="1" i="1" dirty="0"/>
              <a:t>:</a:t>
            </a:r>
            <a:endParaRPr lang="en-US" sz="2800" dirty="0"/>
          </a:p>
          <a:p>
            <a:pPr marL="457200" indent="-457200">
              <a:buFont typeface="Wingdings" pitchFamily="2" charset="2"/>
              <a:buChar char="ü"/>
            </a:pPr>
            <a:r>
              <a:rPr lang="en-US" sz="2800" i="1" dirty="0" err="1" smtClean="0"/>
              <a:t>Chuẩn</a:t>
            </a:r>
            <a:r>
              <a:rPr lang="en-US" sz="2800" i="1" dirty="0" smtClean="0"/>
              <a:t> </a:t>
            </a:r>
            <a:r>
              <a:rPr lang="en-US" sz="2800" i="1" dirty="0" err="1"/>
              <a:t>mực</a:t>
            </a:r>
            <a:r>
              <a:rPr lang="en-US" sz="2800" i="1" dirty="0"/>
              <a:t> </a:t>
            </a:r>
            <a:r>
              <a:rPr lang="en-US" sz="2800" dirty="0" err="1"/>
              <a:t>là</a:t>
            </a:r>
            <a:r>
              <a:rPr lang="en-US" sz="2800" dirty="0"/>
              <a:t> </a:t>
            </a:r>
            <a:r>
              <a:rPr lang="en-US" sz="2800" dirty="0" err="1"/>
              <a:t>những</a:t>
            </a:r>
            <a:r>
              <a:rPr lang="en-US" sz="2800" dirty="0"/>
              <a:t> </a:t>
            </a:r>
            <a:r>
              <a:rPr lang="en-US" sz="2800" dirty="0" err="1"/>
              <a:t>nguyên</a:t>
            </a:r>
            <a:r>
              <a:rPr lang="en-US" sz="2800" dirty="0"/>
              <a:t> </a:t>
            </a:r>
            <a:r>
              <a:rPr lang="en-US" sz="2800" dirty="0" err="1"/>
              <a:t>tắc</a:t>
            </a:r>
            <a:r>
              <a:rPr lang="en-US" sz="2800" dirty="0"/>
              <a:t>, </a:t>
            </a:r>
            <a:r>
              <a:rPr lang="en-US" sz="2800" dirty="0" err="1"/>
              <a:t>những</a:t>
            </a:r>
            <a:r>
              <a:rPr lang="en-US" sz="2800" dirty="0"/>
              <a:t> qui </a:t>
            </a:r>
            <a:r>
              <a:rPr lang="en-US" sz="2800" dirty="0" err="1"/>
              <a:t>định</a:t>
            </a:r>
            <a:r>
              <a:rPr lang="en-US" sz="2800" dirty="0"/>
              <a:t>, </a:t>
            </a:r>
            <a:r>
              <a:rPr lang="en-US" sz="2800" dirty="0" err="1"/>
              <a:t>những</a:t>
            </a:r>
            <a:r>
              <a:rPr lang="en-US" sz="2800" dirty="0"/>
              <a:t> </a:t>
            </a:r>
            <a:r>
              <a:rPr lang="en-US" sz="2800" dirty="0" err="1"/>
              <a:t>mong</a:t>
            </a:r>
            <a:r>
              <a:rPr lang="en-US" sz="2800" dirty="0"/>
              <a:t> </a:t>
            </a:r>
            <a:r>
              <a:rPr lang="en-US" sz="2800" dirty="0" err="1"/>
              <a:t>mỏi</a:t>
            </a:r>
            <a:r>
              <a:rPr lang="en-US" sz="2800" dirty="0"/>
              <a:t> </a:t>
            </a:r>
            <a:r>
              <a:rPr lang="en-US" sz="2800" dirty="0" err="1"/>
              <a:t>được</a:t>
            </a:r>
            <a:r>
              <a:rPr lang="en-US" sz="2800" dirty="0"/>
              <a:t> </a:t>
            </a:r>
            <a:r>
              <a:rPr lang="en-US" sz="2800" dirty="0" err="1"/>
              <a:t>thể</a:t>
            </a:r>
            <a:r>
              <a:rPr lang="en-US" sz="2800" dirty="0"/>
              <a:t> </a:t>
            </a:r>
            <a:r>
              <a:rPr lang="en-US" sz="2800" dirty="0" err="1"/>
              <a:t>hiện</a:t>
            </a:r>
            <a:r>
              <a:rPr lang="en-US" sz="2800" dirty="0"/>
              <a:t> </a:t>
            </a:r>
            <a:r>
              <a:rPr lang="en-US" sz="2800" dirty="0" err="1"/>
              <a:t>rõ</a:t>
            </a:r>
            <a:r>
              <a:rPr lang="en-US" sz="2800" dirty="0"/>
              <a:t> </a:t>
            </a:r>
            <a:r>
              <a:rPr lang="en-US" sz="2800" dirty="0" err="1"/>
              <a:t>ràng</a:t>
            </a:r>
            <a:r>
              <a:rPr lang="en-US" sz="2800" dirty="0"/>
              <a:t>, </a:t>
            </a:r>
            <a:r>
              <a:rPr lang="en-US" sz="2800" dirty="0" err="1"/>
              <a:t>cụ</a:t>
            </a:r>
            <a:r>
              <a:rPr lang="en-US" sz="2800" dirty="0"/>
              <a:t> </a:t>
            </a:r>
            <a:r>
              <a:rPr lang="en-US" sz="2800" dirty="0" err="1"/>
              <a:t>thể</a:t>
            </a:r>
            <a:r>
              <a:rPr lang="en-US" sz="2800" dirty="0"/>
              <a:t> </a:t>
            </a:r>
            <a:r>
              <a:rPr lang="en-US" sz="2800" dirty="0" err="1"/>
              <a:t>dưới</a:t>
            </a:r>
            <a:r>
              <a:rPr lang="en-US" sz="2800" dirty="0"/>
              <a:t> </a:t>
            </a:r>
            <a:r>
              <a:rPr lang="en-US" sz="2800" dirty="0" err="1"/>
              <a:t>dạng</a:t>
            </a:r>
            <a:r>
              <a:rPr lang="en-US" sz="2800" dirty="0"/>
              <a:t> </a:t>
            </a:r>
            <a:r>
              <a:rPr lang="en-US" sz="2800" dirty="0" err="1"/>
              <a:t>các</a:t>
            </a:r>
            <a:r>
              <a:rPr lang="en-US" sz="2800" dirty="0"/>
              <a:t> </a:t>
            </a:r>
            <a:r>
              <a:rPr lang="en-US" sz="2800" dirty="0" err="1"/>
              <a:t>văn</a:t>
            </a:r>
            <a:r>
              <a:rPr lang="en-US" sz="2800" dirty="0"/>
              <a:t> </a:t>
            </a:r>
            <a:r>
              <a:rPr lang="en-US" sz="2800" dirty="0" err="1"/>
              <a:t>bản</a:t>
            </a:r>
            <a:r>
              <a:rPr lang="en-US" sz="2800" dirty="0"/>
              <a:t> </a:t>
            </a:r>
            <a:r>
              <a:rPr lang="en-US" sz="2800" dirty="0" err="1"/>
              <a:t>như</a:t>
            </a:r>
            <a:r>
              <a:rPr lang="en-US" sz="2800" dirty="0"/>
              <a:t>: </a:t>
            </a:r>
            <a:r>
              <a:rPr lang="en-US" sz="2800" dirty="0" err="1"/>
              <a:t>văn</a:t>
            </a:r>
            <a:r>
              <a:rPr lang="en-US" sz="2800" dirty="0"/>
              <a:t> </a:t>
            </a:r>
            <a:r>
              <a:rPr lang="en-US" sz="2800" dirty="0" err="1"/>
              <a:t>kiện</a:t>
            </a:r>
            <a:r>
              <a:rPr lang="en-US" sz="2800" dirty="0"/>
              <a:t> </a:t>
            </a:r>
            <a:r>
              <a:rPr lang="en-US" sz="2800" dirty="0" err="1"/>
              <a:t>chính</a:t>
            </a:r>
            <a:r>
              <a:rPr lang="en-US" sz="2800" dirty="0"/>
              <a:t> </a:t>
            </a:r>
            <a:r>
              <a:rPr lang="en-US" sz="2800" dirty="0" err="1"/>
              <a:t>trị</a:t>
            </a:r>
            <a:r>
              <a:rPr lang="en-US" sz="2800" dirty="0"/>
              <a:t>, </a:t>
            </a:r>
            <a:r>
              <a:rPr lang="en-US" sz="2800" dirty="0" err="1"/>
              <a:t>điều</a:t>
            </a:r>
            <a:r>
              <a:rPr lang="en-US" sz="2800" dirty="0"/>
              <a:t> </a:t>
            </a:r>
            <a:r>
              <a:rPr lang="en-US" sz="2800" dirty="0" err="1"/>
              <a:t>lệ</a:t>
            </a:r>
            <a:r>
              <a:rPr lang="en-US" sz="2800" dirty="0"/>
              <a:t>, </a:t>
            </a:r>
            <a:r>
              <a:rPr lang="en-US" sz="2800" dirty="0" err="1"/>
              <a:t>điều</a:t>
            </a:r>
            <a:r>
              <a:rPr lang="en-US" sz="2800" dirty="0"/>
              <a:t> </a:t>
            </a:r>
            <a:r>
              <a:rPr lang="en-US" sz="2800" dirty="0" err="1"/>
              <a:t>luật</a:t>
            </a:r>
            <a:r>
              <a:rPr lang="en-US" sz="2800" dirty="0"/>
              <a:t>, </a:t>
            </a:r>
            <a:r>
              <a:rPr lang="en-US" sz="2800" dirty="0" err="1"/>
              <a:t>văn</a:t>
            </a:r>
            <a:r>
              <a:rPr lang="en-US" sz="2800" dirty="0"/>
              <a:t> </a:t>
            </a:r>
            <a:r>
              <a:rPr lang="en-US" sz="2800" dirty="0" err="1"/>
              <a:t>bản</a:t>
            </a:r>
            <a:r>
              <a:rPr lang="en-US" sz="2800" dirty="0"/>
              <a:t> </a:t>
            </a:r>
            <a:r>
              <a:rPr lang="en-US" sz="2800" dirty="0" err="1"/>
              <a:t>tôn</a:t>
            </a:r>
            <a:r>
              <a:rPr lang="en-US" sz="2800" dirty="0"/>
              <a:t> </a:t>
            </a:r>
            <a:r>
              <a:rPr lang="en-US" sz="2800" dirty="0" err="1"/>
              <a:t>giáo</a:t>
            </a:r>
            <a:r>
              <a:rPr lang="en-US" sz="2800" dirty="0"/>
              <a:t>…; </a:t>
            </a:r>
            <a:r>
              <a:rPr lang="en-US" sz="2800" dirty="0" err="1"/>
              <a:t>những</a:t>
            </a:r>
            <a:r>
              <a:rPr lang="en-US" sz="2800" dirty="0"/>
              <a:t> </a:t>
            </a:r>
            <a:r>
              <a:rPr lang="en-US" sz="2800" dirty="0" err="1"/>
              <a:t>chuẩn</a:t>
            </a:r>
            <a:r>
              <a:rPr lang="en-US" sz="2800" dirty="0"/>
              <a:t> </a:t>
            </a:r>
            <a:r>
              <a:rPr lang="en-US" sz="2800" dirty="0" err="1"/>
              <a:t>mực</a:t>
            </a:r>
            <a:r>
              <a:rPr lang="en-US" sz="2800" dirty="0"/>
              <a:t> </a:t>
            </a:r>
            <a:r>
              <a:rPr lang="en-US" sz="2800" dirty="0" err="1"/>
              <a:t>đạo</a:t>
            </a:r>
            <a:r>
              <a:rPr lang="en-US" sz="2800" dirty="0"/>
              <a:t> </a:t>
            </a:r>
            <a:r>
              <a:rPr lang="en-US" sz="2800" dirty="0" err="1"/>
              <a:t>đức</a:t>
            </a:r>
            <a:r>
              <a:rPr lang="en-US" sz="2800" dirty="0"/>
              <a:t>, </a:t>
            </a:r>
            <a:r>
              <a:rPr lang="en-US" sz="2800" dirty="0" err="1"/>
              <a:t>thẩm</a:t>
            </a:r>
            <a:r>
              <a:rPr lang="en-US" sz="2800" dirty="0"/>
              <a:t> </a:t>
            </a:r>
            <a:r>
              <a:rPr lang="en-US" sz="2800" dirty="0" err="1"/>
              <a:t>mỹ</a:t>
            </a:r>
            <a:r>
              <a:rPr lang="en-US" sz="2800" dirty="0"/>
              <a:t> </a:t>
            </a:r>
            <a:r>
              <a:rPr lang="en-US" sz="2800" dirty="0" err="1"/>
              <a:t>có</a:t>
            </a:r>
            <a:r>
              <a:rPr lang="en-US" sz="2800" dirty="0"/>
              <a:t> </a:t>
            </a:r>
            <a:r>
              <a:rPr lang="en-US" sz="2800" dirty="0" err="1"/>
              <a:t>thể</a:t>
            </a:r>
            <a:r>
              <a:rPr lang="en-US" sz="2800" dirty="0"/>
              <a:t> </a:t>
            </a:r>
            <a:r>
              <a:rPr lang="en-US" sz="2800" dirty="0" err="1"/>
              <a:t>được</a:t>
            </a:r>
            <a:r>
              <a:rPr lang="en-US" sz="2800" dirty="0"/>
              <a:t> </a:t>
            </a:r>
            <a:r>
              <a:rPr lang="en-US" sz="2800" dirty="0" err="1"/>
              <a:t>phản</a:t>
            </a:r>
            <a:r>
              <a:rPr lang="en-US" sz="2800" dirty="0"/>
              <a:t> </a:t>
            </a:r>
            <a:r>
              <a:rPr lang="en-US" sz="2800" dirty="0" err="1"/>
              <a:t>ánh</a:t>
            </a:r>
            <a:r>
              <a:rPr lang="en-US" sz="2800" dirty="0"/>
              <a:t> qua </a:t>
            </a:r>
            <a:r>
              <a:rPr lang="en-US" sz="2800" dirty="0" err="1"/>
              <a:t>sách</a:t>
            </a:r>
            <a:r>
              <a:rPr lang="en-US" sz="2800" dirty="0"/>
              <a:t> </a:t>
            </a:r>
            <a:r>
              <a:rPr lang="en-US" sz="2800" dirty="0" err="1"/>
              <a:t>báo</a:t>
            </a:r>
            <a:r>
              <a:rPr lang="en-US" sz="2800" dirty="0"/>
              <a:t> </a:t>
            </a:r>
            <a:r>
              <a:rPr lang="en-US" sz="2800" dirty="0" err="1"/>
              <a:t>chính</a:t>
            </a:r>
            <a:r>
              <a:rPr lang="en-US" sz="2800" dirty="0"/>
              <a:t> </a:t>
            </a:r>
            <a:r>
              <a:rPr lang="en-US" sz="2800" dirty="0" err="1"/>
              <a:t>trị</a:t>
            </a:r>
            <a:r>
              <a:rPr lang="en-US" sz="2800" dirty="0"/>
              <a:t>, </a:t>
            </a:r>
            <a:r>
              <a:rPr lang="en-US" sz="2800" dirty="0" err="1"/>
              <a:t>sách</a:t>
            </a:r>
            <a:r>
              <a:rPr lang="en-US" sz="2800" dirty="0"/>
              <a:t> </a:t>
            </a:r>
            <a:r>
              <a:rPr lang="en-US" sz="2800" dirty="0" err="1"/>
              <a:t>báo</a:t>
            </a:r>
            <a:r>
              <a:rPr lang="en-US" sz="2800" dirty="0"/>
              <a:t> </a:t>
            </a:r>
            <a:r>
              <a:rPr lang="en-US" sz="2800" dirty="0" err="1"/>
              <a:t>văn</a:t>
            </a:r>
            <a:r>
              <a:rPr lang="en-US" sz="2800" dirty="0"/>
              <a:t> </a:t>
            </a:r>
            <a:r>
              <a:rPr lang="en-US" sz="2800" dirty="0" err="1"/>
              <a:t>học</a:t>
            </a:r>
            <a:r>
              <a:rPr lang="en-US" sz="2800" dirty="0"/>
              <a:t>, qua </a:t>
            </a:r>
            <a:r>
              <a:rPr lang="en-US" sz="2800" dirty="0" err="1"/>
              <a:t>các</a:t>
            </a:r>
            <a:r>
              <a:rPr lang="en-US" sz="2800" dirty="0"/>
              <a:t> </a:t>
            </a:r>
            <a:r>
              <a:rPr lang="en-US" sz="2800" dirty="0" err="1"/>
              <a:t>chương</a:t>
            </a:r>
            <a:r>
              <a:rPr lang="en-US" sz="2800" dirty="0"/>
              <a:t> </a:t>
            </a:r>
            <a:r>
              <a:rPr lang="en-US" sz="2800" dirty="0" err="1"/>
              <a:t>trình</a:t>
            </a:r>
            <a:r>
              <a:rPr lang="en-US" sz="2800" dirty="0"/>
              <a:t> </a:t>
            </a:r>
            <a:r>
              <a:rPr lang="en-US" sz="2800" dirty="0" err="1"/>
              <a:t>giáo</a:t>
            </a:r>
            <a:r>
              <a:rPr lang="en-US" sz="2800" dirty="0"/>
              <a:t> </a:t>
            </a:r>
            <a:r>
              <a:rPr lang="en-US" sz="2800" dirty="0" err="1"/>
              <a:t>dục</a:t>
            </a:r>
            <a:r>
              <a:rPr lang="en-US" sz="2800" dirty="0"/>
              <a:t> </a:t>
            </a:r>
            <a:r>
              <a:rPr lang="en-US" sz="2800" dirty="0" err="1"/>
              <a:t>trong</a:t>
            </a:r>
            <a:r>
              <a:rPr lang="en-US" sz="2800" dirty="0"/>
              <a:t> </a:t>
            </a:r>
            <a:r>
              <a:rPr lang="en-US" sz="2800" dirty="0" err="1"/>
              <a:t>nhà</a:t>
            </a:r>
            <a:r>
              <a:rPr lang="en-US" sz="2800" dirty="0"/>
              <a:t> </a:t>
            </a:r>
            <a:r>
              <a:rPr lang="en-US" sz="2800" dirty="0" err="1" smtClean="0"/>
              <a:t>trường</a:t>
            </a:r>
            <a:r>
              <a:rPr lang="en-US" sz="2800" dirty="0"/>
              <a:t>.</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4246416"/>
            <a:ext cx="2057400" cy="2216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1152" y="4267200"/>
            <a:ext cx="2390776" cy="219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9073" y="4267199"/>
            <a:ext cx="2286000" cy="2195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61891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229600" cy="4530725"/>
          </a:xfrm>
        </p:spPr>
        <p:txBody>
          <a:bodyPr/>
          <a:lstStyle/>
          <a:p>
            <a:r>
              <a:rPr lang="en-US" sz="2800" dirty="0"/>
              <a:t>- </a:t>
            </a:r>
            <a:r>
              <a:rPr lang="en-US" sz="2800" dirty="0" err="1"/>
              <a:t>Chuẩn</a:t>
            </a:r>
            <a:r>
              <a:rPr lang="en-US" sz="2800" dirty="0"/>
              <a:t> </a:t>
            </a:r>
            <a:r>
              <a:rPr lang="en-US" sz="2800" dirty="0" err="1"/>
              <a:t>mực</a:t>
            </a:r>
            <a:r>
              <a:rPr lang="en-US" sz="2800" i="1" dirty="0"/>
              <a:t> </a:t>
            </a:r>
            <a:r>
              <a:rPr lang="en-US" sz="2800" i="1" dirty="0" err="1"/>
              <a:t>không</a:t>
            </a:r>
            <a:r>
              <a:rPr lang="en-US" sz="2800" i="1" dirty="0"/>
              <a:t> </a:t>
            </a:r>
            <a:r>
              <a:rPr lang="en-US" sz="2800" dirty="0" err="1"/>
              <a:t>tồn</a:t>
            </a:r>
            <a:r>
              <a:rPr lang="en-US" sz="2800" dirty="0"/>
              <a:t> </a:t>
            </a:r>
            <a:r>
              <a:rPr lang="en-US" sz="2800" dirty="0" err="1"/>
              <a:t>tại</a:t>
            </a:r>
            <a:r>
              <a:rPr lang="en-US" sz="2800" dirty="0"/>
              <a:t> </a:t>
            </a:r>
            <a:r>
              <a:rPr lang="en-US" sz="2800" dirty="0" err="1"/>
              <a:t>dưới</a:t>
            </a:r>
            <a:r>
              <a:rPr lang="en-US" sz="2800" dirty="0"/>
              <a:t> </a:t>
            </a:r>
            <a:r>
              <a:rPr lang="en-US" sz="2800" dirty="0" err="1"/>
              <a:t>dạng</a:t>
            </a:r>
            <a:r>
              <a:rPr lang="en-US" sz="2800" dirty="0"/>
              <a:t> </a:t>
            </a:r>
            <a:r>
              <a:rPr lang="en-US" sz="2800" dirty="0" err="1"/>
              <a:t>các</a:t>
            </a:r>
            <a:r>
              <a:rPr lang="en-US" sz="2800" dirty="0"/>
              <a:t> </a:t>
            </a:r>
            <a:r>
              <a:rPr lang="en-US" sz="2800" dirty="0" err="1"/>
              <a:t>văn</a:t>
            </a:r>
            <a:r>
              <a:rPr lang="en-US" sz="2800" dirty="0"/>
              <a:t> </a:t>
            </a:r>
            <a:r>
              <a:rPr lang="en-US" sz="2800" dirty="0" err="1"/>
              <a:t>bản</a:t>
            </a:r>
            <a:r>
              <a:rPr lang="en-US" sz="2800" dirty="0"/>
              <a:t> </a:t>
            </a:r>
            <a:r>
              <a:rPr lang="en-US" sz="2800" dirty="0" err="1"/>
              <a:t>mà</a:t>
            </a:r>
            <a:r>
              <a:rPr lang="en-US" sz="2800" dirty="0"/>
              <a:t> </a:t>
            </a:r>
            <a:r>
              <a:rPr lang="en-US" sz="2800" dirty="0" err="1"/>
              <a:t>được</a:t>
            </a:r>
            <a:r>
              <a:rPr lang="en-US" sz="2800" dirty="0"/>
              <a:t> </a:t>
            </a:r>
            <a:r>
              <a:rPr lang="en-US" sz="2800" dirty="0" err="1"/>
              <a:t>quán</a:t>
            </a:r>
            <a:r>
              <a:rPr lang="en-US" sz="2800" dirty="0"/>
              <a:t> </a:t>
            </a:r>
            <a:r>
              <a:rPr lang="en-US" sz="2800" dirty="0" err="1"/>
              <a:t>triệt</a:t>
            </a:r>
            <a:r>
              <a:rPr lang="en-US" sz="2800" dirty="0"/>
              <a:t> </a:t>
            </a:r>
            <a:r>
              <a:rPr lang="en-US" sz="2800" dirty="0" err="1"/>
              <a:t>đến</a:t>
            </a:r>
            <a:r>
              <a:rPr lang="en-US" sz="2800" dirty="0"/>
              <a:t> tri </a:t>
            </a:r>
            <a:r>
              <a:rPr lang="en-US" sz="2800" dirty="0" err="1"/>
              <a:t>thức</a:t>
            </a:r>
            <a:r>
              <a:rPr lang="en-US" sz="2800" dirty="0"/>
              <a:t> </a:t>
            </a:r>
            <a:r>
              <a:rPr lang="en-US" sz="2800" dirty="0" err="1"/>
              <a:t>mọi</a:t>
            </a:r>
            <a:r>
              <a:rPr lang="en-US" sz="2800" dirty="0"/>
              <a:t> </a:t>
            </a:r>
            <a:r>
              <a:rPr lang="en-US" sz="2800" dirty="0" err="1"/>
              <a:t>người</a:t>
            </a:r>
            <a:r>
              <a:rPr lang="en-US" sz="2800" dirty="0"/>
              <a:t> qua </a:t>
            </a:r>
            <a:r>
              <a:rPr lang="en-US" sz="2800" dirty="0" err="1"/>
              <a:t>quá</a:t>
            </a:r>
            <a:r>
              <a:rPr lang="en-US" sz="2800" dirty="0"/>
              <a:t> </a:t>
            </a:r>
            <a:r>
              <a:rPr lang="en-US" sz="2800" dirty="0" err="1"/>
              <a:t>trình</a:t>
            </a:r>
            <a:r>
              <a:rPr lang="en-US" sz="2800" dirty="0"/>
              <a:t> </a:t>
            </a:r>
            <a:r>
              <a:rPr lang="en-US" sz="2800" dirty="0" err="1"/>
              <a:t>xã</a:t>
            </a:r>
            <a:r>
              <a:rPr lang="en-US" sz="2800" dirty="0"/>
              <a:t> </a:t>
            </a:r>
            <a:r>
              <a:rPr lang="en-US" sz="2800" dirty="0" err="1"/>
              <a:t>hội</a:t>
            </a:r>
            <a:r>
              <a:rPr lang="en-US" sz="2800" dirty="0"/>
              <a:t> </a:t>
            </a:r>
            <a:r>
              <a:rPr lang="en-US" sz="2800" dirty="0" err="1"/>
              <a:t>hoá</a:t>
            </a:r>
            <a:r>
              <a:rPr lang="en-US" sz="2800" dirty="0"/>
              <a:t>, qua </a:t>
            </a:r>
            <a:r>
              <a:rPr lang="en-US" sz="2800" dirty="0" err="1"/>
              <a:t>dư</a:t>
            </a:r>
            <a:r>
              <a:rPr lang="en-US" sz="2800" dirty="0"/>
              <a:t> </a:t>
            </a:r>
            <a:r>
              <a:rPr lang="en-US" sz="2800" dirty="0" err="1"/>
              <a:t>luận</a:t>
            </a:r>
            <a:r>
              <a:rPr lang="en-US" sz="2800" dirty="0"/>
              <a:t> </a:t>
            </a:r>
            <a:r>
              <a:rPr lang="en-US" sz="2800" dirty="0" err="1"/>
              <a:t>xã</a:t>
            </a:r>
            <a:r>
              <a:rPr lang="en-US" sz="2800" dirty="0"/>
              <a:t> </a:t>
            </a:r>
            <a:r>
              <a:rPr lang="en-US" sz="2800" dirty="0" err="1"/>
              <a:t>hội</a:t>
            </a:r>
            <a:r>
              <a:rPr lang="en-US" sz="2800" dirty="0"/>
              <a:t> </a:t>
            </a:r>
            <a:r>
              <a:rPr lang="en-US" sz="2800" dirty="0" err="1"/>
              <a:t>nhờ</a:t>
            </a:r>
            <a:r>
              <a:rPr lang="en-US" sz="2800" dirty="0"/>
              <a:t> </a:t>
            </a:r>
            <a:r>
              <a:rPr lang="en-US" sz="2800" dirty="0" err="1"/>
              <a:t>những</a:t>
            </a:r>
            <a:r>
              <a:rPr lang="en-US" sz="2800" dirty="0"/>
              <a:t> </a:t>
            </a:r>
            <a:r>
              <a:rPr lang="en-US" sz="2800" dirty="0" err="1"/>
              <a:t>mẫu</a:t>
            </a:r>
            <a:r>
              <a:rPr lang="en-US" sz="2800" dirty="0"/>
              <a:t> </a:t>
            </a:r>
            <a:r>
              <a:rPr lang="en-US" sz="2800" dirty="0" err="1"/>
              <a:t>mực</a:t>
            </a:r>
            <a:r>
              <a:rPr lang="en-US" sz="2800" dirty="0"/>
              <a:t> </a:t>
            </a:r>
            <a:r>
              <a:rPr lang="en-US" sz="2800" dirty="0" err="1"/>
              <a:t>ứng</a:t>
            </a:r>
            <a:r>
              <a:rPr lang="en-US" sz="2800" dirty="0"/>
              <a:t> </a:t>
            </a:r>
            <a:r>
              <a:rPr lang="en-US" sz="2800" dirty="0" err="1"/>
              <a:t>xử</a:t>
            </a:r>
            <a:r>
              <a:rPr lang="en-US" sz="2800" dirty="0"/>
              <a:t> </a:t>
            </a:r>
            <a:r>
              <a:rPr lang="en-US" sz="2800" dirty="0" err="1"/>
              <a:t>được</a:t>
            </a:r>
            <a:r>
              <a:rPr lang="en-US" sz="2800" dirty="0"/>
              <a:t> </a:t>
            </a:r>
            <a:r>
              <a:rPr lang="en-US" sz="2800" dirty="0" err="1"/>
              <a:t>lặp</a:t>
            </a:r>
            <a:r>
              <a:rPr lang="en-US" sz="2800" dirty="0"/>
              <a:t> </a:t>
            </a:r>
            <a:r>
              <a:rPr lang="en-US" sz="2800" dirty="0" err="1"/>
              <a:t>đi</a:t>
            </a:r>
            <a:r>
              <a:rPr lang="en-US" sz="2800" dirty="0"/>
              <a:t>, </a:t>
            </a:r>
            <a:r>
              <a:rPr lang="en-US" sz="2800" dirty="0" err="1"/>
              <a:t>lặp</a:t>
            </a:r>
            <a:r>
              <a:rPr lang="en-US" sz="2800" dirty="0"/>
              <a:t> </a:t>
            </a:r>
            <a:r>
              <a:rPr lang="en-US" sz="2800" dirty="0" err="1"/>
              <a:t>lại</a:t>
            </a:r>
            <a:r>
              <a:rPr lang="en-US" sz="2800" dirty="0"/>
              <a:t> </a:t>
            </a:r>
            <a:r>
              <a:rPr lang="en-US" sz="2800" dirty="0" err="1"/>
              <a:t>từ</a:t>
            </a:r>
            <a:r>
              <a:rPr lang="en-US" sz="2800" dirty="0"/>
              <a:t> </a:t>
            </a:r>
            <a:r>
              <a:rPr lang="en-US" sz="2800" dirty="0" err="1"/>
              <a:t>thế</a:t>
            </a:r>
            <a:r>
              <a:rPr lang="en-US" sz="2800" dirty="0"/>
              <a:t> </a:t>
            </a:r>
            <a:r>
              <a:rPr lang="en-US" sz="2800" dirty="0" err="1"/>
              <a:t>hệ</a:t>
            </a:r>
            <a:r>
              <a:rPr lang="en-US" sz="2800" dirty="0"/>
              <a:t> </a:t>
            </a:r>
            <a:r>
              <a:rPr lang="en-US" sz="2800" dirty="0" err="1"/>
              <a:t>này</a:t>
            </a:r>
            <a:r>
              <a:rPr lang="en-US" sz="2800" dirty="0"/>
              <a:t> sang </a:t>
            </a:r>
            <a:r>
              <a:rPr lang="en-US" sz="2800" dirty="0" err="1"/>
              <a:t>thế</a:t>
            </a:r>
            <a:r>
              <a:rPr lang="en-US" sz="2800" dirty="0"/>
              <a:t> </a:t>
            </a:r>
            <a:r>
              <a:rPr lang="en-US" sz="2800" dirty="0" err="1"/>
              <a:t>hệ</a:t>
            </a:r>
            <a:r>
              <a:rPr lang="en-US" sz="2800" dirty="0"/>
              <a:t> </a:t>
            </a:r>
            <a:r>
              <a:rPr lang="en-US" sz="2800" dirty="0" err="1"/>
              <a:t>khác</a:t>
            </a:r>
            <a:r>
              <a:rPr lang="en-US" sz="2800" dirty="0"/>
              <a:t> (</a:t>
            </a:r>
            <a:r>
              <a:rPr lang="en-US" sz="2800" dirty="0" err="1"/>
              <a:t>phong</a:t>
            </a:r>
            <a:r>
              <a:rPr lang="en-US" sz="2800" dirty="0"/>
              <a:t> </a:t>
            </a:r>
            <a:r>
              <a:rPr lang="en-US" sz="2800" dirty="0" err="1"/>
              <a:t>tục</a:t>
            </a:r>
            <a:r>
              <a:rPr lang="en-US" sz="2800" dirty="0"/>
              <a:t>, </a:t>
            </a:r>
            <a:r>
              <a:rPr lang="en-US" sz="2800" dirty="0" err="1"/>
              <a:t>truyền</a:t>
            </a:r>
            <a:r>
              <a:rPr lang="en-US" sz="2800" dirty="0"/>
              <a:t> </a:t>
            </a:r>
            <a:r>
              <a:rPr lang="en-US" sz="2800" dirty="0" err="1"/>
              <a:t>thống</a:t>
            </a:r>
            <a:r>
              <a:rPr lang="en-US" sz="2800" dirty="0"/>
              <a:t>) hay </a:t>
            </a:r>
            <a:r>
              <a:rPr lang="en-US" sz="2800" dirty="0" err="1"/>
              <a:t>được</a:t>
            </a:r>
            <a:r>
              <a:rPr lang="en-US" sz="2800" dirty="0"/>
              <a:t> </a:t>
            </a:r>
            <a:r>
              <a:rPr lang="en-US" sz="2800" dirty="0" err="1"/>
              <a:t>tái</a:t>
            </a:r>
            <a:r>
              <a:rPr lang="en-US" sz="2800" dirty="0"/>
              <a:t> </a:t>
            </a:r>
            <a:r>
              <a:rPr lang="en-US" sz="2800" dirty="0" err="1"/>
              <a:t>hiện</a:t>
            </a:r>
            <a:r>
              <a:rPr lang="en-US" sz="2800" dirty="0"/>
              <a:t> </a:t>
            </a:r>
            <a:r>
              <a:rPr lang="en-US" sz="2800" dirty="0" err="1"/>
              <a:t>một</a:t>
            </a:r>
            <a:r>
              <a:rPr lang="en-US" sz="2800" dirty="0"/>
              <a:t> </a:t>
            </a:r>
            <a:r>
              <a:rPr lang="en-US" sz="2800" dirty="0" err="1"/>
              <a:t>cách</a:t>
            </a:r>
            <a:r>
              <a:rPr lang="en-US" sz="2800" dirty="0"/>
              <a:t> </a:t>
            </a:r>
            <a:r>
              <a:rPr lang="en-US" sz="2800" dirty="0" err="1"/>
              <a:t>tương</a:t>
            </a:r>
            <a:r>
              <a:rPr lang="en-US" sz="2800" dirty="0"/>
              <a:t> </a:t>
            </a:r>
            <a:r>
              <a:rPr lang="en-US" sz="2800" dirty="0" err="1"/>
              <a:t>đối</a:t>
            </a:r>
            <a:r>
              <a:rPr lang="en-US" sz="2800" dirty="0"/>
              <a:t> </a:t>
            </a:r>
            <a:r>
              <a:rPr lang="en-US" sz="2800" dirty="0" err="1"/>
              <a:t>thường</a:t>
            </a:r>
            <a:r>
              <a:rPr lang="en-US" sz="2800" dirty="0"/>
              <a:t> </a:t>
            </a:r>
            <a:r>
              <a:rPr lang="en-US" sz="2800" dirty="0" err="1"/>
              <a:t>xuyên</a:t>
            </a:r>
            <a:r>
              <a:rPr lang="en-US" sz="2800" dirty="0"/>
              <a:t> </a:t>
            </a:r>
            <a:r>
              <a:rPr lang="en-US" sz="2800" dirty="0" err="1"/>
              <a:t>trên</a:t>
            </a:r>
            <a:r>
              <a:rPr lang="en-US" sz="2800" dirty="0"/>
              <a:t> </a:t>
            </a:r>
            <a:r>
              <a:rPr lang="en-US" sz="2800" dirty="0" err="1"/>
              <a:t>phạm</a:t>
            </a:r>
            <a:r>
              <a:rPr lang="en-US" sz="2800" dirty="0"/>
              <a:t> vi </a:t>
            </a:r>
            <a:r>
              <a:rPr lang="en-US" sz="2800" dirty="0" err="1"/>
              <a:t>phổ</a:t>
            </a:r>
            <a:r>
              <a:rPr lang="en-US" sz="2800" dirty="0"/>
              <a:t> </a:t>
            </a:r>
            <a:r>
              <a:rPr lang="en-US" sz="2800" dirty="0" err="1"/>
              <a:t>biến</a:t>
            </a:r>
            <a:r>
              <a:rPr lang="en-US" sz="2800" dirty="0"/>
              <a:t> (</a:t>
            </a:r>
            <a:r>
              <a:rPr lang="en-US" sz="2800" dirty="0" err="1"/>
              <a:t>các</a:t>
            </a:r>
            <a:r>
              <a:rPr lang="en-US" sz="2800" dirty="0"/>
              <a:t> qui </a:t>
            </a:r>
            <a:r>
              <a:rPr lang="en-US" sz="2800" dirty="0" err="1"/>
              <a:t>tắc</a:t>
            </a:r>
            <a:r>
              <a:rPr lang="en-US" sz="2800" dirty="0"/>
              <a:t> </a:t>
            </a:r>
            <a:r>
              <a:rPr lang="en-US" sz="2800" dirty="0" err="1"/>
              <a:t>sinh</a:t>
            </a:r>
            <a:r>
              <a:rPr lang="en-US" sz="2800" dirty="0"/>
              <a:t> </a:t>
            </a:r>
            <a:r>
              <a:rPr lang="en-US" sz="2800" dirty="0" err="1"/>
              <a:t>hoạt</a:t>
            </a:r>
            <a:r>
              <a:rPr lang="en-US" sz="2800" dirty="0"/>
              <a:t> </a:t>
            </a:r>
            <a:r>
              <a:rPr lang="en-US" sz="2800" dirty="0" err="1"/>
              <a:t>nơi</a:t>
            </a:r>
            <a:r>
              <a:rPr lang="en-US" sz="2800" dirty="0"/>
              <a:t> </a:t>
            </a:r>
            <a:r>
              <a:rPr lang="en-US" sz="2800" dirty="0" err="1"/>
              <a:t>cộng</a:t>
            </a:r>
            <a:r>
              <a:rPr lang="en-US" sz="2800" dirty="0"/>
              <a:t> </a:t>
            </a:r>
            <a:r>
              <a:rPr lang="en-US" sz="2800" dirty="0" err="1"/>
              <a:t>đồng</a:t>
            </a:r>
            <a:r>
              <a:rPr lang="en-US" sz="2800" dirty="0"/>
              <a:t>). </a:t>
            </a:r>
            <a:r>
              <a:rPr lang="en-US" sz="2800" dirty="0" err="1"/>
              <a:t>Chuẩn</a:t>
            </a:r>
            <a:r>
              <a:rPr lang="en-US" sz="2800" dirty="0"/>
              <a:t> </a:t>
            </a:r>
            <a:r>
              <a:rPr lang="en-US" sz="2800" dirty="0" err="1"/>
              <a:t>mực</a:t>
            </a:r>
            <a:r>
              <a:rPr lang="en-US" sz="2800" dirty="0"/>
              <a:t> </a:t>
            </a:r>
            <a:r>
              <a:rPr lang="en-US" sz="2800" dirty="0" err="1"/>
              <a:t>tạo</a:t>
            </a:r>
            <a:r>
              <a:rPr lang="en-US" sz="2800" dirty="0"/>
              <a:t> </a:t>
            </a:r>
            <a:r>
              <a:rPr lang="en-US" sz="2800" dirty="0" err="1"/>
              <a:t>điều</a:t>
            </a:r>
            <a:r>
              <a:rPr lang="en-US" sz="2800" dirty="0"/>
              <a:t> </a:t>
            </a:r>
            <a:r>
              <a:rPr lang="en-US" sz="2800" dirty="0" err="1"/>
              <a:t>kiện</a:t>
            </a:r>
            <a:r>
              <a:rPr lang="en-US" sz="2800" dirty="0"/>
              <a:t> </a:t>
            </a:r>
            <a:r>
              <a:rPr lang="en-US" sz="2800" dirty="0" err="1"/>
              <a:t>để</a:t>
            </a:r>
            <a:r>
              <a:rPr lang="en-US" sz="2800" dirty="0"/>
              <a:t> </a:t>
            </a:r>
            <a:r>
              <a:rPr lang="en-US" sz="2800" dirty="0" err="1"/>
              <a:t>thống</a:t>
            </a:r>
            <a:r>
              <a:rPr lang="en-US" sz="2800" dirty="0"/>
              <a:t> </a:t>
            </a:r>
            <a:r>
              <a:rPr lang="en-US" sz="2800" dirty="0" err="1"/>
              <a:t>nhất</a:t>
            </a:r>
            <a:r>
              <a:rPr lang="en-US" sz="2800" dirty="0"/>
              <a:t> </a:t>
            </a:r>
            <a:r>
              <a:rPr lang="en-US" sz="2800" dirty="0" err="1"/>
              <a:t>các</a:t>
            </a:r>
            <a:r>
              <a:rPr lang="en-US" sz="2800" dirty="0"/>
              <a:t> </a:t>
            </a:r>
            <a:r>
              <a:rPr lang="en-US" sz="2800" dirty="0" err="1"/>
              <a:t>hành</a:t>
            </a:r>
            <a:r>
              <a:rPr lang="en-US" sz="2800" dirty="0"/>
              <a:t> vi </a:t>
            </a:r>
            <a:r>
              <a:rPr lang="en-US" sz="2800" dirty="0" err="1"/>
              <a:t>của</a:t>
            </a:r>
            <a:r>
              <a:rPr lang="en-US" sz="2800" dirty="0"/>
              <a:t> </a:t>
            </a:r>
            <a:r>
              <a:rPr lang="en-US" sz="2800" dirty="0" err="1"/>
              <a:t>các</a:t>
            </a:r>
            <a:r>
              <a:rPr lang="en-US" sz="2800" dirty="0"/>
              <a:t> </a:t>
            </a:r>
            <a:r>
              <a:rPr lang="en-US" sz="2800" dirty="0" err="1"/>
              <a:t>cá</a:t>
            </a:r>
            <a:r>
              <a:rPr lang="en-US" sz="2800" dirty="0"/>
              <a:t> </a:t>
            </a:r>
            <a:r>
              <a:rPr lang="en-US" sz="2800" dirty="0" err="1"/>
              <a:t>nhân</a:t>
            </a:r>
            <a:r>
              <a:rPr lang="en-US" sz="2800" dirty="0"/>
              <a:t> </a:t>
            </a:r>
            <a:r>
              <a:rPr lang="en-US" sz="2800" dirty="0" err="1"/>
              <a:t>trong</a:t>
            </a:r>
            <a:r>
              <a:rPr lang="en-US" sz="2800" dirty="0"/>
              <a:t> </a:t>
            </a:r>
            <a:r>
              <a:rPr lang="en-US" sz="2800" dirty="0" err="1"/>
              <a:t>nhóm</a:t>
            </a:r>
            <a:r>
              <a:rPr lang="en-US" sz="2800" dirty="0"/>
              <a:t>. </a:t>
            </a:r>
            <a:r>
              <a:rPr lang="en-US" sz="2800" dirty="0" err="1"/>
              <a:t>Sự</a:t>
            </a:r>
            <a:r>
              <a:rPr lang="en-US" sz="2800" dirty="0"/>
              <a:t> </a:t>
            </a:r>
            <a:r>
              <a:rPr lang="en-US" sz="2800" dirty="0" err="1"/>
              <a:t>hình</a:t>
            </a:r>
            <a:r>
              <a:rPr lang="en-US" sz="2800" dirty="0"/>
              <a:t> </a:t>
            </a:r>
            <a:r>
              <a:rPr lang="en-US" sz="2800" dirty="0" err="1"/>
              <a:t>thành</a:t>
            </a:r>
            <a:r>
              <a:rPr lang="en-US" sz="2800" dirty="0"/>
              <a:t> </a:t>
            </a:r>
            <a:r>
              <a:rPr lang="en-US" sz="2800" dirty="0" err="1"/>
              <a:t>chuẩn</a:t>
            </a:r>
            <a:r>
              <a:rPr lang="en-US" sz="2800" dirty="0"/>
              <a:t> </a:t>
            </a:r>
            <a:r>
              <a:rPr lang="en-US" sz="2800" dirty="0" err="1"/>
              <a:t>mực</a:t>
            </a:r>
            <a:r>
              <a:rPr lang="en-US" sz="2800" dirty="0"/>
              <a:t> </a:t>
            </a:r>
            <a:r>
              <a:rPr lang="en-US" sz="2800" dirty="0" err="1"/>
              <a:t>nhằm</a:t>
            </a:r>
            <a:r>
              <a:rPr lang="en-US" sz="2800" dirty="0"/>
              <a:t> </a:t>
            </a:r>
            <a:r>
              <a:rPr lang="en-US" sz="2800" dirty="0" err="1"/>
              <a:t>đảm</a:t>
            </a:r>
            <a:r>
              <a:rPr lang="en-US" sz="2800" dirty="0"/>
              <a:t> </a:t>
            </a:r>
            <a:r>
              <a:rPr lang="en-US" sz="2800" dirty="0" err="1"/>
              <a:t>bảo</a:t>
            </a:r>
            <a:r>
              <a:rPr lang="en-US" sz="2800" dirty="0"/>
              <a:t> </a:t>
            </a:r>
            <a:r>
              <a:rPr lang="en-US" sz="2800" dirty="0" err="1"/>
              <a:t>cho</a:t>
            </a:r>
            <a:r>
              <a:rPr lang="en-US" sz="2800" dirty="0"/>
              <a:t> </a:t>
            </a:r>
            <a:r>
              <a:rPr lang="en-US" sz="2800" dirty="0" err="1"/>
              <a:t>sự</a:t>
            </a:r>
            <a:r>
              <a:rPr lang="en-US" sz="2800" dirty="0"/>
              <a:t> </a:t>
            </a:r>
            <a:r>
              <a:rPr lang="en-US" sz="2800" dirty="0" err="1"/>
              <a:t>duy</a:t>
            </a:r>
            <a:r>
              <a:rPr lang="en-US" sz="2800" dirty="0"/>
              <a:t> </a:t>
            </a:r>
            <a:r>
              <a:rPr lang="en-US" sz="2800" dirty="0" err="1"/>
              <a:t>trì</a:t>
            </a:r>
            <a:r>
              <a:rPr lang="en-US" sz="2800" dirty="0"/>
              <a:t> </a:t>
            </a:r>
            <a:r>
              <a:rPr lang="en-US" sz="2800" dirty="0" err="1"/>
              <a:t>một</a:t>
            </a:r>
            <a:r>
              <a:rPr lang="en-US" sz="2800" dirty="0"/>
              <a:t> </a:t>
            </a:r>
            <a:r>
              <a:rPr lang="en-US" sz="2800" dirty="0" err="1"/>
              <a:t>trật</a:t>
            </a:r>
            <a:r>
              <a:rPr lang="en-US" sz="2800" dirty="0"/>
              <a:t> </a:t>
            </a:r>
            <a:r>
              <a:rPr lang="en-US" sz="2800" dirty="0" err="1"/>
              <a:t>tự</a:t>
            </a:r>
            <a:r>
              <a:rPr lang="en-US" sz="2800" dirty="0"/>
              <a:t>, </a:t>
            </a:r>
            <a:r>
              <a:rPr lang="en-US" sz="2800" dirty="0" err="1"/>
              <a:t>một</a:t>
            </a:r>
            <a:r>
              <a:rPr lang="en-US" sz="2800" dirty="0"/>
              <a:t> </a:t>
            </a:r>
            <a:r>
              <a:rPr lang="en-US" sz="2800" dirty="0" err="1"/>
              <a:t>hệ</a:t>
            </a:r>
            <a:r>
              <a:rPr lang="en-US" sz="2800" dirty="0"/>
              <a:t> </a:t>
            </a:r>
            <a:r>
              <a:rPr lang="en-US" sz="2800" dirty="0" err="1"/>
              <a:t>thống</a:t>
            </a:r>
            <a:r>
              <a:rPr lang="en-US" sz="2800" dirty="0"/>
              <a:t> </a:t>
            </a:r>
            <a:r>
              <a:rPr lang="en-US" sz="2800" dirty="0" err="1"/>
              <a:t>ứng</a:t>
            </a:r>
            <a:r>
              <a:rPr lang="en-US" sz="2800" dirty="0"/>
              <a:t> </a:t>
            </a:r>
            <a:r>
              <a:rPr lang="en-US" sz="2800" dirty="0" err="1"/>
              <a:t>xử</a:t>
            </a:r>
            <a:r>
              <a:rPr lang="en-US" sz="2800" dirty="0"/>
              <a:t> </a:t>
            </a:r>
            <a:r>
              <a:rPr lang="en-US" sz="2800" dirty="0" err="1"/>
              <a:t>trong</a:t>
            </a:r>
            <a:r>
              <a:rPr lang="en-US" sz="2800" dirty="0"/>
              <a:t> </a:t>
            </a:r>
            <a:r>
              <a:rPr lang="en-US" sz="2800" dirty="0" err="1"/>
              <a:t>nhóm</a:t>
            </a:r>
            <a:r>
              <a:rPr lang="en-US" sz="2800" dirty="0"/>
              <a:t>. </a:t>
            </a:r>
            <a:r>
              <a:rPr lang="en-US" sz="2800" dirty="0" err="1"/>
              <a:t>Chuẩn</a:t>
            </a:r>
            <a:r>
              <a:rPr lang="en-US" sz="2800" dirty="0"/>
              <a:t> </a:t>
            </a:r>
            <a:r>
              <a:rPr lang="en-US" sz="2800" dirty="0" err="1"/>
              <a:t>mực</a:t>
            </a:r>
            <a:r>
              <a:rPr lang="en-US" sz="2800" dirty="0"/>
              <a:t> </a:t>
            </a:r>
            <a:r>
              <a:rPr lang="en-US" sz="2800" dirty="0" err="1"/>
              <a:t>còn</a:t>
            </a:r>
            <a:r>
              <a:rPr lang="en-US" sz="2800" dirty="0"/>
              <a:t> </a:t>
            </a:r>
            <a:r>
              <a:rPr lang="en-US" sz="2800" dirty="0" err="1"/>
              <a:t>là</a:t>
            </a:r>
            <a:r>
              <a:rPr lang="en-US" sz="2800" dirty="0"/>
              <a:t> </a:t>
            </a:r>
            <a:r>
              <a:rPr lang="en-US" sz="2800" dirty="0" err="1"/>
              <a:t>cơ</a:t>
            </a:r>
            <a:r>
              <a:rPr lang="en-US" sz="2800" dirty="0"/>
              <a:t> </a:t>
            </a:r>
            <a:r>
              <a:rPr lang="en-US" sz="2800" dirty="0" err="1"/>
              <a:t>sở</a:t>
            </a:r>
            <a:r>
              <a:rPr lang="en-US" sz="2800" dirty="0"/>
              <a:t> </a:t>
            </a:r>
            <a:r>
              <a:rPr lang="en-US" sz="2800" dirty="0" err="1"/>
              <a:t>để</a:t>
            </a:r>
            <a:r>
              <a:rPr lang="en-US" sz="2800" dirty="0"/>
              <a:t> </a:t>
            </a:r>
            <a:r>
              <a:rPr lang="en-US" sz="2800" dirty="0" err="1"/>
              <a:t>cá</a:t>
            </a:r>
            <a:r>
              <a:rPr lang="en-US" sz="2800" dirty="0"/>
              <a:t> </a:t>
            </a:r>
            <a:r>
              <a:rPr lang="en-US" sz="2800" dirty="0" err="1"/>
              <a:t>nhân</a:t>
            </a:r>
            <a:r>
              <a:rPr lang="en-US" sz="2800" dirty="0"/>
              <a:t> </a:t>
            </a:r>
            <a:r>
              <a:rPr lang="en-US" sz="2800" dirty="0" err="1"/>
              <a:t>tự</a:t>
            </a:r>
            <a:r>
              <a:rPr lang="en-US" sz="2800" dirty="0"/>
              <a:t> </a:t>
            </a:r>
            <a:r>
              <a:rPr lang="en-US" sz="2800" dirty="0" err="1"/>
              <a:t>đánh</a:t>
            </a:r>
            <a:r>
              <a:rPr lang="en-US" sz="2800" dirty="0"/>
              <a:t> </a:t>
            </a:r>
            <a:r>
              <a:rPr lang="en-US" sz="2800" dirty="0" err="1"/>
              <a:t>giá</a:t>
            </a:r>
            <a:r>
              <a:rPr lang="en-US" sz="2800" dirty="0"/>
              <a:t> </a:t>
            </a:r>
            <a:r>
              <a:rPr lang="en-US" sz="2800" dirty="0" err="1"/>
              <a:t>về</a:t>
            </a:r>
            <a:r>
              <a:rPr lang="en-US" sz="2800" dirty="0"/>
              <a:t> </a:t>
            </a:r>
            <a:r>
              <a:rPr lang="en-US" sz="2800" dirty="0" err="1"/>
              <a:t>các</a:t>
            </a:r>
            <a:r>
              <a:rPr lang="en-US" sz="2800" dirty="0"/>
              <a:t> </a:t>
            </a:r>
            <a:r>
              <a:rPr lang="en-US" sz="2800" dirty="0" err="1"/>
              <a:t>hành</a:t>
            </a:r>
            <a:r>
              <a:rPr lang="en-US" sz="2800" dirty="0"/>
              <a:t> vi </a:t>
            </a:r>
            <a:r>
              <a:rPr lang="en-US" sz="2800" dirty="0" err="1"/>
              <a:t>và</a:t>
            </a:r>
            <a:r>
              <a:rPr lang="en-US" sz="2800" dirty="0"/>
              <a:t> </a:t>
            </a:r>
            <a:r>
              <a:rPr lang="en-US" sz="2800" dirty="0" err="1"/>
              <a:t>cách</a:t>
            </a:r>
            <a:r>
              <a:rPr lang="en-US" sz="2800" dirty="0"/>
              <a:t> </a:t>
            </a:r>
            <a:r>
              <a:rPr lang="en-US" sz="2800" dirty="0" err="1"/>
              <a:t>ứng</a:t>
            </a:r>
            <a:r>
              <a:rPr lang="en-US" sz="2800" dirty="0"/>
              <a:t> </a:t>
            </a:r>
            <a:r>
              <a:rPr lang="en-US" sz="2800" dirty="0" err="1"/>
              <a:t>xử</a:t>
            </a:r>
            <a:r>
              <a:rPr lang="en-US" sz="2800" dirty="0"/>
              <a:t> </a:t>
            </a:r>
            <a:r>
              <a:rPr lang="en-US" sz="2800" dirty="0" err="1"/>
              <a:t>của</a:t>
            </a:r>
            <a:r>
              <a:rPr lang="en-US" sz="2800" dirty="0"/>
              <a:t> </a:t>
            </a:r>
            <a:r>
              <a:rPr lang="en-US" sz="2800" dirty="0" err="1"/>
              <a:t>mình</a:t>
            </a:r>
            <a:r>
              <a:rPr lang="en-US" sz="2800" dirty="0"/>
              <a:t> so </a:t>
            </a:r>
            <a:r>
              <a:rPr lang="en-US" sz="2800" dirty="0" err="1"/>
              <a:t>với</a:t>
            </a:r>
            <a:r>
              <a:rPr lang="en-US" sz="2800" dirty="0"/>
              <a:t> </a:t>
            </a:r>
            <a:r>
              <a:rPr lang="en-US" sz="2800" dirty="0" err="1"/>
              <a:t>hành</a:t>
            </a:r>
            <a:r>
              <a:rPr lang="en-US" sz="2800" dirty="0"/>
              <a:t> vi </a:t>
            </a:r>
            <a:r>
              <a:rPr lang="en-US" sz="2800" dirty="0" err="1"/>
              <a:t>và</a:t>
            </a:r>
            <a:r>
              <a:rPr lang="en-US" sz="2800" dirty="0"/>
              <a:t> </a:t>
            </a:r>
            <a:r>
              <a:rPr lang="en-US" sz="2800" dirty="0" err="1"/>
              <a:t>lối</a:t>
            </a:r>
            <a:r>
              <a:rPr lang="en-US" sz="2800" dirty="0"/>
              <a:t> </a:t>
            </a:r>
            <a:r>
              <a:rPr lang="en-US" sz="2800" dirty="0" err="1"/>
              <a:t>ứng</a:t>
            </a:r>
            <a:r>
              <a:rPr lang="en-US" sz="2800" dirty="0"/>
              <a:t> </a:t>
            </a:r>
            <a:r>
              <a:rPr lang="en-US" sz="2800" dirty="0" err="1"/>
              <a:t>xử</a:t>
            </a:r>
            <a:r>
              <a:rPr lang="en-US" sz="2800" dirty="0"/>
              <a:t> </a:t>
            </a:r>
            <a:r>
              <a:rPr lang="en-US" sz="2800" dirty="0" err="1"/>
              <a:t>của</a:t>
            </a:r>
            <a:r>
              <a:rPr lang="en-US" sz="2800" dirty="0"/>
              <a:t> </a:t>
            </a:r>
            <a:r>
              <a:rPr lang="en-US" sz="2800" dirty="0" err="1"/>
              <a:t>nhóm</a:t>
            </a:r>
            <a:r>
              <a:rPr lang="en-US" sz="2800" dirty="0"/>
              <a:t>.</a:t>
            </a:r>
          </a:p>
          <a:p>
            <a:endParaRPr lang="en-US" dirty="0"/>
          </a:p>
        </p:txBody>
      </p:sp>
    </p:spTree>
    <p:extLst>
      <p:ext uri="{BB962C8B-B14F-4D97-AF65-F5344CB8AC3E}">
        <p14:creationId xmlns:p14="http://schemas.microsoft.com/office/powerpoint/2010/main" val="310069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err="1" smtClean="0">
                <a:solidFill>
                  <a:schemeClr val="tx1"/>
                </a:solidFill>
              </a:rPr>
              <a:t>Ví</a:t>
            </a:r>
            <a:r>
              <a:rPr lang="en-US" u="sng" dirty="0" smtClean="0">
                <a:solidFill>
                  <a:schemeClr val="tx1"/>
                </a:solidFill>
              </a:rPr>
              <a:t> </a:t>
            </a:r>
            <a:r>
              <a:rPr lang="en-US" u="sng" dirty="0" err="1" smtClean="0">
                <a:solidFill>
                  <a:schemeClr val="tx1"/>
                </a:solidFill>
              </a:rPr>
              <a:t>dụ</a:t>
            </a:r>
            <a:r>
              <a:rPr lang="en-US" u="sng" dirty="0" smtClean="0">
                <a:solidFill>
                  <a:schemeClr val="tx1"/>
                </a:solidFill>
              </a:rPr>
              <a:t>:</a:t>
            </a:r>
            <a:endParaRPr lang="en-US" u="sng" dirty="0">
              <a:solidFill>
                <a:schemeClr val="tx1"/>
              </a:solidFill>
            </a:endParaRPr>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600200"/>
            <a:ext cx="2085714"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600201"/>
            <a:ext cx="261937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4038600"/>
            <a:ext cx="20574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7999" y="4038600"/>
            <a:ext cx="261937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1600201"/>
            <a:ext cx="2743200" cy="2133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50526" y="4038600"/>
            <a:ext cx="2736274"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59450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lstStyle/>
          <a:p>
            <a:pPr marL="457200" indent="-457200">
              <a:buFont typeface="Wingdings" pitchFamily="2" charset="2"/>
              <a:buChar char="Ø"/>
            </a:pPr>
            <a:r>
              <a:rPr lang="en-US" sz="3200" u="sng" dirty="0" err="1">
                <a:solidFill>
                  <a:schemeClr val="tx1"/>
                </a:solidFill>
                <a:effectLst/>
              </a:rPr>
              <a:t>Vai</a:t>
            </a:r>
            <a:r>
              <a:rPr lang="en-US" sz="3200" u="sng" dirty="0">
                <a:solidFill>
                  <a:schemeClr val="tx1"/>
                </a:solidFill>
                <a:effectLst/>
              </a:rPr>
              <a:t> </a:t>
            </a:r>
            <a:r>
              <a:rPr lang="en-US" sz="3200" u="sng" dirty="0" err="1">
                <a:solidFill>
                  <a:schemeClr val="tx1"/>
                </a:solidFill>
                <a:effectLst/>
              </a:rPr>
              <a:t>trò</a:t>
            </a:r>
            <a:r>
              <a:rPr lang="en-US" sz="3200" u="sng" dirty="0">
                <a:solidFill>
                  <a:schemeClr val="tx1"/>
                </a:solidFill>
                <a:effectLst/>
              </a:rPr>
              <a:t>, </a:t>
            </a:r>
            <a:r>
              <a:rPr lang="en-US" sz="3200" u="sng" dirty="0" err="1">
                <a:solidFill>
                  <a:schemeClr val="tx1"/>
                </a:solidFill>
                <a:effectLst/>
              </a:rPr>
              <a:t>chức</a:t>
            </a:r>
            <a:r>
              <a:rPr lang="en-US" sz="3200" u="sng" dirty="0">
                <a:solidFill>
                  <a:schemeClr val="tx1"/>
                </a:solidFill>
                <a:effectLst/>
              </a:rPr>
              <a:t> </a:t>
            </a:r>
            <a:r>
              <a:rPr lang="en-US" sz="3200" u="sng" dirty="0" err="1">
                <a:solidFill>
                  <a:schemeClr val="tx1"/>
                </a:solidFill>
                <a:effectLst/>
              </a:rPr>
              <a:t>năng</a:t>
            </a:r>
            <a:r>
              <a:rPr lang="en-US" sz="3200" u="sng" dirty="0">
                <a:solidFill>
                  <a:schemeClr val="tx1"/>
                </a:solidFill>
                <a:effectLst/>
              </a:rPr>
              <a:t> </a:t>
            </a:r>
            <a:r>
              <a:rPr lang="en-US" sz="3200" u="sng" dirty="0" err="1">
                <a:solidFill>
                  <a:schemeClr val="tx1"/>
                </a:solidFill>
                <a:effectLst/>
              </a:rPr>
              <a:t>của</a:t>
            </a:r>
            <a:r>
              <a:rPr lang="en-US" sz="3200" u="sng" dirty="0">
                <a:solidFill>
                  <a:schemeClr val="tx1"/>
                </a:solidFill>
                <a:effectLst/>
              </a:rPr>
              <a:t> </a:t>
            </a:r>
            <a:r>
              <a:rPr lang="en-US" sz="3200" u="sng" dirty="0" err="1">
                <a:solidFill>
                  <a:schemeClr val="tx1"/>
                </a:solidFill>
                <a:effectLst/>
              </a:rPr>
              <a:t>chuẩn</a:t>
            </a:r>
            <a:r>
              <a:rPr lang="en-US" sz="3200" u="sng" dirty="0">
                <a:solidFill>
                  <a:schemeClr val="tx1"/>
                </a:solidFill>
                <a:effectLst/>
              </a:rPr>
              <a:t> </a:t>
            </a:r>
            <a:r>
              <a:rPr lang="en-US" sz="3200" u="sng" dirty="0" err="1">
                <a:solidFill>
                  <a:schemeClr val="tx1"/>
                </a:solidFill>
                <a:effectLst/>
              </a:rPr>
              <a:t>mực</a:t>
            </a:r>
            <a:r>
              <a:rPr lang="en-US" sz="3200" u="sng" dirty="0">
                <a:solidFill>
                  <a:schemeClr val="tx1"/>
                </a:solidFill>
                <a:effectLst/>
              </a:rPr>
              <a:t> </a:t>
            </a:r>
            <a:r>
              <a:rPr lang="en-US" sz="3200" u="sng" dirty="0" err="1">
                <a:solidFill>
                  <a:schemeClr val="tx1"/>
                </a:solidFill>
                <a:effectLst/>
              </a:rPr>
              <a:t>nhóm</a:t>
            </a:r>
            <a:r>
              <a:rPr lang="en-US" sz="3200" u="sng" dirty="0">
                <a:solidFill>
                  <a:schemeClr val="tx1"/>
                </a:solidFill>
                <a:effectLst/>
              </a:rPr>
              <a:t>:</a:t>
            </a:r>
            <a:r>
              <a:rPr lang="en-US" dirty="0">
                <a:effectLst/>
              </a:rPr>
              <a:t/>
            </a:r>
            <a:br>
              <a:rPr lang="en-US" dirty="0">
                <a:effectLst/>
              </a:rPr>
            </a:br>
            <a:endParaRPr lang="en-US" dirty="0"/>
          </a:p>
        </p:txBody>
      </p:sp>
      <p:sp>
        <p:nvSpPr>
          <p:cNvPr id="3" name="Content Placeholder 2"/>
          <p:cNvSpPr>
            <a:spLocks noGrp="1"/>
          </p:cNvSpPr>
          <p:nvPr>
            <p:ph idx="1"/>
          </p:nvPr>
        </p:nvSpPr>
        <p:spPr>
          <a:xfrm>
            <a:off x="381000" y="1447800"/>
            <a:ext cx="8229600" cy="4530725"/>
          </a:xfrm>
        </p:spPr>
        <p:txBody>
          <a:bodyPr/>
          <a:lstStyle/>
          <a:p>
            <a:pPr>
              <a:buFont typeface="Wingdings" pitchFamily="2" charset="2"/>
              <a:buChar char="§"/>
            </a:pPr>
            <a:r>
              <a:rPr lang="en-US" sz="2800" b="1" dirty="0" smtClean="0">
                <a:effectLst/>
              </a:rPr>
              <a:t> </a:t>
            </a:r>
            <a:r>
              <a:rPr lang="en-US" sz="2800" b="1" dirty="0" err="1" smtClean="0">
                <a:effectLst/>
              </a:rPr>
              <a:t>Vai</a:t>
            </a:r>
            <a:r>
              <a:rPr lang="en-US" sz="2800" b="1" dirty="0" smtClean="0">
                <a:effectLst/>
              </a:rPr>
              <a:t> </a:t>
            </a:r>
            <a:r>
              <a:rPr lang="en-US" sz="2800" b="1" dirty="0" err="1">
                <a:effectLst/>
              </a:rPr>
              <a:t>trò</a:t>
            </a:r>
            <a:r>
              <a:rPr lang="en-US" sz="2800" b="1" dirty="0">
                <a:effectLst/>
              </a:rPr>
              <a:t> </a:t>
            </a:r>
            <a:r>
              <a:rPr lang="en-US" sz="2800" b="1" dirty="0" err="1">
                <a:effectLst/>
              </a:rPr>
              <a:t>của</a:t>
            </a:r>
            <a:r>
              <a:rPr lang="en-US" sz="2800" b="1" dirty="0">
                <a:effectLst/>
              </a:rPr>
              <a:t> </a:t>
            </a:r>
            <a:r>
              <a:rPr lang="en-US" sz="2800" b="1" dirty="0" err="1">
                <a:effectLst/>
              </a:rPr>
              <a:t>chuẩn</a:t>
            </a:r>
            <a:r>
              <a:rPr lang="en-US" sz="2800" b="1" dirty="0">
                <a:effectLst/>
              </a:rPr>
              <a:t> </a:t>
            </a:r>
            <a:r>
              <a:rPr lang="en-US" sz="2800" b="1" dirty="0" err="1">
                <a:effectLst/>
              </a:rPr>
              <a:t>mực</a:t>
            </a:r>
            <a:r>
              <a:rPr lang="en-US" sz="2800" b="1" dirty="0">
                <a:effectLst/>
              </a:rPr>
              <a:t> </a:t>
            </a:r>
            <a:r>
              <a:rPr lang="en-US" sz="2800" b="1" dirty="0" err="1">
                <a:effectLst/>
              </a:rPr>
              <a:t>nhóm</a:t>
            </a:r>
            <a:r>
              <a:rPr lang="en-US" sz="2800" i="1" dirty="0">
                <a:effectLst/>
              </a:rPr>
              <a:t> </a:t>
            </a:r>
            <a:r>
              <a:rPr lang="en-US" sz="2800" i="1" dirty="0" err="1">
                <a:effectLst/>
              </a:rPr>
              <a:t>là</a:t>
            </a:r>
            <a:r>
              <a:rPr lang="en-US" sz="2800" i="1" dirty="0">
                <a:effectLst/>
              </a:rPr>
              <a:t> </a:t>
            </a:r>
            <a:r>
              <a:rPr lang="en-US" sz="2800" i="1" dirty="0" err="1">
                <a:effectLst/>
              </a:rPr>
              <a:t>tạo</a:t>
            </a:r>
            <a:r>
              <a:rPr lang="en-US" sz="2800" i="1" dirty="0">
                <a:effectLst/>
              </a:rPr>
              <a:t> </a:t>
            </a:r>
            <a:r>
              <a:rPr lang="en-US" sz="2800" i="1" dirty="0" err="1">
                <a:effectLst/>
              </a:rPr>
              <a:t>ra</a:t>
            </a:r>
            <a:r>
              <a:rPr lang="en-US" sz="2800" i="1" dirty="0">
                <a:effectLst/>
              </a:rPr>
              <a:t> </a:t>
            </a:r>
            <a:r>
              <a:rPr lang="en-US" sz="2800" i="1" dirty="0" err="1">
                <a:effectLst/>
              </a:rPr>
              <a:t>một</a:t>
            </a:r>
            <a:r>
              <a:rPr lang="en-US" sz="2800" i="1" dirty="0">
                <a:effectLst/>
              </a:rPr>
              <a:t> </a:t>
            </a:r>
            <a:r>
              <a:rPr lang="en-US" sz="2800" i="1" dirty="0" err="1">
                <a:effectLst/>
              </a:rPr>
              <a:t>thế</a:t>
            </a:r>
            <a:r>
              <a:rPr lang="en-US" sz="2800" i="1" dirty="0">
                <a:effectLst/>
              </a:rPr>
              <a:t> </a:t>
            </a:r>
            <a:r>
              <a:rPr lang="en-US" sz="2800" i="1" dirty="0" err="1">
                <a:effectLst/>
              </a:rPr>
              <a:t>giới</a:t>
            </a:r>
            <a:r>
              <a:rPr lang="en-US" sz="2800" i="1" dirty="0">
                <a:effectLst/>
              </a:rPr>
              <a:t> </a:t>
            </a:r>
            <a:r>
              <a:rPr lang="en-US" sz="2800" i="1" dirty="0" err="1">
                <a:effectLst/>
              </a:rPr>
              <a:t>hoàn</a:t>
            </a:r>
            <a:r>
              <a:rPr lang="en-US" sz="2800" i="1" dirty="0">
                <a:effectLst/>
              </a:rPr>
              <a:t> </a:t>
            </a:r>
            <a:r>
              <a:rPr lang="en-US" sz="2800" i="1" dirty="0" err="1">
                <a:effectLst/>
              </a:rPr>
              <a:t>toàn</a:t>
            </a:r>
            <a:r>
              <a:rPr lang="en-US" sz="2800" i="1" dirty="0">
                <a:effectLst/>
              </a:rPr>
              <a:t> </a:t>
            </a:r>
            <a:r>
              <a:rPr lang="en-US" sz="2800" i="1" dirty="0" err="1">
                <a:effectLst/>
              </a:rPr>
              <a:t>vững</a:t>
            </a:r>
            <a:r>
              <a:rPr lang="en-US" sz="2800" i="1" dirty="0">
                <a:effectLst/>
              </a:rPr>
              <a:t> </a:t>
            </a:r>
            <a:r>
              <a:rPr lang="en-US" sz="2800" i="1" dirty="0" err="1">
                <a:effectLst/>
              </a:rPr>
              <a:t>chắc</a:t>
            </a:r>
            <a:r>
              <a:rPr lang="en-US" sz="2800" i="1" dirty="0">
                <a:effectLst/>
              </a:rPr>
              <a:t> </a:t>
            </a:r>
            <a:r>
              <a:rPr lang="en-US" sz="2800" i="1" dirty="0" err="1">
                <a:effectLst/>
              </a:rPr>
              <a:t>trong</a:t>
            </a:r>
            <a:r>
              <a:rPr lang="en-US" sz="2800" i="1" dirty="0">
                <a:effectLst/>
              </a:rPr>
              <a:t> </a:t>
            </a:r>
            <a:r>
              <a:rPr lang="en-US" sz="2800" i="1" dirty="0" err="1">
                <a:effectLst/>
              </a:rPr>
              <a:t>đó</a:t>
            </a:r>
            <a:r>
              <a:rPr lang="en-US" sz="2800" i="1" dirty="0">
                <a:effectLst/>
              </a:rPr>
              <a:t> </a:t>
            </a:r>
            <a:r>
              <a:rPr lang="en-US" sz="2800" i="1" dirty="0" err="1">
                <a:effectLst/>
              </a:rPr>
              <a:t>các</a:t>
            </a:r>
            <a:r>
              <a:rPr lang="en-US" sz="2800" i="1" dirty="0">
                <a:effectLst/>
              </a:rPr>
              <a:t> </a:t>
            </a:r>
            <a:r>
              <a:rPr lang="en-US" sz="2800" i="1" dirty="0" err="1">
                <a:effectLst/>
              </a:rPr>
              <a:t>ứng</a:t>
            </a:r>
            <a:r>
              <a:rPr lang="en-US" sz="2800" i="1" dirty="0">
                <a:effectLst/>
              </a:rPr>
              <a:t> </a:t>
            </a:r>
            <a:r>
              <a:rPr lang="en-US" sz="2800" i="1" dirty="0" err="1">
                <a:effectLst/>
              </a:rPr>
              <a:t>xử</a:t>
            </a:r>
            <a:r>
              <a:rPr lang="en-US" sz="2800" i="1" dirty="0">
                <a:effectLst/>
              </a:rPr>
              <a:t> </a:t>
            </a:r>
            <a:r>
              <a:rPr lang="en-US" sz="2800" i="1" dirty="0" err="1">
                <a:effectLst/>
              </a:rPr>
              <a:t>có</a:t>
            </a:r>
            <a:r>
              <a:rPr lang="en-US" sz="2800" i="1" dirty="0">
                <a:effectLst/>
              </a:rPr>
              <a:t> </a:t>
            </a:r>
            <a:r>
              <a:rPr lang="en-US" sz="2800" i="1" dirty="0" err="1">
                <a:effectLst/>
              </a:rPr>
              <a:t>thể</a:t>
            </a:r>
            <a:r>
              <a:rPr lang="en-US" sz="2800" i="1" dirty="0">
                <a:effectLst/>
              </a:rPr>
              <a:t> </a:t>
            </a:r>
            <a:r>
              <a:rPr lang="en-US" sz="2800" i="1" dirty="0" err="1">
                <a:effectLst/>
              </a:rPr>
              <a:t>hoàn</a:t>
            </a:r>
            <a:r>
              <a:rPr lang="en-US" sz="2800" i="1" dirty="0">
                <a:effectLst/>
              </a:rPr>
              <a:t> </a:t>
            </a:r>
            <a:r>
              <a:rPr lang="en-US" sz="2800" i="1" dirty="0" err="1">
                <a:effectLst/>
              </a:rPr>
              <a:t>toàn</a:t>
            </a:r>
            <a:r>
              <a:rPr lang="en-US" sz="2800" i="1" dirty="0">
                <a:effectLst/>
              </a:rPr>
              <a:t> </a:t>
            </a:r>
            <a:r>
              <a:rPr lang="en-US" sz="2800" i="1" dirty="0" err="1">
                <a:effectLst/>
              </a:rPr>
              <a:t>đồng</a:t>
            </a:r>
            <a:r>
              <a:rPr lang="en-US" sz="2800" i="1" dirty="0">
                <a:effectLst/>
              </a:rPr>
              <a:t> </a:t>
            </a:r>
            <a:r>
              <a:rPr lang="en-US" sz="2800" i="1" dirty="0" err="1">
                <a:effectLst/>
              </a:rPr>
              <a:t>nhất</a:t>
            </a:r>
            <a:r>
              <a:rPr lang="en-US" sz="2800" i="1" dirty="0" smtClean="0">
                <a:effectLst/>
              </a:rPr>
              <a:t>.</a:t>
            </a:r>
            <a:endParaRPr lang="en-US" sz="2800" b="1" i="1" dirty="0">
              <a:effectLst/>
            </a:endParaRPr>
          </a:p>
          <a:p>
            <a:pPr marL="0" indent="0">
              <a:buNone/>
            </a:pPr>
            <a:endParaRPr lang="en-US" sz="2800" b="1" dirty="0" smtClean="0">
              <a:effectLst/>
            </a:endParaRPr>
          </a:p>
          <a:p>
            <a:pPr>
              <a:buFont typeface="Wingdings" pitchFamily="2" charset="2"/>
              <a:buChar char="§"/>
            </a:pPr>
            <a:r>
              <a:rPr lang="en-US" sz="2800" b="1" dirty="0" err="1" smtClean="0">
                <a:effectLst/>
              </a:rPr>
              <a:t>Chức</a:t>
            </a:r>
            <a:r>
              <a:rPr lang="en-US" sz="2800" b="1" dirty="0" smtClean="0">
                <a:effectLst/>
              </a:rPr>
              <a:t> </a:t>
            </a:r>
            <a:r>
              <a:rPr lang="en-US" sz="2800" b="1" dirty="0" err="1">
                <a:effectLst/>
              </a:rPr>
              <a:t>năng</a:t>
            </a:r>
            <a:r>
              <a:rPr lang="en-US" sz="2800" b="1" dirty="0">
                <a:effectLst/>
              </a:rPr>
              <a:t> </a:t>
            </a:r>
            <a:r>
              <a:rPr lang="en-US" sz="2800" b="1" dirty="0" err="1">
                <a:effectLst/>
              </a:rPr>
              <a:t>của</a:t>
            </a:r>
            <a:r>
              <a:rPr lang="en-US" sz="2800" b="1" dirty="0">
                <a:effectLst/>
              </a:rPr>
              <a:t> </a:t>
            </a:r>
            <a:r>
              <a:rPr lang="en-US" sz="2800" b="1" dirty="0" err="1">
                <a:effectLst/>
              </a:rPr>
              <a:t>chuẩn</a:t>
            </a:r>
            <a:r>
              <a:rPr lang="en-US" sz="2800" b="1" dirty="0">
                <a:effectLst/>
              </a:rPr>
              <a:t> </a:t>
            </a:r>
            <a:r>
              <a:rPr lang="en-US" sz="2800" b="1" dirty="0" err="1">
                <a:effectLst/>
              </a:rPr>
              <a:t>mực</a:t>
            </a:r>
            <a:r>
              <a:rPr lang="en-US" sz="2800" b="1" dirty="0">
                <a:effectLst/>
              </a:rPr>
              <a:t> </a:t>
            </a:r>
            <a:r>
              <a:rPr lang="en-US" sz="2800" b="1" dirty="0" err="1">
                <a:effectLst/>
              </a:rPr>
              <a:t>là</a:t>
            </a:r>
            <a:r>
              <a:rPr lang="en-US" sz="2800" b="1" dirty="0">
                <a:effectLst/>
              </a:rPr>
              <a:t>:</a:t>
            </a:r>
            <a:endParaRPr lang="en-US" sz="2800" dirty="0">
              <a:effectLst/>
            </a:endParaRPr>
          </a:p>
          <a:p>
            <a:r>
              <a:rPr lang="en-US" sz="2800" i="1" dirty="0">
                <a:effectLst/>
              </a:rPr>
              <a:t>- </a:t>
            </a:r>
            <a:r>
              <a:rPr lang="en-US" sz="2800" i="1" dirty="0" err="1">
                <a:effectLst/>
              </a:rPr>
              <a:t>Giảm</a:t>
            </a:r>
            <a:r>
              <a:rPr lang="en-US" sz="2800" i="1" dirty="0">
                <a:effectLst/>
              </a:rPr>
              <a:t> </a:t>
            </a:r>
            <a:r>
              <a:rPr lang="en-US" sz="2800" i="1" dirty="0" err="1">
                <a:effectLst/>
              </a:rPr>
              <a:t>bớt</a:t>
            </a:r>
            <a:r>
              <a:rPr lang="en-US" sz="2800" i="1" dirty="0">
                <a:effectLst/>
              </a:rPr>
              <a:t> </a:t>
            </a:r>
            <a:r>
              <a:rPr lang="en-US" sz="2800" i="1" dirty="0" err="1">
                <a:effectLst/>
              </a:rPr>
              <a:t>tính</a:t>
            </a:r>
            <a:r>
              <a:rPr lang="en-US" sz="2800" i="1" dirty="0">
                <a:effectLst/>
              </a:rPr>
              <a:t> </a:t>
            </a:r>
            <a:r>
              <a:rPr lang="en-US" sz="2800" i="1" dirty="0" err="1">
                <a:effectLst/>
              </a:rPr>
              <a:t>hỗn</a:t>
            </a:r>
            <a:r>
              <a:rPr lang="en-US" sz="2800" i="1" dirty="0">
                <a:effectLst/>
              </a:rPr>
              <a:t> </a:t>
            </a:r>
            <a:r>
              <a:rPr lang="en-US" sz="2800" i="1" dirty="0" err="1">
                <a:effectLst/>
              </a:rPr>
              <a:t>tạp</a:t>
            </a:r>
            <a:r>
              <a:rPr lang="en-US" sz="2800" i="1" dirty="0">
                <a:effectLst/>
              </a:rPr>
              <a:t>.</a:t>
            </a:r>
          </a:p>
          <a:p>
            <a:r>
              <a:rPr lang="en-US" sz="2800" i="1" dirty="0">
                <a:effectLst/>
              </a:rPr>
              <a:t>- </a:t>
            </a:r>
            <a:r>
              <a:rPr lang="en-US" sz="2800" i="1" dirty="0" err="1">
                <a:effectLst/>
              </a:rPr>
              <a:t>Chức</a:t>
            </a:r>
            <a:r>
              <a:rPr lang="en-US" sz="2800" i="1" dirty="0">
                <a:effectLst/>
              </a:rPr>
              <a:t> </a:t>
            </a:r>
            <a:r>
              <a:rPr lang="en-US" sz="2800" i="1" dirty="0" err="1">
                <a:effectLst/>
              </a:rPr>
              <a:t>năng</a:t>
            </a:r>
            <a:r>
              <a:rPr lang="en-US" sz="2800" i="1" dirty="0">
                <a:effectLst/>
              </a:rPr>
              <a:t> </a:t>
            </a:r>
            <a:r>
              <a:rPr lang="en-US" sz="2800" i="1" dirty="0" err="1">
                <a:effectLst/>
              </a:rPr>
              <a:t>tránh</a:t>
            </a:r>
            <a:r>
              <a:rPr lang="en-US" sz="2800" i="1" dirty="0">
                <a:effectLst/>
              </a:rPr>
              <a:t> </a:t>
            </a:r>
            <a:r>
              <a:rPr lang="en-US" sz="2800" i="1" dirty="0" err="1">
                <a:effectLst/>
              </a:rPr>
              <a:t>xung</a:t>
            </a:r>
            <a:r>
              <a:rPr lang="en-US" sz="2800" i="1" dirty="0">
                <a:effectLst/>
              </a:rPr>
              <a:t> </a:t>
            </a:r>
            <a:r>
              <a:rPr lang="en-US" sz="2800" i="1" dirty="0" err="1">
                <a:effectLst/>
              </a:rPr>
              <a:t>đột</a:t>
            </a:r>
            <a:endParaRPr lang="en-US" sz="2800" i="1" dirty="0">
              <a:effectLst/>
            </a:endParaRPr>
          </a:p>
          <a:p>
            <a:r>
              <a:rPr lang="en-US" sz="2800" i="1" dirty="0">
                <a:effectLst/>
              </a:rPr>
              <a:t>- </a:t>
            </a:r>
            <a:r>
              <a:rPr lang="en-US" sz="2800" i="1" dirty="0" err="1">
                <a:effectLst/>
              </a:rPr>
              <a:t>Chức</a:t>
            </a:r>
            <a:r>
              <a:rPr lang="en-US" sz="2800" i="1" dirty="0">
                <a:effectLst/>
              </a:rPr>
              <a:t> </a:t>
            </a:r>
            <a:r>
              <a:rPr lang="en-US" sz="2800" i="1" dirty="0" err="1">
                <a:effectLst/>
              </a:rPr>
              <a:t>năng</a:t>
            </a:r>
            <a:r>
              <a:rPr lang="en-US" sz="2800" i="1" dirty="0">
                <a:effectLst/>
              </a:rPr>
              <a:t> </a:t>
            </a:r>
            <a:r>
              <a:rPr lang="en-US" sz="2800" i="1" dirty="0" err="1">
                <a:effectLst/>
              </a:rPr>
              <a:t>chuẩn</a:t>
            </a:r>
            <a:r>
              <a:rPr lang="en-US" sz="2800" i="1" dirty="0">
                <a:effectLst/>
              </a:rPr>
              <a:t> </a:t>
            </a:r>
            <a:r>
              <a:rPr lang="en-US" sz="2800" i="1" dirty="0" err="1">
                <a:effectLst/>
              </a:rPr>
              <a:t>mực</a:t>
            </a:r>
            <a:r>
              <a:rPr lang="en-US" sz="2800" i="1" dirty="0">
                <a:effectLst/>
              </a:rPr>
              <a:t> </a:t>
            </a:r>
            <a:r>
              <a:rPr lang="en-US" sz="2800" i="1" dirty="0" err="1" smtClean="0">
                <a:effectLst/>
              </a:rPr>
              <a:t>hoá</a:t>
            </a:r>
            <a:r>
              <a:rPr lang="en-US" sz="2800" i="1" dirty="0">
                <a:effectLst/>
              </a:rPr>
              <a:t>.</a:t>
            </a:r>
          </a:p>
          <a:p>
            <a:endParaRPr lang="en-US" dirty="0"/>
          </a:p>
        </p:txBody>
      </p:sp>
    </p:spTree>
    <p:extLst>
      <p:ext uri="{BB962C8B-B14F-4D97-AF65-F5344CB8AC3E}">
        <p14:creationId xmlns:p14="http://schemas.microsoft.com/office/powerpoint/2010/main" val="11828254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636"/>
            <a:ext cx="8229600" cy="941387"/>
          </a:xfrm>
        </p:spPr>
        <p:txBody>
          <a:bodyPr/>
          <a:lstStyle/>
          <a:p>
            <a:pPr marL="457200" indent="-457200">
              <a:buFont typeface="Wingdings" pitchFamily="2" charset="2"/>
              <a:buChar char="Ø"/>
            </a:pPr>
            <a:r>
              <a:rPr lang="en-US" sz="3200" u="sng" dirty="0" err="1">
                <a:solidFill>
                  <a:schemeClr val="tx1"/>
                </a:solidFill>
                <a:effectLst/>
              </a:rPr>
              <a:t>L</a:t>
            </a:r>
            <a:r>
              <a:rPr lang="en-US" sz="3200" u="sng" dirty="0" err="1" smtClean="0">
                <a:solidFill>
                  <a:schemeClr val="tx1"/>
                </a:solidFill>
                <a:effectLst/>
              </a:rPr>
              <a:t>ý</a:t>
            </a:r>
            <a:r>
              <a:rPr lang="en-US" sz="3200" u="sng" dirty="0" smtClean="0">
                <a:solidFill>
                  <a:schemeClr val="tx1"/>
                </a:solidFill>
                <a:effectLst/>
              </a:rPr>
              <a:t> </a:t>
            </a:r>
            <a:r>
              <a:rPr lang="en-US" sz="3200" u="sng" dirty="0">
                <a:solidFill>
                  <a:schemeClr val="tx1"/>
                </a:solidFill>
                <a:effectLst/>
              </a:rPr>
              <a:t>do </a:t>
            </a:r>
            <a:r>
              <a:rPr lang="en-US" sz="3200" u="sng" dirty="0" err="1">
                <a:solidFill>
                  <a:schemeClr val="tx1"/>
                </a:solidFill>
                <a:effectLst/>
              </a:rPr>
              <a:t>hình</a:t>
            </a:r>
            <a:r>
              <a:rPr lang="en-US" sz="3200" u="sng" dirty="0">
                <a:solidFill>
                  <a:schemeClr val="tx1"/>
                </a:solidFill>
                <a:effectLst/>
              </a:rPr>
              <a:t> </a:t>
            </a:r>
            <a:r>
              <a:rPr lang="en-US" sz="3200" u="sng" dirty="0" err="1">
                <a:solidFill>
                  <a:schemeClr val="tx1"/>
                </a:solidFill>
                <a:effectLst/>
              </a:rPr>
              <a:t>thành</a:t>
            </a:r>
            <a:r>
              <a:rPr lang="en-US" sz="3200" u="sng" dirty="0">
                <a:solidFill>
                  <a:schemeClr val="tx1"/>
                </a:solidFill>
                <a:effectLst/>
              </a:rPr>
              <a:t> </a:t>
            </a:r>
            <a:r>
              <a:rPr lang="en-US" sz="3200" u="sng" dirty="0" err="1">
                <a:solidFill>
                  <a:schemeClr val="tx1"/>
                </a:solidFill>
                <a:effectLst/>
              </a:rPr>
              <a:t>chuẩn</a:t>
            </a:r>
            <a:r>
              <a:rPr lang="en-US" sz="3200" u="sng" dirty="0">
                <a:solidFill>
                  <a:schemeClr val="tx1"/>
                </a:solidFill>
                <a:effectLst/>
              </a:rPr>
              <a:t> </a:t>
            </a:r>
            <a:r>
              <a:rPr lang="en-US" sz="3200" u="sng" dirty="0" err="1">
                <a:solidFill>
                  <a:schemeClr val="tx1"/>
                </a:solidFill>
                <a:effectLst/>
              </a:rPr>
              <a:t>mực</a:t>
            </a:r>
            <a:r>
              <a:rPr lang="en-US" sz="3200" u="sng" dirty="0">
                <a:solidFill>
                  <a:schemeClr val="tx1"/>
                </a:solidFill>
                <a:effectLst/>
              </a:rPr>
              <a:t> </a:t>
            </a:r>
            <a:r>
              <a:rPr lang="en-US" sz="3200" u="sng" dirty="0" err="1">
                <a:solidFill>
                  <a:schemeClr val="tx1"/>
                </a:solidFill>
                <a:effectLst/>
              </a:rPr>
              <a:t>nhóm</a:t>
            </a:r>
            <a:endParaRPr lang="en-US" sz="3200" u="sng" dirty="0">
              <a:solidFill>
                <a:schemeClr val="tx1"/>
              </a:solidFill>
            </a:endParaRPr>
          </a:p>
        </p:txBody>
      </p:sp>
      <p:sp>
        <p:nvSpPr>
          <p:cNvPr id="3" name="Content Placeholder 2"/>
          <p:cNvSpPr>
            <a:spLocks noGrp="1"/>
          </p:cNvSpPr>
          <p:nvPr>
            <p:ph idx="1"/>
          </p:nvPr>
        </p:nvSpPr>
        <p:spPr>
          <a:xfrm>
            <a:off x="381000" y="838200"/>
            <a:ext cx="8229600" cy="4530725"/>
          </a:xfrm>
        </p:spPr>
        <p:txBody>
          <a:bodyPr/>
          <a:lstStyle/>
          <a:p>
            <a:r>
              <a:rPr lang="en-US" sz="2800" dirty="0">
                <a:effectLst/>
              </a:rPr>
              <a:t>Theo </a:t>
            </a:r>
            <a:r>
              <a:rPr lang="en-US" sz="2800" dirty="0" err="1">
                <a:effectLst/>
              </a:rPr>
              <a:t>Festinger</a:t>
            </a:r>
            <a:r>
              <a:rPr lang="en-US" sz="2800" dirty="0">
                <a:effectLst/>
              </a:rPr>
              <a:t> </a:t>
            </a:r>
            <a:r>
              <a:rPr lang="en-US" sz="2800" dirty="0" err="1">
                <a:effectLst/>
              </a:rPr>
              <a:t>chuẩn</a:t>
            </a:r>
            <a:r>
              <a:rPr lang="en-US" sz="2800" dirty="0">
                <a:effectLst/>
              </a:rPr>
              <a:t> </a:t>
            </a:r>
            <a:r>
              <a:rPr lang="en-US" sz="2800" dirty="0" err="1">
                <a:effectLst/>
              </a:rPr>
              <a:t>mực</a:t>
            </a:r>
            <a:r>
              <a:rPr lang="en-US" sz="2800" dirty="0">
                <a:effectLst/>
              </a:rPr>
              <a:t> </a:t>
            </a:r>
            <a:r>
              <a:rPr lang="en-US" sz="2800" dirty="0" err="1">
                <a:effectLst/>
              </a:rPr>
              <a:t>nhóm</a:t>
            </a:r>
            <a:r>
              <a:rPr lang="en-US" sz="2800" dirty="0">
                <a:effectLst/>
              </a:rPr>
              <a:t> </a:t>
            </a:r>
            <a:r>
              <a:rPr lang="en-US" sz="2800" dirty="0" err="1">
                <a:effectLst/>
              </a:rPr>
              <a:t>hình</a:t>
            </a:r>
            <a:r>
              <a:rPr lang="en-US" sz="2800" dirty="0">
                <a:effectLst/>
              </a:rPr>
              <a:t> </a:t>
            </a:r>
            <a:r>
              <a:rPr lang="en-US" sz="2800" dirty="0" err="1">
                <a:effectLst/>
              </a:rPr>
              <a:t>thành</a:t>
            </a:r>
            <a:r>
              <a:rPr lang="en-US" sz="2800" dirty="0">
                <a:effectLst/>
              </a:rPr>
              <a:t> </a:t>
            </a:r>
            <a:r>
              <a:rPr lang="en-US" sz="2800" dirty="0" err="1">
                <a:effectLst/>
              </a:rPr>
              <a:t>theo</a:t>
            </a:r>
            <a:r>
              <a:rPr lang="en-US" sz="2800" dirty="0">
                <a:effectLst/>
              </a:rPr>
              <a:t> </a:t>
            </a:r>
            <a:r>
              <a:rPr lang="en-US" sz="2800" dirty="0" err="1">
                <a:effectLst/>
              </a:rPr>
              <a:t>cơ</a:t>
            </a:r>
            <a:r>
              <a:rPr lang="en-US" sz="2800" dirty="0">
                <a:effectLst/>
              </a:rPr>
              <a:t> </a:t>
            </a:r>
            <a:r>
              <a:rPr lang="en-US" sz="2800" dirty="0" err="1">
                <a:effectLst/>
              </a:rPr>
              <a:t>chế</a:t>
            </a:r>
            <a:r>
              <a:rPr lang="en-US" sz="2800" dirty="0">
                <a:effectLst/>
              </a:rPr>
              <a:t> "so </a:t>
            </a:r>
            <a:r>
              <a:rPr lang="en-US" sz="2800" dirty="0" err="1">
                <a:effectLst/>
              </a:rPr>
              <a:t>sánh</a:t>
            </a:r>
            <a:r>
              <a:rPr lang="en-US" sz="2800" dirty="0">
                <a:effectLst/>
              </a:rPr>
              <a:t> </a:t>
            </a:r>
            <a:r>
              <a:rPr lang="en-US" sz="2800" dirty="0" err="1">
                <a:effectLst/>
              </a:rPr>
              <a:t>xã</a:t>
            </a:r>
            <a:r>
              <a:rPr lang="en-US" sz="2800" dirty="0">
                <a:effectLst/>
              </a:rPr>
              <a:t> </a:t>
            </a:r>
            <a:r>
              <a:rPr lang="en-US" sz="2800" dirty="0" err="1">
                <a:effectLst/>
              </a:rPr>
              <a:t>hội</a:t>
            </a:r>
            <a:r>
              <a:rPr lang="en-US" sz="2800" dirty="0">
                <a:effectLst/>
              </a:rPr>
              <a:t>". Theo </a:t>
            </a:r>
            <a:r>
              <a:rPr lang="en-US" sz="2800" dirty="0" err="1">
                <a:effectLst/>
              </a:rPr>
              <a:t>ông</a:t>
            </a:r>
            <a:r>
              <a:rPr lang="en-US" sz="2800" dirty="0">
                <a:effectLst/>
              </a:rPr>
              <a:t> </a:t>
            </a:r>
            <a:r>
              <a:rPr lang="en-US" sz="2800" dirty="0" err="1">
                <a:effectLst/>
              </a:rPr>
              <a:t>người</a:t>
            </a:r>
            <a:r>
              <a:rPr lang="en-US" sz="2800" dirty="0">
                <a:effectLst/>
              </a:rPr>
              <a:t> ta </a:t>
            </a:r>
            <a:r>
              <a:rPr lang="en-US" sz="2800" dirty="0" err="1">
                <a:effectLst/>
              </a:rPr>
              <a:t>không</a:t>
            </a:r>
            <a:r>
              <a:rPr lang="en-US" sz="2800" dirty="0">
                <a:effectLst/>
              </a:rPr>
              <a:t> </a:t>
            </a:r>
            <a:r>
              <a:rPr lang="en-US" sz="2800" dirty="0" err="1">
                <a:effectLst/>
              </a:rPr>
              <a:t>phải</a:t>
            </a:r>
            <a:r>
              <a:rPr lang="en-US" sz="2800" dirty="0">
                <a:effectLst/>
              </a:rPr>
              <a:t> </a:t>
            </a:r>
            <a:r>
              <a:rPr lang="en-US" sz="2800" dirty="0" err="1">
                <a:effectLst/>
              </a:rPr>
              <a:t>bao</a:t>
            </a:r>
            <a:r>
              <a:rPr lang="en-US" sz="2800" dirty="0">
                <a:effectLst/>
              </a:rPr>
              <a:t> </a:t>
            </a:r>
            <a:r>
              <a:rPr lang="en-US" sz="2800" dirty="0" err="1">
                <a:effectLst/>
              </a:rPr>
              <a:t>giờ</a:t>
            </a:r>
            <a:r>
              <a:rPr lang="en-US" sz="2800" dirty="0">
                <a:effectLst/>
              </a:rPr>
              <a:t> </a:t>
            </a:r>
            <a:r>
              <a:rPr lang="en-US" sz="2800" dirty="0" err="1">
                <a:effectLst/>
              </a:rPr>
              <a:t>cũng</a:t>
            </a:r>
            <a:r>
              <a:rPr lang="en-US" sz="2800" dirty="0">
                <a:effectLst/>
              </a:rPr>
              <a:t> tin </a:t>
            </a:r>
            <a:r>
              <a:rPr lang="en-US" sz="2800" dirty="0" err="1">
                <a:effectLst/>
              </a:rPr>
              <a:t>chắc</a:t>
            </a:r>
            <a:r>
              <a:rPr lang="en-US" sz="2800" dirty="0">
                <a:effectLst/>
              </a:rPr>
              <a:t> </a:t>
            </a:r>
            <a:r>
              <a:rPr lang="en-US" sz="2800" dirty="0" err="1">
                <a:effectLst/>
              </a:rPr>
              <a:t>vào</a:t>
            </a:r>
            <a:r>
              <a:rPr lang="en-US" sz="2800" dirty="0">
                <a:effectLst/>
              </a:rPr>
              <a:t> ý </a:t>
            </a:r>
            <a:r>
              <a:rPr lang="en-US" sz="2800" dirty="0" err="1">
                <a:effectLst/>
              </a:rPr>
              <a:t>kiến</a:t>
            </a:r>
            <a:r>
              <a:rPr lang="en-US" sz="2800" dirty="0">
                <a:effectLst/>
              </a:rPr>
              <a:t> </a:t>
            </a:r>
            <a:r>
              <a:rPr lang="en-US" sz="2800" dirty="0" err="1">
                <a:effectLst/>
              </a:rPr>
              <a:t>của</a:t>
            </a:r>
            <a:r>
              <a:rPr lang="en-US" sz="2800" dirty="0">
                <a:effectLst/>
              </a:rPr>
              <a:t> </a:t>
            </a:r>
            <a:r>
              <a:rPr lang="en-US" sz="2800" dirty="0" err="1">
                <a:effectLst/>
              </a:rPr>
              <a:t>mình</a:t>
            </a:r>
            <a:r>
              <a:rPr lang="en-US" sz="2800" dirty="0">
                <a:effectLst/>
              </a:rPr>
              <a:t>, </a:t>
            </a:r>
            <a:r>
              <a:rPr lang="en-US" sz="2800" dirty="0" err="1">
                <a:effectLst/>
              </a:rPr>
              <a:t>cũng</a:t>
            </a:r>
            <a:r>
              <a:rPr lang="en-US" sz="2800" dirty="0">
                <a:effectLst/>
              </a:rPr>
              <a:t> </a:t>
            </a:r>
            <a:r>
              <a:rPr lang="en-US" sz="2800" dirty="0" err="1">
                <a:effectLst/>
              </a:rPr>
              <a:t>như</a:t>
            </a:r>
            <a:r>
              <a:rPr lang="en-US" sz="2800" dirty="0">
                <a:effectLst/>
              </a:rPr>
              <a:t> </a:t>
            </a:r>
            <a:r>
              <a:rPr lang="en-US" sz="2800" dirty="0" err="1">
                <a:effectLst/>
              </a:rPr>
              <a:t>các</a:t>
            </a:r>
            <a:r>
              <a:rPr lang="en-US" sz="2800" dirty="0">
                <a:effectLst/>
              </a:rPr>
              <a:t> </a:t>
            </a:r>
            <a:r>
              <a:rPr lang="en-US" sz="2800" dirty="0" err="1">
                <a:effectLst/>
              </a:rPr>
              <a:t>hành</a:t>
            </a:r>
            <a:r>
              <a:rPr lang="en-US" sz="2800" dirty="0">
                <a:effectLst/>
              </a:rPr>
              <a:t> </a:t>
            </a:r>
            <a:r>
              <a:rPr lang="en-US" sz="2800" dirty="0" err="1">
                <a:effectLst/>
              </a:rPr>
              <a:t>động</a:t>
            </a:r>
            <a:r>
              <a:rPr lang="en-US" sz="2800" dirty="0">
                <a:effectLst/>
              </a:rPr>
              <a:t> </a:t>
            </a:r>
            <a:r>
              <a:rPr lang="en-US" sz="2800" dirty="0" err="1">
                <a:effectLst/>
              </a:rPr>
              <a:t>của</a:t>
            </a:r>
            <a:r>
              <a:rPr lang="en-US" sz="2800" dirty="0">
                <a:effectLst/>
              </a:rPr>
              <a:t> </a:t>
            </a:r>
            <a:r>
              <a:rPr lang="en-US" sz="2800" dirty="0" err="1">
                <a:effectLst/>
              </a:rPr>
              <a:t>bản</a:t>
            </a:r>
            <a:r>
              <a:rPr lang="en-US" sz="2800" dirty="0">
                <a:effectLst/>
              </a:rPr>
              <a:t> </a:t>
            </a:r>
            <a:r>
              <a:rPr lang="en-US" sz="2800" dirty="0" err="1">
                <a:effectLst/>
              </a:rPr>
              <a:t>thân</a:t>
            </a:r>
            <a:r>
              <a:rPr lang="en-US" sz="2800" dirty="0">
                <a:effectLst/>
              </a:rPr>
              <a:t>. </a:t>
            </a:r>
            <a:r>
              <a:rPr lang="en-US" sz="2800" dirty="0" err="1">
                <a:effectLst/>
              </a:rPr>
              <a:t>Trong</a:t>
            </a:r>
            <a:r>
              <a:rPr lang="en-US" sz="2800" dirty="0">
                <a:effectLst/>
              </a:rPr>
              <a:t> </a:t>
            </a:r>
            <a:r>
              <a:rPr lang="en-US" sz="2800" dirty="0" err="1">
                <a:effectLst/>
              </a:rPr>
              <a:t>trương</a:t>
            </a:r>
            <a:r>
              <a:rPr lang="en-US" sz="2800" dirty="0">
                <a:effectLst/>
              </a:rPr>
              <a:t> </a:t>
            </a:r>
            <a:r>
              <a:rPr lang="en-US" sz="2800" dirty="0" err="1">
                <a:effectLst/>
              </a:rPr>
              <a:t>hợp</a:t>
            </a:r>
            <a:r>
              <a:rPr lang="en-US" sz="2800" dirty="0">
                <a:effectLst/>
              </a:rPr>
              <a:t> </a:t>
            </a:r>
            <a:r>
              <a:rPr lang="en-US" sz="2800" dirty="0" err="1">
                <a:effectLst/>
              </a:rPr>
              <a:t>đó</a:t>
            </a:r>
            <a:r>
              <a:rPr lang="en-US" sz="2800" dirty="0">
                <a:effectLst/>
              </a:rPr>
              <a:t> </a:t>
            </a:r>
            <a:r>
              <a:rPr lang="en-US" sz="2800" dirty="0" err="1">
                <a:effectLst/>
              </a:rPr>
              <a:t>mỗi</a:t>
            </a:r>
            <a:r>
              <a:rPr lang="en-US" sz="2800" dirty="0">
                <a:effectLst/>
              </a:rPr>
              <a:t> </a:t>
            </a:r>
            <a:r>
              <a:rPr lang="en-US" sz="2800" dirty="0" err="1">
                <a:effectLst/>
              </a:rPr>
              <a:t>người</a:t>
            </a:r>
            <a:r>
              <a:rPr lang="en-US" sz="2800" dirty="0">
                <a:effectLst/>
              </a:rPr>
              <a:t> </a:t>
            </a:r>
            <a:r>
              <a:rPr lang="en-US" sz="2800" dirty="0" err="1">
                <a:effectLst/>
              </a:rPr>
              <a:t>có</a:t>
            </a:r>
            <a:r>
              <a:rPr lang="en-US" sz="2800" dirty="0">
                <a:effectLst/>
              </a:rPr>
              <a:t> </a:t>
            </a:r>
            <a:r>
              <a:rPr lang="en-US" sz="2800" dirty="0" err="1">
                <a:effectLst/>
              </a:rPr>
              <a:t>xu</a:t>
            </a:r>
            <a:r>
              <a:rPr lang="en-US" sz="2800" dirty="0">
                <a:effectLst/>
              </a:rPr>
              <a:t> </a:t>
            </a:r>
            <a:r>
              <a:rPr lang="en-US" sz="2800" dirty="0" err="1">
                <a:effectLst/>
              </a:rPr>
              <a:t>hướng</a:t>
            </a:r>
            <a:r>
              <a:rPr lang="en-US" sz="2800" dirty="0">
                <a:effectLst/>
              </a:rPr>
              <a:t> </a:t>
            </a:r>
            <a:r>
              <a:rPr lang="en-US" sz="2800" dirty="0" err="1">
                <a:effectLst/>
              </a:rPr>
              <a:t>tìm</a:t>
            </a:r>
            <a:r>
              <a:rPr lang="en-US" sz="2800" dirty="0">
                <a:effectLst/>
              </a:rPr>
              <a:t> </a:t>
            </a:r>
            <a:r>
              <a:rPr lang="en-US" sz="2800" dirty="0" err="1">
                <a:effectLst/>
              </a:rPr>
              <a:t>kiếm</a:t>
            </a:r>
            <a:r>
              <a:rPr lang="en-US" sz="2800" dirty="0">
                <a:effectLst/>
              </a:rPr>
              <a:t> ở </a:t>
            </a:r>
            <a:r>
              <a:rPr lang="en-US" sz="2800" dirty="0" err="1">
                <a:effectLst/>
              </a:rPr>
              <a:t>những</a:t>
            </a:r>
            <a:r>
              <a:rPr lang="en-US" sz="2800" dirty="0">
                <a:effectLst/>
              </a:rPr>
              <a:t> </a:t>
            </a:r>
            <a:r>
              <a:rPr lang="en-US" sz="2800" dirty="0" err="1">
                <a:effectLst/>
              </a:rPr>
              <a:t>người</a:t>
            </a:r>
            <a:r>
              <a:rPr lang="en-US" sz="2800" dirty="0">
                <a:effectLst/>
              </a:rPr>
              <a:t> </a:t>
            </a:r>
            <a:r>
              <a:rPr lang="en-US" sz="2800" dirty="0" err="1">
                <a:effectLst/>
              </a:rPr>
              <a:t>khác</a:t>
            </a:r>
            <a:r>
              <a:rPr lang="en-US" sz="2800" dirty="0">
                <a:effectLst/>
              </a:rPr>
              <a:t> </a:t>
            </a:r>
            <a:r>
              <a:rPr lang="en-US" sz="2800" dirty="0" err="1">
                <a:effectLst/>
              </a:rPr>
              <a:t>để</a:t>
            </a:r>
            <a:r>
              <a:rPr lang="en-US" sz="2800" dirty="0">
                <a:effectLst/>
              </a:rPr>
              <a:t> </a:t>
            </a:r>
            <a:r>
              <a:rPr lang="en-US" sz="2800" dirty="0" err="1">
                <a:effectLst/>
              </a:rPr>
              <a:t>xem</a:t>
            </a:r>
            <a:r>
              <a:rPr lang="en-US" sz="2800" dirty="0">
                <a:effectLst/>
              </a:rPr>
              <a:t> ý </a:t>
            </a:r>
            <a:r>
              <a:rPr lang="en-US" sz="2800" dirty="0" err="1">
                <a:effectLst/>
              </a:rPr>
              <a:t>kiến</a:t>
            </a:r>
            <a:r>
              <a:rPr lang="en-US" sz="2800" dirty="0">
                <a:effectLst/>
              </a:rPr>
              <a:t> </a:t>
            </a:r>
            <a:r>
              <a:rPr lang="en-US" sz="2800" dirty="0" err="1">
                <a:effectLst/>
              </a:rPr>
              <a:t>của</a:t>
            </a:r>
            <a:r>
              <a:rPr lang="en-US" sz="2800" dirty="0">
                <a:effectLst/>
              </a:rPr>
              <a:t> </a:t>
            </a:r>
            <a:r>
              <a:rPr lang="en-US" sz="2800" dirty="0" err="1">
                <a:effectLst/>
              </a:rPr>
              <a:t>mình</a:t>
            </a:r>
            <a:r>
              <a:rPr lang="en-US" sz="2800" dirty="0">
                <a:effectLst/>
              </a:rPr>
              <a:t> </a:t>
            </a:r>
            <a:r>
              <a:rPr lang="en-US" sz="2800" dirty="0" err="1">
                <a:effectLst/>
              </a:rPr>
              <a:t>có</a:t>
            </a:r>
            <a:r>
              <a:rPr lang="en-US" sz="2800" dirty="0">
                <a:effectLst/>
              </a:rPr>
              <a:t> </a:t>
            </a:r>
            <a:r>
              <a:rPr lang="en-US" sz="2800" dirty="0" err="1">
                <a:effectLst/>
              </a:rPr>
              <a:t>đúng</a:t>
            </a:r>
            <a:r>
              <a:rPr lang="en-US" sz="2800" dirty="0">
                <a:effectLst/>
              </a:rPr>
              <a:t> </a:t>
            </a:r>
            <a:r>
              <a:rPr lang="en-US" sz="2800" dirty="0" err="1">
                <a:effectLst/>
              </a:rPr>
              <a:t>không,nghĩa</a:t>
            </a:r>
            <a:r>
              <a:rPr lang="en-US" sz="2800" dirty="0">
                <a:effectLst/>
              </a:rPr>
              <a:t> </a:t>
            </a:r>
            <a:r>
              <a:rPr lang="en-US" sz="2800" dirty="0" err="1">
                <a:effectLst/>
              </a:rPr>
              <a:t>là</a:t>
            </a:r>
            <a:r>
              <a:rPr lang="en-US" sz="2800" dirty="0">
                <a:effectLst/>
              </a:rPr>
              <a:t> </a:t>
            </a:r>
            <a:r>
              <a:rPr lang="en-US" sz="2800" dirty="0" err="1">
                <a:effectLst/>
              </a:rPr>
              <a:t>có</a:t>
            </a:r>
            <a:r>
              <a:rPr lang="en-US" sz="2800" dirty="0">
                <a:effectLst/>
              </a:rPr>
              <a:t> </a:t>
            </a:r>
            <a:r>
              <a:rPr lang="en-US" sz="2800" dirty="0" err="1">
                <a:effectLst/>
              </a:rPr>
              <a:t>được</a:t>
            </a:r>
            <a:r>
              <a:rPr lang="en-US" sz="2800" dirty="0">
                <a:effectLst/>
              </a:rPr>
              <a:t> </a:t>
            </a:r>
            <a:r>
              <a:rPr lang="en-US" sz="2800" dirty="0" err="1">
                <a:effectLst/>
              </a:rPr>
              <a:t>chấp</a:t>
            </a:r>
            <a:r>
              <a:rPr lang="en-US" sz="2800" dirty="0">
                <a:effectLst/>
              </a:rPr>
              <a:t> </a:t>
            </a:r>
            <a:r>
              <a:rPr lang="en-US" sz="2800" dirty="0" err="1">
                <a:effectLst/>
              </a:rPr>
              <a:t>nhận</a:t>
            </a:r>
            <a:r>
              <a:rPr lang="en-US" sz="2800" dirty="0">
                <a:effectLst/>
              </a:rPr>
              <a:t> </a:t>
            </a:r>
            <a:r>
              <a:rPr lang="en-US" sz="2800" dirty="0" err="1">
                <a:effectLst/>
              </a:rPr>
              <a:t>bởi</a:t>
            </a:r>
            <a:r>
              <a:rPr lang="en-US" sz="2800" dirty="0">
                <a:effectLst/>
              </a:rPr>
              <a:t> </a:t>
            </a:r>
            <a:r>
              <a:rPr lang="en-US" sz="2800" dirty="0" err="1">
                <a:effectLst/>
              </a:rPr>
              <a:t>cái</a:t>
            </a:r>
            <a:r>
              <a:rPr lang="en-US" sz="2800" dirty="0">
                <a:effectLst/>
              </a:rPr>
              <a:t> </a:t>
            </a:r>
            <a:r>
              <a:rPr lang="en-US" sz="2800" dirty="0" err="1">
                <a:effectLst/>
              </a:rPr>
              <a:t>nhóm</a:t>
            </a:r>
            <a:r>
              <a:rPr lang="en-US" sz="2800" dirty="0">
                <a:effectLst/>
              </a:rPr>
              <a:t> </a:t>
            </a:r>
            <a:r>
              <a:rPr lang="en-US" sz="2800" dirty="0" err="1">
                <a:effectLst/>
              </a:rPr>
              <a:t>mà</a:t>
            </a:r>
            <a:r>
              <a:rPr lang="en-US" sz="2800" dirty="0">
                <a:effectLst/>
              </a:rPr>
              <a:t> </a:t>
            </a:r>
            <a:r>
              <a:rPr lang="en-US" sz="2800" dirty="0" err="1">
                <a:effectLst/>
              </a:rPr>
              <a:t>họ</a:t>
            </a:r>
            <a:r>
              <a:rPr lang="en-US" sz="2800" dirty="0">
                <a:effectLst/>
              </a:rPr>
              <a:t> ở </a:t>
            </a:r>
            <a:r>
              <a:rPr lang="en-US" sz="2800" dirty="0" err="1">
                <a:effectLst/>
              </a:rPr>
              <a:t>trong</a:t>
            </a:r>
            <a:r>
              <a:rPr lang="en-US" sz="2800" dirty="0">
                <a:effectLst/>
              </a:rPr>
              <a:t> </a:t>
            </a:r>
            <a:r>
              <a:rPr lang="en-US" sz="2800" dirty="0" err="1">
                <a:effectLst/>
              </a:rPr>
              <a:t>đó</a:t>
            </a:r>
            <a:r>
              <a:rPr lang="en-US" sz="2800" dirty="0">
                <a:effectLst/>
              </a:rPr>
              <a:t>. </a:t>
            </a:r>
            <a:r>
              <a:rPr lang="en-US" sz="2800" dirty="0" err="1">
                <a:effectLst/>
              </a:rPr>
              <a:t>Sự</a:t>
            </a:r>
            <a:r>
              <a:rPr lang="en-US" sz="2800" dirty="0">
                <a:effectLst/>
              </a:rPr>
              <a:t> </a:t>
            </a:r>
            <a:r>
              <a:rPr lang="en-US" sz="2800" dirty="0" err="1">
                <a:effectLst/>
              </a:rPr>
              <a:t>nghi</a:t>
            </a:r>
            <a:r>
              <a:rPr lang="en-US" sz="2800" dirty="0">
                <a:effectLst/>
              </a:rPr>
              <a:t> </a:t>
            </a:r>
            <a:r>
              <a:rPr lang="en-US" sz="2800" dirty="0" err="1">
                <a:effectLst/>
              </a:rPr>
              <a:t>ngờ</a:t>
            </a:r>
            <a:r>
              <a:rPr lang="en-US" sz="2800" dirty="0">
                <a:effectLst/>
              </a:rPr>
              <a:t> </a:t>
            </a:r>
            <a:r>
              <a:rPr lang="en-US" sz="2800" dirty="0" err="1">
                <a:effectLst/>
              </a:rPr>
              <a:t>và</a:t>
            </a:r>
            <a:r>
              <a:rPr lang="en-US" sz="2800" dirty="0">
                <a:effectLst/>
              </a:rPr>
              <a:t> </a:t>
            </a:r>
            <a:r>
              <a:rPr lang="en-US" sz="2800" dirty="0" err="1">
                <a:effectLst/>
              </a:rPr>
              <a:t>thúc</a:t>
            </a:r>
            <a:r>
              <a:rPr lang="en-US" sz="2800" dirty="0">
                <a:effectLst/>
              </a:rPr>
              <a:t> </a:t>
            </a:r>
            <a:r>
              <a:rPr lang="en-US" sz="2800" dirty="0" err="1">
                <a:effectLst/>
              </a:rPr>
              <a:t>đẩy</a:t>
            </a:r>
            <a:r>
              <a:rPr lang="en-US" sz="2800" dirty="0">
                <a:effectLst/>
              </a:rPr>
              <a:t> </a:t>
            </a:r>
            <a:r>
              <a:rPr lang="en-US" sz="2800" dirty="0" err="1">
                <a:effectLst/>
              </a:rPr>
              <a:t>như</a:t>
            </a:r>
            <a:r>
              <a:rPr lang="en-US" sz="2800" dirty="0">
                <a:effectLst/>
              </a:rPr>
              <a:t> </a:t>
            </a:r>
            <a:r>
              <a:rPr lang="en-US" sz="2800" dirty="0" err="1">
                <a:effectLst/>
              </a:rPr>
              <a:t>vậy</a:t>
            </a:r>
            <a:r>
              <a:rPr lang="en-US" sz="2800" dirty="0">
                <a:effectLst/>
              </a:rPr>
              <a:t> </a:t>
            </a:r>
            <a:r>
              <a:rPr lang="en-US" sz="2800" dirty="0" err="1">
                <a:effectLst/>
              </a:rPr>
              <a:t>đã</a:t>
            </a:r>
            <a:r>
              <a:rPr lang="en-US" sz="2800" dirty="0">
                <a:effectLst/>
              </a:rPr>
              <a:t> </a:t>
            </a:r>
            <a:r>
              <a:rPr lang="en-US" sz="2800" dirty="0" err="1">
                <a:effectLst/>
              </a:rPr>
              <a:t>hướng</a:t>
            </a:r>
            <a:r>
              <a:rPr lang="en-US" sz="2800" dirty="0">
                <a:effectLst/>
              </a:rPr>
              <a:t> </a:t>
            </a:r>
            <a:r>
              <a:rPr lang="en-US" sz="2800" dirty="0" err="1">
                <a:effectLst/>
              </a:rPr>
              <a:t>ứng</a:t>
            </a:r>
            <a:r>
              <a:rPr lang="en-US" sz="2800" dirty="0">
                <a:effectLst/>
              </a:rPr>
              <a:t> </a:t>
            </a:r>
            <a:r>
              <a:rPr lang="en-US" sz="2800" dirty="0" err="1">
                <a:effectLst/>
              </a:rPr>
              <a:t>xử</a:t>
            </a:r>
            <a:r>
              <a:rPr lang="en-US" sz="2800" dirty="0">
                <a:effectLst/>
              </a:rPr>
              <a:t> </a:t>
            </a:r>
            <a:r>
              <a:rPr lang="en-US" sz="2800" dirty="0" err="1">
                <a:effectLst/>
              </a:rPr>
              <a:t>của</a:t>
            </a:r>
            <a:r>
              <a:rPr lang="en-US" sz="2800" dirty="0">
                <a:effectLst/>
              </a:rPr>
              <a:t> </a:t>
            </a:r>
            <a:r>
              <a:rPr lang="en-US" sz="2800" dirty="0" err="1">
                <a:effectLst/>
              </a:rPr>
              <a:t>họ</a:t>
            </a:r>
            <a:r>
              <a:rPr lang="en-US" sz="2800" dirty="0">
                <a:effectLst/>
              </a:rPr>
              <a:t> </a:t>
            </a:r>
            <a:r>
              <a:rPr lang="en-US" sz="2800" dirty="0" err="1">
                <a:effectLst/>
              </a:rPr>
              <a:t>theo</a:t>
            </a:r>
            <a:r>
              <a:rPr lang="en-US" sz="2800" dirty="0">
                <a:effectLst/>
              </a:rPr>
              <a:t> </a:t>
            </a:r>
            <a:r>
              <a:rPr lang="en-US" sz="2800" dirty="0" err="1">
                <a:effectLst/>
              </a:rPr>
              <a:t>người</a:t>
            </a:r>
            <a:r>
              <a:rPr lang="en-US" sz="2800" dirty="0">
                <a:effectLst/>
              </a:rPr>
              <a:t> </a:t>
            </a:r>
            <a:r>
              <a:rPr lang="en-US" sz="2800" dirty="0" err="1">
                <a:effectLst/>
              </a:rPr>
              <a:t>khác</a:t>
            </a:r>
            <a:r>
              <a:rPr lang="en-US" sz="2800" dirty="0">
                <a:effectLst/>
              </a:rPr>
              <a:t>, </a:t>
            </a:r>
            <a:r>
              <a:rPr lang="en-US" sz="2800" dirty="0" smtClean="0">
                <a:effectLst/>
              </a:rPr>
              <a:t>qua </a:t>
            </a:r>
            <a:r>
              <a:rPr lang="en-US" sz="2800" dirty="0" err="1" smtClean="0">
                <a:effectLst/>
              </a:rPr>
              <a:t>sự</a:t>
            </a:r>
            <a:r>
              <a:rPr lang="en-US" sz="2800" dirty="0" smtClean="0">
                <a:effectLst/>
              </a:rPr>
              <a:t> </a:t>
            </a:r>
            <a:r>
              <a:rPr lang="en-US" sz="2800" dirty="0">
                <a:effectLst/>
              </a:rPr>
              <a:t>so </a:t>
            </a:r>
            <a:r>
              <a:rPr lang="en-US" sz="2800" dirty="0" err="1">
                <a:effectLst/>
              </a:rPr>
              <a:t>sánh</a:t>
            </a:r>
            <a:r>
              <a:rPr lang="en-US" sz="2800" dirty="0">
                <a:effectLst/>
              </a:rPr>
              <a:t> </a:t>
            </a:r>
            <a:r>
              <a:rPr lang="en-US" sz="2800" dirty="0" err="1">
                <a:effectLst/>
              </a:rPr>
              <a:t>với</a:t>
            </a:r>
            <a:r>
              <a:rPr lang="en-US" sz="2800" dirty="0">
                <a:effectLst/>
              </a:rPr>
              <a:t> </a:t>
            </a:r>
            <a:r>
              <a:rPr lang="en-US" sz="2800" dirty="0" err="1">
                <a:effectLst/>
              </a:rPr>
              <a:t>thái</a:t>
            </a:r>
            <a:r>
              <a:rPr lang="en-US" sz="2800" dirty="0">
                <a:effectLst/>
              </a:rPr>
              <a:t> </a:t>
            </a:r>
            <a:r>
              <a:rPr lang="en-US" sz="2800" dirty="0" err="1">
                <a:effectLst/>
              </a:rPr>
              <a:t>độ</a:t>
            </a:r>
            <a:r>
              <a:rPr lang="en-US" sz="2800" dirty="0">
                <a:effectLst/>
              </a:rPr>
              <a:t> </a:t>
            </a:r>
            <a:r>
              <a:rPr lang="en-US" sz="2800" dirty="0" err="1">
                <a:effectLst/>
              </a:rPr>
              <a:t>của</a:t>
            </a:r>
            <a:r>
              <a:rPr lang="en-US" sz="2800" dirty="0">
                <a:effectLst/>
              </a:rPr>
              <a:t> </a:t>
            </a:r>
            <a:r>
              <a:rPr lang="en-US" sz="2800" dirty="0" err="1">
                <a:effectLst/>
              </a:rPr>
              <a:t>những</a:t>
            </a:r>
            <a:r>
              <a:rPr lang="en-US" sz="2800" dirty="0">
                <a:effectLst/>
              </a:rPr>
              <a:t> </a:t>
            </a:r>
            <a:r>
              <a:rPr lang="en-US" sz="2800" dirty="0" err="1">
                <a:effectLst/>
              </a:rPr>
              <a:t>người</a:t>
            </a:r>
            <a:r>
              <a:rPr lang="en-US" sz="2800" dirty="0">
                <a:effectLst/>
              </a:rPr>
              <a:t> </a:t>
            </a:r>
            <a:r>
              <a:rPr lang="en-US" sz="2800" dirty="0" err="1">
                <a:effectLst/>
              </a:rPr>
              <a:t>này</a:t>
            </a:r>
            <a:r>
              <a:rPr lang="en-US" sz="2800" dirty="0">
                <a:effectLst/>
              </a:rPr>
              <a:t> </a:t>
            </a:r>
            <a:r>
              <a:rPr lang="en-US" sz="2800" dirty="0" err="1">
                <a:effectLst/>
              </a:rPr>
              <a:t>họ</a:t>
            </a:r>
            <a:r>
              <a:rPr lang="en-US" sz="2800" dirty="0">
                <a:effectLst/>
              </a:rPr>
              <a:t> </a:t>
            </a:r>
            <a:r>
              <a:rPr lang="en-US" sz="2800" dirty="0" err="1">
                <a:effectLst/>
              </a:rPr>
              <a:t>đạt</a:t>
            </a:r>
            <a:r>
              <a:rPr lang="en-US" sz="2800" dirty="0">
                <a:effectLst/>
              </a:rPr>
              <a:t> </a:t>
            </a:r>
            <a:r>
              <a:rPr lang="en-US" sz="2800" dirty="0" err="1">
                <a:effectLst/>
              </a:rPr>
              <a:t>được</a:t>
            </a:r>
            <a:r>
              <a:rPr lang="en-US" sz="2800" dirty="0">
                <a:effectLst/>
              </a:rPr>
              <a:t> </a:t>
            </a:r>
            <a:r>
              <a:rPr lang="en-US" sz="2800" dirty="0" err="1">
                <a:effectLst/>
              </a:rPr>
              <a:t>một</a:t>
            </a:r>
            <a:r>
              <a:rPr lang="en-US" sz="2800" dirty="0">
                <a:effectLst/>
              </a:rPr>
              <a:t> </a:t>
            </a:r>
            <a:r>
              <a:rPr lang="en-US" sz="2800" dirty="0" err="1">
                <a:effectLst/>
              </a:rPr>
              <a:t>sự</a:t>
            </a:r>
            <a:r>
              <a:rPr lang="en-US" sz="2800" dirty="0">
                <a:effectLst/>
              </a:rPr>
              <a:t> </a:t>
            </a:r>
            <a:r>
              <a:rPr lang="en-US" sz="2800" dirty="0" err="1">
                <a:effectLst/>
              </a:rPr>
              <a:t>tôn</a:t>
            </a:r>
            <a:r>
              <a:rPr lang="en-US" sz="2800" dirty="0">
                <a:effectLst/>
              </a:rPr>
              <a:t> </a:t>
            </a:r>
            <a:r>
              <a:rPr lang="en-US" sz="2800" dirty="0" err="1">
                <a:effectLst/>
              </a:rPr>
              <a:t>trọng</a:t>
            </a:r>
            <a:r>
              <a:rPr lang="en-US" sz="2800" dirty="0">
                <a:effectLst/>
              </a:rPr>
              <a:t>, </a:t>
            </a:r>
            <a:r>
              <a:rPr lang="en-US" sz="2800" dirty="0" err="1">
                <a:effectLst/>
              </a:rPr>
              <a:t>một</a:t>
            </a:r>
            <a:r>
              <a:rPr lang="en-US" sz="2800" dirty="0">
                <a:effectLst/>
              </a:rPr>
              <a:t> </a:t>
            </a:r>
            <a:r>
              <a:rPr lang="en-US" sz="2800" dirty="0" err="1">
                <a:effectLst/>
              </a:rPr>
              <a:t>sự</a:t>
            </a:r>
            <a:r>
              <a:rPr lang="en-US" sz="2800" dirty="0">
                <a:effectLst/>
              </a:rPr>
              <a:t> </a:t>
            </a:r>
            <a:r>
              <a:rPr lang="en-US" sz="2800" dirty="0" err="1">
                <a:effectLst/>
              </a:rPr>
              <a:t>ăn</a:t>
            </a:r>
            <a:r>
              <a:rPr lang="en-US" sz="2800" dirty="0">
                <a:effectLst/>
              </a:rPr>
              <a:t> </a:t>
            </a:r>
            <a:r>
              <a:rPr lang="en-US" sz="2800" dirty="0" err="1">
                <a:effectLst/>
              </a:rPr>
              <a:t>khớp</a:t>
            </a:r>
            <a:r>
              <a:rPr lang="en-US" sz="2800" dirty="0">
                <a:effectLst/>
              </a:rPr>
              <a:t> </a:t>
            </a:r>
            <a:r>
              <a:rPr lang="en-US" sz="2800" dirty="0" err="1">
                <a:effectLst/>
              </a:rPr>
              <a:t>với</a:t>
            </a:r>
            <a:r>
              <a:rPr lang="en-US" sz="2800" dirty="0">
                <a:effectLst/>
              </a:rPr>
              <a:t> </a:t>
            </a:r>
            <a:r>
              <a:rPr lang="en-US" sz="2800" dirty="0" err="1">
                <a:effectLst/>
              </a:rPr>
              <a:t>hành</a:t>
            </a:r>
            <a:r>
              <a:rPr lang="en-US" sz="2800" dirty="0">
                <a:effectLst/>
              </a:rPr>
              <a:t> vi </a:t>
            </a:r>
            <a:r>
              <a:rPr lang="en-US" sz="2800" dirty="0" err="1">
                <a:effectLst/>
              </a:rPr>
              <a:t>của</a:t>
            </a:r>
            <a:r>
              <a:rPr lang="en-US" sz="2800" dirty="0">
                <a:effectLst/>
              </a:rPr>
              <a:t> </a:t>
            </a:r>
            <a:r>
              <a:rPr lang="en-US" sz="2800" dirty="0" err="1">
                <a:effectLst/>
              </a:rPr>
              <a:t>mình</a:t>
            </a:r>
            <a:r>
              <a:rPr lang="en-US" sz="2800" dirty="0">
                <a:effectLst/>
              </a:rPr>
              <a:t>. </a:t>
            </a:r>
            <a:r>
              <a:rPr lang="en-US" sz="2800" dirty="0" err="1">
                <a:effectLst/>
              </a:rPr>
              <a:t>Như</a:t>
            </a:r>
            <a:r>
              <a:rPr lang="en-US" sz="2800" dirty="0">
                <a:effectLst/>
              </a:rPr>
              <a:t> </a:t>
            </a:r>
            <a:r>
              <a:rPr lang="en-US" sz="2800" dirty="0" err="1">
                <a:effectLst/>
              </a:rPr>
              <a:t>vậy</a:t>
            </a:r>
            <a:r>
              <a:rPr lang="en-US" sz="2800" dirty="0">
                <a:effectLst/>
              </a:rPr>
              <a:t> </a:t>
            </a:r>
            <a:r>
              <a:rPr lang="en-US" sz="2800" dirty="0" err="1">
                <a:effectLst/>
              </a:rPr>
              <a:t>cá</a:t>
            </a:r>
            <a:r>
              <a:rPr lang="en-US" sz="2800" dirty="0">
                <a:effectLst/>
              </a:rPr>
              <a:t> </a:t>
            </a:r>
            <a:r>
              <a:rPr lang="en-US" sz="2800" dirty="0" err="1">
                <a:effectLst/>
              </a:rPr>
              <a:t>nhân</a:t>
            </a:r>
            <a:r>
              <a:rPr lang="en-US" sz="2800" dirty="0">
                <a:effectLst/>
              </a:rPr>
              <a:t> </a:t>
            </a:r>
            <a:r>
              <a:rPr lang="en-US" sz="2800" dirty="0" err="1">
                <a:effectLst/>
              </a:rPr>
              <a:t>đã</a:t>
            </a:r>
            <a:r>
              <a:rPr lang="en-US" sz="2800" dirty="0">
                <a:effectLst/>
              </a:rPr>
              <a:t> </a:t>
            </a:r>
            <a:r>
              <a:rPr lang="en-US" sz="2800" dirty="0" err="1">
                <a:effectLst/>
              </a:rPr>
              <a:t>dấn</a:t>
            </a:r>
            <a:r>
              <a:rPr lang="en-US" sz="2800" dirty="0">
                <a:effectLst/>
              </a:rPr>
              <a:t> </a:t>
            </a:r>
            <a:r>
              <a:rPr lang="en-US" sz="2800" dirty="0" err="1">
                <a:effectLst/>
              </a:rPr>
              <a:t>mình</a:t>
            </a:r>
            <a:r>
              <a:rPr lang="en-US" sz="2800" dirty="0">
                <a:effectLst/>
              </a:rPr>
              <a:t> </a:t>
            </a:r>
            <a:r>
              <a:rPr lang="en-US" sz="2800" dirty="0" err="1">
                <a:effectLst/>
              </a:rPr>
              <a:t>vào</a:t>
            </a:r>
            <a:r>
              <a:rPr lang="en-US" sz="2800" dirty="0">
                <a:effectLst/>
              </a:rPr>
              <a:t> </a:t>
            </a:r>
            <a:r>
              <a:rPr lang="en-US" sz="2800" dirty="0" err="1">
                <a:effectLst/>
              </a:rPr>
              <a:t>một</a:t>
            </a:r>
            <a:r>
              <a:rPr lang="en-US" sz="2800" dirty="0">
                <a:effectLst/>
              </a:rPr>
              <a:t> </a:t>
            </a:r>
            <a:r>
              <a:rPr lang="en-US" sz="2800" dirty="0" err="1">
                <a:effectLst/>
              </a:rPr>
              <a:t>quá</a:t>
            </a:r>
            <a:r>
              <a:rPr lang="en-US" sz="2800" dirty="0">
                <a:effectLst/>
              </a:rPr>
              <a:t> </a:t>
            </a:r>
            <a:r>
              <a:rPr lang="en-US" sz="2800" dirty="0" err="1">
                <a:effectLst/>
              </a:rPr>
              <a:t>trình</a:t>
            </a:r>
            <a:r>
              <a:rPr lang="en-US" sz="2800" dirty="0">
                <a:effectLst/>
              </a:rPr>
              <a:t> so </a:t>
            </a:r>
            <a:r>
              <a:rPr lang="en-US" sz="2800" dirty="0" err="1">
                <a:effectLst/>
              </a:rPr>
              <a:t>sánh</a:t>
            </a:r>
            <a:r>
              <a:rPr lang="en-US" sz="2800" dirty="0">
                <a:effectLst/>
              </a:rPr>
              <a:t> </a:t>
            </a:r>
            <a:r>
              <a:rPr lang="en-US" sz="2800" dirty="0" err="1">
                <a:effectLst/>
              </a:rPr>
              <a:t>xã</a:t>
            </a:r>
            <a:r>
              <a:rPr lang="en-US" sz="2800" dirty="0">
                <a:effectLst/>
              </a:rPr>
              <a:t> </a:t>
            </a:r>
            <a:r>
              <a:rPr lang="en-US" sz="2800" dirty="0" err="1">
                <a:effectLst/>
              </a:rPr>
              <a:t>hội</a:t>
            </a:r>
            <a:r>
              <a:rPr lang="en-US" sz="2800" dirty="0">
                <a:effectLst/>
              </a:rPr>
              <a:t> </a:t>
            </a:r>
            <a:r>
              <a:rPr lang="en-US" sz="2800" dirty="0" err="1">
                <a:effectLst/>
              </a:rPr>
              <a:t>mỗi</a:t>
            </a:r>
            <a:r>
              <a:rPr lang="en-US" sz="2800" dirty="0">
                <a:effectLst/>
              </a:rPr>
              <a:t> </a:t>
            </a:r>
            <a:r>
              <a:rPr lang="en-US" sz="2800" dirty="0" err="1">
                <a:effectLst/>
              </a:rPr>
              <a:t>khi</a:t>
            </a:r>
            <a:r>
              <a:rPr lang="en-US" sz="2800" dirty="0">
                <a:effectLst/>
              </a:rPr>
              <a:t> </a:t>
            </a:r>
            <a:r>
              <a:rPr lang="en-US" sz="2800" dirty="0" err="1">
                <a:effectLst/>
              </a:rPr>
              <a:t>học</a:t>
            </a:r>
            <a:r>
              <a:rPr lang="en-US" sz="2800" dirty="0">
                <a:effectLst/>
              </a:rPr>
              <a:t> </a:t>
            </a:r>
            <a:r>
              <a:rPr lang="en-US" sz="2800" dirty="0" err="1">
                <a:effectLst/>
              </a:rPr>
              <a:t>cảm</a:t>
            </a:r>
            <a:r>
              <a:rPr lang="en-US" sz="2800" dirty="0">
                <a:effectLst/>
              </a:rPr>
              <a:t> </a:t>
            </a:r>
            <a:r>
              <a:rPr lang="en-US" sz="2800" dirty="0" err="1">
                <a:effectLst/>
              </a:rPr>
              <a:t>thấy</a:t>
            </a:r>
            <a:r>
              <a:rPr lang="en-US" sz="2800" dirty="0">
                <a:effectLst/>
              </a:rPr>
              <a:t> </a:t>
            </a:r>
            <a:r>
              <a:rPr lang="en-US" sz="2800" dirty="0" err="1">
                <a:effectLst/>
              </a:rPr>
              <a:t>cần</a:t>
            </a:r>
            <a:r>
              <a:rPr lang="en-US" sz="2800" dirty="0">
                <a:effectLst/>
              </a:rPr>
              <a:t> </a:t>
            </a:r>
            <a:r>
              <a:rPr lang="en-US" sz="2800" dirty="0" err="1">
                <a:effectLst/>
              </a:rPr>
              <a:t>thiết</a:t>
            </a:r>
            <a:r>
              <a:rPr lang="en-US" sz="2800" dirty="0">
                <a:effectLst/>
              </a:rPr>
              <a:t> </a:t>
            </a:r>
            <a:r>
              <a:rPr lang="en-US" sz="2800" dirty="0" err="1">
                <a:effectLst/>
              </a:rPr>
              <a:t>phải</a:t>
            </a:r>
            <a:r>
              <a:rPr lang="en-US" sz="2800" dirty="0">
                <a:effectLst/>
              </a:rPr>
              <a:t> </a:t>
            </a:r>
            <a:r>
              <a:rPr lang="en-US" sz="2800" dirty="0" err="1">
                <a:effectLst/>
              </a:rPr>
              <a:t>đánh</a:t>
            </a:r>
            <a:r>
              <a:rPr lang="en-US" sz="2800" dirty="0">
                <a:effectLst/>
              </a:rPr>
              <a:t> </a:t>
            </a:r>
            <a:r>
              <a:rPr lang="en-US" sz="2800" dirty="0" err="1">
                <a:effectLst/>
              </a:rPr>
              <a:t>giá</a:t>
            </a:r>
            <a:r>
              <a:rPr lang="en-US" sz="2800" dirty="0">
                <a:effectLst/>
              </a:rPr>
              <a:t> </a:t>
            </a:r>
            <a:r>
              <a:rPr lang="en-US" sz="2800" dirty="0" err="1">
                <a:effectLst/>
              </a:rPr>
              <a:t>hành</a:t>
            </a:r>
            <a:r>
              <a:rPr lang="en-US" sz="2800" dirty="0">
                <a:effectLst/>
              </a:rPr>
              <a:t> vi </a:t>
            </a:r>
            <a:r>
              <a:rPr lang="en-US" sz="2800" dirty="0" err="1">
                <a:effectLst/>
              </a:rPr>
              <a:t>của</a:t>
            </a:r>
            <a:r>
              <a:rPr lang="en-US" sz="2800" dirty="0">
                <a:effectLst/>
              </a:rPr>
              <a:t> </a:t>
            </a:r>
            <a:r>
              <a:rPr lang="en-US" sz="2800" dirty="0" err="1">
                <a:effectLst/>
              </a:rPr>
              <a:t>họ</a:t>
            </a:r>
            <a:r>
              <a:rPr lang="en-US" sz="2800" dirty="0">
                <a:effectLst/>
              </a:rPr>
              <a:t> </a:t>
            </a:r>
            <a:r>
              <a:rPr lang="en-US" sz="2800" dirty="0" err="1">
                <a:effectLst/>
              </a:rPr>
              <a:t>và</a:t>
            </a:r>
            <a:r>
              <a:rPr lang="en-US" sz="2800" dirty="0">
                <a:effectLst/>
              </a:rPr>
              <a:t> </a:t>
            </a:r>
            <a:r>
              <a:rPr lang="en-US" sz="2800" dirty="0" err="1">
                <a:effectLst/>
              </a:rPr>
              <a:t>điều</a:t>
            </a:r>
            <a:r>
              <a:rPr lang="en-US" sz="2800" dirty="0">
                <a:effectLst/>
              </a:rPr>
              <a:t> </a:t>
            </a:r>
            <a:r>
              <a:rPr lang="en-US" sz="2800" dirty="0" err="1">
                <a:effectLst/>
              </a:rPr>
              <a:t>chỉnh</a:t>
            </a:r>
            <a:r>
              <a:rPr lang="en-US" sz="2800" dirty="0">
                <a:effectLst/>
              </a:rPr>
              <a:t> </a:t>
            </a:r>
            <a:r>
              <a:rPr lang="en-US" sz="2800" dirty="0" err="1">
                <a:effectLst/>
              </a:rPr>
              <a:t>nó</a:t>
            </a:r>
            <a:r>
              <a:rPr lang="en-US" sz="2800" dirty="0">
                <a:effectLst/>
              </a:rPr>
              <a:t> </a:t>
            </a:r>
            <a:r>
              <a:rPr lang="en-US" sz="2800" dirty="0" err="1">
                <a:effectLst/>
              </a:rPr>
              <a:t>theo</a:t>
            </a:r>
            <a:r>
              <a:rPr lang="en-US" sz="2800" dirty="0">
                <a:effectLst/>
              </a:rPr>
              <a:t> </a:t>
            </a:r>
            <a:r>
              <a:rPr lang="en-US" sz="2800" dirty="0" err="1">
                <a:effectLst/>
              </a:rPr>
              <a:t>những</a:t>
            </a:r>
            <a:r>
              <a:rPr lang="en-US" sz="2800" dirty="0">
                <a:effectLst/>
              </a:rPr>
              <a:t> </a:t>
            </a:r>
            <a:r>
              <a:rPr lang="en-US" sz="2800" dirty="0" err="1">
                <a:effectLst/>
              </a:rPr>
              <a:t>chuẩn</a:t>
            </a:r>
            <a:r>
              <a:rPr lang="en-US" sz="2800" dirty="0">
                <a:effectLst/>
              </a:rPr>
              <a:t> </a:t>
            </a:r>
            <a:r>
              <a:rPr lang="en-US" sz="2800" dirty="0" err="1">
                <a:effectLst/>
              </a:rPr>
              <a:t>mực</a:t>
            </a:r>
            <a:r>
              <a:rPr lang="en-US" sz="2800" dirty="0">
                <a:effectLst/>
              </a:rPr>
              <a:t> </a:t>
            </a:r>
            <a:r>
              <a:rPr lang="en-US" sz="2800" dirty="0" err="1">
                <a:effectLst/>
              </a:rPr>
              <a:t>xung</a:t>
            </a:r>
            <a:r>
              <a:rPr lang="en-US" sz="2800" dirty="0">
                <a:effectLst/>
              </a:rPr>
              <a:t> </a:t>
            </a:r>
            <a:r>
              <a:rPr lang="en-US" sz="2800" dirty="0" err="1">
                <a:effectLst/>
              </a:rPr>
              <a:t>quanh</a:t>
            </a:r>
            <a:r>
              <a:rPr lang="en-US" sz="2800" dirty="0">
                <a:effectLst/>
              </a:rPr>
              <a:t>.</a:t>
            </a:r>
          </a:p>
          <a:p>
            <a:endParaRPr lang="en-US" dirty="0"/>
          </a:p>
        </p:txBody>
      </p:sp>
    </p:spTree>
    <p:extLst>
      <p:ext uri="{BB962C8B-B14F-4D97-AF65-F5344CB8AC3E}">
        <p14:creationId xmlns:p14="http://schemas.microsoft.com/office/powerpoint/2010/main" val="33837977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err="1" smtClean="0">
                <a:solidFill>
                  <a:schemeClr val="tx1"/>
                </a:solidFill>
              </a:rPr>
              <a:t>Ví</a:t>
            </a:r>
            <a:r>
              <a:rPr lang="en-US" u="sng" dirty="0" smtClean="0">
                <a:solidFill>
                  <a:schemeClr val="tx1"/>
                </a:solidFill>
              </a:rPr>
              <a:t> </a:t>
            </a:r>
            <a:r>
              <a:rPr lang="en-US" u="sng" dirty="0" err="1" smtClean="0">
                <a:solidFill>
                  <a:schemeClr val="tx1"/>
                </a:solidFill>
              </a:rPr>
              <a:t>dụ</a:t>
            </a:r>
            <a:r>
              <a:rPr lang="en-US" u="sng" dirty="0" smtClean="0">
                <a:solidFill>
                  <a:schemeClr val="tx1"/>
                </a:solidFill>
              </a:rPr>
              <a:t>:</a:t>
            </a:r>
            <a:endParaRPr lang="en-US" u="sng" dirty="0">
              <a:solidFill>
                <a:schemeClr val="tx1"/>
              </a:solidFill>
            </a:endParaRP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295400"/>
            <a:ext cx="32004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2382" y="1295400"/>
            <a:ext cx="31242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197925"/>
            <a:ext cx="3200400" cy="227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2382" y="4197925"/>
            <a:ext cx="3124200" cy="227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70764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2"/>
            <a:ext cx="8229600" cy="4827587"/>
          </a:xfrm>
        </p:spPr>
        <p:txBody>
          <a:bodyPr/>
          <a:lstStyle/>
          <a:p>
            <a:pPr marL="571500" indent="-571500" algn="l">
              <a:buClr>
                <a:srgbClr val="00B0F0"/>
              </a:buClr>
              <a:buFont typeface="Times New Roman" pitchFamily="18" charset="0"/>
              <a:buChar char="☻"/>
            </a:pP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u="sng" dirty="0" smtClean="0">
                <a:solidFill>
                  <a:schemeClr val="tx1"/>
                </a:solidFill>
              </a:rPr>
              <a:t>1. </a:t>
            </a:r>
            <a:r>
              <a:rPr lang="en-US" u="sng" dirty="0" err="1" smtClean="0">
                <a:solidFill>
                  <a:schemeClr val="tx1"/>
                </a:solidFill>
              </a:rPr>
              <a:t>Nhóm</a:t>
            </a:r>
            <a:r>
              <a:rPr lang="en-US" u="sng" dirty="0" smtClean="0">
                <a:solidFill>
                  <a:schemeClr val="tx1"/>
                </a:solidFill>
              </a:rPr>
              <a:t> </a:t>
            </a:r>
            <a:r>
              <a:rPr lang="en-US" u="sng" dirty="0" err="1" smtClean="0">
                <a:solidFill>
                  <a:schemeClr val="tx1"/>
                </a:solidFill>
              </a:rPr>
              <a:t>xã</a:t>
            </a:r>
            <a:r>
              <a:rPr lang="en-US" u="sng" dirty="0" smtClean="0">
                <a:solidFill>
                  <a:schemeClr val="tx1"/>
                </a:solidFill>
              </a:rPr>
              <a:t> </a:t>
            </a:r>
            <a:r>
              <a:rPr lang="en-US" u="sng" dirty="0" err="1" smtClean="0">
                <a:solidFill>
                  <a:schemeClr val="tx1"/>
                </a:solidFill>
              </a:rPr>
              <a:t>hội</a:t>
            </a:r>
            <a:r>
              <a:rPr lang="en-US" dirty="0" smtClean="0">
                <a:solidFill>
                  <a:schemeClr val="tx1"/>
                </a:solidFill>
              </a:rPr>
              <a:t/>
            </a:r>
            <a:br>
              <a:rPr lang="en-US" dirty="0" smtClean="0">
                <a:solidFill>
                  <a:schemeClr val="tx1"/>
                </a:solidFill>
              </a:rPr>
            </a:br>
            <a:r>
              <a:rPr lang="en-US" u="sng" dirty="0" smtClean="0">
                <a:solidFill>
                  <a:schemeClr val="tx1"/>
                </a:solidFill>
              </a:rPr>
              <a:t>1.1. </a:t>
            </a:r>
            <a:r>
              <a:rPr lang="en-US" u="sng" dirty="0" err="1" smtClean="0">
                <a:solidFill>
                  <a:schemeClr val="tx1"/>
                </a:solidFill>
              </a:rPr>
              <a:t>Khái</a:t>
            </a:r>
            <a:r>
              <a:rPr lang="en-US" u="sng" dirty="0" smtClean="0">
                <a:solidFill>
                  <a:schemeClr val="tx1"/>
                </a:solidFill>
              </a:rPr>
              <a:t> </a:t>
            </a:r>
            <a:r>
              <a:rPr lang="en-US" u="sng" dirty="0" err="1" smtClean="0">
                <a:solidFill>
                  <a:schemeClr val="tx1"/>
                </a:solidFill>
              </a:rPr>
              <a:t>niệm</a:t>
            </a:r>
            <a:r>
              <a:rPr lang="en-US" dirty="0" smtClean="0">
                <a:solidFill>
                  <a:schemeClr val="tx1"/>
                </a:solidFill>
              </a:rPr>
              <a:t/>
            </a:r>
            <a:br>
              <a:rPr lang="en-US" dirty="0" smtClean="0">
                <a:solidFill>
                  <a:schemeClr val="tx1"/>
                </a:solidFill>
              </a:rPr>
            </a:br>
            <a:r>
              <a:rPr lang="en-US" sz="2800" b="0" u="sng" dirty="0" smtClean="0">
                <a:solidFill>
                  <a:schemeClr val="tx1"/>
                </a:solidFill>
              </a:rPr>
              <a:t>1.1.1 </a:t>
            </a:r>
            <a:r>
              <a:rPr lang="en-US" sz="2800" b="0" u="sng" dirty="0" err="1" smtClean="0">
                <a:solidFill>
                  <a:schemeClr val="tx1"/>
                </a:solidFill>
              </a:rPr>
              <a:t>Khái</a:t>
            </a:r>
            <a:r>
              <a:rPr lang="en-US" sz="2800" b="0" u="sng" dirty="0" smtClean="0">
                <a:solidFill>
                  <a:schemeClr val="tx1"/>
                </a:solidFill>
              </a:rPr>
              <a:t> </a:t>
            </a:r>
            <a:r>
              <a:rPr lang="en-US" sz="2800" b="0" u="sng" dirty="0" err="1" smtClean="0">
                <a:solidFill>
                  <a:schemeClr val="tx1"/>
                </a:solidFill>
              </a:rPr>
              <a:t>niệm</a:t>
            </a:r>
            <a:r>
              <a:rPr lang="en-US" sz="2800" b="0" u="sng" dirty="0" smtClean="0">
                <a:solidFill>
                  <a:schemeClr val="tx1"/>
                </a:solidFill>
              </a:rPr>
              <a:t> </a:t>
            </a:r>
            <a:r>
              <a:rPr lang="en-US" sz="2800" b="0" u="sng" dirty="0" err="1" smtClean="0">
                <a:solidFill>
                  <a:schemeClr val="tx1"/>
                </a:solidFill>
              </a:rPr>
              <a:t>nhóm</a:t>
            </a:r>
            <a:r>
              <a:rPr lang="en-US" sz="2000" b="0" u="sng" dirty="0" smtClean="0">
                <a:solidFill>
                  <a:schemeClr val="tx1"/>
                </a:solidFill>
              </a:rPr>
              <a:t/>
            </a:r>
            <a:br>
              <a:rPr lang="en-US" sz="2000" b="0" u="sng" dirty="0" smtClean="0">
                <a:solidFill>
                  <a:schemeClr val="tx1"/>
                </a:solidFill>
              </a:rPr>
            </a:br>
            <a:r>
              <a:rPr lang="en-US" sz="2000" dirty="0" err="1" smtClean="0">
                <a:solidFill>
                  <a:schemeClr val="tx1"/>
                </a:solidFill>
              </a:rPr>
              <a:t>Hiện</a:t>
            </a:r>
            <a:r>
              <a:rPr lang="en-US" sz="2000" dirty="0" smtClean="0">
                <a:solidFill>
                  <a:schemeClr val="tx1"/>
                </a:solidFill>
              </a:rPr>
              <a:t> </a:t>
            </a:r>
            <a:r>
              <a:rPr lang="en-US" sz="2400" dirty="0" smtClean="0">
                <a:solidFill>
                  <a:schemeClr val="tx1"/>
                </a:solidFill>
              </a:rPr>
              <a:t>nay </a:t>
            </a:r>
            <a:r>
              <a:rPr lang="en-US" sz="2400" dirty="0" err="1" smtClean="0">
                <a:solidFill>
                  <a:schemeClr val="tx1"/>
                </a:solidFill>
              </a:rPr>
              <a:t>có</a:t>
            </a:r>
            <a:r>
              <a:rPr lang="en-US" sz="2400" dirty="0" smtClean="0">
                <a:solidFill>
                  <a:schemeClr val="tx1"/>
                </a:solidFill>
              </a:rPr>
              <a:t> </a:t>
            </a:r>
            <a:r>
              <a:rPr lang="en-US" sz="2400" dirty="0" err="1" smtClean="0">
                <a:solidFill>
                  <a:schemeClr val="tx1"/>
                </a:solidFill>
              </a:rPr>
              <a:t>nhiều</a:t>
            </a:r>
            <a:r>
              <a:rPr lang="en-US" sz="2400" dirty="0" smtClean="0">
                <a:solidFill>
                  <a:schemeClr val="tx1"/>
                </a:solidFill>
              </a:rPr>
              <a:t> </a:t>
            </a:r>
            <a:r>
              <a:rPr lang="en-US" sz="2400" dirty="0" err="1" smtClean="0">
                <a:solidFill>
                  <a:schemeClr val="tx1"/>
                </a:solidFill>
              </a:rPr>
              <a:t>định</a:t>
            </a:r>
            <a:r>
              <a:rPr lang="en-US" sz="2400" dirty="0" smtClean="0">
                <a:solidFill>
                  <a:schemeClr val="tx1"/>
                </a:solidFill>
              </a:rPr>
              <a:t> </a:t>
            </a:r>
            <a:r>
              <a:rPr lang="en-US" sz="2400" dirty="0" err="1" smtClean="0">
                <a:solidFill>
                  <a:schemeClr val="tx1"/>
                </a:solidFill>
              </a:rPr>
              <a:t>nghĩa</a:t>
            </a:r>
            <a:r>
              <a:rPr lang="en-US" sz="2400" dirty="0" smtClean="0">
                <a:solidFill>
                  <a:schemeClr val="tx1"/>
                </a:solidFill>
              </a:rPr>
              <a:t>, </a:t>
            </a:r>
            <a:r>
              <a:rPr lang="en-US" sz="2400" dirty="0" err="1" smtClean="0">
                <a:solidFill>
                  <a:schemeClr val="tx1"/>
                </a:solidFill>
              </a:rPr>
              <a:t>khái</a:t>
            </a:r>
            <a:r>
              <a:rPr lang="en-US" sz="2400" dirty="0" smtClean="0">
                <a:solidFill>
                  <a:schemeClr val="tx1"/>
                </a:solidFill>
              </a:rPr>
              <a:t> </a:t>
            </a:r>
            <a:r>
              <a:rPr lang="en-US" sz="2400" dirty="0" err="1" smtClean="0">
                <a:solidFill>
                  <a:schemeClr val="tx1"/>
                </a:solidFill>
              </a:rPr>
              <a:t>niệm</a:t>
            </a:r>
            <a:r>
              <a:rPr lang="en-US" sz="2400" dirty="0" smtClean="0">
                <a:solidFill>
                  <a:schemeClr val="tx1"/>
                </a:solidFill>
              </a:rPr>
              <a:t> </a:t>
            </a:r>
            <a:r>
              <a:rPr lang="en-US" sz="2400" dirty="0" err="1" smtClean="0">
                <a:solidFill>
                  <a:schemeClr val="tx1"/>
                </a:solidFill>
              </a:rPr>
              <a:t>khác</a:t>
            </a:r>
            <a:r>
              <a:rPr lang="en-US" sz="2400" dirty="0" smtClean="0">
                <a:solidFill>
                  <a:schemeClr val="tx1"/>
                </a:solidFill>
              </a:rPr>
              <a:t> </a:t>
            </a:r>
            <a:r>
              <a:rPr lang="en-US" sz="2400" dirty="0" err="1" smtClean="0">
                <a:solidFill>
                  <a:schemeClr val="tx1"/>
                </a:solidFill>
              </a:rPr>
              <a:t>nhau</a:t>
            </a:r>
            <a:r>
              <a:rPr lang="en-US" sz="2400" dirty="0" smtClean="0">
                <a:solidFill>
                  <a:schemeClr val="tx1"/>
                </a:solidFill>
              </a:rPr>
              <a:t> </a:t>
            </a:r>
            <a:r>
              <a:rPr lang="en-US" sz="2400" dirty="0" err="1" smtClean="0">
                <a:solidFill>
                  <a:schemeClr val="tx1"/>
                </a:solidFill>
              </a:rPr>
              <a:t>về</a:t>
            </a:r>
            <a:r>
              <a:rPr lang="en-US" sz="2400" dirty="0" smtClean="0">
                <a:solidFill>
                  <a:schemeClr val="tx1"/>
                </a:solidFill>
              </a:rPr>
              <a:t> </a:t>
            </a:r>
            <a:r>
              <a:rPr lang="en-US" sz="2400" dirty="0" err="1" smtClean="0">
                <a:solidFill>
                  <a:schemeClr val="tx1"/>
                </a:solidFill>
              </a:rPr>
              <a:t>nhóm</a:t>
            </a:r>
            <a:r>
              <a:rPr lang="en-US" sz="2400" dirty="0" smtClean="0">
                <a:solidFill>
                  <a:schemeClr val="tx1"/>
                </a:solidFill>
              </a:rPr>
              <a:t> </a:t>
            </a:r>
            <a:r>
              <a:rPr lang="en-US" sz="2400" dirty="0" err="1" smtClean="0">
                <a:solidFill>
                  <a:schemeClr val="tx1"/>
                </a:solidFill>
              </a:rPr>
              <a:t>xã</a:t>
            </a:r>
            <a:r>
              <a:rPr lang="en-US" sz="2400" dirty="0" smtClean="0">
                <a:solidFill>
                  <a:schemeClr val="tx1"/>
                </a:solidFill>
              </a:rPr>
              <a:t> </a:t>
            </a:r>
            <a:r>
              <a:rPr lang="en-US" sz="2400" dirty="0" err="1" smtClean="0">
                <a:solidFill>
                  <a:schemeClr val="tx1"/>
                </a:solidFill>
              </a:rPr>
              <a:t>hội</a:t>
            </a:r>
            <a:r>
              <a:rPr lang="en-US" sz="2400" dirty="0" smtClean="0">
                <a:solidFill>
                  <a:schemeClr val="tx1"/>
                </a:solidFill>
              </a:rPr>
              <a:t> </a:t>
            </a:r>
            <a:r>
              <a:rPr lang="en-US" sz="2400" dirty="0" err="1" smtClean="0">
                <a:solidFill>
                  <a:schemeClr val="tx1"/>
                </a:solidFill>
              </a:rPr>
              <a:t>như</a:t>
            </a:r>
            <a:r>
              <a:rPr lang="en-US" sz="2400" dirty="0" smtClean="0">
                <a:solidFill>
                  <a:schemeClr val="tx1"/>
                </a:solidFill>
              </a:rPr>
              <a:t>:</a:t>
            </a:r>
            <a:br>
              <a:rPr lang="en-US" sz="2400" dirty="0" smtClean="0">
                <a:solidFill>
                  <a:schemeClr val="tx1"/>
                </a:solidFill>
              </a:rPr>
            </a:br>
            <a:r>
              <a:rPr lang="en-US" sz="2400" dirty="0" err="1" smtClean="0">
                <a:solidFill>
                  <a:schemeClr val="tx1"/>
                </a:solidFill>
              </a:rPr>
              <a:t>Đối</a:t>
            </a:r>
            <a:r>
              <a:rPr lang="en-US" sz="2400" dirty="0" smtClean="0">
                <a:solidFill>
                  <a:schemeClr val="tx1"/>
                </a:solidFill>
              </a:rPr>
              <a:t> </a:t>
            </a:r>
            <a:r>
              <a:rPr lang="en-US" sz="2400" dirty="0" err="1" smtClean="0">
                <a:solidFill>
                  <a:schemeClr val="tx1"/>
                </a:solidFill>
              </a:rPr>
              <a:t>với</a:t>
            </a:r>
            <a:r>
              <a:rPr lang="en-US" sz="2400" dirty="0" smtClean="0">
                <a:solidFill>
                  <a:schemeClr val="tx1"/>
                </a:solidFill>
              </a:rPr>
              <a:t> </a:t>
            </a:r>
            <a:r>
              <a:rPr lang="en-US" sz="2400" dirty="0" err="1" smtClean="0">
                <a:solidFill>
                  <a:schemeClr val="tx1"/>
                </a:solidFill>
              </a:rPr>
              <a:t>khoa</a:t>
            </a:r>
            <a:r>
              <a:rPr lang="en-US" sz="2400" dirty="0" smtClean="0">
                <a:solidFill>
                  <a:schemeClr val="tx1"/>
                </a:solidFill>
              </a:rPr>
              <a:t> </a:t>
            </a:r>
            <a:r>
              <a:rPr lang="en-US" sz="2400" dirty="0" err="1" smtClean="0">
                <a:solidFill>
                  <a:schemeClr val="tx1"/>
                </a:solidFill>
              </a:rPr>
              <a:t>học</a:t>
            </a:r>
            <a:r>
              <a:rPr lang="en-US" sz="2400" dirty="0" smtClean="0">
                <a:solidFill>
                  <a:schemeClr val="tx1"/>
                </a:solidFill>
              </a:rPr>
              <a:t> </a:t>
            </a:r>
            <a:r>
              <a:rPr lang="en-US" sz="2400" dirty="0" err="1" smtClean="0">
                <a:solidFill>
                  <a:schemeClr val="tx1"/>
                </a:solidFill>
              </a:rPr>
              <a:t>tâm</a:t>
            </a:r>
            <a:r>
              <a:rPr lang="en-US" sz="2400" dirty="0" smtClean="0">
                <a:solidFill>
                  <a:schemeClr val="tx1"/>
                </a:solidFill>
              </a:rPr>
              <a:t> </a:t>
            </a:r>
            <a:r>
              <a:rPr lang="en-US" sz="2400" dirty="0" err="1" smtClean="0">
                <a:solidFill>
                  <a:schemeClr val="tx1"/>
                </a:solidFill>
              </a:rPr>
              <a:t>lý:Nhóm</a:t>
            </a:r>
            <a:r>
              <a:rPr lang="en-US" sz="2400" dirty="0" smtClean="0">
                <a:solidFill>
                  <a:schemeClr val="tx1"/>
                </a:solidFill>
              </a:rPr>
              <a:t> </a:t>
            </a:r>
            <a:r>
              <a:rPr lang="en-US" sz="2400" dirty="0" err="1" smtClean="0">
                <a:solidFill>
                  <a:schemeClr val="tx1"/>
                </a:solidFill>
              </a:rPr>
              <a:t>chủ</a:t>
            </a:r>
            <a:r>
              <a:rPr lang="en-US" sz="2400" dirty="0" smtClean="0">
                <a:solidFill>
                  <a:schemeClr val="tx1"/>
                </a:solidFill>
              </a:rPr>
              <a:t> </a:t>
            </a:r>
            <a:r>
              <a:rPr lang="en-US" sz="2400" dirty="0" err="1" smtClean="0">
                <a:solidFill>
                  <a:schemeClr val="tx1"/>
                </a:solidFill>
              </a:rPr>
              <a:t>yếu</a:t>
            </a:r>
            <a:r>
              <a:rPr lang="en-US" sz="2400" dirty="0" smtClean="0">
                <a:solidFill>
                  <a:schemeClr val="tx1"/>
                </a:solidFill>
              </a:rPr>
              <a:t> </a:t>
            </a:r>
            <a:r>
              <a:rPr lang="en-US" sz="2400" dirty="0" err="1" smtClean="0">
                <a:solidFill>
                  <a:schemeClr val="tx1"/>
                </a:solidFill>
              </a:rPr>
              <a:t>được</a:t>
            </a:r>
            <a:r>
              <a:rPr lang="en-US" sz="2400" dirty="0" smtClean="0">
                <a:solidFill>
                  <a:schemeClr val="tx1"/>
                </a:solidFill>
              </a:rPr>
              <a:t> </a:t>
            </a:r>
            <a:r>
              <a:rPr lang="en-US" sz="2400" dirty="0" err="1" smtClean="0">
                <a:solidFill>
                  <a:schemeClr val="tx1"/>
                </a:solidFill>
              </a:rPr>
              <a:t>xem</a:t>
            </a:r>
            <a:r>
              <a:rPr lang="en-US" sz="2400" dirty="0" smtClean="0">
                <a:solidFill>
                  <a:schemeClr val="tx1"/>
                </a:solidFill>
              </a:rPr>
              <a:t> </a:t>
            </a:r>
            <a:r>
              <a:rPr lang="en-US" sz="2400" dirty="0" err="1" smtClean="0">
                <a:solidFill>
                  <a:schemeClr val="tx1"/>
                </a:solidFill>
              </a:rPr>
              <a:t>xét</a:t>
            </a:r>
            <a:r>
              <a:rPr lang="en-US" sz="2400" dirty="0" smtClean="0">
                <a:solidFill>
                  <a:schemeClr val="tx1"/>
                </a:solidFill>
              </a:rPr>
              <a:t> </a:t>
            </a:r>
            <a:r>
              <a:rPr lang="en-US" sz="2400" dirty="0" err="1" smtClean="0">
                <a:solidFill>
                  <a:schemeClr val="tx1"/>
                </a:solidFill>
              </a:rPr>
              <a:t>và</a:t>
            </a:r>
            <a:r>
              <a:rPr lang="en-US" sz="2400" dirty="0" smtClean="0">
                <a:solidFill>
                  <a:schemeClr val="tx1"/>
                </a:solidFill>
              </a:rPr>
              <a:t> </a:t>
            </a:r>
            <a:r>
              <a:rPr lang="en-US" sz="2400" dirty="0" err="1" smtClean="0">
                <a:solidFill>
                  <a:schemeClr val="tx1"/>
                </a:solidFill>
              </a:rPr>
              <a:t>phân</a:t>
            </a:r>
            <a:r>
              <a:rPr lang="en-US" sz="2400" dirty="0" smtClean="0">
                <a:solidFill>
                  <a:schemeClr val="tx1"/>
                </a:solidFill>
              </a:rPr>
              <a:t> </a:t>
            </a:r>
            <a:r>
              <a:rPr lang="en-US" sz="2400" dirty="0" err="1" smtClean="0">
                <a:solidFill>
                  <a:schemeClr val="tx1"/>
                </a:solidFill>
              </a:rPr>
              <a:t>tích</a:t>
            </a:r>
            <a:r>
              <a:rPr lang="en-US" sz="2400" dirty="0" smtClean="0">
                <a:solidFill>
                  <a:schemeClr val="tx1"/>
                </a:solidFill>
              </a:rPr>
              <a:t> </a:t>
            </a:r>
            <a:r>
              <a:rPr lang="en-US" sz="2400" dirty="0" err="1" smtClean="0">
                <a:solidFill>
                  <a:schemeClr val="tx1"/>
                </a:solidFill>
              </a:rPr>
              <a:t>trên</a:t>
            </a:r>
            <a:r>
              <a:rPr lang="en-US" sz="2400" dirty="0" smtClean="0">
                <a:solidFill>
                  <a:schemeClr val="tx1"/>
                </a:solidFill>
              </a:rPr>
              <a:t> </a:t>
            </a:r>
            <a:r>
              <a:rPr lang="en-US" sz="2400" dirty="0" err="1" smtClean="0">
                <a:solidFill>
                  <a:schemeClr val="tx1"/>
                </a:solidFill>
              </a:rPr>
              <a:t>phương</a:t>
            </a:r>
            <a:r>
              <a:rPr lang="en-US" sz="2400" dirty="0" smtClean="0">
                <a:solidFill>
                  <a:schemeClr val="tx1"/>
                </a:solidFill>
              </a:rPr>
              <a:t> </a:t>
            </a:r>
            <a:r>
              <a:rPr lang="en-US" sz="2400" dirty="0" err="1" smtClean="0">
                <a:solidFill>
                  <a:schemeClr val="tx1"/>
                </a:solidFill>
              </a:rPr>
              <a:t>diện</a:t>
            </a:r>
            <a:r>
              <a:rPr lang="en-US" sz="2400" dirty="0" smtClean="0">
                <a:solidFill>
                  <a:schemeClr val="tx1"/>
                </a:solidFill>
              </a:rPr>
              <a:t> </a:t>
            </a:r>
            <a:r>
              <a:rPr lang="en-US" sz="2400" dirty="0" err="1" smtClean="0">
                <a:solidFill>
                  <a:schemeClr val="tx1"/>
                </a:solidFill>
              </a:rPr>
              <a:t>tâm</a:t>
            </a:r>
            <a:r>
              <a:rPr lang="en-US" sz="2400" dirty="0" smtClean="0">
                <a:solidFill>
                  <a:schemeClr val="tx1"/>
                </a:solidFill>
              </a:rPr>
              <a:t> </a:t>
            </a:r>
            <a:r>
              <a:rPr lang="en-US" sz="2400" dirty="0" err="1" smtClean="0">
                <a:solidFill>
                  <a:schemeClr val="tx1"/>
                </a:solidFill>
              </a:rPr>
              <a:t>lý,động</a:t>
            </a:r>
            <a:r>
              <a:rPr lang="en-US" sz="2400" dirty="0" smtClean="0">
                <a:solidFill>
                  <a:schemeClr val="tx1"/>
                </a:solidFill>
              </a:rPr>
              <a:t> </a:t>
            </a:r>
            <a:r>
              <a:rPr lang="en-US" sz="2400" dirty="0" err="1" smtClean="0">
                <a:solidFill>
                  <a:schemeClr val="tx1"/>
                </a:solidFill>
              </a:rPr>
              <a:t>thái</a:t>
            </a:r>
            <a:r>
              <a:rPr lang="en-US" sz="2400" dirty="0" smtClean="0">
                <a:solidFill>
                  <a:schemeClr val="tx1"/>
                </a:solidFill>
              </a:rPr>
              <a:t>, </a:t>
            </a:r>
            <a:r>
              <a:rPr lang="en-US" sz="2400" dirty="0" err="1" smtClean="0">
                <a:solidFill>
                  <a:schemeClr val="tx1"/>
                </a:solidFill>
              </a:rPr>
              <a:t>hành</a:t>
            </a:r>
            <a:r>
              <a:rPr lang="en-US" sz="2400" dirty="0" smtClean="0">
                <a:solidFill>
                  <a:schemeClr val="tx1"/>
                </a:solidFill>
              </a:rPr>
              <a:t> vi, </a:t>
            </a:r>
            <a:r>
              <a:rPr lang="en-US" sz="2400" dirty="0" err="1" smtClean="0">
                <a:solidFill>
                  <a:schemeClr val="tx1"/>
                </a:solidFill>
              </a:rPr>
              <a:t>tính</a:t>
            </a:r>
            <a:r>
              <a:rPr lang="en-US" sz="2400" dirty="0" smtClean="0">
                <a:solidFill>
                  <a:schemeClr val="tx1"/>
                </a:solidFill>
              </a:rPr>
              <a:t> </a:t>
            </a:r>
            <a:r>
              <a:rPr lang="en-US" sz="2400" dirty="0" err="1" smtClean="0">
                <a:solidFill>
                  <a:schemeClr val="tx1"/>
                </a:solidFill>
              </a:rPr>
              <a:t>cách</a:t>
            </a:r>
            <a:r>
              <a:rPr lang="en-US" sz="2400" dirty="0" smtClean="0">
                <a:solidFill>
                  <a:schemeClr val="tx1"/>
                </a:solidFill>
              </a:rPr>
              <a:t>, </a:t>
            </a:r>
            <a:r>
              <a:rPr lang="en-US" sz="2400" dirty="0" err="1" smtClean="0">
                <a:solidFill>
                  <a:schemeClr val="tx1"/>
                </a:solidFill>
              </a:rPr>
              <a:t>sở</a:t>
            </a:r>
            <a:r>
              <a:rPr lang="en-US" sz="2400" dirty="0" smtClean="0">
                <a:solidFill>
                  <a:schemeClr val="tx1"/>
                </a:solidFill>
              </a:rPr>
              <a:t> </a:t>
            </a:r>
            <a:r>
              <a:rPr lang="en-US" sz="2400" dirty="0" err="1" smtClean="0">
                <a:solidFill>
                  <a:schemeClr val="tx1"/>
                </a:solidFill>
              </a:rPr>
              <a:t>thích</a:t>
            </a:r>
            <a:r>
              <a:rPr lang="en-US" sz="2400" dirty="0" smtClean="0">
                <a:solidFill>
                  <a:schemeClr val="tx1"/>
                </a:solidFill>
              </a:rPr>
              <a:t> </a:t>
            </a:r>
            <a:r>
              <a:rPr lang="en-US" sz="2400" dirty="0" err="1" smtClean="0">
                <a:solidFill>
                  <a:schemeClr val="tx1"/>
                </a:solidFill>
              </a:rPr>
              <a:t>chung</a:t>
            </a:r>
            <a:r>
              <a:rPr lang="en-US" sz="2400" dirty="0" smtClean="0">
                <a:solidFill>
                  <a:schemeClr val="tx1"/>
                </a:solidFill>
              </a:rPr>
              <a:t> </a:t>
            </a:r>
            <a:r>
              <a:rPr lang="en-US" sz="2400" dirty="0" err="1" smtClean="0">
                <a:solidFill>
                  <a:schemeClr val="tx1"/>
                </a:solidFill>
              </a:rPr>
              <a:t>giống</a:t>
            </a:r>
            <a:r>
              <a:rPr lang="en-US" sz="2400" dirty="0" smtClean="0">
                <a:solidFill>
                  <a:schemeClr val="tx1"/>
                </a:solidFill>
              </a:rPr>
              <a:t> </a:t>
            </a:r>
            <a:r>
              <a:rPr lang="en-US" sz="2400" dirty="0" err="1" smtClean="0">
                <a:solidFill>
                  <a:schemeClr val="tx1"/>
                </a:solidFill>
              </a:rPr>
              <a:t>nhau</a:t>
            </a:r>
            <a:r>
              <a:rPr lang="en-US" sz="2400" dirty="0" smtClean="0">
                <a:solidFill>
                  <a:schemeClr val="tx1"/>
                </a:solidFill>
              </a:rPr>
              <a:t> </a:t>
            </a:r>
            <a:r>
              <a:rPr lang="en-US" sz="2400" dirty="0" err="1" smtClean="0">
                <a:solidFill>
                  <a:schemeClr val="tx1"/>
                </a:solidFill>
              </a:rPr>
              <a:t>giữa</a:t>
            </a:r>
            <a:r>
              <a:rPr lang="en-US" sz="2400" dirty="0" smtClean="0">
                <a:solidFill>
                  <a:schemeClr val="tx1"/>
                </a:solidFill>
              </a:rPr>
              <a:t> </a:t>
            </a:r>
            <a:r>
              <a:rPr lang="en-US" sz="2400" dirty="0" err="1" smtClean="0">
                <a:solidFill>
                  <a:schemeClr val="tx1"/>
                </a:solidFill>
              </a:rPr>
              <a:t>các</a:t>
            </a:r>
            <a:r>
              <a:rPr lang="en-US" sz="2400" dirty="0" smtClean="0">
                <a:solidFill>
                  <a:schemeClr val="tx1"/>
                </a:solidFill>
              </a:rPr>
              <a:t> </a:t>
            </a:r>
            <a:r>
              <a:rPr lang="en-US" sz="2400" dirty="0" err="1" smtClean="0">
                <a:solidFill>
                  <a:schemeClr val="tx1"/>
                </a:solidFill>
              </a:rPr>
              <a:t>thành</a:t>
            </a:r>
            <a:r>
              <a:rPr lang="en-US" sz="2400" dirty="0" smtClean="0">
                <a:solidFill>
                  <a:schemeClr val="tx1"/>
                </a:solidFill>
              </a:rPr>
              <a:t> </a:t>
            </a:r>
            <a:r>
              <a:rPr lang="en-US" sz="2400" dirty="0" err="1" smtClean="0">
                <a:solidFill>
                  <a:schemeClr val="tx1"/>
                </a:solidFill>
              </a:rPr>
              <a:t>viên</a:t>
            </a:r>
            <a:r>
              <a:rPr lang="en-US" sz="2400" dirty="0" smtClean="0">
                <a:solidFill>
                  <a:schemeClr val="tx1"/>
                </a:solidFill>
              </a:rPr>
              <a:t> </a:t>
            </a:r>
            <a:r>
              <a:rPr lang="en-US" sz="2400" dirty="0" err="1" smtClean="0">
                <a:solidFill>
                  <a:schemeClr val="tx1"/>
                </a:solidFill>
              </a:rPr>
              <a:t>của</a:t>
            </a:r>
            <a:r>
              <a:rPr lang="en-US" sz="2400" dirty="0" smtClean="0">
                <a:solidFill>
                  <a:schemeClr val="tx1"/>
                </a:solidFill>
              </a:rPr>
              <a:t> </a:t>
            </a:r>
            <a:r>
              <a:rPr lang="en-US" sz="2400" dirty="0" err="1" smtClean="0">
                <a:solidFill>
                  <a:schemeClr val="tx1"/>
                </a:solidFill>
              </a:rPr>
              <a:t>nhóm</a:t>
            </a:r>
            <a:r>
              <a:rPr lang="en-US" sz="2400" dirty="0" smtClean="0">
                <a:solidFill>
                  <a:schemeClr val="tx1"/>
                </a:solidFill>
              </a:rPr>
              <a:t>.</a:t>
            </a:r>
            <a:br>
              <a:rPr lang="en-US" sz="2400" dirty="0" smtClean="0">
                <a:solidFill>
                  <a:schemeClr val="tx1"/>
                </a:solidFill>
              </a:rPr>
            </a:br>
            <a:r>
              <a:rPr lang="en-US" sz="2400" dirty="0" smtClean="0">
                <a:solidFill>
                  <a:schemeClr val="tx1"/>
                </a:solidFill>
              </a:rPr>
              <a:t>- </a:t>
            </a:r>
            <a:r>
              <a:rPr lang="en-US" sz="2400" dirty="0" err="1" smtClean="0">
                <a:solidFill>
                  <a:schemeClr val="tx1"/>
                </a:solidFill>
              </a:rPr>
              <a:t>Xã</a:t>
            </a:r>
            <a:r>
              <a:rPr lang="en-US" sz="2400" dirty="0" smtClean="0">
                <a:solidFill>
                  <a:schemeClr val="tx1"/>
                </a:solidFill>
              </a:rPr>
              <a:t> </a:t>
            </a:r>
            <a:r>
              <a:rPr lang="en-US" sz="2400" dirty="0" err="1" smtClean="0">
                <a:solidFill>
                  <a:schemeClr val="tx1"/>
                </a:solidFill>
              </a:rPr>
              <a:t>hội</a:t>
            </a:r>
            <a:r>
              <a:rPr lang="en-US" sz="2400" dirty="0" smtClean="0">
                <a:solidFill>
                  <a:schemeClr val="tx1"/>
                </a:solidFill>
              </a:rPr>
              <a:t> </a:t>
            </a:r>
            <a:r>
              <a:rPr lang="en-US" sz="2400" dirty="0" err="1" smtClean="0">
                <a:solidFill>
                  <a:schemeClr val="tx1"/>
                </a:solidFill>
              </a:rPr>
              <a:t>học</a:t>
            </a:r>
            <a:r>
              <a:rPr lang="en-US" sz="2400" dirty="0" smtClean="0">
                <a:solidFill>
                  <a:schemeClr val="tx1"/>
                </a:solidFill>
              </a:rPr>
              <a:t> </a:t>
            </a:r>
            <a:r>
              <a:rPr lang="en-US" sz="2400" dirty="0" err="1" smtClean="0">
                <a:solidFill>
                  <a:schemeClr val="tx1"/>
                </a:solidFill>
              </a:rPr>
              <a:t>thì</a:t>
            </a:r>
            <a:r>
              <a:rPr lang="en-US" sz="2400" dirty="0" smtClean="0">
                <a:solidFill>
                  <a:schemeClr val="tx1"/>
                </a:solidFill>
              </a:rPr>
              <a:t> </a:t>
            </a:r>
            <a:r>
              <a:rPr lang="en-US" sz="2400" dirty="0" err="1" smtClean="0">
                <a:solidFill>
                  <a:schemeClr val="tx1"/>
                </a:solidFill>
              </a:rPr>
              <a:t>đi</a:t>
            </a:r>
            <a:r>
              <a:rPr lang="en-US" sz="2400" dirty="0" smtClean="0">
                <a:solidFill>
                  <a:schemeClr val="tx1"/>
                </a:solidFill>
              </a:rPr>
              <a:t> </a:t>
            </a:r>
            <a:r>
              <a:rPr lang="en-US" sz="2400" dirty="0" err="1" smtClean="0">
                <a:solidFill>
                  <a:schemeClr val="tx1"/>
                </a:solidFill>
              </a:rPr>
              <a:t>vào</a:t>
            </a:r>
            <a:r>
              <a:rPr lang="en-US" sz="2400" dirty="0" smtClean="0">
                <a:solidFill>
                  <a:schemeClr val="tx1"/>
                </a:solidFill>
              </a:rPr>
              <a:t> </a:t>
            </a:r>
            <a:r>
              <a:rPr lang="en-US" sz="2400" dirty="0" err="1" smtClean="0">
                <a:solidFill>
                  <a:schemeClr val="tx1"/>
                </a:solidFill>
              </a:rPr>
              <a:t>phân</a:t>
            </a:r>
            <a:r>
              <a:rPr lang="en-US" sz="2400" dirty="0" smtClean="0">
                <a:solidFill>
                  <a:schemeClr val="tx1"/>
                </a:solidFill>
              </a:rPr>
              <a:t> </a:t>
            </a:r>
            <a:r>
              <a:rPr lang="en-US" sz="2400" dirty="0" err="1" smtClean="0">
                <a:solidFill>
                  <a:schemeClr val="tx1"/>
                </a:solidFill>
              </a:rPr>
              <a:t>tích</a:t>
            </a:r>
            <a:r>
              <a:rPr lang="en-US" sz="2400" dirty="0" smtClean="0">
                <a:solidFill>
                  <a:schemeClr val="tx1"/>
                </a:solidFill>
              </a:rPr>
              <a:t> </a:t>
            </a:r>
            <a:r>
              <a:rPr lang="en-US" sz="2400" dirty="0" err="1" smtClean="0">
                <a:solidFill>
                  <a:schemeClr val="tx1"/>
                </a:solidFill>
              </a:rPr>
              <a:t>cấu</a:t>
            </a:r>
            <a:r>
              <a:rPr lang="en-US" sz="2400" dirty="0" smtClean="0">
                <a:solidFill>
                  <a:schemeClr val="tx1"/>
                </a:solidFill>
              </a:rPr>
              <a:t> </a:t>
            </a:r>
            <a:r>
              <a:rPr lang="en-US" sz="2400" dirty="0" err="1" smtClean="0">
                <a:solidFill>
                  <a:schemeClr val="tx1"/>
                </a:solidFill>
              </a:rPr>
              <a:t>trúc</a:t>
            </a:r>
            <a:r>
              <a:rPr lang="en-US" sz="2400" dirty="0" smtClean="0">
                <a:solidFill>
                  <a:schemeClr val="tx1"/>
                </a:solidFill>
              </a:rPr>
              <a:t>, </a:t>
            </a:r>
            <a:r>
              <a:rPr lang="en-US" sz="2400" dirty="0" err="1" smtClean="0">
                <a:solidFill>
                  <a:schemeClr val="tx1"/>
                </a:solidFill>
              </a:rPr>
              <a:t>vị</a:t>
            </a:r>
            <a:r>
              <a:rPr lang="en-US" sz="2400" dirty="0" smtClean="0">
                <a:solidFill>
                  <a:schemeClr val="tx1"/>
                </a:solidFill>
              </a:rPr>
              <a:t> </a:t>
            </a:r>
            <a:r>
              <a:rPr lang="en-US" sz="2400" dirty="0" err="1" smtClean="0">
                <a:solidFill>
                  <a:schemeClr val="tx1"/>
                </a:solidFill>
              </a:rPr>
              <a:t>thế</a:t>
            </a:r>
            <a:r>
              <a:rPr lang="en-US" sz="2400" dirty="0" smtClean="0">
                <a:solidFill>
                  <a:schemeClr val="tx1"/>
                </a:solidFill>
              </a:rPr>
              <a:t>, </a:t>
            </a:r>
            <a:r>
              <a:rPr lang="en-US" sz="2400" dirty="0" err="1" smtClean="0">
                <a:solidFill>
                  <a:schemeClr val="tx1"/>
                </a:solidFill>
              </a:rPr>
              <a:t>vai</a:t>
            </a:r>
            <a:r>
              <a:rPr lang="en-US" sz="2400" dirty="0" smtClean="0">
                <a:solidFill>
                  <a:schemeClr val="tx1"/>
                </a:solidFill>
              </a:rPr>
              <a:t> </a:t>
            </a:r>
            <a:r>
              <a:rPr lang="en-US" sz="2400" dirty="0" err="1" smtClean="0">
                <a:solidFill>
                  <a:schemeClr val="tx1"/>
                </a:solidFill>
              </a:rPr>
              <a:t>trò</a:t>
            </a:r>
            <a:r>
              <a:rPr lang="en-US" sz="2400" dirty="0" smtClean="0">
                <a:solidFill>
                  <a:schemeClr val="tx1"/>
                </a:solidFill>
              </a:rPr>
              <a:t> </a:t>
            </a:r>
            <a:r>
              <a:rPr lang="en-US" sz="2400" dirty="0" err="1" smtClean="0">
                <a:solidFill>
                  <a:schemeClr val="tx1"/>
                </a:solidFill>
              </a:rPr>
              <a:t>của</a:t>
            </a:r>
            <a:r>
              <a:rPr lang="en-US" sz="2400" dirty="0" smtClean="0">
                <a:solidFill>
                  <a:schemeClr val="tx1"/>
                </a:solidFill>
              </a:rPr>
              <a:t> </a:t>
            </a:r>
            <a:r>
              <a:rPr lang="en-US" sz="2400" dirty="0" err="1" smtClean="0">
                <a:solidFill>
                  <a:schemeClr val="tx1"/>
                </a:solidFill>
              </a:rPr>
              <a:t>nhóm</a:t>
            </a:r>
            <a:r>
              <a:rPr lang="en-US" sz="2400" dirty="0" smtClean="0">
                <a:solidFill>
                  <a:schemeClr val="tx1"/>
                </a:solidFill>
              </a:rPr>
              <a:t> </a:t>
            </a:r>
            <a:r>
              <a:rPr lang="en-US" sz="2400" dirty="0" err="1" smtClean="0">
                <a:solidFill>
                  <a:schemeClr val="tx1"/>
                </a:solidFill>
              </a:rPr>
              <a:t>trong</a:t>
            </a:r>
            <a:r>
              <a:rPr lang="en-US" sz="2400" dirty="0" smtClean="0">
                <a:solidFill>
                  <a:schemeClr val="tx1"/>
                </a:solidFill>
              </a:rPr>
              <a:t> </a:t>
            </a:r>
            <a:r>
              <a:rPr lang="en-US" sz="2400" dirty="0" err="1" smtClean="0">
                <a:solidFill>
                  <a:schemeClr val="tx1"/>
                </a:solidFill>
              </a:rPr>
              <a:t>cơ</a:t>
            </a:r>
            <a:r>
              <a:rPr lang="en-US" sz="2400" dirty="0" smtClean="0">
                <a:solidFill>
                  <a:schemeClr val="tx1"/>
                </a:solidFill>
              </a:rPr>
              <a:t> </a:t>
            </a:r>
            <a:r>
              <a:rPr lang="en-US" sz="2400" dirty="0" err="1" smtClean="0">
                <a:solidFill>
                  <a:schemeClr val="tx1"/>
                </a:solidFill>
              </a:rPr>
              <a:t>cấu</a:t>
            </a:r>
            <a:r>
              <a:rPr lang="en-US" sz="2400" dirty="0" smtClean="0">
                <a:solidFill>
                  <a:schemeClr val="tx1"/>
                </a:solidFill>
              </a:rPr>
              <a:t> </a:t>
            </a:r>
            <a:r>
              <a:rPr lang="en-US" sz="2400" dirty="0" err="1" smtClean="0">
                <a:solidFill>
                  <a:schemeClr val="tx1"/>
                </a:solidFill>
              </a:rPr>
              <a:t>xã</a:t>
            </a:r>
            <a:r>
              <a:rPr lang="en-US" sz="2400" dirty="0" smtClean="0">
                <a:solidFill>
                  <a:schemeClr val="tx1"/>
                </a:solidFill>
              </a:rPr>
              <a:t> </a:t>
            </a:r>
            <a:r>
              <a:rPr lang="en-US" sz="2400" dirty="0" err="1" smtClean="0">
                <a:solidFill>
                  <a:schemeClr val="tx1"/>
                </a:solidFill>
              </a:rPr>
              <a:t>hội</a:t>
            </a:r>
            <a:r>
              <a:rPr lang="en-US" sz="2400" dirty="0" smtClean="0">
                <a:solidFill>
                  <a:schemeClr val="tx1"/>
                </a:solidFill>
              </a:rPr>
              <a:t> </a:t>
            </a:r>
            <a:r>
              <a:rPr lang="en-US" sz="2400" dirty="0" err="1" smtClean="0">
                <a:solidFill>
                  <a:schemeClr val="tx1"/>
                </a:solidFill>
              </a:rPr>
              <a:t>cũng</a:t>
            </a:r>
            <a:r>
              <a:rPr lang="en-US" sz="2400" dirty="0" smtClean="0">
                <a:solidFill>
                  <a:schemeClr val="tx1"/>
                </a:solidFill>
              </a:rPr>
              <a:t> </a:t>
            </a:r>
            <a:r>
              <a:rPr lang="en-US" sz="2400" dirty="0" err="1" smtClean="0">
                <a:solidFill>
                  <a:schemeClr val="tx1"/>
                </a:solidFill>
              </a:rPr>
              <a:t>như</a:t>
            </a:r>
            <a:r>
              <a:rPr lang="en-US" sz="2400" dirty="0" smtClean="0">
                <a:solidFill>
                  <a:schemeClr val="tx1"/>
                </a:solidFill>
              </a:rPr>
              <a:t> </a:t>
            </a:r>
            <a:r>
              <a:rPr lang="en-US" sz="2400" dirty="0" err="1" smtClean="0">
                <a:solidFill>
                  <a:schemeClr val="tx1"/>
                </a:solidFill>
              </a:rPr>
              <a:t>vị</a:t>
            </a:r>
            <a:r>
              <a:rPr lang="en-US" sz="2400" dirty="0" smtClean="0">
                <a:solidFill>
                  <a:schemeClr val="tx1"/>
                </a:solidFill>
              </a:rPr>
              <a:t> </a:t>
            </a:r>
            <a:r>
              <a:rPr lang="en-US" sz="2400" dirty="0" err="1" smtClean="0">
                <a:solidFill>
                  <a:schemeClr val="tx1"/>
                </a:solidFill>
              </a:rPr>
              <a:t>thế</a:t>
            </a:r>
            <a:r>
              <a:rPr lang="en-US" sz="2400" dirty="0" smtClean="0">
                <a:solidFill>
                  <a:schemeClr val="tx1"/>
                </a:solidFill>
              </a:rPr>
              <a:t> </a:t>
            </a:r>
            <a:r>
              <a:rPr lang="en-US" sz="2400" dirty="0" err="1" smtClean="0">
                <a:solidFill>
                  <a:schemeClr val="tx1"/>
                </a:solidFill>
              </a:rPr>
              <a:t>vai</a:t>
            </a:r>
            <a:r>
              <a:rPr lang="en-US" sz="2400" dirty="0" smtClean="0">
                <a:solidFill>
                  <a:schemeClr val="tx1"/>
                </a:solidFill>
              </a:rPr>
              <a:t> </a:t>
            </a:r>
            <a:r>
              <a:rPr lang="en-US" sz="2400" dirty="0" err="1" smtClean="0">
                <a:solidFill>
                  <a:schemeClr val="tx1"/>
                </a:solidFill>
              </a:rPr>
              <a:t>trò</a:t>
            </a:r>
            <a:r>
              <a:rPr lang="en-US" sz="2400" dirty="0" smtClean="0">
                <a:solidFill>
                  <a:schemeClr val="tx1"/>
                </a:solidFill>
              </a:rPr>
              <a:t> </a:t>
            </a:r>
            <a:r>
              <a:rPr lang="en-US" sz="2400" dirty="0" err="1" smtClean="0">
                <a:solidFill>
                  <a:schemeClr val="tx1"/>
                </a:solidFill>
              </a:rPr>
              <a:t>xã</a:t>
            </a:r>
            <a:r>
              <a:rPr lang="en-US" sz="2400" dirty="0" smtClean="0">
                <a:solidFill>
                  <a:schemeClr val="tx1"/>
                </a:solidFill>
              </a:rPr>
              <a:t> </a:t>
            </a:r>
            <a:r>
              <a:rPr lang="en-US" sz="2400" dirty="0" err="1" smtClean="0">
                <a:solidFill>
                  <a:schemeClr val="tx1"/>
                </a:solidFill>
              </a:rPr>
              <a:t>hội</a:t>
            </a:r>
            <a:r>
              <a:rPr lang="en-US" sz="2400" dirty="0" smtClean="0">
                <a:solidFill>
                  <a:schemeClr val="tx1"/>
                </a:solidFill>
              </a:rPr>
              <a:t> </a:t>
            </a:r>
            <a:r>
              <a:rPr lang="en-US" sz="2400" dirty="0" err="1" smtClean="0">
                <a:solidFill>
                  <a:schemeClr val="tx1"/>
                </a:solidFill>
              </a:rPr>
              <a:t>của</a:t>
            </a:r>
            <a:r>
              <a:rPr lang="en-US" sz="2400" dirty="0" smtClean="0">
                <a:solidFill>
                  <a:schemeClr val="tx1"/>
                </a:solidFill>
              </a:rPr>
              <a:t> </a:t>
            </a:r>
            <a:r>
              <a:rPr lang="en-US" sz="2400" dirty="0" err="1" smtClean="0">
                <a:solidFill>
                  <a:schemeClr val="tx1"/>
                </a:solidFill>
              </a:rPr>
              <a:t>các</a:t>
            </a:r>
            <a:r>
              <a:rPr lang="en-US" sz="2400" dirty="0" smtClean="0">
                <a:solidFill>
                  <a:schemeClr val="tx1"/>
                </a:solidFill>
              </a:rPr>
              <a:t> </a:t>
            </a:r>
            <a:r>
              <a:rPr lang="en-US" sz="2400" dirty="0" err="1" smtClean="0">
                <a:solidFill>
                  <a:schemeClr val="tx1"/>
                </a:solidFill>
              </a:rPr>
              <a:t>cá</a:t>
            </a:r>
            <a:r>
              <a:rPr lang="en-US" sz="2400" dirty="0" smtClean="0">
                <a:solidFill>
                  <a:schemeClr val="tx1"/>
                </a:solidFill>
              </a:rPr>
              <a:t> </a:t>
            </a:r>
            <a:r>
              <a:rPr lang="en-US" sz="2400" dirty="0" err="1" smtClean="0">
                <a:solidFill>
                  <a:schemeClr val="tx1"/>
                </a:solidFill>
              </a:rPr>
              <a:t>nhân</a:t>
            </a:r>
            <a:r>
              <a:rPr lang="en-US" sz="2400" dirty="0" smtClean="0">
                <a:solidFill>
                  <a:schemeClr val="tx1"/>
                </a:solidFill>
              </a:rPr>
              <a:t> </a:t>
            </a:r>
            <a:r>
              <a:rPr lang="en-US" sz="2400" dirty="0" err="1" smtClean="0">
                <a:solidFill>
                  <a:schemeClr val="tx1"/>
                </a:solidFill>
              </a:rPr>
              <a:t>và</a:t>
            </a:r>
            <a:r>
              <a:rPr lang="en-US" sz="2400" dirty="0" smtClean="0">
                <a:solidFill>
                  <a:schemeClr val="tx1"/>
                </a:solidFill>
              </a:rPr>
              <a:t> </a:t>
            </a:r>
            <a:r>
              <a:rPr lang="en-US" sz="2400" dirty="0" err="1" smtClean="0">
                <a:solidFill>
                  <a:schemeClr val="tx1"/>
                </a:solidFill>
              </a:rPr>
              <a:t>thành</a:t>
            </a:r>
            <a:r>
              <a:rPr lang="en-US" sz="2400" dirty="0" smtClean="0">
                <a:solidFill>
                  <a:schemeClr val="tx1"/>
                </a:solidFill>
              </a:rPr>
              <a:t> </a:t>
            </a:r>
            <a:r>
              <a:rPr lang="en-US" sz="2400" dirty="0" err="1" smtClean="0">
                <a:solidFill>
                  <a:schemeClr val="tx1"/>
                </a:solidFill>
              </a:rPr>
              <a:t>viên</a:t>
            </a:r>
            <a:r>
              <a:rPr lang="en-US" sz="2400" dirty="0" smtClean="0">
                <a:solidFill>
                  <a:schemeClr val="tx1"/>
                </a:solidFill>
              </a:rPr>
              <a:t> </a:t>
            </a:r>
            <a:r>
              <a:rPr lang="en-US" sz="2400" dirty="0" err="1" smtClean="0">
                <a:solidFill>
                  <a:schemeClr val="tx1"/>
                </a:solidFill>
              </a:rPr>
              <a:t>của</a:t>
            </a:r>
            <a:r>
              <a:rPr lang="en-US" sz="2400" dirty="0" smtClean="0">
                <a:solidFill>
                  <a:schemeClr val="tx1"/>
                </a:solidFill>
              </a:rPr>
              <a:t> </a:t>
            </a:r>
            <a:r>
              <a:rPr lang="en-US" sz="2400" dirty="0" err="1" smtClean="0">
                <a:solidFill>
                  <a:schemeClr val="tx1"/>
                </a:solidFill>
              </a:rPr>
              <a:t>nhóm</a:t>
            </a:r>
            <a:r>
              <a:rPr lang="en-US" sz="2400" dirty="0" smtClean="0">
                <a:solidFill>
                  <a:schemeClr val="tx1"/>
                </a:solidFill>
              </a:rPr>
              <a:t>.</a:t>
            </a:r>
            <a:r>
              <a:rPr lang="en-US" sz="2400" dirty="0" smtClean="0"/>
              <a:t/>
            </a:r>
            <a:br>
              <a:rPr lang="en-US" sz="2400" dirty="0" smtClean="0"/>
            </a:br>
            <a:r>
              <a:rPr lang="en-US" sz="2400" dirty="0" smtClean="0"/>
              <a:t/>
            </a:r>
            <a:br>
              <a:rPr lang="en-US" sz="2400" dirty="0" smtClean="0"/>
            </a:br>
            <a:r>
              <a:rPr lang="en-US" dirty="0"/>
              <a:t/>
            </a:r>
            <a:br>
              <a:rPr lang="en-US" dirty="0"/>
            </a:br>
            <a:endParaRPr lang="en-US" dirty="0"/>
          </a:p>
        </p:txBody>
      </p:sp>
      <p:sp>
        <p:nvSpPr>
          <p:cNvPr id="3" name="Content Placeholder 2"/>
          <p:cNvSpPr>
            <a:spLocks noGrp="1"/>
          </p:cNvSpPr>
          <p:nvPr>
            <p:ph idx="1"/>
          </p:nvPr>
        </p:nvSpPr>
        <p:spPr>
          <a:xfrm>
            <a:off x="457200" y="6019800"/>
            <a:ext cx="2362200" cy="111125"/>
          </a:xfrm>
        </p:spPr>
        <p:txBody>
          <a:bodyPr/>
          <a:lstStyle/>
          <a:p>
            <a:endParaRPr lang="en-US" dirty="0"/>
          </a:p>
        </p:txBody>
      </p:sp>
    </p:spTree>
    <p:extLst>
      <p:ext uri="{BB962C8B-B14F-4D97-AF65-F5344CB8AC3E}">
        <p14:creationId xmlns:p14="http://schemas.microsoft.com/office/powerpoint/2010/main" val="18875823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752600"/>
            <a:ext cx="8305800" cy="3505200"/>
          </a:xfrm>
        </p:spPr>
        <p:txBody>
          <a:bodyPr/>
          <a:lstStyle/>
          <a:p>
            <a:pPr marL="457200" indent="-457200" algn="l">
              <a:buFont typeface="Wingdings" pitchFamily="2" charset="2"/>
              <a:buChar char="§"/>
            </a:pPr>
            <a:r>
              <a:rPr lang="en-US" sz="2800" b="0" dirty="0">
                <a:solidFill>
                  <a:schemeClr val="tx1"/>
                </a:solidFill>
                <a:effectLst/>
              </a:rPr>
              <a:t>Theo </a:t>
            </a:r>
            <a:r>
              <a:rPr lang="en-US" sz="2800" b="0" dirty="0" err="1">
                <a:solidFill>
                  <a:schemeClr val="tx1"/>
                </a:solidFill>
                <a:effectLst/>
              </a:rPr>
              <a:t>Festinger</a:t>
            </a:r>
            <a:r>
              <a:rPr lang="en-US" sz="2800" b="0" dirty="0">
                <a:solidFill>
                  <a:schemeClr val="tx1"/>
                </a:solidFill>
                <a:effectLst/>
              </a:rPr>
              <a:t>, </a:t>
            </a:r>
            <a:r>
              <a:rPr lang="en-US" sz="2800" b="0" dirty="0" err="1">
                <a:solidFill>
                  <a:schemeClr val="tx1"/>
                </a:solidFill>
                <a:effectLst/>
              </a:rPr>
              <a:t>động</a:t>
            </a:r>
            <a:r>
              <a:rPr lang="en-US" sz="2800" b="0" dirty="0">
                <a:solidFill>
                  <a:schemeClr val="tx1"/>
                </a:solidFill>
                <a:effectLst/>
              </a:rPr>
              <a:t> </a:t>
            </a:r>
            <a:r>
              <a:rPr lang="en-US" sz="2800" b="0" dirty="0" err="1">
                <a:solidFill>
                  <a:schemeClr val="tx1"/>
                </a:solidFill>
                <a:effectLst/>
              </a:rPr>
              <a:t>lực</a:t>
            </a:r>
            <a:r>
              <a:rPr lang="en-US" sz="2800" b="0" dirty="0">
                <a:solidFill>
                  <a:schemeClr val="tx1"/>
                </a:solidFill>
                <a:effectLst/>
              </a:rPr>
              <a:t> </a:t>
            </a:r>
            <a:r>
              <a:rPr lang="en-US" sz="2800" b="0" dirty="0" err="1">
                <a:solidFill>
                  <a:schemeClr val="tx1"/>
                </a:solidFill>
                <a:effectLst/>
              </a:rPr>
              <a:t>cơ</a:t>
            </a:r>
            <a:r>
              <a:rPr lang="en-US" sz="2800" b="0" dirty="0">
                <a:solidFill>
                  <a:schemeClr val="tx1"/>
                </a:solidFill>
                <a:effectLst/>
              </a:rPr>
              <a:t> </a:t>
            </a:r>
            <a:r>
              <a:rPr lang="en-US" sz="2800" b="0" dirty="0" err="1">
                <a:solidFill>
                  <a:schemeClr val="tx1"/>
                </a:solidFill>
                <a:effectLst/>
              </a:rPr>
              <a:t>bản</a:t>
            </a:r>
            <a:r>
              <a:rPr lang="en-US" sz="2800" b="0" dirty="0">
                <a:solidFill>
                  <a:schemeClr val="tx1"/>
                </a:solidFill>
                <a:effectLst/>
              </a:rPr>
              <a:t> </a:t>
            </a:r>
            <a:r>
              <a:rPr lang="en-US" sz="2800" b="0" dirty="0" err="1">
                <a:solidFill>
                  <a:schemeClr val="tx1"/>
                </a:solidFill>
                <a:effectLst/>
              </a:rPr>
              <a:t>của</a:t>
            </a:r>
            <a:r>
              <a:rPr lang="en-US" sz="2800" b="0" dirty="0">
                <a:solidFill>
                  <a:schemeClr val="tx1"/>
                </a:solidFill>
                <a:effectLst/>
              </a:rPr>
              <a:t> </a:t>
            </a:r>
            <a:r>
              <a:rPr lang="en-US" sz="2800" b="0" dirty="0" err="1">
                <a:solidFill>
                  <a:schemeClr val="tx1"/>
                </a:solidFill>
                <a:effectLst/>
              </a:rPr>
              <a:t>quá</a:t>
            </a:r>
            <a:r>
              <a:rPr lang="en-US" sz="2800" b="0" dirty="0">
                <a:solidFill>
                  <a:schemeClr val="tx1"/>
                </a:solidFill>
                <a:effectLst/>
              </a:rPr>
              <a:t> </a:t>
            </a:r>
            <a:r>
              <a:rPr lang="en-US" sz="2800" b="0" dirty="0" err="1">
                <a:solidFill>
                  <a:schemeClr val="tx1"/>
                </a:solidFill>
                <a:effectLst/>
              </a:rPr>
              <a:t>trình</a:t>
            </a:r>
            <a:r>
              <a:rPr lang="en-US" sz="2800" b="0" dirty="0">
                <a:solidFill>
                  <a:schemeClr val="tx1"/>
                </a:solidFill>
                <a:effectLst/>
              </a:rPr>
              <a:t> so </a:t>
            </a:r>
            <a:r>
              <a:rPr lang="en-US" sz="2800" b="0" dirty="0" err="1">
                <a:solidFill>
                  <a:schemeClr val="tx1"/>
                </a:solidFill>
                <a:effectLst/>
              </a:rPr>
              <a:t>sánh</a:t>
            </a:r>
            <a:r>
              <a:rPr lang="en-US" sz="2800" b="0" dirty="0">
                <a:solidFill>
                  <a:schemeClr val="tx1"/>
                </a:solidFill>
                <a:effectLst/>
              </a:rPr>
              <a:t> </a:t>
            </a:r>
            <a:r>
              <a:rPr lang="en-US" sz="2800" b="0" dirty="0" err="1">
                <a:solidFill>
                  <a:schemeClr val="tx1"/>
                </a:solidFill>
                <a:effectLst/>
              </a:rPr>
              <a:t>xã</a:t>
            </a:r>
            <a:r>
              <a:rPr lang="en-US" sz="2800" b="0" dirty="0">
                <a:solidFill>
                  <a:schemeClr val="tx1"/>
                </a:solidFill>
                <a:effectLst/>
              </a:rPr>
              <a:t> </a:t>
            </a:r>
            <a:r>
              <a:rPr lang="en-US" sz="2800" b="0" dirty="0" err="1">
                <a:solidFill>
                  <a:schemeClr val="tx1"/>
                </a:solidFill>
                <a:effectLst/>
              </a:rPr>
              <a:t>hội</a:t>
            </a:r>
            <a:r>
              <a:rPr lang="en-US" sz="2800" b="0" dirty="0">
                <a:solidFill>
                  <a:schemeClr val="tx1"/>
                </a:solidFill>
                <a:effectLst/>
              </a:rPr>
              <a:t> </a:t>
            </a:r>
            <a:r>
              <a:rPr lang="en-US" sz="2800" b="0" dirty="0" err="1">
                <a:solidFill>
                  <a:schemeClr val="tx1"/>
                </a:solidFill>
                <a:effectLst/>
              </a:rPr>
              <a:t>là</a:t>
            </a:r>
            <a:r>
              <a:rPr lang="en-US" sz="2800" b="0" dirty="0">
                <a:solidFill>
                  <a:schemeClr val="tx1"/>
                </a:solidFill>
                <a:effectLst/>
              </a:rPr>
              <a:t> </a:t>
            </a:r>
            <a:r>
              <a:rPr lang="en-US" sz="2800" b="0" dirty="0" err="1">
                <a:solidFill>
                  <a:schemeClr val="tx1"/>
                </a:solidFill>
                <a:effectLst/>
              </a:rPr>
              <a:t>sự</a:t>
            </a:r>
            <a:r>
              <a:rPr lang="en-US" sz="2800" b="0" dirty="0">
                <a:solidFill>
                  <a:schemeClr val="tx1"/>
                </a:solidFill>
                <a:effectLst/>
              </a:rPr>
              <a:t> </a:t>
            </a:r>
            <a:r>
              <a:rPr lang="en-US" sz="2800" b="0" dirty="0" err="1">
                <a:solidFill>
                  <a:schemeClr val="tx1"/>
                </a:solidFill>
                <a:effectLst/>
              </a:rPr>
              <a:t>tự</a:t>
            </a:r>
            <a:r>
              <a:rPr lang="en-US" sz="2800" b="0" dirty="0">
                <a:solidFill>
                  <a:schemeClr val="tx1"/>
                </a:solidFill>
                <a:effectLst/>
              </a:rPr>
              <a:t> </a:t>
            </a:r>
            <a:r>
              <a:rPr lang="en-US" sz="2800" b="0" dirty="0" err="1">
                <a:solidFill>
                  <a:schemeClr val="tx1"/>
                </a:solidFill>
                <a:effectLst/>
              </a:rPr>
              <a:t>đánh</a:t>
            </a:r>
            <a:r>
              <a:rPr lang="en-US" sz="2800" b="0" dirty="0">
                <a:solidFill>
                  <a:schemeClr val="tx1"/>
                </a:solidFill>
                <a:effectLst/>
              </a:rPr>
              <a:t> </a:t>
            </a:r>
            <a:r>
              <a:rPr lang="en-US" sz="2800" b="0" dirty="0" err="1">
                <a:solidFill>
                  <a:schemeClr val="tx1"/>
                </a:solidFill>
                <a:effectLst/>
              </a:rPr>
              <a:t>giá</a:t>
            </a:r>
            <a:r>
              <a:rPr lang="en-US" sz="2800" b="0" dirty="0">
                <a:solidFill>
                  <a:schemeClr val="tx1"/>
                </a:solidFill>
                <a:effectLst/>
              </a:rPr>
              <a:t>.</a:t>
            </a:r>
            <a:br>
              <a:rPr lang="en-US" sz="2800" b="0" dirty="0">
                <a:solidFill>
                  <a:schemeClr val="tx1"/>
                </a:solidFill>
                <a:effectLst/>
              </a:rPr>
            </a:br>
            <a:r>
              <a:rPr lang="en-US" sz="2800" b="0" dirty="0" err="1">
                <a:solidFill>
                  <a:schemeClr val="tx1"/>
                </a:solidFill>
                <a:effectLst/>
              </a:rPr>
              <a:t>Quá</a:t>
            </a:r>
            <a:r>
              <a:rPr lang="en-US" sz="2800" b="0" dirty="0">
                <a:solidFill>
                  <a:schemeClr val="tx1"/>
                </a:solidFill>
                <a:effectLst/>
              </a:rPr>
              <a:t> </a:t>
            </a:r>
            <a:r>
              <a:rPr lang="en-US" sz="2800" b="0" dirty="0" err="1">
                <a:solidFill>
                  <a:schemeClr val="tx1"/>
                </a:solidFill>
                <a:effectLst/>
              </a:rPr>
              <a:t>trình</a:t>
            </a:r>
            <a:r>
              <a:rPr lang="en-US" sz="2800" b="0" dirty="0">
                <a:solidFill>
                  <a:schemeClr val="tx1"/>
                </a:solidFill>
                <a:effectLst/>
              </a:rPr>
              <a:t> so </a:t>
            </a:r>
            <a:r>
              <a:rPr lang="en-US" sz="2800" b="0" dirty="0" err="1">
                <a:solidFill>
                  <a:schemeClr val="tx1"/>
                </a:solidFill>
                <a:effectLst/>
              </a:rPr>
              <a:t>sánh</a:t>
            </a:r>
            <a:r>
              <a:rPr lang="en-US" sz="2800" b="0" dirty="0">
                <a:solidFill>
                  <a:schemeClr val="tx1"/>
                </a:solidFill>
                <a:effectLst/>
              </a:rPr>
              <a:t> </a:t>
            </a:r>
            <a:r>
              <a:rPr lang="en-US" sz="2800" b="0" dirty="0" err="1">
                <a:solidFill>
                  <a:schemeClr val="tx1"/>
                </a:solidFill>
                <a:effectLst/>
              </a:rPr>
              <a:t>xã</a:t>
            </a:r>
            <a:r>
              <a:rPr lang="en-US" sz="2800" b="0" dirty="0">
                <a:solidFill>
                  <a:schemeClr val="tx1"/>
                </a:solidFill>
                <a:effectLst/>
              </a:rPr>
              <a:t> </a:t>
            </a:r>
            <a:r>
              <a:rPr lang="en-US" sz="2800" b="0" dirty="0" err="1">
                <a:solidFill>
                  <a:schemeClr val="tx1"/>
                </a:solidFill>
                <a:effectLst/>
              </a:rPr>
              <a:t>hội</a:t>
            </a:r>
            <a:r>
              <a:rPr lang="en-US" sz="2800" b="0" dirty="0">
                <a:solidFill>
                  <a:schemeClr val="tx1"/>
                </a:solidFill>
                <a:effectLst/>
              </a:rPr>
              <a:t> </a:t>
            </a:r>
            <a:r>
              <a:rPr lang="en-US" sz="2800" b="0" dirty="0" err="1">
                <a:solidFill>
                  <a:schemeClr val="tx1"/>
                </a:solidFill>
                <a:effectLst/>
              </a:rPr>
              <a:t>diễn</a:t>
            </a:r>
            <a:r>
              <a:rPr lang="en-US" sz="2800" b="0" dirty="0">
                <a:solidFill>
                  <a:schemeClr val="tx1"/>
                </a:solidFill>
                <a:effectLst/>
              </a:rPr>
              <a:t> </a:t>
            </a:r>
            <a:r>
              <a:rPr lang="en-US" sz="2800" b="0" dirty="0" err="1">
                <a:solidFill>
                  <a:schemeClr val="tx1"/>
                </a:solidFill>
                <a:effectLst/>
              </a:rPr>
              <a:t>ra</a:t>
            </a:r>
            <a:r>
              <a:rPr lang="en-US" sz="2800" b="0" dirty="0">
                <a:solidFill>
                  <a:schemeClr val="tx1"/>
                </a:solidFill>
                <a:effectLst/>
              </a:rPr>
              <a:t> </a:t>
            </a:r>
            <a:r>
              <a:rPr lang="en-US" sz="2800" b="0" dirty="0" err="1">
                <a:solidFill>
                  <a:schemeClr val="tx1"/>
                </a:solidFill>
                <a:effectLst/>
              </a:rPr>
              <a:t>với</a:t>
            </a:r>
            <a:r>
              <a:rPr lang="en-US" sz="2800" b="0" dirty="0">
                <a:solidFill>
                  <a:schemeClr val="tx1"/>
                </a:solidFill>
                <a:effectLst/>
              </a:rPr>
              <a:t> </a:t>
            </a:r>
            <a:r>
              <a:rPr lang="en-US" sz="2800" b="0" dirty="0" err="1">
                <a:solidFill>
                  <a:schemeClr val="tx1"/>
                </a:solidFill>
                <a:effectLst/>
              </a:rPr>
              <a:t>các</a:t>
            </a:r>
            <a:r>
              <a:rPr lang="en-US" sz="2800" b="0" dirty="0">
                <a:solidFill>
                  <a:schemeClr val="tx1"/>
                </a:solidFill>
                <a:effectLst/>
              </a:rPr>
              <a:t> </a:t>
            </a:r>
            <a:r>
              <a:rPr lang="en-US" sz="2800" b="0" dirty="0" err="1">
                <a:solidFill>
                  <a:schemeClr val="tx1"/>
                </a:solidFill>
                <a:effectLst/>
              </a:rPr>
              <a:t>đặc</a:t>
            </a:r>
            <a:r>
              <a:rPr lang="en-US" sz="2800" b="0" dirty="0">
                <a:solidFill>
                  <a:schemeClr val="tx1"/>
                </a:solidFill>
                <a:effectLst/>
              </a:rPr>
              <a:t> </a:t>
            </a:r>
            <a:r>
              <a:rPr lang="en-US" sz="2800" b="0" dirty="0" err="1">
                <a:solidFill>
                  <a:schemeClr val="tx1"/>
                </a:solidFill>
                <a:effectLst/>
              </a:rPr>
              <a:t>điểm</a:t>
            </a:r>
            <a:r>
              <a:rPr lang="en-US" sz="2800" b="0" dirty="0">
                <a:solidFill>
                  <a:schemeClr val="tx1"/>
                </a:solidFill>
                <a:effectLst/>
              </a:rPr>
              <a:t> :</a:t>
            </a:r>
            <a:br>
              <a:rPr lang="en-US" sz="2800" b="0" dirty="0">
                <a:solidFill>
                  <a:schemeClr val="tx1"/>
                </a:solidFill>
                <a:effectLst/>
              </a:rPr>
            </a:br>
            <a:r>
              <a:rPr lang="en-US" sz="2800" b="0" dirty="0">
                <a:solidFill>
                  <a:schemeClr val="tx1"/>
                </a:solidFill>
                <a:effectLst/>
              </a:rPr>
              <a:t>- </a:t>
            </a:r>
            <a:r>
              <a:rPr lang="en-US" sz="2800" b="0" dirty="0" err="1">
                <a:solidFill>
                  <a:schemeClr val="tx1"/>
                </a:solidFill>
                <a:effectLst/>
              </a:rPr>
              <a:t>Trong</a:t>
            </a:r>
            <a:r>
              <a:rPr lang="en-US" sz="2800" b="0" dirty="0">
                <a:solidFill>
                  <a:schemeClr val="tx1"/>
                </a:solidFill>
                <a:effectLst/>
              </a:rPr>
              <a:t> </a:t>
            </a:r>
            <a:r>
              <a:rPr lang="en-US" sz="2800" b="0" dirty="0" err="1">
                <a:solidFill>
                  <a:schemeClr val="tx1"/>
                </a:solidFill>
                <a:effectLst/>
              </a:rPr>
              <a:t>mỗi</a:t>
            </a:r>
            <a:r>
              <a:rPr lang="en-US" sz="2800" b="0" dirty="0">
                <a:solidFill>
                  <a:schemeClr val="tx1"/>
                </a:solidFill>
                <a:effectLst/>
              </a:rPr>
              <a:t> </a:t>
            </a:r>
            <a:r>
              <a:rPr lang="en-US" sz="2800" b="0" dirty="0" err="1">
                <a:solidFill>
                  <a:schemeClr val="tx1"/>
                </a:solidFill>
                <a:effectLst/>
              </a:rPr>
              <a:t>người</a:t>
            </a:r>
            <a:r>
              <a:rPr lang="en-US" sz="2800" b="0" dirty="0">
                <a:solidFill>
                  <a:schemeClr val="tx1"/>
                </a:solidFill>
                <a:effectLst/>
              </a:rPr>
              <a:t> </a:t>
            </a:r>
            <a:r>
              <a:rPr lang="en-US" sz="2800" b="0" dirty="0" err="1">
                <a:solidFill>
                  <a:schemeClr val="tx1"/>
                </a:solidFill>
                <a:effectLst/>
              </a:rPr>
              <a:t>đều</a:t>
            </a:r>
            <a:r>
              <a:rPr lang="en-US" sz="2800" b="0" dirty="0">
                <a:solidFill>
                  <a:schemeClr val="tx1"/>
                </a:solidFill>
                <a:effectLst/>
              </a:rPr>
              <a:t> </a:t>
            </a:r>
            <a:r>
              <a:rPr lang="en-US" sz="2800" b="0" dirty="0" err="1">
                <a:solidFill>
                  <a:schemeClr val="tx1"/>
                </a:solidFill>
                <a:effectLst/>
              </a:rPr>
              <a:t>có</a:t>
            </a:r>
            <a:r>
              <a:rPr lang="en-US" sz="2800" b="0" dirty="0">
                <a:solidFill>
                  <a:schemeClr val="tx1"/>
                </a:solidFill>
                <a:effectLst/>
              </a:rPr>
              <a:t> </a:t>
            </a:r>
            <a:r>
              <a:rPr lang="en-US" sz="2800" b="0" dirty="0" err="1">
                <a:solidFill>
                  <a:schemeClr val="tx1"/>
                </a:solidFill>
                <a:effectLst/>
              </a:rPr>
              <a:t>sự</a:t>
            </a:r>
            <a:r>
              <a:rPr lang="en-US" sz="2800" b="0" dirty="0">
                <a:solidFill>
                  <a:schemeClr val="tx1"/>
                </a:solidFill>
                <a:effectLst/>
              </a:rPr>
              <a:t> </a:t>
            </a:r>
            <a:r>
              <a:rPr lang="en-US" sz="2800" b="0" dirty="0" err="1">
                <a:solidFill>
                  <a:schemeClr val="tx1"/>
                </a:solidFill>
                <a:effectLst/>
              </a:rPr>
              <a:t>thúc</a:t>
            </a:r>
            <a:r>
              <a:rPr lang="en-US" sz="2800" b="0" dirty="0">
                <a:solidFill>
                  <a:schemeClr val="tx1"/>
                </a:solidFill>
                <a:effectLst/>
              </a:rPr>
              <a:t> </a:t>
            </a:r>
            <a:r>
              <a:rPr lang="en-US" sz="2800" b="0" dirty="0" err="1">
                <a:solidFill>
                  <a:schemeClr val="tx1"/>
                </a:solidFill>
                <a:effectLst/>
              </a:rPr>
              <a:t>đẩy</a:t>
            </a:r>
            <a:r>
              <a:rPr lang="en-US" sz="2800" b="0" dirty="0">
                <a:solidFill>
                  <a:schemeClr val="tx1"/>
                </a:solidFill>
                <a:effectLst/>
              </a:rPr>
              <a:t> </a:t>
            </a:r>
            <a:r>
              <a:rPr lang="en-US" sz="2800" b="0" dirty="0" err="1">
                <a:solidFill>
                  <a:schemeClr val="tx1"/>
                </a:solidFill>
                <a:effectLst/>
              </a:rPr>
              <a:t>lớn</a:t>
            </a:r>
            <a:r>
              <a:rPr lang="en-US" sz="2800" b="0" dirty="0">
                <a:solidFill>
                  <a:schemeClr val="tx1"/>
                </a:solidFill>
                <a:effectLst/>
              </a:rPr>
              <a:t> </a:t>
            </a:r>
            <a:r>
              <a:rPr lang="en-US" sz="2800" b="0" dirty="0" err="1">
                <a:solidFill>
                  <a:schemeClr val="tx1"/>
                </a:solidFill>
                <a:effectLst/>
              </a:rPr>
              <a:t>là</a:t>
            </a:r>
            <a:r>
              <a:rPr lang="en-US" sz="2800" b="0" dirty="0">
                <a:solidFill>
                  <a:schemeClr val="tx1"/>
                </a:solidFill>
                <a:effectLst/>
              </a:rPr>
              <a:t> </a:t>
            </a:r>
            <a:r>
              <a:rPr lang="en-US" sz="2800" b="0" dirty="0" err="1">
                <a:solidFill>
                  <a:schemeClr val="tx1"/>
                </a:solidFill>
                <a:effectLst/>
              </a:rPr>
              <a:t>đánh</a:t>
            </a:r>
            <a:r>
              <a:rPr lang="en-US" sz="2800" b="0" dirty="0">
                <a:solidFill>
                  <a:schemeClr val="tx1"/>
                </a:solidFill>
                <a:effectLst/>
              </a:rPr>
              <a:t> </a:t>
            </a:r>
            <a:r>
              <a:rPr lang="en-US" sz="2800" b="0" dirty="0" err="1">
                <a:solidFill>
                  <a:schemeClr val="tx1"/>
                </a:solidFill>
                <a:effectLst/>
              </a:rPr>
              <a:t>giá</a:t>
            </a:r>
            <a:r>
              <a:rPr lang="en-US" sz="2800" b="0" dirty="0">
                <a:solidFill>
                  <a:schemeClr val="tx1"/>
                </a:solidFill>
                <a:effectLst/>
              </a:rPr>
              <a:t> </a:t>
            </a:r>
            <a:r>
              <a:rPr lang="en-US" sz="2800" b="0" dirty="0" err="1">
                <a:solidFill>
                  <a:schemeClr val="tx1"/>
                </a:solidFill>
                <a:effectLst/>
              </a:rPr>
              <a:t>năng</a:t>
            </a:r>
            <a:r>
              <a:rPr lang="en-US" sz="2800" b="0" dirty="0">
                <a:solidFill>
                  <a:schemeClr val="tx1"/>
                </a:solidFill>
                <a:effectLst/>
              </a:rPr>
              <a:t> </a:t>
            </a:r>
            <a:r>
              <a:rPr lang="en-US" sz="2800" b="0" dirty="0" err="1">
                <a:solidFill>
                  <a:schemeClr val="tx1"/>
                </a:solidFill>
                <a:effectLst/>
              </a:rPr>
              <a:t>lực</a:t>
            </a:r>
            <a:r>
              <a:rPr lang="en-US" sz="2800" b="0" dirty="0">
                <a:solidFill>
                  <a:schemeClr val="tx1"/>
                </a:solidFill>
                <a:effectLst/>
              </a:rPr>
              <a:t> </a:t>
            </a:r>
            <a:r>
              <a:rPr lang="en-US" sz="2800" b="0" dirty="0" err="1">
                <a:solidFill>
                  <a:schemeClr val="tx1"/>
                </a:solidFill>
                <a:effectLst/>
              </a:rPr>
              <a:t>và</a:t>
            </a:r>
            <a:r>
              <a:rPr lang="en-US" sz="2800" b="0" dirty="0">
                <a:solidFill>
                  <a:schemeClr val="tx1"/>
                </a:solidFill>
                <a:effectLst/>
              </a:rPr>
              <a:t> ý </a:t>
            </a:r>
            <a:r>
              <a:rPr lang="en-US" sz="2800" b="0" dirty="0" err="1">
                <a:solidFill>
                  <a:schemeClr val="tx1"/>
                </a:solidFill>
                <a:effectLst/>
              </a:rPr>
              <a:t>kiến</a:t>
            </a:r>
            <a:r>
              <a:rPr lang="en-US" sz="2800" b="0" dirty="0">
                <a:solidFill>
                  <a:schemeClr val="tx1"/>
                </a:solidFill>
                <a:effectLst/>
              </a:rPr>
              <a:t> </a:t>
            </a:r>
            <a:r>
              <a:rPr lang="en-US" sz="2800" b="0" dirty="0" err="1">
                <a:solidFill>
                  <a:schemeClr val="tx1"/>
                </a:solidFill>
                <a:effectLst/>
              </a:rPr>
              <a:t>của</a:t>
            </a:r>
            <a:r>
              <a:rPr lang="en-US" sz="2800" b="0" dirty="0">
                <a:solidFill>
                  <a:schemeClr val="tx1"/>
                </a:solidFill>
                <a:effectLst/>
              </a:rPr>
              <a:t> </a:t>
            </a:r>
            <a:r>
              <a:rPr lang="en-US" sz="2800" b="0" dirty="0" err="1">
                <a:solidFill>
                  <a:schemeClr val="tx1"/>
                </a:solidFill>
                <a:effectLst/>
              </a:rPr>
              <a:t>mình</a:t>
            </a:r>
            <a:r>
              <a:rPr lang="en-US" sz="2800" b="0" dirty="0">
                <a:solidFill>
                  <a:schemeClr val="tx1"/>
                </a:solidFill>
                <a:effectLst/>
              </a:rPr>
              <a:t>.</a:t>
            </a:r>
            <a:br>
              <a:rPr lang="en-US" sz="2800" b="0" dirty="0">
                <a:solidFill>
                  <a:schemeClr val="tx1"/>
                </a:solidFill>
                <a:effectLst/>
              </a:rPr>
            </a:br>
            <a:r>
              <a:rPr lang="en-US" sz="2800" b="0" dirty="0">
                <a:solidFill>
                  <a:schemeClr val="tx1"/>
                </a:solidFill>
                <a:effectLst/>
              </a:rPr>
              <a:t>- </a:t>
            </a:r>
            <a:r>
              <a:rPr lang="en-US" sz="2800" b="0" dirty="0" err="1">
                <a:solidFill>
                  <a:schemeClr val="tx1"/>
                </a:solidFill>
                <a:effectLst/>
              </a:rPr>
              <a:t>Trong</a:t>
            </a:r>
            <a:r>
              <a:rPr lang="en-US" sz="2800" b="0" dirty="0">
                <a:solidFill>
                  <a:schemeClr val="tx1"/>
                </a:solidFill>
                <a:effectLst/>
              </a:rPr>
              <a:t> </a:t>
            </a:r>
            <a:r>
              <a:rPr lang="en-US" sz="2800" b="0" dirty="0" err="1">
                <a:solidFill>
                  <a:schemeClr val="tx1"/>
                </a:solidFill>
                <a:effectLst/>
              </a:rPr>
              <a:t>trường</a:t>
            </a:r>
            <a:r>
              <a:rPr lang="en-US" sz="2800" b="0" dirty="0">
                <a:solidFill>
                  <a:schemeClr val="tx1"/>
                </a:solidFill>
                <a:effectLst/>
              </a:rPr>
              <a:t> </a:t>
            </a:r>
            <a:r>
              <a:rPr lang="en-US" sz="2800" b="0" dirty="0" err="1">
                <a:solidFill>
                  <a:schemeClr val="tx1"/>
                </a:solidFill>
                <a:effectLst/>
              </a:rPr>
              <a:t>hợp</a:t>
            </a:r>
            <a:r>
              <a:rPr lang="en-US" sz="2800" b="0" dirty="0">
                <a:solidFill>
                  <a:schemeClr val="tx1"/>
                </a:solidFill>
                <a:effectLst/>
              </a:rPr>
              <a:t> </a:t>
            </a:r>
            <a:r>
              <a:rPr lang="en-US" sz="2800" b="0" dirty="0" err="1">
                <a:solidFill>
                  <a:schemeClr val="tx1"/>
                </a:solidFill>
                <a:effectLst/>
              </a:rPr>
              <a:t>không</a:t>
            </a:r>
            <a:r>
              <a:rPr lang="en-US" sz="2800" b="0" dirty="0">
                <a:solidFill>
                  <a:schemeClr val="tx1"/>
                </a:solidFill>
                <a:effectLst/>
              </a:rPr>
              <a:t> </a:t>
            </a:r>
            <a:r>
              <a:rPr lang="en-US" sz="2800" b="0" dirty="0" err="1">
                <a:solidFill>
                  <a:schemeClr val="tx1"/>
                </a:solidFill>
                <a:effectLst/>
              </a:rPr>
              <a:t>có</a:t>
            </a:r>
            <a:r>
              <a:rPr lang="en-US" sz="2800" b="0" dirty="0">
                <a:solidFill>
                  <a:schemeClr val="tx1"/>
                </a:solidFill>
                <a:effectLst/>
              </a:rPr>
              <a:t> </a:t>
            </a:r>
            <a:r>
              <a:rPr lang="en-US" sz="2800" b="0" dirty="0" err="1">
                <a:solidFill>
                  <a:schemeClr val="tx1"/>
                </a:solidFill>
                <a:effectLst/>
              </a:rPr>
              <a:t>điểm</a:t>
            </a:r>
            <a:r>
              <a:rPr lang="en-US" sz="2800" b="0" dirty="0">
                <a:solidFill>
                  <a:schemeClr val="tx1"/>
                </a:solidFill>
                <a:effectLst/>
              </a:rPr>
              <a:t> </a:t>
            </a:r>
            <a:r>
              <a:rPr lang="en-US" sz="2800" b="0" dirty="0" err="1">
                <a:solidFill>
                  <a:schemeClr val="tx1"/>
                </a:solidFill>
                <a:effectLst/>
              </a:rPr>
              <a:t>tựa</a:t>
            </a:r>
            <a:r>
              <a:rPr lang="en-US" sz="2800" b="0" dirty="0">
                <a:solidFill>
                  <a:schemeClr val="tx1"/>
                </a:solidFill>
                <a:effectLst/>
              </a:rPr>
              <a:t> </a:t>
            </a:r>
            <a:r>
              <a:rPr lang="en-US" sz="2800" b="0" dirty="0" err="1">
                <a:solidFill>
                  <a:schemeClr val="tx1"/>
                </a:solidFill>
                <a:effectLst/>
              </a:rPr>
              <a:t>khách</a:t>
            </a:r>
            <a:r>
              <a:rPr lang="en-US" sz="2800" b="0" dirty="0">
                <a:solidFill>
                  <a:schemeClr val="tx1"/>
                </a:solidFill>
                <a:effectLst/>
              </a:rPr>
              <a:t> </a:t>
            </a:r>
            <a:r>
              <a:rPr lang="en-US" sz="2800" b="0" dirty="0" err="1">
                <a:solidFill>
                  <a:schemeClr val="tx1"/>
                </a:solidFill>
                <a:effectLst/>
              </a:rPr>
              <a:t>quan</a:t>
            </a:r>
            <a:r>
              <a:rPr lang="en-US" sz="2800" b="0" dirty="0">
                <a:solidFill>
                  <a:schemeClr val="tx1"/>
                </a:solidFill>
                <a:effectLst/>
              </a:rPr>
              <a:t> </a:t>
            </a:r>
            <a:r>
              <a:rPr lang="en-US" sz="2800" b="0" dirty="0" err="1">
                <a:solidFill>
                  <a:schemeClr val="tx1"/>
                </a:solidFill>
                <a:effectLst/>
              </a:rPr>
              <a:t>để</a:t>
            </a:r>
            <a:r>
              <a:rPr lang="en-US" sz="2800" b="0" dirty="0">
                <a:solidFill>
                  <a:schemeClr val="tx1"/>
                </a:solidFill>
                <a:effectLst/>
              </a:rPr>
              <a:t> </a:t>
            </a:r>
            <a:r>
              <a:rPr lang="en-US" sz="2800" b="0" dirty="0" err="1">
                <a:solidFill>
                  <a:schemeClr val="tx1"/>
                </a:solidFill>
                <a:effectLst/>
              </a:rPr>
              <a:t>đánh</a:t>
            </a:r>
            <a:r>
              <a:rPr lang="en-US" sz="2800" b="0" dirty="0">
                <a:solidFill>
                  <a:schemeClr val="tx1"/>
                </a:solidFill>
                <a:effectLst/>
              </a:rPr>
              <a:t> </a:t>
            </a:r>
            <a:r>
              <a:rPr lang="en-US" sz="2800" b="0" dirty="0" err="1">
                <a:solidFill>
                  <a:schemeClr val="tx1"/>
                </a:solidFill>
                <a:effectLst/>
              </a:rPr>
              <a:t>giá</a:t>
            </a:r>
            <a:r>
              <a:rPr lang="en-US" sz="2800" b="0" dirty="0">
                <a:solidFill>
                  <a:schemeClr val="tx1"/>
                </a:solidFill>
                <a:effectLst/>
              </a:rPr>
              <a:t> </a:t>
            </a:r>
            <a:r>
              <a:rPr lang="en-US" sz="2800" b="0" dirty="0" err="1">
                <a:solidFill>
                  <a:schemeClr val="tx1"/>
                </a:solidFill>
                <a:effectLst/>
              </a:rPr>
              <a:t>thì</a:t>
            </a:r>
            <a:r>
              <a:rPr lang="en-US" sz="2800" b="0" dirty="0">
                <a:solidFill>
                  <a:schemeClr val="tx1"/>
                </a:solidFill>
                <a:effectLst/>
              </a:rPr>
              <a:t> con </a:t>
            </a:r>
            <a:r>
              <a:rPr lang="en-US" sz="2800" b="0" dirty="0" err="1">
                <a:solidFill>
                  <a:schemeClr val="tx1"/>
                </a:solidFill>
                <a:effectLst/>
              </a:rPr>
              <a:t>người</a:t>
            </a:r>
            <a:r>
              <a:rPr lang="en-US" sz="2800" b="0" dirty="0">
                <a:solidFill>
                  <a:schemeClr val="tx1"/>
                </a:solidFill>
                <a:effectLst/>
              </a:rPr>
              <a:t> so </a:t>
            </a:r>
            <a:r>
              <a:rPr lang="en-US" sz="2800" b="0" dirty="0" err="1">
                <a:solidFill>
                  <a:schemeClr val="tx1"/>
                </a:solidFill>
                <a:effectLst/>
              </a:rPr>
              <a:t>sánh</a:t>
            </a:r>
            <a:r>
              <a:rPr lang="en-US" sz="2800" b="0" dirty="0">
                <a:solidFill>
                  <a:schemeClr val="tx1"/>
                </a:solidFill>
                <a:effectLst/>
              </a:rPr>
              <a:t> </a:t>
            </a:r>
            <a:r>
              <a:rPr lang="en-US" sz="2800" b="0" dirty="0" err="1">
                <a:solidFill>
                  <a:schemeClr val="tx1"/>
                </a:solidFill>
                <a:effectLst/>
              </a:rPr>
              <a:t>mình</a:t>
            </a:r>
            <a:r>
              <a:rPr lang="en-US" sz="2800" b="0" dirty="0">
                <a:solidFill>
                  <a:schemeClr val="tx1"/>
                </a:solidFill>
                <a:effectLst/>
              </a:rPr>
              <a:t> </a:t>
            </a:r>
            <a:r>
              <a:rPr lang="en-US" sz="2800" b="0" dirty="0" err="1">
                <a:solidFill>
                  <a:schemeClr val="tx1"/>
                </a:solidFill>
                <a:effectLst/>
              </a:rPr>
              <a:t>với</a:t>
            </a:r>
            <a:r>
              <a:rPr lang="en-US" sz="2800" b="0" dirty="0">
                <a:solidFill>
                  <a:schemeClr val="tx1"/>
                </a:solidFill>
                <a:effectLst/>
              </a:rPr>
              <a:t> </a:t>
            </a:r>
            <a:r>
              <a:rPr lang="en-US" sz="2800" b="0" dirty="0" err="1">
                <a:solidFill>
                  <a:schemeClr val="tx1"/>
                </a:solidFill>
                <a:effectLst/>
              </a:rPr>
              <a:t>những</a:t>
            </a:r>
            <a:r>
              <a:rPr lang="en-US" sz="2800" b="0" dirty="0">
                <a:solidFill>
                  <a:schemeClr val="tx1"/>
                </a:solidFill>
                <a:effectLst/>
              </a:rPr>
              <a:t> </a:t>
            </a:r>
            <a:r>
              <a:rPr lang="en-US" sz="2800" b="0" dirty="0" err="1">
                <a:solidFill>
                  <a:schemeClr val="tx1"/>
                </a:solidFill>
                <a:effectLst/>
              </a:rPr>
              <a:t>cá</a:t>
            </a:r>
            <a:r>
              <a:rPr lang="en-US" sz="2800" b="0" dirty="0">
                <a:solidFill>
                  <a:schemeClr val="tx1"/>
                </a:solidFill>
                <a:effectLst/>
              </a:rPr>
              <a:t> </a:t>
            </a:r>
            <a:r>
              <a:rPr lang="en-US" sz="2800" b="0" dirty="0" err="1">
                <a:solidFill>
                  <a:schemeClr val="tx1"/>
                </a:solidFill>
                <a:effectLst/>
              </a:rPr>
              <a:t>nhân</a:t>
            </a:r>
            <a:r>
              <a:rPr lang="en-US" sz="2800" b="0" dirty="0">
                <a:solidFill>
                  <a:schemeClr val="tx1"/>
                </a:solidFill>
                <a:effectLst/>
              </a:rPr>
              <a:t> </a:t>
            </a:r>
            <a:r>
              <a:rPr lang="en-US" sz="2800" b="0" dirty="0" err="1">
                <a:solidFill>
                  <a:schemeClr val="tx1"/>
                </a:solidFill>
                <a:effectLst/>
              </a:rPr>
              <a:t>khác</a:t>
            </a:r>
            <a:r>
              <a:rPr lang="en-US" sz="2800" b="0" dirty="0" smtClean="0">
                <a:solidFill>
                  <a:schemeClr val="tx1"/>
                </a:solidFill>
                <a:effectLst/>
              </a:rPr>
              <a:t>.</a:t>
            </a:r>
            <a:br>
              <a:rPr lang="en-US" sz="2800" b="0" dirty="0" smtClean="0">
                <a:solidFill>
                  <a:schemeClr val="tx1"/>
                </a:solidFill>
                <a:effectLst/>
              </a:rPr>
            </a:br>
            <a:r>
              <a:rPr lang="en-US" sz="2800" b="0" dirty="0" smtClean="0">
                <a:solidFill>
                  <a:schemeClr val="tx1"/>
                </a:solidFill>
                <a:effectLst/>
              </a:rPr>
              <a:t/>
            </a:r>
            <a:br>
              <a:rPr lang="en-US" sz="2800" b="0" dirty="0" smtClean="0">
                <a:solidFill>
                  <a:schemeClr val="tx1"/>
                </a:solidFill>
                <a:effectLst/>
              </a:rPr>
            </a:br>
            <a:r>
              <a:rPr lang="en-US" sz="2800" b="0" dirty="0" err="1">
                <a:solidFill>
                  <a:schemeClr val="tx1"/>
                </a:solidFill>
                <a:effectLst/>
              </a:rPr>
              <a:t>Hình</a:t>
            </a:r>
            <a:r>
              <a:rPr lang="en-US" sz="2800" b="0" dirty="0">
                <a:solidFill>
                  <a:schemeClr val="tx1"/>
                </a:solidFill>
                <a:effectLst/>
              </a:rPr>
              <a:t> </a:t>
            </a:r>
            <a:r>
              <a:rPr lang="en-US" sz="2800" b="0" dirty="0" err="1">
                <a:solidFill>
                  <a:schemeClr val="tx1"/>
                </a:solidFill>
                <a:effectLst/>
              </a:rPr>
              <a:t>ảnh</a:t>
            </a:r>
            <a:r>
              <a:rPr lang="en-US" sz="2800" b="0" dirty="0">
                <a:solidFill>
                  <a:schemeClr val="tx1"/>
                </a:solidFill>
                <a:effectLst/>
              </a:rPr>
              <a:t> </a:t>
            </a:r>
            <a:r>
              <a:rPr lang="en-US" sz="2800" b="0" dirty="0" err="1">
                <a:solidFill>
                  <a:schemeClr val="tx1"/>
                </a:solidFill>
                <a:effectLst/>
              </a:rPr>
              <a:t>về</a:t>
            </a:r>
            <a:r>
              <a:rPr lang="en-US" sz="2800" b="0" dirty="0">
                <a:solidFill>
                  <a:schemeClr val="tx1"/>
                </a:solidFill>
                <a:effectLst/>
              </a:rPr>
              <a:t> </a:t>
            </a:r>
            <a:r>
              <a:rPr lang="en-US" sz="2800" b="0" dirty="0" err="1">
                <a:solidFill>
                  <a:schemeClr val="tx1"/>
                </a:solidFill>
                <a:effectLst/>
              </a:rPr>
              <a:t>cái</a:t>
            </a:r>
            <a:r>
              <a:rPr lang="en-US" sz="2800" b="0" dirty="0">
                <a:solidFill>
                  <a:schemeClr val="tx1"/>
                </a:solidFill>
                <a:effectLst/>
              </a:rPr>
              <a:t> </a:t>
            </a:r>
            <a:r>
              <a:rPr lang="en-US" sz="2800" b="0" dirty="0" err="1">
                <a:solidFill>
                  <a:schemeClr val="tx1"/>
                </a:solidFill>
                <a:effectLst/>
              </a:rPr>
              <a:t>Tôi</a:t>
            </a:r>
            <a:r>
              <a:rPr lang="en-US" sz="2800" b="0" dirty="0">
                <a:solidFill>
                  <a:schemeClr val="tx1"/>
                </a:solidFill>
                <a:effectLst/>
              </a:rPr>
              <a:t> </a:t>
            </a:r>
            <a:r>
              <a:rPr lang="en-US" sz="2800" b="0" dirty="0" err="1">
                <a:solidFill>
                  <a:schemeClr val="tx1"/>
                </a:solidFill>
                <a:effectLst/>
              </a:rPr>
              <a:t>chủ</a:t>
            </a:r>
            <a:r>
              <a:rPr lang="en-US" sz="2800" b="0" dirty="0">
                <a:solidFill>
                  <a:schemeClr val="tx1"/>
                </a:solidFill>
                <a:effectLst/>
              </a:rPr>
              <a:t> </a:t>
            </a:r>
            <a:r>
              <a:rPr lang="en-US" sz="2800" b="0" dirty="0" err="1">
                <a:solidFill>
                  <a:schemeClr val="tx1"/>
                </a:solidFill>
                <a:effectLst/>
              </a:rPr>
              <a:t>quan</a:t>
            </a:r>
            <a:r>
              <a:rPr lang="en-US" sz="2800" b="0" dirty="0">
                <a:solidFill>
                  <a:schemeClr val="tx1"/>
                </a:solidFill>
                <a:effectLst/>
              </a:rPr>
              <a:t> </a:t>
            </a:r>
            <a:r>
              <a:rPr lang="en-US" sz="2800" b="0" dirty="0" err="1">
                <a:solidFill>
                  <a:schemeClr val="tx1"/>
                </a:solidFill>
                <a:effectLst/>
              </a:rPr>
              <a:t>của</a:t>
            </a:r>
            <a:r>
              <a:rPr lang="en-US" sz="2800" b="0" dirty="0">
                <a:solidFill>
                  <a:schemeClr val="tx1"/>
                </a:solidFill>
                <a:effectLst/>
              </a:rPr>
              <a:t> </a:t>
            </a:r>
            <a:r>
              <a:rPr lang="en-US" sz="2800" b="0" dirty="0" err="1">
                <a:solidFill>
                  <a:schemeClr val="tx1"/>
                </a:solidFill>
                <a:effectLst/>
              </a:rPr>
              <a:t>cá</a:t>
            </a:r>
            <a:r>
              <a:rPr lang="en-US" sz="2800" b="0" dirty="0">
                <a:solidFill>
                  <a:schemeClr val="tx1"/>
                </a:solidFill>
                <a:effectLst/>
              </a:rPr>
              <a:t> </a:t>
            </a:r>
            <a:r>
              <a:rPr lang="en-US" sz="2800" b="0" dirty="0" err="1">
                <a:solidFill>
                  <a:schemeClr val="tx1"/>
                </a:solidFill>
                <a:effectLst/>
              </a:rPr>
              <a:t>nhân</a:t>
            </a:r>
            <a:r>
              <a:rPr lang="en-US" sz="2800" b="0" dirty="0">
                <a:solidFill>
                  <a:schemeClr val="tx1"/>
                </a:solidFill>
                <a:effectLst/>
              </a:rPr>
              <a:t> </a:t>
            </a:r>
            <a:r>
              <a:rPr lang="en-US" sz="2800" b="0" dirty="0" err="1">
                <a:solidFill>
                  <a:schemeClr val="tx1"/>
                </a:solidFill>
                <a:effectLst/>
              </a:rPr>
              <a:t>sẽ</a:t>
            </a:r>
            <a:r>
              <a:rPr lang="en-US" sz="2800" b="0" dirty="0">
                <a:solidFill>
                  <a:schemeClr val="tx1"/>
                </a:solidFill>
                <a:effectLst/>
              </a:rPr>
              <a:t> </a:t>
            </a:r>
            <a:r>
              <a:rPr lang="en-US" sz="2800" b="0" dirty="0" err="1">
                <a:solidFill>
                  <a:schemeClr val="tx1"/>
                </a:solidFill>
                <a:effectLst/>
              </a:rPr>
              <a:t>vững</a:t>
            </a:r>
            <a:r>
              <a:rPr lang="en-US" sz="2800" b="0" dirty="0">
                <a:solidFill>
                  <a:schemeClr val="tx1"/>
                </a:solidFill>
                <a:effectLst/>
              </a:rPr>
              <a:t> </a:t>
            </a:r>
            <a:r>
              <a:rPr lang="en-US" sz="2800" b="0" dirty="0" err="1">
                <a:solidFill>
                  <a:schemeClr val="tx1"/>
                </a:solidFill>
                <a:effectLst/>
              </a:rPr>
              <a:t>chắc</a:t>
            </a:r>
            <a:r>
              <a:rPr lang="en-US" sz="2800" b="0" dirty="0">
                <a:solidFill>
                  <a:schemeClr val="tx1"/>
                </a:solidFill>
                <a:effectLst/>
              </a:rPr>
              <a:t> </a:t>
            </a:r>
            <a:r>
              <a:rPr lang="en-US" sz="2800" b="0" dirty="0" err="1">
                <a:solidFill>
                  <a:schemeClr val="tx1"/>
                </a:solidFill>
                <a:effectLst/>
              </a:rPr>
              <a:t>nếu</a:t>
            </a:r>
            <a:r>
              <a:rPr lang="en-US" sz="2800" b="0" dirty="0">
                <a:solidFill>
                  <a:schemeClr val="tx1"/>
                </a:solidFill>
                <a:effectLst/>
              </a:rPr>
              <a:t> </a:t>
            </a:r>
            <a:r>
              <a:rPr lang="en-US" sz="2800" b="0" dirty="0" err="1">
                <a:solidFill>
                  <a:schemeClr val="tx1"/>
                </a:solidFill>
                <a:effectLst/>
              </a:rPr>
              <a:t>cá</a:t>
            </a:r>
            <a:r>
              <a:rPr lang="en-US" sz="2800" b="0" dirty="0">
                <a:solidFill>
                  <a:schemeClr val="tx1"/>
                </a:solidFill>
                <a:effectLst/>
              </a:rPr>
              <a:t> </a:t>
            </a:r>
            <a:r>
              <a:rPr lang="en-US" sz="2800" b="0" dirty="0" err="1">
                <a:solidFill>
                  <a:schemeClr val="tx1"/>
                </a:solidFill>
                <a:effectLst/>
              </a:rPr>
              <a:t>nhân</a:t>
            </a:r>
            <a:r>
              <a:rPr lang="en-US" sz="2800" b="0" dirty="0">
                <a:solidFill>
                  <a:schemeClr val="tx1"/>
                </a:solidFill>
                <a:effectLst/>
              </a:rPr>
              <a:t> so </a:t>
            </a:r>
            <a:r>
              <a:rPr lang="en-US" sz="2800" b="0" dirty="0" err="1">
                <a:solidFill>
                  <a:schemeClr val="tx1"/>
                </a:solidFill>
                <a:effectLst/>
              </a:rPr>
              <a:t>sánh</a:t>
            </a:r>
            <a:r>
              <a:rPr lang="en-US" sz="2800" b="0" dirty="0">
                <a:solidFill>
                  <a:schemeClr val="tx1"/>
                </a:solidFill>
                <a:effectLst/>
              </a:rPr>
              <a:t> </a:t>
            </a:r>
            <a:r>
              <a:rPr lang="en-US" sz="2800" b="0" dirty="0" err="1">
                <a:solidFill>
                  <a:schemeClr val="tx1"/>
                </a:solidFill>
                <a:effectLst/>
              </a:rPr>
              <a:t>mình</a:t>
            </a:r>
            <a:r>
              <a:rPr lang="en-US" sz="2800" b="0" dirty="0">
                <a:solidFill>
                  <a:schemeClr val="tx1"/>
                </a:solidFill>
                <a:effectLst/>
              </a:rPr>
              <a:t> </a:t>
            </a:r>
            <a:r>
              <a:rPr lang="en-US" sz="2800" b="0" dirty="0" err="1">
                <a:solidFill>
                  <a:schemeClr val="tx1"/>
                </a:solidFill>
                <a:effectLst/>
              </a:rPr>
              <a:t>với</a:t>
            </a:r>
            <a:r>
              <a:rPr lang="en-US" sz="2800" b="0" dirty="0">
                <a:solidFill>
                  <a:schemeClr val="tx1"/>
                </a:solidFill>
                <a:effectLst/>
              </a:rPr>
              <a:t> </a:t>
            </a:r>
            <a:r>
              <a:rPr lang="en-US" sz="2800" b="0" dirty="0" err="1">
                <a:solidFill>
                  <a:schemeClr val="tx1"/>
                </a:solidFill>
                <a:effectLst/>
              </a:rPr>
              <a:t>những</a:t>
            </a:r>
            <a:r>
              <a:rPr lang="en-US" sz="2800" b="0" dirty="0">
                <a:solidFill>
                  <a:schemeClr val="tx1"/>
                </a:solidFill>
                <a:effectLst/>
              </a:rPr>
              <a:t> </a:t>
            </a:r>
            <a:r>
              <a:rPr lang="en-US" sz="2800" b="0" dirty="0" err="1">
                <a:solidFill>
                  <a:schemeClr val="tx1"/>
                </a:solidFill>
                <a:effectLst/>
              </a:rPr>
              <a:t>người</a:t>
            </a:r>
            <a:r>
              <a:rPr lang="en-US" sz="2800" b="0" dirty="0">
                <a:solidFill>
                  <a:schemeClr val="tx1"/>
                </a:solidFill>
                <a:effectLst/>
              </a:rPr>
              <a:t> </a:t>
            </a:r>
            <a:r>
              <a:rPr lang="en-US" sz="2800" b="0" dirty="0" err="1">
                <a:solidFill>
                  <a:schemeClr val="tx1"/>
                </a:solidFill>
                <a:effectLst/>
              </a:rPr>
              <a:t>gần</a:t>
            </a:r>
            <a:r>
              <a:rPr lang="en-US" sz="2800" b="0" dirty="0">
                <a:solidFill>
                  <a:schemeClr val="tx1"/>
                </a:solidFill>
                <a:effectLst/>
              </a:rPr>
              <a:t> </a:t>
            </a:r>
            <a:r>
              <a:rPr lang="en-US" sz="2800" b="0" dirty="0" err="1">
                <a:solidFill>
                  <a:schemeClr val="tx1"/>
                </a:solidFill>
                <a:effectLst/>
              </a:rPr>
              <a:t>giống</a:t>
            </a:r>
            <a:r>
              <a:rPr lang="en-US" sz="2800" b="0" dirty="0">
                <a:solidFill>
                  <a:schemeClr val="tx1"/>
                </a:solidFill>
                <a:effectLst/>
              </a:rPr>
              <a:t> </a:t>
            </a:r>
            <a:r>
              <a:rPr lang="en-US" sz="2800" b="0" dirty="0" err="1">
                <a:solidFill>
                  <a:schemeClr val="tx1"/>
                </a:solidFill>
                <a:effectLst/>
              </a:rPr>
              <a:t>với</a:t>
            </a:r>
            <a:r>
              <a:rPr lang="en-US" sz="2800" b="0" dirty="0">
                <a:solidFill>
                  <a:schemeClr val="tx1"/>
                </a:solidFill>
                <a:effectLst/>
              </a:rPr>
              <a:t> </a:t>
            </a:r>
            <a:r>
              <a:rPr lang="en-US" sz="2800" b="0" dirty="0" err="1">
                <a:solidFill>
                  <a:schemeClr val="tx1"/>
                </a:solidFill>
                <a:effectLst/>
              </a:rPr>
              <a:t>anh</a:t>
            </a:r>
            <a:r>
              <a:rPr lang="en-US" sz="2800" b="0" dirty="0">
                <a:solidFill>
                  <a:schemeClr val="tx1"/>
                </a:solidFill>
                <a:effectLst/>
              </a:rPr>
              <a:t> ta. </a:t>
            </a:r>
            <a:r>
              <a:rPr lang="en-US" sz="2800" dirty="0">
                <a:effectLst/>
              </a:rPr>
              <a:t/>
            </a:r>
            <a:br>
              <a:rPr lang="en-US" sz="2800" dirty="0">
                <a:effectLst/>
              </a:rPr>
            </a:br>
            <a:endParaRPr lang="en-US" sz="2800" dirty="0"/>
          </a:p>
        </p:txBody>
      </p:sp>
    </p:spTree>
    <p:extLst>
      <p:ext uri="{BB962C8B-B14F-4D97-AF65-F5344CB8AC3E}">
        <p14:creationId xmlns:p14="http://schemas.microsoft.com/office/powerpoint/2010/main" val="15399030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81000" y="533400"/>
            <a:ext cx="8229600" cy="4530725"/>
          </a:xfrm>
        </p:spPr>
        <p:txBody>
          <a:bodyPr/>
          <a:lstStyle/>
          <a:p>
            <a:r>
              <a:rPr lang="en-US" sz="2800" dirty="0" err="1">
                <a:effectLst/>
              </a:rPr>
              <a:t>Nếu</a:t>
            </a:r>
            <a:r>
              <a:rPr lang="en-US" sz="2800" dirty="0">
                <a:effectLst/>
              </a:rPr>
              <a:t> </a:t>
            </a:r>
            <a:r>
              <a:rPr lang="en-US" sz="2800" dirty="0" err="1">
                <a:effectLst/>
              </a:rPr>
              <a:t>trong</a:t>
            </a:r>
            <a:r>
              <a:rPr lang="en-US" sz="2800" dirty="0">
                <a:effectLst/>
              </a:rPr>
              <a:t> </a:t>
            </a:r>
            <a:r>
              <a:rPr lang="en-US" sz="2800" dirty="0" err="1">
                <a:effectLst/>
              </a:rPr>
              <a:t>trường</a:t>
            </a:r>
            <a:r>
              <a:rPr lang="en-US" sz="2800" dirty="0">
                <a:effectLst/>
              </a:rPr>
              <a:t> </a:t>
            </a:r>
            <a:r>
              <a:rPr lang="en-US" sz="2800" dirty="0" err="1">
                <a:effectLst/>
              </a:rPr>
              <a:t>hợp</a:t>
            </a:r>
            <a:r>
              <a:rPr lang="en-US" sz="2800" dirty="0">
                <a:effectLst/>
              </a:rPr>
              <a:t> </a:t>
            </a:r>
            <a:r>
              <a:rPr lang="en-US" sz="2800" dirty="0" err="1">
                <a:effectLst/>
              </a:rPr>
              <a:t>này</a:t>
            </a:r>
            <a:r>
              <a:rPr lang="en-US" sz="2800" dirty="0">
                <a:effectLst/>
              </a:rPr>
              <a:t> </a:t>
            </a:r>
            <a:r>
              <a:rPr lang="en-US" sz="2800" dirty="0" err="1">
                <a:effectLst/>
              </a:rPr>
              <a:t>vẫn</a:t>
            </a:r>
            <a:r>
              <a:rPr lang="en-US" sz="2800" dirty="0">
                <a:effectLst/>
              </a:rPr>
              <a:t> </a:t>
            </a:r>
            <a:r>
              <a:rPr lang="en-US" sz="2800" dirty="0" err="1">
                <a:effectLst/>
              </a:rPr>
              <a:t>xảy</a:t>
            </a:r>
            <a:r>
              <a:rPr lang="en-US" sz="2800" dirty="0">
                <a:effectLst/>
              </a:rPr>
              <a:t> </a:t>
            </a:r>
            <a:r>
              <a:rPr lang="en-US" sz="2800" dirty="0" err="1">
                <a:effectLst/>
              </a:rPr>
              <a:t>ra</a:t>
            </a:r>
            <a:r>
              <a:rPr lang="en-US" sz="2800" dirty="0">
                <a:effectLst/>
              </a:rPr>
              <a:t> </a:t>
            </a:r>
            <a:r>
              <a:rPr lang="en-US" sz="2800" dirty="0" err="1">
                <a:effectLst/>
              </a:rPr>
              <a:t>sự</a:t>
            </a:r>
            <a:r>
              <a:rPr lang="en-US" sz="2800" dirty="0">
                <a:effectLst/>
              </a:rPr>
              <a:t> </a:t>
            </a:r>
            <a:r>
              <a:rPr lang="en-US" sz="2800" dirty="0" err="1">
                <a:effectLst/>
              </a:rPr>
              <a:t>căng</a:t>
            </a:r>
            <a:r>
              <a:rPr lang="en-US" sz="2800" dirty="0">
                <a:effectLst/>
              </a:rPr>
              <a:t> </a:t>
            </a:r>
            <a:r>
              <a:rPr lang="en-US" sz="2800" dirty="0" err="1">
                <a:effectLst/>
              </a:rPr>
              <a:t>thẳng</a:t>
            </a:r>
            <a:r>
              <a:rPr lang="en-US" sz="2800" dirty="0">
                <a:effectLst/>
              </a:rPr>
              <a:t> </a:t>
            </a:r>
            <a:r>
              <a:rPr lang="en-US" sz="2800" dirty="0" err="1">
                <a:effectLst/>
              </a:rPr>
              <a:t>thì</a:t>
            </a:r>
            <a:r>
              <a:rPr lang="en-US" sz="2800" dirty="0">
                <a:effectLst/>
              </a:rPr>
              <a:t> </a:t>
            </a:r>
            <a:r>
              <a:rPr lang="en-US" sz="2800" dirty="0" err="1">
                <a:effectLst/>
              </a:rPr>
              <a:t>có</a:t>
            </a:r>
            <a:r>
              <a:rPr lang="en-US" sz="2800" dirty="0">
                <a:effectLst/>
              </a:rPr>
              <a:t> </a:t>
            </a:r>
            <a:r>
              <a:rPr lang="en-US" sz="2800" dirty="0" err="1">
                <a:effectLst/>
              </a:rPr>
              <a:t>thể</a:t>
            </a:r>
            <a:r>
              <a:rPr lang="en-US" sz="2800" dirty="0">
                <a:effectLst/>
              </a:rPr>
              <a:t> </a:t>
            </a:r>
            <a:r>
              <a:rPr lang="en-US" sz="2800" dirty="0" err="1">
                <a:effectLst/>
              </a:rPr>
              <a:t>sẽ</a:t>
            </a:r>
            <a:r>
              <a:rPr lang="en-US" sz="2800" dirty="0">
                <a:effectLst/>
              </a:rPr>
              <a:t> </a:t>
            </a:r>
            <a:r>
              <a:rPr lang="en-US" sz="2800" dirty="0" err="1">
                <a:effectLst/>
              </a:rPr>
              <a:t>xuất</a:t>
            </a:r>
            <a:r>
              <a:rPr lang="en-US" sz="2800" dirty="0">
                <a:effectLst/>
              </a:rPr>
              <a:t> </a:t>
            </a:r>
            <a:r>
              <a:rPr lang="en-US" sz="2800" dirty="0" err="1">
                <a:effectLst/>
              </a:rPr>
              <a:t>hiện</a:t>
            </a:r>
            <a:r>
              <a:rPr lang="en-US" sz="2800" dirty="0">
                <a:effectLst/>
              </a:rPr>
              <a:t> </a:t>
            </a:r>
            <a:r>
              <a:rPr lang="en-US" sz="2800" dirty="0" err="1">
                <a:effectLst/>
              </a:rPr>
              <a:t>xu</a:t>
            </a:r>
            <a:r>
              <a:rPr lang="en-US" sz="2800" dirty="0">
                <a:effectLst/>
              </a:rPr>
              <a:t> </a:t>
            </a:r>
            <a:r>
              <a:rPr lang="en-US" sz="2800" dirty="0" err="1">
                <a:effectLst/>
              </a:rPr>
              <a:t>hướng</a:t>
            </a:r>
            <a:r>
              <a:rPr lang="en-US" sz="2800" dirty="0">
                <a:effectLst/>
              </a:rPr>
              <a:t> </a:t>
            </a:r>
            <a:r>
              <a:rPr lang="en-US" sz="2800" dirty="0" err="1">
                <a:effectLst/>
              </a:rPr>
              <a:t>làm</a:t>
            </a:r>
            <a:r>
              <a:rPr lang="en-US" sz="2800" dirty="0">
                <a:effectLst/>
              </a:rPr>
              <a:t> </a:t>
            </a:r>
            <a:r>
              <a:rPr lang="en-US" sz="2800" dirty="0" err="1">
                <a:effectLst/>
              </a:rPr>
              <a:t>dịu</a:t>
            </a:r>
            <a:r>
              <a:rPr lang="en-US" sz="2800" dirty="0">
                <a:effectLst/>
              </a:rPr>
              <a:t> </a:t>
            </a:r>
            <a:r>
              <a:rPr lang="en-US" sz="2800" dirty="0" err="1">
                <a:effectLst/>
              </a:rPr>
              <a:t>căng</a:t>
            </a:r>
            <a:r>
              <a:rPr lang="en-US" sz="2800" dirty="0">
                <a:effectLst/>
              </a:rPr>
              <a:t> </a:t>
            </a:r>
            <a:r>
              <a:rPr lang="en-US" sz="2800" dirty="0" err="1">
                <a:effectLst/>
              </a:rPr>
              <a:t>thẳng</a:t>
            </a:r>
            <a:r>
              <a:rPr lang="en-US" sz="2800" dirty="0">
                <a:effectLst/>
              </a:rPr>
              <a:t> </a:t>
            </a:r>
            <a:r>
              <a:rPr lang="en-US" sz="2800" dirty="0" err="1">
                <a:effectLst/>
              </a:rPr>
              <a:t>như</a:t>
            </a:r>
            <a:r>
              <a:rPr lang="en-US" sz="2800" dirty="0">
                <a:effectLst/>
              </a:rPr>
              <a:t> </a:t>
            </a:r>
            <a:r>
              <a:rPr lang="en-US" sz="2800" dirty="0" err="1">
                <a:effectLst/>
              </a:rPr>
              <a:t>sau</a:t>
            </a:r>
            <a:r>
              <a:rPr lang="en-US" sz="2800" dirty="0" smtClean="0">
                <a:effectLst/>
              </a:rPr>
              <a:t>:</a:t>
            </a:r>
          </a:p>
          <a:p>
            <a:endParaRPr lang="en-US" sz="2800" dirty="0">
              <a:effectLst/>
            </a:endParaRPr>
          </a:p>
          <a:p>
            <a:pPr marL="0" indent="0">
              <a:buNone/>
            </a:pPr>
            <a:r>
              <a:rPr lang="en-US" sz="2800" dirty="0">
                <a:effectLst/>
              </a:rPr>
              <a:t>- </a:t>
            </a:r>
            <a:r>
              <a:rPr lang="en-US" sz="2800" dirty="0" err="1">
                <a:effectLst/>
              </a:rPr>
              <a:t>Các</a:t>
            </a:r>
            <a:r>
              <a:rPr lang="en-US" sz="2800" dirty="0">
                <a:effectLst/>
              </a:rPr>
              <a:t> </a:t>
            </a:r>
            <a:r>
              <a:rPr lang="en-US" sz="2800" dirty="0" err="1">
                <a:effectLst/>
              </a:rPr>
              <a:t>cá</a:t>
            </a:r>
            <a:r>
              <a:rPr lang="en-US" sz="2800" dirty="0">
                <a:effectLst/>
              </a:rPr>
              <a:t> </a:t>
            </a:r>
            <a:r>
              <a:rPr lang="en-US" sz="2800" dirty="0" err="1">
                <a:effectLst/>
              </a:rPr>
              <a:t>nhân</a:t>
            </a:r>
            <a:r>
              <a:rPr lang="en-US" sz="2800" dirty="0">
                <a:effectLst/>
              </a:rPr>
              <a:t> </a:t>
            </a:r>
            <a:r>
              <a:rPr lang="en-US" sz="2800" dirty="0" err="1">
                <a:effectLst/>
              </a:rPr>
              <a:t>từ</a:t>
            </a:r>
            <a:r>
              <a:rPr lang="en-US" sz="2800" dirty="0">
                <a:effectLst/>
              </a:rPr>
              <a:t> </a:t>
            </a:r>
            <a:r>
              <a:rPr lang="en-US" sz="2800" dirty="0" err="1">
                <a:effectLst/>
              </a:rPr>
              <a:t>bỏ</a:t>
            </a:r>
            <a:r>
              <a:rPr lang="en-US" sz="2800" dirty="0">
                <a:effectLst/>
              </a:rPr>
              <a:t> ý </a:t>
            </a:r>
            <a:r>
              <a:rPr lang="en-US" sz="2800" dirty="0" err="1">
                <a:effectLst/>
              </a:rPr>
              <a:t>kiến</a:t>
            </a:r>
            <a:r>
              <a:rPr lang="en-US" sz="2800" dirty="0">
                <a:effectLst/>
              </a:rPr>
              <a:t> </a:t>
            </a:r>
            <a:r>
              <a:rPr lang="en-US" sz="2800" dirty="0" err="1">
                <a:effectLst/>
              </a:rPr>
              <a:t>của</a:t>
            </a:r>
            <a:r>
              <a:rPr lang="en-US" sz="2800" dirty="0">
                <a:effectLst/>
              </a:rPr>
              <a:t> </a:t>
            </a:r>
            <a:r>
              <a:rPr lang="en-US" sz="2800" dirty="0" err="1">
                <a:effectLst/>
              </a:rPr>
              <a:t>mình</a:t>
            </a:r>
            <a:r>
              <a:rPr lang="en-US" sz="2800" dirty="0">
                <a:effectLst/>
              </a:rPr>
              <a:t> </a:t>
            </a:r>
            <a:r>
              <a:rPr lang="en-US" sz="2800" dirty="0" err="1">
                <a:effectLst/>
              </a:rPr>
              <a:t>và</a:t>
            </a:r>
            <a:r>
              <a:rPr lang="en-US" sz="2800" dirty="0">
                <a:effectLst/>
              </a:rPr>
              <a:t> </a:t>
            </a:r>
            <a:r>
              <a:rPr lang="en-US" sz="2800" dirty="0" err="1">
                <a:effectLst/>
              </a:rPr>
              <a:t>tiến</a:t>
            </a:r>
            <a:r>
              <a:rPr lang="en-US" sz="2800" dirty="0">
                <a:effectLst/>
              </a:rPr>
              <a:t> </a:t>
            </a:r>
            <a:r>
              <a:rPr lang="en-US" sz="2800" dirty="0" err="1">
                <a:effectLst/>
              </a:rPr>
              <a:t>gần</a:t>
            </a:r>
            <a:r>
              <a:rPr lang="en-US" sz="2800" dirty="0">
                <a:effectLst/>
              </a:rPr>
              <a:t> </a:t>
            </a:r>
            <a:r>
              <a:rPr lang="en-US" sz="2800" dirty="0" err="1">
                <a:effectLst/>
              </a:rPr>
              <a:t>tới</a:t>
            </a:r>
            <a:r>
              <a:rPr lang="en-US" sz="2800" dirty="0">
                <a:effectLst/>
              </a:rPr>
              <a:t> </a:t>
            </a:r>
            <a:r>
              <a:rPr lang="en-US" sz="2800" dirty="0" err="1">
                <a:effectLst/>
              </a:rPr>
              <a:t>những</a:t>
            </a:r>
            <a:r>
              <a:rPr lang="en-US" sz="2800" dirty="0">
                <a:effectLst/>
              </a:rPr>
              <a:t> ý </a:t>
            </a:r>
            <a:r>
              <a:rPr lang="en-US" sz="2800" dirty="0" err="1">
                <a:effectLst/>
              </a:rPr>
              <a:t>kiến</a:t>
            </a:r>
            <a:r>
              <a:rPr lang="en-US" sz="2800" dirty="0">
                <a:effectLst/>
              </a:rPr>
              <a:t> </a:t>
            </a:r>
            <a:r>
              <a:rPr lang="en-US" sz="2800" dirty="0" err="1">
                <a:effectLst/>
              </a:rPr>
              <a:t>của</a:t>
            </a:r>
            <a:r>
              <a:rPr lang="en-US" sz="2800" dirty="0">
                <a:effectLst/>
              </a:rPr>
              <a:t> </a:t>
            </a:r>
            <a:r>
              <a:rPr lang="en-US" sz="2800" dirty="0" err="1">
                <a:effectLst/>
              </a:rPr>
              <a:t>các</a:t>
            </a:r>
            <a:r>
              <a:rPr lang="en-US" sz="2800" dirty="0">
                <a:effectLst/>
              </a:rPr>
              <a:t> </a:t>
            </a:r>
            <a:r>
              <a:rPr lang="en-US" sz="2800" dirty="0" err="1">
                <a:effectLst/>
              </a:rPr>
              <a:t>thành</a:t>
            </a:r>
            <a:r>
              <a:rPr lang="en-US" sz="2800" dirty="0">
                <a:effectLst/>
              </a:rPr>
              <a:t> </a:t>
            </a:r>
            <a:r>
              <a:rPr lang="en-US" sz="2800" dirty="0" err="1">
                <a:effectLst/>
              </a:rPr>
              <a:t>viên</a:t>
            </a:r>
            <a:r>
              <a:rPr lang="en-US" sz="2800" dirty="0">
                <a:effectLst/>
              </a:rPr>
              <a:t> </a:t>
            </a:r>
            <a:r>
              <a:rPr lang="en-US" sz="2800" dirty="0" err="1">
                <a:effectLst/>
              </a:rPr>
              <a:t>khác</a:t>
            </a:r>
            <a:r>
              <a:rPr lang="en-US" sz="2800" dirty="0">
                <a:effectLst/>
              </a:rPr>
              <a:t> </a:t>
            </a:r>
            <a:r>
              <a:rPr lang="en-US" sz="2800" dirty="0" err="1">
                <a:effectLst/>
              </a:rPr>
              <a:t>trong</a:t>
            </a:r>
            <a:r>
              <a:rPr lang="en-US" sz="2800" dirty="0">
                <a:effectLst/>
              </a:rPr>
              <a:t> </a:t>
            </a:r>
            <a:r>
              <a:rPr lang="en-US" sz="2800" dirty="0" err="1">
                <a:effectLst/>
              </a:rPr>
              <a:t>nhóm</a:t>
            </a:r>
            <a:r>
              <a:rPr lang="en-US" sz="2800" dirty="0">
                <a:effectLst/>
              </a:rPr>
              <a:t>.</a:t>
            </a:r>
          </a:p>
          <a:p>
            <a:pPr>
              <a:buFontTx/>
              <a:buChar char="-"/>
            </a:pPr>
            <a:r>
              <a:rPr lang="en-US" sz="2800" dirty="0" err="1" smtClean="0">
                <a:effectLst/>
              </a:rPr>
              <a:t>Cá</a:t>
            </a:r>
            <a:r>
              <a:rPr lang="en-US" sz="2800" dirty="0" smtClean="0">
                <a:effectLst/>
              </a:rPr>
              <a:t> </a:t>
            </a:r>
            <a:r>
              <a:rPr lang="en-US" sz="2800" dirty="0" err="1">
                <a:effectLst/>
              </a:rPr>
              <a:t>nhân</a:t>
            </a:r>
            <a:r>
              <a:rPr lang="en-US" sz="2800" dirty="0">
                <a:effectLst/>
              </a:rPr>
              <a:t> </a:t>
            </a:r>
            <a:r>
              <a:rPr lang="en-US" sz="2800" dirty="0" err="1">
                <a:effectLst/>
              </a:rPr>
              <a:t>thử</a:t>
            </a:r>
            <a:r>
              <a:rPr lang="en-US" sz="2800" dirty="0">
                <a:effectLst/>
              </a:rPr>
              <a:t> </a:t>
            </a:r>
            <a:r>
              <a:rPr lang="en-US" sz="2800" dirty="0" err="1">
                <a:effectLst/>
              </a:rPr>
              <a:t>thuyết</a:t>
            </a:r>
            <a:r>
              <a:rPr lang="en-US" sz="2800" dirty="0">
                <a:effectLst/>
              </a:rPr>
              <a:t> </a:t>
            </a:r>
            <a:r>
              <a:rPr lang="en-US" sz="2800" dirty="0" err="1">
                <a:effectLst/>
              </a:rPr>
              <a:t>phục</a:t>
            </a:r>
            <a:r>
              <a:rPr lang="en-US" sz="2800" dirty="0">
                <a:effectLst/>
              </a:rPr>
              <a:t> </a:t>
            </a:r>
            <a:r>
              <a:rPr lang="en-US" sz="2800" dirty="0" err="1">
                <a:effectLst/>
              </a:rPr>
              <a:t>các</a:t>
            </a:r>
            <a:r>
              <a:rPr lang="en-US" sz="2800" dirty="0">
                <a:effectLst/>
              </a:rPr>
              <a:t> </a:t>
            </a:r>
            <a:r>
              <a:rPr lang="en-US" sz="2800" dirty="0" err="1">
                <a:effectLst/>
              </a:rPr>
              <a:t>thành</a:t>
            </a:r>
            <a:r>
              <a:rPr lang="en-US" sz="2800" dirty="0">
                <a:effectLst/>
              </a:rPr>
              <a:t> </a:t>
            </a:r>
            <a:r>
              <a:rPr lang="en-US" sz="2800" dirty="0" err="1">
                <a:effectLst/>
              </a:rPr>
              <a:t>viên</a:t>
            </a:r>
            <a:r>
              <a:rPr lang="en-US" sz="2800" dirty="0">
                <a:effectLst/>
              </a:rPr>
              <a:t> </a:t>
            </a:r>
            <a:r>
              <a:rPr lang="en-US" sz="2800" dirty="0" err="1">
                <a:effectLst/>
              </a:rPr>
              <a:t>khác</a:t>
            </a:r>
            <a:r>
              <a:rPr lang="en-US" sz="2800" dirty="0">
                <a:effectLst/>
              </a:rPr>
              <a:t> </a:t>
            </a:r>
            <a:r>
              <a:rPr lang="en-US" sz="2800" dirty="0" err="1">
                <a:effectLst/>
              </a:rPr>
              <a:t>và</a:t>
            </a:r>
            <a:r>
              <a:rPr lang="en-US" sz="2800" dirty="0">
                <a:effectLst/>
              </a:rPr>
              <a:t> </a:t>
            </a:r>
            <a:r>
              <a:rPr lang="en-US" sz="2800" dirty="0" err="1">
                <a:effectLst/>
              </a:rPr>
              <a:t>kéo</a:t>
            </a:r>
            <a:r>
              <a:rPr lang="en-US" sz="2800" dirty="0">
                <a:effectLst/>
              </a:rPr>
              <a:t> </a:t>
            </a:r>
            <a:r>
              <a:rPr lang="en-US" sz="2800" dirty="0" err="1">
                <a:effectLst/>
              </a:rPr>
              <a:t>họ</a:t>
            </a:r>
            <a:r>
              <a:rPr lang="en-US" sz="2800" dirty="0">
                <a:effectLst/>
              </a:rPr>
              <a:t> </a:t>
            </a:r>
            <a:r>
              <a:rPr lang="en-US" sz="2800" dirty="0" err="1">
                <a:effectLst/>
              </a:rPr>
              <a:t>về</a:t>
            </a:r>
            <a:r>
              <a:rPr lang="en-US" sz="2800" dirty="0">
                <a:effectLst/>
              </a:rPr>
              <a:t> </a:t>
            </a:r>
            <a:r>
              <a:rPr lang="en-US" sz="2800" dirty="0" err="1">
                <a:effectLst/>
              </a:rPr>
              <a:t>phía</a:t>
            </a:r>
            <a:r>
              <a:rPr lang="en-US" sz="2800" dirty="0">
                <a:effectLst/>
              </a:rPr>
              <a:t> </a:t>
            </a:r>
            <a:r>
              <a:rPr lang="en-US" sz="2800" dirty="0" err="1">
                <a:effectLst/>
              </a:rPr>
              <a:t>mình</a:t>
            </a:r>
            <a:r>
              <a:rPr lang="en-US" sz="2800" dirty="0" smtClean="0">
                <a:effectLst/>
              </a:rPr>
              <a:t>.</a:t>
            </a:r>
          </a:p>
          <a:p>
            <a:pPr>
              <a:buFontTx/>
              <a:buChar char="-"/>
            </a:pPr>
            <a:endParaRPr lang="en-US" sz="2800" dirty="0">
              <a:effectLst/>
            </a:endParaRPr>
          </a:p>
          <a:p>
            <a:pPr marL="0" indent="0">
              <a:buNone/>
            </a:pPr>
            <a:r>
              <a:rPr lang="en-US" sz="2800" dirty="0">
                <a:effectLst/>
              </a:rPr>
              <a:t>- </a:t>
            </a:r>
            <a:r>
              <a:rPr lang="en-US" sz="2800" dirty="0" err="1">
                <a:effectLst/>
              </a:rPr>
              <a:t>Từ</a:t>
            </a:r>
            <a:r>
              <a:rPr lang="en-US" sz="2800" dirty="0">
                <a:effectLst/>
              </a:rPr>
              <a:t> </a:t>
            </a:r>
            <a:r>
              <a:rPr lang="en-US" sz="2800" dirty="0" err="1">
                <a:effectLst/>
              </a:rPr>
              <a:t>bỏ</a:t>
            </a:r>
            <a:r>
              <a:rPr lang="en-US" sz="2800" dirty="0">
                <a:effectLst/>
              </a:rPr>
              <a:t> </a:t>
            </a:r>
            <a:r>
              <a:rPr lang="en-US" sz="2800" dirty="0" err="1">
                <a:effectLst/>
              </a:rPr>
              <a:t>hình</a:t>
            </a:r>
            <a:r>
              <a:rPr lang="en-US" sz="2800" dirty="0">
                <a:effectLst/>
              </a:rPr>
              <a:t> </a:t>
            </a:r>
            <a:r>
              <a:rPr lang="en-US" sz="2800" dirty="0" err="1">
                <a:effectLst/>
              </a:rPr>
              <a:t>thức</a:t>
            </a:r>
            <a:r>
              <a:rPr lang="en-US" sz="2800" dirty="0">
                <a:effectLst/>
              </a:rPr>
              <a:t> so </a:t>
            </a:r>
            <a:r>
              <a:rPr lang="en-US" sz="2800" dirty="0" err="1">
                <a:effectLst/>
              </a:rPr>
              <a:t>sánh</a:t>
            </a:r>
            <a:r>
              <a:rPr lang="en-US" sz="2800" dirty="0">
                <a:effectLst/>
              </a:rPr>
              <a:t> </a:t>
            </a:r>
            <a:r>
              <a:rPr lang="en-US" sz="2800" dirty="0" err="1">
                <a:effectLst/>
              </a:rPr>
              <a:t>này</a:t>
            </a:r>
            <a:r>
              <a:rPr lang="en-US" sz="2800" dirty="0">
                <a:effectLst/>
              </a:rPr>
              <a:t> </a:t>
            </a:r>
            <a:r>
              <a:rPr lang="en-US" sz="2800" dirty="0" err="1">
                <a:effectLst/>
              </a:rPr>
              <a:t>để</a:t>
            </a:r>
            <a:r>
              <a:rPr lang="en-US" sz="2800" dirty="0">
                <a:effectLst/>
              </a:rPr>
              <a:t> </a:t>
            </a:r>
            <a:r>
              <a:rPr lang="en-US" sz="2800" dirty="0" err="1">
                <a:effectLst/>
              </a:rPr>
              <a:t>đi</a:t>
            </a:r>
            <a:r>
              <a:rPr lang="en-US" sz="2800" dirty="0">
                <a:effectLst/>
              </a:rPr>
              <a:t> </a:t>
            </a:r>
            <a:r>
              <a:rPr lang="en-US" sz="2800" dirty="0" err="1">
                <a:effectLst/>
              </a:rPr>
              <a:t>tìm</a:t>
            </a:r>
            <a:r>
              <a:rPr lang="en-US" sz="2800" dirty="0">
                <a:effectLst/>
              </a:rPr>
              <a:t> </a:t>
            </a:r>
            <a:r>
              <a:rPr lang="en-US" sz="2800" dirty="0" err="1">
                <a:effectLst/>
              </a:rPr>
              <a:t>hình</a:t>
            </a:r>
            <a:r>
              <a:rPr lang="en-US" sz="2800" dirty="0">
                <a:effectLst/>
              </a:rPr>
              <a:t> </a:t>
            </a:r>
            <a:r>
              <a:rPr lang="en-US" sz="2800" dirty="0" err="1">
                <a:effectLst/>
              </a:rPr>
              <a:t>thức</a:t>
            </a:r>
            <a:r>
              <a:rPr lang="en-US" sz="2800" dirty="0">
                <a:effectLst/>
              </a:rPr>
              <a:t> </a:t>
            </a:r>
            <a:r>
              <a:rPr lang="en-US" sz="2800" dirty="0" err="1">
                <a:effectLst/>
              </a:rPr>
              <a:t>khác</a:t>
            </a:r>
            <a:r>
              <a:rPr lang="en-US" sz="2800" dirty="0">
                <a:effectLst/>
              </a:rPr>
              <a:t>.</a:t>
            </a:r>
          </a:p>
          <a:p>
            <a:endParaRPr lang="en-US" sz="2800" dirty="0"/>
          </a:p>
        </p:txBody>
      </p:sp>
    </p:spTree>
    <p:extLst>
      <p:ext uri="{BB962C8B-B14F-4D97-AF65-F5344CB8AC3E}">
        <p14:creationId xmlns:p14="http://schemas.microsoft.com/office/powerpoint/2010/main" val="10545099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57200" indent="-457200" algn="l">
              <a:buFont typeface="Wingdings" pitchFamily="2" charset="2"/>
              <a:buChar char="Ø"/>
            </a:pPr>
            <a:r>
              <a:rPr lang="en-US" sz="2800" u="sng" dirty="0" err="1">
                <a:solidFill>
                  <a:schemeClr val="tx1"/>
                </a:solidFill>
                <a:effectLst/>
              </a:rPr>
              <a:t>Những</a:t>
            </a:r>
            <a:r>
              <a:rPr lang="en-US" sz="2800" u="sng" dirty="0">
                <a:solidFill>
                  <a:schemeClr val="tx1"/>
                </a:solidFill>
                <a:effectLst/>
              </a:rPr>
              <a:t> </a:t>
            </a:r>
            <a:r>
              <a:rPr lang="en-US" sz="2800" u="sng" dirty="0" err="1">
                <a:solidFill>
                  <a:schemeClr val="tx1"/>
                </a:solidFill>
                <a:effectLst/>
              </a:rPr>
              <a:t>nhân</a:t>
            </a:r>
            <a:r>
              <a:rPr lang="en-US" sz="2800" u="sng" dirty="0">
                <a:solidFill>
                  <a:schemeClr val="tx1"/>
                </a:solidFill>
                <a:effectLst/>
              </a:rPr>
              <a:t> </a:t>
            </a:r>
            <a:r>
              <a:rPr lang="en-US" sz="2800" u="sng" dirty="0" err="1">
                <a:solidFill>
                  <a:schemeClr val="tx1"/>
                </a:solidFill>
                <a:effectLst/>
              </a:rPr>
              <a:t>tố</a:t>
            </a:r>
            <a:r>
              <a:rPr lang="en-US" sz="2800" u="sng" dirty="0">
                <a:solidFill>
                  <a:schemeClr val="tx1"/>
                </a:solidFill>
                <a:effectLst/>
              </a:rPr>
              <a:t> </a:t>
            </a:r>
            <a:r>
              <a:rPr lang="en-US" sz="2800" u="sng" dirty="0" err="1">
                <a:solidFill>
                  <a:schemeClr val="tx1"/>
                </a:solidFill>
                <a:effectLst/>
              </a:rPr>
              <a:t>góp</a:t>
            </a:r>
            <a:r>
              <a:rPr lang="en-US" sz="2800" u="sng" dirty="0">
                <a:solidFill>
                  <a:schemeClr val="tx1"/>
                </a:solidFill>
                <a:effectLst/>
              </a:rPr>
              <a:t> </a:t>
            </a:r>
            <a:r>
              <a:rPr lang="en-US" sz="2800" u="sng" dirty="0" err="1">
                <a:solidFill>
                  <a:schemeClr val="tx1"/>
                </a:solidFill>
                <a:effectLst/>
              </a:rPr>
              <a:t>phần</a:t>
            </a:r>
            <a:r>
              <a:rPr lang="en-US" sz="2800" u="sng" dirty="0">
                <a:solidFill>
                  <a:schemeClr val="tx1"/>
                </a:solidFill>
                <a:effectLst/>
              </a:rPr>
              <a:t> </a:t>
            </a:r>
            <a:r>
              <a:rPr lang="en-US" sz="2800" u="sng" dirty="0" err="1">
                <a:solidFill>
                  <a:schemeClr val="tx1"/>
                </a:solidFill>
                <a:effectLst/>
              </a:rPr>
              <a:t>làm</a:t>
            </a:r>
            <a:r>
              <a:rPr lang="en-US" sz="2800" u="sng" dirty="0">
                <a:solidFill>
                  <a:schemeClr val="tx1"/>
                </a:solidFill>
                <a:effectLst/>
              </a:rPr>
              <a:t> </a:t>
            </a:r>
            <a:r>
              <a:rPr lang="en-US" sz="2800" u="sng" dirty="0" err="1">
                <a:solidFill>
                  <a:schemeClr val="tx1"/>
                </a:solidFill>
                <a:effectLst/>
              </a:rPr>
              <a:t>cho</a:t>
            </a:r>
            <a:r>
              <a:rPr lang="en-US" sz="2800" u="sng" dirty="0">
                <a:solidFill>
                  <a:schemeClr val="tx1"/>
                </a:solidFill>
                <a:effectLst/>
              </a:rPr>
              <a:t> </a:t>
            </a:r>
            <a:r>
              <a:rPr lang="en-US" sz="2800" u="sng" dirty="0" err="1">
                <a:solidFill>
                  <a:schemeClr val="tx1"/>
                </a:solidFill>
                <a:effectLst/>
              </a:rPr>
              <a:t>chuẩn</a:t>
            </a:r>
            <a:r>
              <a:rPr lang="en-US" sz="2800" u="sng" dirty="0">
                <a:solidFill>
                  <a:schemeClr val="tx1"/>
                </a:solidFill>
                <a:effectLst/>
              </a:rPr>
              <a:t> </a:t>
            </a:r>
            <a:r>
              <a:rPr lang="en-US" sz="2800" u="sng" dirty="0" err="1">
                <a:solidFill>
                  <a:schemeClr val="tx1"/>
                </a:solidFill>
                <a:effectLst/>
              </a:rPr>
              <a:t>mực</a:t>
            </a:r>
            <a:r>
              <a:rPr lang="en-US" sz="2800" u="sng" dirty="0">
                <a:solidFill>
                  <a:schemeClr val="tx1"/>
                </a:solidFill>
                <a:effectLst/>
              </a:rPr>
              <a:t> </a:t>
            </a:r>
            <a:r>
              <a:rPr lang="en-US" sz="2800" u="sng" dirty="0" err="1">
                <a:solidFill>
                  <a:schemeClr val="tx1"/>
                </a:solidFill>
                <a:effectLst/>
              </a:rPr>
              <a:t>được</a:t>
            </a:r>
            <a:r>
              <a:rPr lang="en-US" sz="2800" u="sng" dirty="0">
                <a:solidFill>
                  <a:schemeClr val="tx1"/>
                </a:solidFill>
                <a:effectLst/>
              </a:rPr>
              <a:t> </a:t>
            </a:r>
            <a:r>
              <a:rPr lang="en-US" sz="2800" u="sng" dirty="0" err="1">
                <a:solidFill>
                  <a:schemeClr val="tx1"/>
                </a:solidFill>
                <a:effectLst/>
              </a:rPr>
              <a:t>thực</a:t>
            </a:r>
            <a:r>
              <a:rPr lang="en-US" sz="2800" u="sng" dirty="0">
                <a:solidFill>
                  <a:schemeClr val="tx1"/>
                </a:solidFill>
                <a:effectLst/>
              </a:rPr>
              <a:t> </a:t>
            </a:r>
            <a:r>
              <a:rPr lang="en-US" sz="2800" u="sng" dirty="0" err="1">
                <a:solidFill>
                  <a:schemeClr val="tx1"/>
                </a:solidFill>
                <a:effectLst/>
              </a:rPr>
              <a:t>hiện</a:t>
            </a:r>
            <a:r>
              <a:rPr lang="en-US" sz="2800" u="sng" dirty="0">
                <a:solidFill>
                  <a:schemeClr val="tx1"/>
                </a:solidFill>
                <a:effectLst/>
              </a:rPr>
              <a:t> </a:t>
            </a:r>
            <a:r>
              <a:rPr lang="en-US" sz="2800" u="sng" dirty="0" err="1">
                <a:solidFill>
                  <a:schemeClr val="tx1"/>
                </a:solidFill>
                <a:effectLst/>
              </a:rPr>
              <a:t>rộng</a:t>
            </a:r>
            <a:r>
              <a:rPr lang="en-US" sz="2800" u="sng" dirty="0">
                <a:solidFill>
                  <a:schemeClr val="tx1"/>
                </a:solidFill>
                <a:effectLst/>
              </a:rPr>
              <a:t> </a:t>
            </a:r>
            <a:r>
              <a:rPr lang="en-US" sz="2800" u="sng" dirty="0" err="1">
                <a:solidFill>
                  <a:schemeClr val="tx1"/>
                </a:solidFill>
                <a:effectLst/>
              </a:rPr>
              <a:t>rãi</a:t>
            </a:r>
            <a:r>
              <a:rPr lang="en-US" sz="2800" u="sng" dirty="0">
                <a:solidFill>
                  <a:schemeClr val="tx1"/>
                </a:solidFill>
                <a:effectLst/>
              </a:rPr>
              <a:t>, </a:t>
            </a:r>
            <a:r>
              <a:rPr lang="en-US" sz="2800" u="sng" dirty="0" err="1">
                <a:solidFill>
                  <a:schemeClr val="tx1"/>
                </a:solidFill>
                <a:effectLst/>
              </a:rPr>
              <a:t>nghiêm</a:t>
            </a:r>
            <a:r>
              <a:rPr lang="en-US" sz="2800" u="sng" dirty="0">
                <a:solidFill>
                  <a:schemeClr val="tx1"/>
                </a:solidFill>
                <a:effectLst/>
              </a:rPr>
              <a:t> </a:t>
            </a:r>
            <a:r>
              <a:rPr lang="en-US" sz="2800" u="sng" dirty="0" err="1" smtClean="0">
                <a:solidFill>
                  <a:schemeClr val="tx1"/>
                </a:solidFill>
                <a:effectLst/>
              </a:rPr>
              <a:t>túc</a:t>
            </a:r>
            <a:endParaRPr lang="en-US" sz="2800" u="sng" dirty="0">
              <a:solidFill>
                <a:schemeClr val="tx1"/>
              </a:solidFill>
            </a:endParaRPr>
          </a:p>
        </p:txBody>
      </p:sp>
      <p:sp>
        <p:nvSpPr>
          <p:cNvPr id="3" name="Content Placeholder 2"/>
          <p:cNvSpPr>
            <a:spLocks noGrp="1"/>
          </p:cNvSpPr>
          <p:nvPr>
            <p:ph idx="1"/>
          </p:nvPr>
        </p:nvSpPr>
        <p:spPr/>
        <p:txBody>
          <a:bodyPr/>
          <a:lstStyle/>
          <a:p>
            <a:r>
              <a:rPr lang="en-US" sz="2800" dirty="0" smtClean="0">
                <a:effectLst/>
              </a:rPr>
              <a:t> </a:t>
            </a:r>
            <a:r>
              <a:rPr lang="en-US" sz="2800" dirty="0" err="1">
                <a:effectLst/>
              </a:rPr>
              <a:t>Hệ</a:t>
            </a:r>
            <a:r>
              <a:rPr lang="en-US" sz="2800" dirty="0">
                <a:effectLst/>
              </a:rPr>
              <a:t> </a:t>
            </a:r>
            <a:r>
              <a:rPr lang="en-US" sz="2800" dirty="0" err="1">
                <a:effectLst/>
              </a:rPr>
              <a:t>thống</a:t>
            </a:r>
            <a:r>
              <a:rPr lang="en-US" sz="2800" dirty="0">
                <a:effectLst/>
              </a:rPr>
              <a:t> </a:t>
            </a:r>
            <a:r>
              <a:rPr lang="en-US" sz="2800" dirty="0" err="1">
                <a:effectLst/>
              </a:rPr>
              <a:t>khen</a:t>
            </a:r>
            <a:r>
              <a:rPr lang="en-US" sz="2800" dirty="0">
                <a:effectLst/>
              </a:rPr>
              <a:t> </a:t>
            </a:r>
            <a:r>
              <a:rPr lang="en-US" sz="2800" dirty="0" err="1">
                <a:effectLst/>
              </a:rPr>
              <a:t>thưởng</a:t>
            </a:r>
            <a:r>
              <a:rPr lang="en-US" sz="2800" dirty="0">
                <a:effectLst/>
              </a:rPr>
              <a:t> - </a:t>
            </a:r>
            <a:r>
              <a:rPr lang="en-US" sz="2800" dirty="0" err="1">
                <a:effectLst/>
              </a:rPr>
              <a:t>kỷ</a:t>
            </a:r>
            <a:r>
              <a:rPr lang="en-US" sz="2800" dirty="0">
                <a:effectLst/>
              </a:rPr>
              <a:t> </a:t>
            </a:r>
            <a:r>
              <a:rPr lang="en-US" sz="2800" dirty="0" err="1">
                <a:effectLst/>
              </a:rPr>
              <a:t>luật</a:t>
            </a:r>
            <a:r>
              <a:rPr lang="en-US" sz="2800" dirty="0">
                <a:effectLst/>
              </a:rPr>
              <a:t> </a:t>
            </a:r>
            <a:r>
              <a:rPr lang="en-US" sz="2800" dirty="0" err="1">
                <a:effectLst/>
              </a:rPr>
              <a:t>của</a:t>
            </a:r>
            <a:r>
              <a:rPr lang="en-US" sz="2800" dirty="0">
                <a:effectLst/>
              </a:rPr>
              <a:t> </a:t>
            </a:r>
            <a:r>
              <a:rPr lang="en-US" sz="2800" dirty="0" err="1">
                <a:effectLst/>
              </a:rPr>
              <a:t>nhóm</a:t>
            </a:r>
            <a:r>
              <a:rPr lang="en-US" sz="2800" dirty="0" smtClean="0">
                <a:effectLst/>
              </a:rPr>
              <a:t>.</a:t>
            </a:r>
            <a:br>
              <a:rPr lang="en-US" sz="2800" dirty="0" smtClean="0">
                <a:effectLst/>
              </a:rPr>
            </a:br>
            <a:r>
              <a:rPr lang="en-US" sz="2800" dirty="0" smtClean="0">
                <a:effectLst/>
              </a:rPr>
              <a:t/>
            </a:r>
            <a:br>
              <a:rPr lang="en-US" sz="2800" dirty="0" smtClean="0">
                <a:effectLst/>
              </a:rPr>
            </a:br>
            <a:r>
              <a:rPr lang="en-US" sz="2800" dirty="0" smtClean="0">
                <a:effectLst/>
              </a:rPr>
              <a:t> </a:t>
            </a:r>
          </a:p>
          <a:p>
            <a:r>
              <a:rPr lang="en-US" sz="2800" dirty="0" err="1">
                <a:effectLst/>
              </a:rPr>
              <a:t>Việc</a:t>
            </a:r>
            <a:r>
              <a:rPr lang="en-US" sz="2800" dirty="0">
                <a:effectLst/>
              </a:rPr>
              <a:t> </a:t>
            </a:r>
            <a:r>
              <a:rPr lang="en-US" sz="2800" dirty="0" err="1">
                <a:effectLst/>
              </a:rPr>
              <a:t>đảm</a:t>
            </a:r>
            <a:r>
              <a:rPr lang="en-US" sz="2800" dirty="0">
                <a:effectLst/>
              </a:rPr>
              <a:t> </a:t>
            </a:r>
            <a:r>
              <a:rPr lang="en-US" sz="2800" dirty="0" err="1">
                <a:effectLst/>
              </a:rPr>
              <a:t>bảo</a:t>
            </a:r>
            <a:r>
              <a:rPr lang="en-US" sz="2800" dirty="0">
                <a:effectLst/>
              </a:rPr>
              <a:t> </a:t>
            </a:r>
            <a:r>
              <a:rPr lang="en-US" sz="2800" dirty="0" err="1">
                <a:effectLst/>
              </a:rPr>
              <a:t>tính</a:t>
            </a:r>
            <a:r>
              <a:rPr lang="en-US" sz="2800" dirty="0">
                <a:effectLst/>
              </a:rPr>
              <a:t> </a:t>
            </a:r>
            <a:r>
              <a:rPr lang="en-US" sz="2800" dirty="0" err="1">
                <a:effectLst/>
              </a:rPr>
              <a:t>lợi</a:t>
            </a:r>
            <a:r>
              <a:rPr lang="en-US" sz="2800" dirty="0">
                <a:effectLst/>
              </a:rPr>
              <a:t> </a:t>
            </a:r>
            <a:r>
              <a:rPr lang="en-US" sz="2800" dirty="0" err="1">
                <a:effectLst/>
              </a:rPr>
              <a:t>ích</a:t>
            </a:r>
            <a:r>
              <a:rPr lang="en-US" sz="2800" dirty="0">
                <a:effectLst/>
              </a:rPr>
              <a:t> </a:t>
            </a:r>
            <a:r>
              <a:rPr lang="en-US" sz="2800" dirty="0" err="1">
                <a:effectLst/>
              </a:rPr>
              <a:t>của</a:t>
            </a:r>
            <a:r>
              <a:rPr lang="en-US" sz="2800" dirty="0">
                <a:effectLst/>
              </a:rPr>
              <a:t> </a:t>
            </a:r>
            <a:r>
              <a:rPr lang="en-US" sz="2800" dirty="0" err="1">
                <a:effectLst/>
              </a:rPr>
              <a:t>chuẩn</a:t>
            </a:r>
            <a:r>
              <a:rPr lang="en-US" sz="2800" dirty="0">
                <a:effectLst/>
              </a:rPr>
              <a:t> </a:t>
            </a:r>
            <a:r>
              <a:rPr lang="en-US" sz="2800" dirty="0" err="1" smtClean="0">
                <a:effectLst/>
              </a:rPr>
              <a:t>mực</a:t>
            </a:r>
            <a:r>
              <a:rPr lang="en-US" sz="2800" dirty="0" smtClean="0">
                <a:effectLst/>
              </a:rPr>
              <a:t>.</a:t>
            </a:r>
            <a:br>
              <a:rPr lang="en-US" sz="2800" dirty="0" smtClean="0">
                <a:effectLst/>
              </a:rPr>
            </a:br>
            <a:endParaRPr lang="en-US" sz="2800" dirty="0" smtClean="0">
              <a:effectLst/>
            </a:endParaRPr>
          </a:p>
          <a:p>
            <a:r>
              <a:rPr lang="en-US" sz="2800" dirty="0" err="1">
                <a:effectLst/>
              </a:rPr>
              <a:t>Việc</a:t>
            </a:r>
            <a:r>
              <a:rPr lang="en-US" sz="2800" dirty="0">
                <a:effectLst/>
              </a:rPr>
              <a:t> </a:t>
            </a:r>
            <a:r>
              <a:rPr lang="en-US" sz="2800" dirty="0" err="1">
                <a:effectLst/>
              </a:rPr>
              <a:t>giáo</a:t>
            </a:r>
            <a:r>
              <a:rPr lang="en-US" sz="2800" dirty="0">
                <a:effectLst/>
              </a:rPr>
              <a:t> </a:t>
            </a:r>
            <a:r>
              <a:rPr lang="en-US" sz="2800" dirty="0" err="1">
                <a:effectLst/>
              </a:rPr>
              <a:t>dục</a:t>
            </a:r>
            <a:r>
              <a:rPr lang="en-US" sz="2800" dirty="0">
                <a:effectLst/>
              </a:rPr>
              <a:t>, </a:t>
            </a:r>
            <a:r>
              <a:rPr lang="en-US" sz="2800" dirty="0" err="1">
                <a:effectLst/>
              </a:rPr>
              <a:t>tuyên</a:t>
            </a:r>
            <a:r>
              <a:rPr lang="en-US" sz="2800" dirty="0">
                <a:effectLst/>
              </a:rPr>
              <a:t> </a:t>
            </a:r>
            <a:r>
              <a:rPr lang="en-US" sz="2800" dirty="0" err="1">
                <a:effectLst/>
              </a:rPr>
              <a:t>truyền</a:t>
            </a:r>
            <a:r>
              <a:rPr lang="en-US" sz="2800" dirty="0">
                <a:effectLst/>
              </a:rPr>
              <a:t> </a:t>
            </a:r>
            <a:r>
              <a:rPr lang="en-US" sz="2800" dirty="0" err="1">
                <a:effectLst/>
              </a:rPr>
              <a:t>chuẩn</a:t>
            </a:r>
            <a:r>
              <a:rPr lang="en-US" sz="2800" dirty="0">
                <a:effectLst/>
              </a:rPr>
              <a:t> </a:t>
            </a:r>
            <a:r>
              <a:rPr lang="en-US" sz="2800" dirty="0" err="1" smtClean="0">
                <a:effectLst/>
              </a:rPr>
              <a:t>mực</a:t>
            </a:r>
            <a:r>
              <a:rPr lang="en-US" sz="2800" dirty="0" smtClean="0">
                <a:effectLst/>
              </a:rPr>
              <a:t>.</a:t>
            </a:r>
            <a:br>
              <a:rPr lang="en-US" sz="2800" dirty="0" smtClean="0">
                <a:effectLst/>
              </a:rPr>
            </a:br>
            <a:endParaRPr lang="en-US" sz="2800" dirty="0" smtClean="0">
              <a:effectLst/>
            </a:endParaRPr>
          </a:p>
          <a:p>
            <a:r>
              <a:rPr lang="en-US" sz="2800" dirty="0" err="1">
                <a:effectLst/>
              </a:rPr>
              <a:t>Không</a:t>
            </a:r>
            <a:r>
              <a:rPr lang="en-US" sz="2800" dirty="0">
                <a:effectLst/>
              </a:rPr>
              <a:t> </a:t>
            </a:r>
            <a:r>
              <a:rPr lang="en-US" sz="2800" dirty="0" err="1">
                <a:effectLst/>
              </a:rPr>
              <a:t>khí</a:t>
            </a:r>
            <a:r>
              <a:rPr lang="en-US" sz="2800" dirty="0">
                <a:effectLst/>
              </a:rPr>
              <a:t> </a:t>
            </a:r>
            <a:r>
              <a:rPr lang="en-US" sz="2800" dirty="0" err="1">
                <a:effectLst/>
              </a:rPr>
              <a:t>môi</a:t>
            </a:r>
            <a:r>
              <a:rPr lang="en-US" sz="2800" dirty="0">
                <a:effectLst/>
              </a:rPr>
              <a:t> </a:t>
            </a:r>
            <a:r>
              <a:rPr lang="en-US" sz="2800" dirty="0" err="1">
                <a:effectLst/>
              </a:rPr>
              <a:t>trường</a:t>
            </a:r>
            <a:r>
              <a:rPr lang="en-US" sz="2800" dirty="0">
                <a:effectLst/>
              </a:rPr>
              <a:t> </a:t>
            </a:r>
            <a:r>
              <a:rPr lang="en-US" sz="2800" dirty="0" err="1">
                <a:effectLst/>
              </a:rPr>
              <a:t>sống</a:t>
            </a:r>
            <a:r>
              <a:rPr lang="en-US" sz="2800" dirty="0">
                <a:effectLst/>
              </a:rPr>
              <a:t> </a:t>
            </a:r>
            <a:r>
              <a:rPr lang="en-US" sz="2800" dirty="0" err="1">
                <a:effectLst/>
              </a:rPr>
              <a:t>của</a:t>
            </a:r>
            <a:r>
              <a:rPr lang="en-US" sz="2800" dirty="0">
                <a:effectLst/>
              </a:rPr>
              <a:t> </a:t>
            </a:r>
            <a:r>
              <a:rPr lang="en-US" sz="2800" dirty="0" err="1">
                <a:effectLst/>
              </a:rPr>
              <a:t>cá</a:t>
            </a:r>
            <a:r>
              <a:rPr lang="en-US" sz="2800" dirty="0">
                <a:effectLst/>
              </a:rPr>
              <a:t> </a:t>
            </a:r>
            <a:r>
              <a:rPr lang="en-US" sz="2800" dirty="0" err="1" smtClean="0">
                <a:effectLst/>
              </a:rPr>
              <a:t>nhân</a:t>
            </a:r>
            <a:r>
              <a:rPr lang="en-US" sz="2800" dirty="0" smtClean="0">
                <a:effectLst/>
              </a:rPr>
              <a:t>.</a:t>
            </a:r>
            <a:endParaRPr lang="en-US" sz="2800"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1004455"/>
            <a:ext cx="1524000" cy="1357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2127" y="2590800"/>
            <a:ext cx="1524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4418" y="3913909"/>
            <a:ext cx="15240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6709" y="5334000"/>
            <a:ext cx="15240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940099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sym typeface="Webdings"/>
              </a:rPr>
              <a:t> </a:t>
            </a:r>
            <a:r>
              <a:rPr lang="en-US" sz="3200" u="sng" dirty="0" err="1" smtClean="0">
                <a:solidFill>
                  <a:schemeClr val="tx1"/>
                </a:solidFill>
                <a:sym typeface="Webdings"/>
              </a:rPr>
              <a:t>Áp</a:t>
            </a:r>
            <a:r>
              <a:rPr lang="en-US" sz="3200" u="sng" dirty="0" smtClean="0">
                <a:solidFill>
                  <a:schemeClr val="tx1"/>
                </a:solidFill>
                <a:sym typeface="Webdings"/>
              </a:rPr>
              <a:t> </a:t>
            </a:r>
            <a:r>
              <a:rPr lang="en-US" sz="3200" u="sng" dirty="0" err="1" smtClean="0">
                <a:solidFill>
                  <a:schemeClr val="tx1"/>
                </a:solidFill>
                <a:sym typeface="Webdings"/>
              </a:rPr>
              <a:t>lực</a:t>
            </a:r>
            <a:r>
              <a:rPr lang="en-US" sz="3200" u="sng" dirty="0" smtClean="0">
                <a:solidFill>
                  <a:schemeClr val="tx1"/>
                </a:solidFill>
                <a:sym typeface="Webdings"/>
              </a:rPr>
              <a:t> </a:t>
            </a:r>
            <a:r>
              <a:rPr lang="en-US" sz="3200" u="sng" dirty="0" err="1" smtClean="0">
                <a:solidFill>
                  <a:schemeClr val="tx1"/>
                </a:solidFill>
                <a:sym typeface="Webdings"/>
              </a:rPr>
              <a:t>nhóm</a:t>
            </a:r>
            <a:endParaRPr lang="en-US" sz="3200" u="sng" dirty="0">
              <a:solidFill>
                <a:schemeClr val="tx1"/>
              </a:solidFill>
            </a:endParaRPr>
          </a:p>
        </p:txBody>
      </p:sp>
      <p:sp>
        <p:nvSpPr>
          <p:cNvPr id="3" name="Content Placeholder 2"/>
          <p:cNvSpPr>
            <a:spLocks noGrp="1"/>
          </p:cNvSpPr>
          <p:nvPr>
            <p:ph idx="1"/>
          </p:nvPr>
        </p:nvSpPr>
        <p:spPr/>
        <p:txBody>
          <a:bodyPr/>
          <a:lstStyle/>
          <a:p>
            <a:r>
              <a:rPr lang="en-US" sz="2800" dirty="0" err="1" smtClean="0">
                <a:effectLst/>
              </a:rPr>
              <a:t>Là</a:t>
            </a:r>
            <a:r>
              <a:rPr lang="en-US" sz="2800" dirty="0" smtClean="0">
                <a:effectLst/>
              </a:rPr>
              <a:t> </a:t>
            </a:r>
            <a:r>
              <a:rPr lang="en-US" sz="2800" dirty="0" err="1" smtClean="0">
                <a:effectLst/>
              </a:rPr>
              <a:t>cá</a:t>
            </a:r>
            <a:r>
              <a:rPr lang="en-US" sz="2800" dirty="0" smtClean="0">
                <a:effectLst/>
              </a:rPr>
              <a:t> </a:t>
            </a:r>
            <a:r>
              <a:rPr lang="en-US" sz="2800" dirty="0" err="1">
                <a:effectLst/>
              </a:rPr>
              <a:t>nhân</a:t>
            </a:r>
            <a:r>
              <a:rPr lang="en-US" sz="2800" dirty="0">
                <a:effectLst/>
              </a:rPr>
              <a:t> </a:t>
            </a:r>
            <a:r>
              <a:rPr lang="en-US" sz="2800" dirty="0" err="1">
                <a:effectLst/>
              </a:rPr>
              <a:t>từ</a:t>
            </a:r>
            <a:r>
              <a:rPr lang="en-US" sz="2800" dirty="0">
                <a:effectLst/>
              </a:rPr>
              <a:t> </a:t>
            </a:r>
            <a:r>
              <a:rPr lang="en-US" sz="2800" dirty="0" err="1">
                <a:effectLst/>
              </a:rPr>
              <a:t>bỏ</a:t>
            </a:r>
            <a:r>
              <a:rPr lang="en-US" sz="2800" dirty="0">
                <a:effectLst/>
              </a:rPr>
              <a:t> ý </a:t>
            </a:r>
            <a:r>
              <a:rPr lang="en-US" sz="2800" dirty="0" err="1">
                <a:effectLst/>
              </a:rPr>
              <a:t>kiến</a:t>
            </a:r>
            <a:r>
              <a:rPr lang="en-US" sz="2800" dirty="0">
                <a:effectLst/>
              </a:rPr>
              <a:t> ban </a:t>
            </a:r>
            <a:r>
              <a:rPr lang="en-US" sz="2800" dirty="0" err="1">
                <a:effectLst/>
              </a:rPr>
              <a:t>đầu</a:t>
            </a:r>
            <a:r>
              <a:rPr lang="en-US" sz="2800" dirty="0">
                <a:effectLst/>
              </a:rPr>
              <a:t> </a:t>
            </a:r>
            <a:r>
              <a:rPr lang="en-US" sz="2800" dirty="0" err="1">
                <a:effectLst/>
              </a:rPr>
              <a:t>của</a:t>
            </a:r>
            <a:r>
              <a:rPr lang="en-US" sz="2800" dirty="0">
                <a:effectLst/>
              </a:rPr>
              <a:t> </a:t>
            </a:r>
            <a:r>
              <a:rPr lang="en-US" sz="2800" dirty="0" err="1">
                <a:effectLst/>
              </a:rPr>
              <a:t>mình</a:t>
            </a:r>
            <a:r>
              <a:rPr lang="en-US" sz="2800" dirty="0">
                <a:effectLst/>
              </a:rPr>
              <a:t> </a:t>
            </a:r>
            <a:r>
              <a:rPr lang="en-US" sz="2800" dirty="0" err="1">
                <a:effectLst/>
              </a:rPr>
              <a:t>để</a:t>
            </a:r>
            <a:r>
              <a:rPr lang="en-US" sz="2800" dirty="0">
                <a:effectLst/>
              </a:rPr>
              <a:t> </a:t>
            </a:r>
            <a:r>
              <a:rPr lang="en-US" sz="2800" dirty="0" err="1">
                <a:effectLst/>
              </a:rPr>
              <a:t>nghe</a:t>
            </a:r>
            <a:r>
              <a:rPr lang="en-US" sz="2800" dirty="0">
                <a:effectLst/>
              </a:rPr>
              <a:t> </a:t>
            </a:r>
            <a:r>
              <a:rPr lang="en-US" sz="2800" dirty="0" err="1">
                <a:effectLst/>
              </a:rPr>
              <a:t>theo</a:t>
            </a:r>
            <a:r>
              <a:rPr lang="en-US" sz="2800" dirty="0">
                <a:effectLst/>
              </a:rPr>
              <a:t> </a:t>
            </a:r>
            <a:r>
              <a:rPr lang="en-US" sz="2800" dirty="0" err="1">
                <a:effectLst/>
              </a:rPr>
              <a:t>hoặc</a:t>
            </a:r>
            <a:r>
              <a:rPr lang="en-US" sz="2800" dirty="0">
                <a:effectLst/>
              </a:rPr>
              <a:t> </a:t>
            </a:r>
            <a:r>
              <a:rPr lang="en-US" sz="2800" dirty="0" err="1">
                <a:effectLst/>
              </a:rPr>
              <a:t>tuân</a:t>
            </a:r>
            <a:r>
              <a:rPr lang="en-US" sz="2800" dirty="0">
                <a:effectLst/>
              </a:rPr>
              <a:t> </a:t>
            </a:r>
            <a:r>
              <a:rPr lang="en-US" sz="2800" dirty="0" err="1">
                <a:effectLst/>
              </a:rPr>
              <a:t>thủ</a:t>
            </a:r>
            <a:r>
              <a:rPr lang="en-US" sz="2800" dirty="0">
                <a:effectLst/>
              </a:rPr>
              <a:t> </a:t>
            </a:r>
            <a:r>
              <a:rPr lang="en-US" sz="2800" dirty="0" err="1">
                <a:effectLst/>
              </a:rPr>
              <a:t>theo</a:t>
            </a:r>
            <a:r>
              <a:rPr lang="en-US" sz="2800" dirty="0">
                <a:effectLst/>
              </a:rPr>
              <a:t> ý </a:t>
            </a:r>
            <a:r>
              <a:rPr lang="en-US" sz="2800" dirty="0" err="1">
                <a:effectLst/>
              </a:rPr>
              <a:t>kiến</a:t>
            </a:r>
            <a:r>
              <a:rPr lang="en-US" sz="2800" dirty="0">
                <a:effectLst/>
              </a:rPr>
              <a:t> </a:t>
            </a:r>
            <a:r>
              <a:rPr lang="en-US" sz="2800" dirty="0" err="1">
                <a:effectLst/>
              </a:rPr>
              <a:t>của</a:t>
            </a:r>
            <a:r>
              <a:rPr lang="en-US" sz="2800" dirty="0">
                <a:effectLst/>
              </a:rPr>
              <a:t> </a:t>
            </a:r>
            <a:r>
              <a:rPr lang="en-US" sz="2800" dirty="0" err="1">
                <a:effectLst/>
              </a:rPr>
              <a:t>người</a:t>
            </a:r>
            <a:r>
              <a:rPr lang="en-US" sz="2800" dirty="0">
                <a:effectLst/>
              </a:rPr>
              <a:t> </a:t>
            </a:r>
            <a:r>
              <a:rPr lang="en-US" sz="2800" dirty="0" err="1">
                <a:effectLst/>
              </a:rPr>
              <a:t>khác</a:t>
            </a:r>
            <a:r>
              <a:rPr lang="en-US" b="1" dirty="0" smtClean="0">
                <a:effectLst/>
              </a:rPr>
              <a:t>.</a:t>
            </a:r>
          </a:p>
          <a:p>
            <a:r>
              <a:rPr lang="en-US" sz="2800" dirty="0" err="1" smtClean="0">
                <a:effectLst/>
              </a:rPr>
              <a:t>Gồm</a:t>
            </a:r>
            <a:r>
              <a:rPr lang="en-US" sz="2800" dirty="0" smtClean="0">
                <a:effectLst/>
              </a:rPr>
              <a:t> 2 </a:t>
            </a:r>
            <a:r>
              <a:rPr lang="en-US" sz="2800" dirty="0" err="1" smtClean="0">
                <a:effectLst/>
              </a:rPr>
              <a:t>dạng</a:t>
            </a:r>
            <a:r>
              <a:rPr lang="en-US" sz="2800" dirty="0" smtClean="0">
                <a:effectLst/>
              </a:rPr>
              <a:t>: </a:t>
            </a:r>
            <a:r>
              <a:rPr lang="en-US" sz="2800" i="1" dirty="0" err="1" smtClean="0">
                <a:effectLst/>
              </a:rPr>
              <a:t>Tính</a:t>
            </a:r>
            <a:r>
              <a:rPr lang="en-US" sz="2800" i="1" dirty="0" smtClean="0">
                <a:effectLst/>
              </a:rPr>
              <a:t> </a:t>
            </a:r>
            <a:r>
              <a:rPr lang="en-US" sz="2800" i="1" dirty="0" err="1" smtClean="0">
                <a:effectLst/>
              </a:rPr>
              <a:t>khuôn</a:t>
            </a:r>
            <a:r>
              <a:rPr lang="en-US" sz="2800" i="1" dirty="0" smtClean="0">
                <a:effectLst/>
              </a:rPr>
              <a:t> </a:t>
            </a:r>
            <a:r>
              <a:rPr lang="en-US" sz="2800" i="1" dirty="0" err="1">
                <a:effectLst/>
              </a:rPr>
              <a:t>phép</a:t>
            </a:r>
            <a:r>
              <a:rPr lang="en-US" sz="2800" i="1" dirty="0">
                <a:effectLst/>
              </a:rPr>
              <a:t> </a:t>
            </a:r>
            <a:r>
              <a:rPr lang="en-US" sz="2800" i="1" dirty="0" err="1">
                <a:effectLst/>
              </a:rPr>
              <a:t>và</a:t>
            </a:r>
            <a:r>
              <a:rPr lang="en-US" sz="2800" i="1" dirty="0">
                <a:effectLst/>
              </a:rPr>
              <a:t> </a:t>
            </a:r>
            <a:r>
              <a:rPr lang="en-US" sz="2800" i="1" dirty="0" err="1">
                <a:effectLst/>
              </a:rPr>
              <a:t>tính</a:t>
            </a:r>
            <a:r>
              <a:rPr lang="en-US" sz="2800" i="1" dirty="0">
                <a:effectLst/>
              </a:rPr>
              <a:t> </a:t>
            </a:r>
            <a:r>
              <a:rPr lang="en-US" sz="2800" i="1" dirty="0" err="1">
                <a:effectLst/>
              </a:rPr>
              <a:t>vâng</a:t>
            </a:r>
            <a:r>
              <a:rPr lang="en-US" sz="2800" i="1" dirty="0">
                <a:effectLst/>
              </a:rPr>
              <a:t> </a:t>
            </a:r>
            <a:r>
              <a:rPr lang="en-US" sz="2800" i="1" dirty="0" err="1">
                <a:effectLst/>
              </a:rPr>
              <a:t>theo</a:t>
            </a:r>
            <a:r>
              <a:rPr lang="en-US" i="1" dirty="0" err="1" smtClean="0">
                <a:effectLst/>
              </a:rPr>
              <a:t>.</a:t>
            </a:r>
            <a:endParaRPr lang="en-US" i="1" dirty="0" smtClean="0">
              <a:effectLst/>
            </a:endParaRPr>
          </a:p>
          <a:p>
            <a:pPr marL="0" indent="0">
              <a:buNone/>
            </a:pPr>
            <a:endParaRPr lang="en-US" i="1" dirty="0" smtClean="0">
              <a:effectLst/>
            </a:endParaRPr>
          </a:p>
        </p:txBody>
      </p:sp>
      <p:sp>
        <p:nvSpPr>
          <p:cNvPr id="4" name="Rectangle 3"/>
          <p:cNvSpPr/>
          <p:nvPr/>
        </p:nvSpPr>
        <p:spPr bwMode="auto">
          <a:xfrm>
            <a:off x="838200" y="4210050"/>
            <a:ext cx="1524000" cy="1066800"/>
          </a:xfrm>
          <a:prstGeom prst="rect">
            <a:avLst/>
          </a:pr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800" dirty="0" err="1" smtClean="0">
                <a:latin typeface="Times New Roman" charset="0"/>
              </a:rPr>
              <a:t>Áp</a:t>
            </a:r>
            <a:r>
              <a:rPr lang="en-US" sz="2800" dirty="0" smtClean="0">
                <a:latin typeface="Times New Roman" charset="0"/>
              </a:rPr>
              <a:t> </a:t>
            </a:r>
            <a:r>
              <a:rPr lang="en-US" sz="2800" dirty="0" err="1" smtClean="0">
                <a:latin typeface="Times New Roman" charset="0"/>
              </a:rPr>
              <a:t>lực</a:t>
            </a:r>
            <a:r>
              <a:rPr lang="en-US" sz="2800" dirty="0" smtClean="0">
                <a:latin typeface="Times New Roman" charset="0"/>
              </a:rPr>
              <a:t> </a:t>
            </a:r>
            <a:r>
              <a:rPr lang="en-US" sz="2800" dirty="0" err="1" smtClean="0">
                <a:latin typeface="Times New Roman" charset="0"/>
              </a:rPr>
              <a:t>nhóm</a:t>
            </a:r>
            <a:endParaRPr kumimoji="0" lang="en-US" sz="2800" b="0" i="0" u="none" strike="noStrike" cap="none" normalizeH="0" baseline="0" dirty="0" smtClean="0">
              <a:ln>
                <a:noFill/>
              </a:ln>
              <a:solidFill>
                <a:schemeClr val="tx1"/>
              </a:solidFill>
              <a:effectLst/>
              <a:latin typeface="Times New Roman" charset="0"/>
            </a:endParaRPr>
          </a:p>
        </p:txBody>
      </p:sp>
      <p:sp>
        <p:nvSpPr>
          <p:cNvPr id="5" name="Rectangle 4"/>
          <p:cNvSpPr/>
          <p:nvPr/>
        </p:nvSpPr>
        <p:spPr bwMode="auto">
          <a:xfrm>
            <a:off x="2971800" y="3162300"/>
            <a:ext cx="1676400" cy="14097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Times New Roman" charset="0"/>
              </a:rPr>
              <a:t>Tính</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khuôn</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phép</a:t>
            </a:r>
            <a:endParaRPr kumimoji="0" lang="en-US" sz="2800" b="0" i="0" u="none" strike="noStrike" cap="none" normalizeH="0" baseline="0" dirty="0" smtClean="0">
              <a:ln>
                <a:noFill/>
              </a:ln>
              <a:solidFill>
                <a:schemeClr val="tx1"/>
              </a:solidFill>
              <a:effectLst/>
              <a:latin typeface="Times New Roman" charset="0"/>
            </a:endParaRPr>
          </a:p>
        </p:txBody>
      </p:sp>
      <p:sp>
        <p:nvSpPr>
          <p:cNvPr id="6" name="Rectangle 5"/>
          <p:cNvSpPr/>
          <p:nvPr/>
        </p:nvSpPr>
        <p:spPr bwMode="auto">
          <a:xfrm>
            <a:off x="2971800" y="5276850"/>
            <a:ext cx="1676400" cy="1219200"/>
          </a:xfrm>
          <a:prstGeom prst="rect">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Times New Roman" charset="0"/>
              </a:rPr>
              <a:t>Tính</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vâng</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theo</a:t>
            </a:r>
            <a:endParaRPr kumimoji="0" lang="en-US" sz="2800" b="0" i="0" u="none" strike="noStrike" cap="none" normalizeH="0" baseline="0" dirty="0" smtClean="0">
              <a:ln>
                <a:noFill/>
              </a:ln>
              <a:solidFill>
                <a:schemeClr val="tx1"/>
              </a:solidFill>
              <a:effectLst/>
              <a:latin typeface="Times New Roman" charset="0"/>
            </a:endParaRPr>
          </a:p>
        </p:txBody>
      </p:sp>
      <p:sp>
        <p:nvSpPr>
          <p:cNvPr id="7" name="Rectangle 6"/>
          <p:cNvSpPr/>
          <p:nvPr/>
        </p:nvSpPr>
        <p:spPr bwMode="auto">
          <a:xfrm>
            <a:off x="5943600" y="3352800"/>
            <a:ext cx="1676400" cy="1390650"/>
          </a:xfrm>
          <a:prstGeom prst="rect">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Times New Roman" charset="0"/>
              </a:rPr>
              <a:t>Khuôn</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phép</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bên</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trong</a:t>
            </a:r>
            <a:endParaRPr kumimoji="0" lang="en-US" sz="2800" b="0" i="0" u="none" strike="noStrike" cap="none" normalizeH="0" baseline="0" dirty="0" smtClean="0">
              <a:ln>
                <a:noFill/>
              </a:ln>
              <a:solidFill>
                <a:schemeClr val="tx1"/>
              </a:solidFill>
              <a:effectLst/>
              <a:latin typeface="Times New Roman" charset="0"/>
            </a:endParaRPr>
          </a:p>
        </p:txBody>
      </p:sp>
      <p:sp>
        <p:nvSpPr>
          <p:cNvPr id="8" name="Rectangle 7"/>
          <p:cNvSpPr/>
          <p:nvPr/>
        </p:nvSpPr>
        <p:spPr bwMode="auto">
          <a:xfrm>
            <a:off x="5943600" y="5181600"/>
            <a:ext cx="1676400" cy="1314450"/>
          </a:xfrm>
          <a:prstGeom prst="rect">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Times New Roman" charset="0"/>
              </a:rPr>
              <a:t>Khuôn</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phép</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bên</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ngoài</a:t>
            </a:r>
            <a:endParaRPr kumimoji="0" lang="en-US" sz="2800" b="0" i="0" u="none" strike="noStrike" cap="none" normalizeH="0" baseline="0" dirty="0" smtClean="0">
              <a:ln>
                <a:noFill/>
              </a:ln>
              <a:solidFill>
                <a:schemeClr val="tx1"/>
              </a:solidFill>
              <a:effectLst/>
              <a:latin typeface="Times New Roman" charset="0"/>
            </a:endParaRPr>
          </a:p>
        </p:txBody>
      </p:sp>
      <p:cxnSp>
        <p:nvCxnSpPr>
          <p:cNvPr id="9" name="Straight Arrow Connector 8"/>
          <p:cNvCxnSpPr/>
          <p:nvPr/>
        </p:nvCxnSpPr>
        <p:spPr bwMode="auto">
          <a:xfrm flipV="1">
            <a:off x="2362199" y="3581400"/>
            <a:ext cx="609601" cy="1162051"/>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a:endCxn id="8" idx="1"/>
          </p:cNvCxnSpPr>
          <p:nvPr/>
        </p:nvCxnSpPr>
        <p:spPr bwMode="auto">
          <a:xfrm>
            <a:off x="4648200" y="3773632"/>
            <a:ext cx="1295400" cy="2065193"/>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p:cNvCxnSpPr/>
          <p:nvPr/>
        </p:nvCxnSpPr>
        <p:spPr bwMode="auto">
          <a:xfrm>
            <a:off x="4648200" y="3773632"/>
            <a:ext cx="1233055"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p:cNvCxnSpPr>
            <a:endCxn id="6" idx="1"/>
          </p:cNvCxnSpPr>
          <p:nvPr/>
        </p:nvCxnSpPr>
        <p:spPr bwMode="auto">
          <a:xfrm>
            <a:off x="2414154" y="5181600"/>
            <a:ext cx="557646" cy="70485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8284090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57200" indent="-457200">
              <a:buFont typeface="Wingdings" pitchFamily="2" charset="2"/>
              <a:buChar char="§"/>
            </a:pPr>
            <a:r>
              <a:rPr lang="en-US" sz="3200" u="sng" dirty="0" err="1" smtClean="0">
                <a:solidFill>
                  <a:schemeClr val="tx1"/>
                </a:solidFill>
              </a:rPr>
              <a:t>Yếu</a:t>
            </a:r>
            <a:r>
              <a:rPr lang="en-US" sz="3200" u="sng" dirty="0" smtClean="0">
                <a:solidFill>
                  <a:schemeClr val="tx1"/>
                </a:solidFill>
              </a:rPr>
              <a:t> </a:t>
            </a:r>
            <a:r>
              <a:rPr lang="en-US" sz="3200" u="sng" dirty="0" err="1" smtClean="0">
                <a:solidFill>
                  <a:schemeClr val="tx1"/>
                </a:solidFill>
              </a:rPr>
              <a:t>tố</a:t>
            </a:r>
            <a:r>
              <a:rPr lang="en-US" sz="3200" u="sng" dirty="0" smtClean="0">
                <a:solidFill>
                  <a:schemeClr val="tx1"/>
                </a:solidFill>
              </a:rPr>
              <a:t> </a:t>
            </a:r>
            <a:r>
              <a:rPr lang="en-US" sz="3200" u="sng" dirty="0" err="1" smtClean="0">
                <a:solidFill>
                  <a:schemeClr val="tx1"/>
                </a:solidFill>
              </a:rPr>
              <a:t>ảnh</a:t>
            </a:r>
            <a:r>
              <a:rPr lang="en-US" sz="3200" u="sng" dirty="0" smtClean="0">
                <a:solidFill>
                  <a:schemeClr val="tx1"/>
                </a:solidFill>
              </a:rPr>
              <a:t> </a:t>
            </a:r>
            <a:r>
              <a:rPr lang="en-US" sz="3200" u="sng" dirty="0" err="1" smtClean="0">
                <a:solidFill>
                  <a:schemeClr val="tx1"/>
                </a:solidFill>
              </a:rPr>
              <a:t>hưởng</a:t>
            </a:r>
            <a:r>
              <a:rPr lang="en-US" sz="3200" u="sng" dirty="0" smtClean="0">
                <a:solidFill>
                  <a:schemeClr val="tx1"/>
                </a:solidFill>
              </a:rPr>
              <a:t> </a:t>
            </a:r>
            <a:r>
              <a:rPr lang="en-US" sz="3200" u="sng" dirty="0" err="1" smtClean="0">
                <a:solidFill>
                  <a:schemeClr val="tx1"/>
                </a:solidFill>
              </a:rPr>
              <a:t>đến</a:t>
            </a:r>
            <a:r>
              <a:rPr lang="en-US" sz="3200" u="sng" dirty="0" smtClean="0">
                <a:solidFill>
                  <a:schemeClr val="tx1"/>
                </a:solidFill>
              </a:rPr>
              <a:t> </a:t>
            </a:r>
            <a:r>
              <a:rPr lang="en-US" sz="3200" u="sng" dirty="0" err="1" smtClean="0">
                <a:solidFill>
                  <a:schemeClr val="tx1"/>
                </a:solidFill>
              </a:rPr>
              <a:t>tính</a:t>
            </a:r>
            <a:r>
              <a:rPr lang="en-US" sz="3200" u="sng" dirty="0" smtClean="0">
                <a:solidFill>
                  <a:schemeClr val="tx1"/>
                </a:solidFill>
              </a:rPr>
              <a:t> </a:t>
            </a:r>
            <a:r>
              <a:rPr lang="en-US" sz="3200" u="sng" dirty="0" err="1" smtClean="0">
                <a:solidFill>
                  <a:schemeClr val="tx1"/>
                </a:solidFill>
              </a:rPr>
              <a:t>khuôn</a:t>
            </a:r>
            <a:r>
              <a:rPr lang="en-US" sz="3200" u="sng" dirty="0" smtClean="0">
                <a:solidFill>
                  <a:schemeClr val="tx1"/>
                </a:solidFill>
              </a:rPr>
              <a:t> </a:t>
            </a:r>
            <a:r>
              <a:rPr lang="en-US" sz="3200" u="sng" dirty="0" err="1" smtClean="0">
                <a:solidFill>
                  <a:schemeClr val="tx1"/>
                </a:solidFill>
              </a:rPr>
              <a:t>phép</a:t>
            </a:r>
            <a:endParaRPr lang="en-US" sz="3200" u="sng" dirty="0">
              <a:solidFill>
                <a:schemeClr val="tx1"/>
              </a:solidFill>
            </a:endParaRPr>
          </a:p>
        </p:txBody>
      </p:sp>
      <p:sp>
        <p:nvSpPr>
          <p:cNvPr id="3" name="Content Placeholder 2"/>
          <p:cNvSpPr>
            <a:spLocks noGrp="1"/>
          </p:cNvSpPr>
          <p:nvPr>
            <p:ph idx="1"/>
          </p:nvPr>
        </p:nvSpPr>
        <p:spPr/>
        <p:txBody>
          <a:bodyPr/>
          <a:lstStyle/>
          <a:p>
            <a:pPr algn="ctr"/>
            <a:endParaRPr lang="en-US" sz="2800" dirty="0"/>
          </a:p>
        </p:txBody>
      </p:sp>
      <p:sp>
        <p:nvSpPr>
          <p:cNvPr id="4" name="Rectangle 3"/>
          <p:cNvSpPr/>
          <p:nvPr/>
        </p:nvSpPr>
        <p:spPr bwMode="auto">
          <a:xfrm>
            <a:off x="533400" y="1676400"/>
            <a:ext cx="2971800" cy="7620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800" dirty="0" err="1" smtClean="0">
                <a:latin typeface="Times New Roman" charset="0"/>
              </a:rPr>
              <a:t>Đặc</a:t>
            </a:r>
            <a:r>
              <a:rPr lang="en-US" sz="2800" dirty="0" smtClean="0">
                <a:latin typeface="Times New Roman" charset="0"/>
              </a:rPr>
              <a:t> </a:t>
            </a:r>
            <a:r>
              <a:rPr lang="en-US" sz="2800" dirty="0" err="1" smtClean="0">
                <a:latin typeface="Times New Roman" charset="0"/>
              </a:rPr>
              <a:t>điểm</a:t>
            </a:r>
            <a:r>
              <a:rPr lang="en-US" sz="2800" dirty="0" smtClean="0">
                <a:latin typeface="Times New Roman" charset="0"/>
              </a:rPr>
              <a:t> </a:t>
            </a:r>
            <a:r>
              <a:rPr lang="en-US" sz="2800" dirty="0" err="1" smtClean="0">
                <a:latin typeface="Times New Roman" charset="0"/>
              </a:rPr>
              <a:t>cá</a:t>
            </a:r>
            <a:r>
              <a:rPr lang="en-US" sz="2800" dirty="0" smtClean="0">
                <a:latin typeface="Times New Roman" charset="0"/>
              </a:rPr>
              <a:t> </a:t>
            </a:r>
            <a:r>
              <a:rPr lang="en-US" sz="2800" dirty="0" err="1" smtClean="0">
                <a:latin typeface="Times New Roman" charset="0"/>
              </a:rPr>
              <a:t>nhân</a:t>
            </a:r>
            <a:endParaRPr kumimoji="0" lang="en-US" sz="2800" b="0" i="0" u="none" strike="noStrike" cap="none" normalizeH="0" baseline="0" dirty="0" smtClean="0">
              <a:ln>
                <a:noFill/>
              </a:ln>
              <a:solidFill>
                <a:schemeClr val="tx1"/>
              </a:solidFill>
              <a:effectLst/>
              <a:latin typeface="Times New Roman" charset="0"/>
            </a:endParaRPr>
          </a:p>
        </p:txBody>
      </p:sp>
      <p:sp>
        <p:nvSpPr>
          <p:cNvPr id="5" name="Rectangle 4"/>
          <p:cNvSpPr/>
          <p:nvPr/>
        </p:nvSpPr>
        <p:spPr bwMode="auto">
          <a:xfrm>
            <a:off x="533400" y="3505200"/>
            <a:ext cx="2971800" cy="7620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800" dirty="0" err="1" smtClean="0">
                <a:latin typeface="Times New Roman" charset="0"/>
              </a:rPr>
              <a:t>Đặc</a:t>
            </a:r>
            <a:r>
              <a:rPr lang="en-US" sz="2800" dirty="0" smtClean="0">
                <a:latin typeface="Times New Roman" charset="0"/>
              </a:rPr>
              <a:t> </a:t>
            </a:r>
            <a:r>
              <a:rPr lang="en-US" sz="2800" dirty="0" err="1" smtClean="0">
                <a:latin typeface="Times New Roman" charset="0"/>
              </a:rPr>
              <a:t>điểm</a:t>
            </a:r>
            <a:r>
              <a:rPr lang="en-US" sz="2800" dirty="0" smtClean="0">
                <a:latin typeface="Times New Roman" charset="0"/>
              </a:rPr>
              <a:t> </a:t>
            </a:r>
            <a:r>
              <a:rPr lang="en-US" sz="2800" dirty="0" err="1" smtClean="0">
                <a:latin typeface="Times New Roman" charset="0"/>
              </a:rPr>
              <a:t>tổ</a:t>
            </a:r>
            <a:r>
              <a:rPr lang="en-US" sz="2800" dirty="0" smtClean="0">
                <a:latin typeface="Times New Roman" charset="0"/>
              </a:rPr>
              <a:t> </a:t>
            </a:r>
            <a:r>
              <a:rPr lang="en-US" sz="2800" dirty="0" err="1" smtClean="0">
                <a:latin typeface="Times New Roman" charset="0"/>
              </a:rPr>
              <a:t>chức</a:t>
            </a:r>
            <a:endParaRPr kumimoji="0" lang="en-US" sz="2800" b="0" i="0" u="none" strike="noStrike" cap="none" normalizeH="0" baseline="0" dirty="0" smtClean="0">
              <a:ln>
                <a:noFill/>
              </a:ln>
              <a:solidFill>
                <a:schemeClr val="tx1"/>
              </a:solidFill>
              <a:effectLst/>
              <a:latin typeface="Times New Roman" charset="0"/>
            </a:endParaRPr>
          </a:p>
        </p:txBody>
      </p:sp>
      <p:sp>
        <p:nvSpPr>
          <p:cNvPr id="6" name="Rectangle 5"/>
          <p:cNvSpPr/>
          <p:nvPr/>
        </p:nvSpPr>
        <p:spPr bwMode="auto">
          <a:xfrm>
            <a:off x="533400" y="5181599"/>
            <a:ext cx="2971800" cy="914399"/>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800" dirty="0" err="1" smtClean="0">
                <a:latin typeface="Times New Roman" charset="0"/>
              </a:rPr>
              <a:t>Đặc</a:t>
            </a:r>
            <a:r>
              <a:rPr lang="en-US" sz="2800" dirty="0" smtClean="0">
                <a:latin typeface="Times New Roman" charset="0"/>
              </a:rPr>
              <a:t> </a:t>
            </a:r>
            <a:r>
              <a:rPr lang="en-US" sz="2800" dirty="0" err="1" smtClean="0">
                <a:latin typeface="Times New Roman" charset="0"/>
              </a:rPr>
              <a:t>điểm</a:t>
            </a:r>
            <a:r>
              <a:rPr lang="en-US" sz="2800" dirty="0" smtClean="0">
                <a:latin typeface="Times New Roman" charset="0"/>
              </a:rPr>
              <a:t> </a:t>
            </a:r>
            <a:r>
              <a:rPr lang="en-US" sz="2800" dirty="0" err="1" smtClean="0">
                <a:latin typeface="Times New Roman" charset="0"/>
              </a:rPr>
              <a:t>hoàn</a:t>
            </a:r>
            <a:r>
              <a:rPr lang="en-US" sz="2800" dirty="0" smtClean="0">
                <a:latin typeface="Times New Roman" charset="0"/>
              </a:rPr>
              <a:t> </a:t>
            </a:r>
            <a:r>
              <a:rPr lang="en-US" sz="2800" dirty="0" err="1" smtClean="0">
                <a:latin typeface="Times New Roman" charset="0"/>
              </a:rPr>
              <a:t>cảnh</a:t>
            </a:r>
            <a:endParaRPr kumimoji="0" lang="en-US" sz="2800" b="0" i="0" u="none" strike="noStrike" cap="none" normalizeH="0" baseline="0" dirty="0" smtClean="0">
              <a:ln>
                <a:noFill/>
              </a:ln>
              <a:solidFill>
                <a:schemeClr val="tx1"/>
              </a:solidFill>
              <a:effectLst/>
              <a:latin typeface="Times New Roman" charset="0"/>
            </a:endParaRPr>
          </a:p>
        </p:txBody>
      </p:sp>
      <p:sp>
        <p:nvSpPr>
          <p:cNvPr id="7" name="Rectangle 6"/>
          <p:cNvSpPr/>
          <p:nvPr/>
        </p:nvSpPr>
        <p:spPr bwMode="auto">
          <a:xfrm>
            <a:off x="6172200" y="1676400"/>
            <a:ext cx="1752600" cy="6858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Times New Roman" charset="0"/>
              </a:rPr>
              <a:t>Năng</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lực</a:t>
            </a:r>
            <a:endParaRPr kumimoji="0" lang="en-US" sz="2800" b="0" i="0" u="none" strike="noStrike" cap="none" normalizeH="0" baseline="0" dirty="0" smtClean="0">
              <a:ln>
                <a:noFill/>
              </a:ln>
              <a:solidFill>
                <a:schemeClr val="tx1"/>
              </a:solidFill>
              <a:effectLst/>
              <a:latin typeface="Times New Roman" charset="0"/>
            </a:endParaRPr>
          </a:p>
        </p:txBody>
      </p:sp>
      <p:sp>
        <p:nvSpPr>
          <p:cNvPr id="8" name="Rectangle 7"/>
          <p:cNvSpPr/>
          <p:nvPr/>
        </p:nvSpPr>
        <p:spPr bwMode="auto">
          <a:xfrm>
            <a:off x="6172200" y="2459182"/>
            <a:ext cx="1752600" cy="6858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Times New Roman" charset="0"/>
              </a:rPr>
              <a:t>Giới</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tính</a:t>
            </a:r>
            <a:endParaRPr kumimoji="0" lang="en-US" sz="2800" b="0" i="0" u="none" strike="noStrike" cap="none" normalizeH="0" baseline="0" dirty="0" smtClean="0">
              <a:ln>
                <a:noFill/>
              </a:ln>
              <a:solidFill>
                <a:schemeClr val="tx1"/>
              </a:solidFill>
              <a:effectLst/>
              <a:latin typeface="Times New Roman" charset="0"/>
            </a:endParaRPr>
          </a:p>
        </p:txBody>
      </p:sp>
      <p:sp>
        <p:nvSpPr>
          <p:cNvPr id="9" name="Rectangle 8"/>
          <p:cNvSpPr/>
          <p:nvPr/>
        </p:nvSpPr>
        <p:spPr bwMode="auto">
          <a:xfrm>
            <a:off x="6172200" y="3371850"/>
            <a:ext cx="1752600" cy="10287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Times New Roman" charset="0"/>
              </a:rPr>
              <a:t>Xuất</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hiện</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kẻ</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lệch</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lạc</a:t>
            </a:r>
            <a:endParaRPr kumimoji="0" lang="en-US" sz="2800" b="0" i="0" u="none" strike="noStrike" cap="none" normalizeH="0" baseline="0" dirty="0" smtClean="0">
              <a:ln>
                <a:noFill/>
              </a:ln>
              <a:solidFill>
                <a:schemeClr val="tx1"/>
              </a:solidFill>
              <a:effectLst/>
              <a:latin typeface="Times New Roman" charset="0"/>
            </a:endParaRPr>
          </a:p>
        </p:txBody>
      </p:sp>
      <p:sp>
        <p:nvSpPr>
          <p:cNvPr id="10" name="Rectangle 9"/>
          <p:cNvSpPr/>
          <p:nvPr/>
        </p:nvSpPr>
        <p:spPr bwMode="auto">
          <a:xfrm>
            <a:off x="6172200" y="4731326"/>
            <a:ext cx="1752600" cy="136467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Times New Roman" charset="0"/>
              </a:rPr>
              <a:t>Tăng</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theo</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quy</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mô</a:t>
            </a:r>
            <a:r>
              <a:rPr kumimoji="0" lang="en-US" sz="2800" b="0" i="0" u="none" strike="noStrike" cap="none" normalizeH="0" dirty="0" smtClean="0">
                <a:ln>
                  <a:noFill/>
                </a:ln>
                <a:solidFill>
                  <a:schemeClr val="tx1"/>
                </a:solidFill>
                <a:effectLst/>
                <a:latin typeface="Times New Roman" charset="0"/>
              </a:rPr>
              <a:t> </a:t>
            </a:r>
            <a:r>
              <a:rPr kumimoji="0" lang="en-US" sz="2800" b="0" i="0" u="none" strike="noStrike" cap="none" normalizeH="0" dirty="0" err="1" smtClean="0">
                <a:ln>
                  <a:noFill/>
                </a:ln>
                <a:solidFill>
                  <a:schemeClr val="tx1"/>
                </a:solidFill>
                <a:effectLst/>
                <a:latin typeface="Times New Roman" charset="0"/>
              </a:rPr>
              <a:t>nhóm</a:t>
            </a:r>
            <a:endParaRPr kumimoji="0" lang="en-US" sz="2800" b="0" i="0" u="none" strike="noStrike" cap="none" normalizeH="0" baseline="0" dirty="0" smtClean="0">
              <a:ln>
                <a:noFill/>
              </a:ln>
              <a:solidFill>
                <a:schemeClr val="tx1"/>
              </a:solidFill>
              <a:effectLst/>
              <a:latin typeface="Times New Roman" charset="0"/>
            </a:endParaRPr>
          </a:p>
        </p:txBody>
      </p:sp>
      <p:cxnSp>
        <p:nvCxnSpPr>
          <p:cNvPr id="12" name="Straight Arrow Connector 11"/>
          <p:cNvCxnSpPr/>
          <p:nvPr/>
        </p:nvCxnSpPr>
        <p:spPr bwMode="auto">
          <a:xfrm>
            <a:off x="3616037" y="2069523"/>
            <a:ext cx="2556163"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a:endCxn id="10" idx="1"/>
          </p:cNvCxnSpPr>
          <p:nvPr/>
        </p:nvCxnSpPr>
        <p:spPr bwMode="auto">
          <a:xfrm>
            <a:off x="3553691" y="3886200"/>
            <a:ext cx="2618509" cy="1527463"/>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Arrow Connector 19"/>
          <p:cNvCxnSpPr/>
          <p:nvPr/>
        </p:nvCxnSpPr>
        <p:spPr bwMode="auto">
          <a:xfrm>
            <a:off x="3595255" y="2114550"/>
            <a:ext cx="2576945" cy="6477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Content Placeholder 2"/>
          <p:cNvSpPr txBox="1">
            <a:spLocks/>
          </p:cNvSpPr>
          <p:nvPr/>
        </p:nvSpPr>
        <p:spPr bwMode="auto">
          <a:xfrm flipV="1">
            <a:off x="477981" y="5714999"/>
            <a:ext cx="45719" cy="4571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marL="0" indent="0" algn="ctr">
              <a:buNone/>
            </a:pPr>
            <a:endParaRPr lang="en-US" sz="2800" dirty="0">
              <a:effectLst/>
            </a:endParaRPr>
          </a:p>
        </p:txBody>
      </p:sp>
      <p:cxnSp>
        <p:nvCxnSpPr>
          <p:cNvPr id="25" name="Straight Arrow Connector 24"/>
          <p:cNvCxnSpPr/>
          <p:nvPr/>
        </p:nvCxnSpPr>
        <p:spPr bwMode="auto">
          <a:xfrm>
            <a:off x="3505200" y="3853439"/>
            <a:ext cx="2667000" cy="32761"/>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8727103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1143000"/>
          </a:xfrm>
        </p:spPr>
        <p:txBody>
          <a:bodyPr/>
          <a:lstStyle/>
          <a:p>
            <a:r>
              <a:rPr lang="en-US" sz="3200" b="0" dirty="0" smtClean="0">
                <a:effectLst/>
                <a:sym typeface="Webdings"/>
              </a:rPr>
              <a:t> </a:t>
            </a:r>
            <a:r>
              <a:rPr lang="en-US" sz="3200" u="sng" dirty="0" err="1">
                <a:solidFill>
                  <a:schemeClr val="tx1"/>
                </a:solidFill>
                <a:effectLst/>
              </a:rPr>
              <a:t>Mâu</a:t>
            </a:r>
            <a:r>
              <a:rPr lang="en-US" sz="3200" u="sng" dirty="0">
                <a:solidFill>
                  <a:schemeClr val="tx1"/>
                </a:solidFill>
                <a:effectLst/>
              </a:rPr>
              <a:t> </a:t>
            </a:r>
            <a:r>
              <a:rPr lang="en-US" sz="3200" u="sng" dirty="0" err="1">
                <a:solidFill>
                  <a:schemeClr val="tx1"/>
                </a:solidFill>
                <a:effectLst/>
              </a:rPr>
              <a:t>thuẫn-xung</a:t>
            </a:r>
            <a:r>
              <a:rPr lang="en-US" sz="3200" u="sng" dirty="0">
                <a:solidFill>
                  <a:schemeClr val="tx1"/>
                </a:solidFill>
                <a:effectLst/>
              </a:rPr>
              <a:t> </a:t>
            </a:r>
            <a:r>
              <a:rPr lang="en-US" sz="3200" u="sng" dirty="0" err="1">
                <a:solidFill>
                  <a:schemeClr val="tx1"/>
                </a:solidFill>
                <a:effectLst/>
              </a:rPr>
              <a:t>đột</a:t>
            </a:r>
            <a:r>
              <a:rPr lang="en-US" sz="3200" u="sng" dirty="0">
                <a:solidFill>
                  <a:schemeClr val="tx1"/>
                </a:solidFill>
                <a:effectLst/>
              </a:rPr>
              <a:t> </a:t>
            </a:r>
            <a:r>
              <a:rPr lang="en-US" sz="3200" u="sng" dirty="0" err="1">
                <a:solidFill>
                  <a:schemeClr val="tx1"/>
                </a:solidFill>
                <a:effectLst/>
              </a:rPr>
              <a:t>nhóm</a:t>
            </a:r>
            <a:r>
              <a:rPr lang="en-US" dirty="0">
                <a:effectLst/>
              </a:rPr>
              <a:t/>
            </a:r>
            <a:br>
              <a:rPr lang="en-US" dirty="0">
                <a:effectLst/>
              </a:rPr>
            </a:br>
            <a:r>
              <a:rPr lang="en-US" dirty="0">
                <a:effectLst/>
              </a:rPr>
              <a:t/>
            </a:r>
            <a:br>
              <a:rPr lang="en-US" dirty="0">
                <a:effectLst/>
              </a:rPr>
            </a:br>
            <a:endParaRPr lang="en-US" dirty="0"/>
          </a:p>
        </p:txBody>
      </p:sp>
      <p:sp>
        <p:nvSpPr>
          <p:cNvPr id="3" name="Content Placeholder 2"/>
          <p:cNvSpPr>
            <a:spLocks noGrp="1"/>
          </p:cNvSpPr>
          <p:nvPr>
            <p:ph idx="1"/>
          </p:nvPr>
        </p:nvSpPr>
        <p:spPr>
          <a:xfrm>
            <a:off x="76200" y="838200"/>
            <a:ext cx="8610600" cy="4530725"/>
          </a:xfrm>
        </p:spPr>
        <p:txBody>
          <a:bodyPr/>
          <a:lstStyle/>
          <a:p>
            <a:r>
              <a:rPr lang="en-US" sz="2800" dirty="0" err="1">
                <a:effectLst/>
              </a:rPr>
              <a:t>Xung</a:t>
            </a:r>
            <a:r>
              <a:rPr lang="en-US" sz="2800" dirty="0">
                <a:effectLst/>
              </a:rPr>
              <a:t> </a:t>
            </a:r>
            <a:r>
              <a:rPr lang="en-US" sz="2800" dirty="0" err="1">
                <a:effectLst/>
              </a:rPr>
              <a:t>đột</a:t>
            </a:r>
            <a:r>
              <a:rPr lang="en-US" sz="2800" dirty="0">
                <a:effectLst/>
              </a:rPr>
              <a:t> </a:t>
            </a:r>
            <a:r>
              <a:rPr lang="en-US" sz="2800" dirty="0" err="1">
                <a:effectLst/>
              </a:rPr>
              <a:t>mâu</a:t>
            </a:r>
            <a:r>
              <a:rPr lang="en-US" sz="2800" dirty="0">
                <a:effectLst/>
              </a:rPr>
              <a:t> </a:t>
            </a:r>
            <a:r>
              <a:rPr lang="en-US" sz="2800" dirty="0" err="1">
                <a:effectLst/>
              </a:rPr>
              <a:t>thuẫn</a:t>
            </a:r>
            <a:r>
              <a:rPr lang="en-US" sz="2800" dirty="0">
                <a:effectLst/>
              </a:rPr>
              <a:t> </a:t>
            </a:r>
            <a:r>
              <a:rPr lang="en-US" sz="2800" dirty="0" err="1">
                <a:effectLst/>
              </a:rPr>
              <a:t>là</a:t>
            </a:r>
            <a:r>
              <a:rPr lang="en-US" sz="2800" dirty="0">
                <a:effectLst/>
              </a:rPr>
              <a:t> </a:t>
            </a:r>
            <a:r>
              <a:rPr lang="en-US" sz="2800" dirty="0" err="1">
                <a:effectLst/>
              </a:rPr>
              <a:t>trạng</a:t>
            </a:r>
            <a:r>
              <a:rPr lang="en-US" sz="2800" dirty="0">
                <a:effectLst/>
              </a:rPr>
              <a:t> </a:t>
            </a:r>
            <a:r>
              <a:rPr lang="en-US" sz="2800" dirty="0" err="1">
                <a:effectLst/>
              </a:rPr>
              <a:t>thái</a:t>
            </a:r>
            <a:r>
              <a:rPr lang="en-US" sz="2800" dirty="0">
                <a:effectLst/>
              </a:rPr>
              <a:t> </a:t>
            </a:r>
            <a:r>
              <a:rPr lang="en-US" sz="2800" dirty="0" err="1">
                <a:effectLst/>
              </a:rPr>
              <a:t>thay</a:t>
            </a:r>
            <a:r>
              <a:rPr lang="en-US" sz="2800" dirty="0">
                <a:effectLst/>
              </a:rPr>
              <a:t> </a:t>
            </a:r>
            <a:r>
              <a:rPr lang="en-US" sz="2800" dirty="0" err="1">
                <a:effectLst/>
              </a:rPr>
              <a:t>đổi</a:t>
            </a:r>
            <a:r>
              <a:rPr lang="en-US" sz="2800" dirty="0">
                <a:effectLst/>
              </a:rPr>
              <a:t> </a:t>
            </a:r>
            <a:r>
              <a:rPr lang="en-US" sz="2800" dirty="0" err="1">
                <a:effectLst/>
              </a:rPr>
              <a:t>cơ</a:t>
            </a:r>
            <a:r>
              <a:rPr lang="en-US" sz="2800" dirty="0">
                <a:effectLst/>
              </a:rPr>
              <a:t> </a:t>
            </a:r>
            <a:r>
              <a:rPr lang="en-US" sz="2800" dirty="0" err="1">
                <a:effectLst/>
              </a:rPr>
              <a:t>bản</a:t>
            </a:r>
            <a:r>
              <a:rPr lang="en-US" sz="2800" dirty="0">
                <a:effectLst/>
              </a:rPr>
              <a:t> </a:t>
            </a:r>
            <a:r>
              <a:rPr lang="en-US" sz="2800" dirty="0" err="1">
                <a:effectLst/>
              </a:rPr>
              <a:t>gây</a:t>
            </a:r>
            <a:r>
              <a:rPr lang="en-US" sz="2800" dirty="0">
                <a:effectLst/>
              </a:rPr>
              <a:t> </a:t>
            </a:r>
            <a:r>
              <a:rPr lang="en-US" sz="2800" dirty="0" err="1">
                <a:effectLst/>
              </a:rPr>
              <a:t>rối</a:t>
            </a:r>
            <a:r>
              <a:rPr lang="en-US" sz="2800" dirty="0">
                <a:effectLst/>
              </a:rPr>
              <a:t> </a:t>
            </a:r>
            <a:r>
              <a:rPr lang="en-US" sz="2800" dirty="0" err="1">
                <a:effectLst/>
              </a:rPr>
              <a:t>loạn</a:t>
            </a:r>
            <a:r>
              <a:rPr lang="en-US" sz="2800" dirty="0">
                <a:effectLst/>
              </a:rPr>
              <a:t> </a:t>
            </a:r>
            <a:r>
              <a:rPr lang="en-US" sz="2800" dirty="0" err="1">
                <a:effectLst/>
              </a:rPr>
              <a:t>về</a:t>
            </a:r>
            <a:r>
              <a:rPr lang="en-US" sz="2800" dirty="0">
                <a:effectLst/>
              </a:rPr>
              <a:t> </a:t>
            </a:r>
            <a:r>
              <a:rPr lang="en-US" sz="2800" dirty="0" err="1">
                <a:effectLst/>
              </a:rPr>
              <a:t>mặt</a:t>
            </a:r>
            <a:r>
              <a:rPr lang="en-US" sz="2800" dirty="0">
                <a:effectLst/>
              </a:rPr>
              <a:t> </a:t>
            </a:r>
            <a:r>
              <a:rPr lang="en-US" sz="2800" dirty="0" err="1">
                <a:effectLst/>
              </a:rPr>
              <a:t>tổ</a:t>
            </a:r>
            <a:r>
              <a:rPr lang="en-US" sz="2800" dirty="0">
                <a:effectLst/>
              </a:rPr>
              <a:t> </a:t>
            </a:r>
            <a:r>
              <a:rPr lang="en-US" sz="2800" dirty="0" err="1">
                <a:effectLst/>
              </a:rPr>
              <a:t>chức</a:t>
            </a:r>
            <a:r>
              <a:rPr lang="en-US" sz="2800" dirty="0">
                <a:effectLst/>
              </a:rPr>
              <a:t> </a:t>
            </a:r>
            <a:r>
              <a:rPr lang="en-US" sz="2800" dirty="0" err="1">
                <a:effectLst/>
              </a:rPr>
              <a:t>đối</a:t>
            </a:r>
            <a:r>
              <a:rPr lang="en-US" sz="2800" dirty="0">
                <a:effectLst/>
              </a:rPr>
              <a:t> </a:t>
            </a:r>
            <a:r>
              <a:rPr lang="en-US" sz="2800" dirty="0" err="1">
                <a:effectLst/>
              </a:rPr>
              <a:t>với</a:t>
            </a:r>
            <a:r>
              <a:rPr lang="en-US" sz="2800" dirty="0">
                <a:effectLst/>
              </a:rPr>
              <a:t> </a:t>
            </a:r>
            <a:r>
              <a:rPr lang="en-US" sz="2800" dirty="0" err="1">
                <a:effectLst/>
              </a:rPr>
              <a:t>sự</a:t>
            </a:r>
            <a:r>
              <a:rPr lang="en-US" sz="2800" dirty="0">
                <a:effectLst/>
              </a:rPr>
              <a:t> </a:t>
            </a:r>
            <a:r>
              <a:rPr lang="en-US" sz="2800" dirty="0" err="1">
                <a:effectLst/>
              </a:rPr>
              <a:t>cân</a:t>
            </a:r>
            <a:r>
              <a:rPr lang="en-US" sz="2800" dirty="0">
                <a:effectLst/>
              </a:rPr>
              <a:t> </a:t>
            </a:r>
            <a:r>
              <a:rPr lang="en-US" sz="2800" dirty="0" err="1">
                <a:effectLst/>
              </a:rPr>
              <a:t>bằng</a:t>
            </a:r>
            <a:r>
              <a:rPr lang="en-US" sz="2800" dirty="0">
                <a:effectLst/>
              </a:rPr>
              <a:t> </a:t>
            </a:r>
            <a:r>
              <a:rPr lang="en-US" sz="2800" dirty="0" err="1">
                <a:effectLst/>
              </a:rPr>
              <a:t>trước</a:t>
            </a:r>
            <a:r>
              <a:rPr lang="en-US" sz="2800" dirty="0">
                <a:effectLst/>
              </a:rPr>
              <a:t> </a:t>
            </a:r>
            <a:r>
              <a:rPr lang="en-US" sz="2800" dirty="0" err="1">
                <a:effectLst/>
              </a:rPr>
              <a:t>đó</a:t>
            </a:r>
            <a:r>
              <a:rPr lang="en-US" sz="2800" dirty="0">
                <a:effectLst/>
              </a:rPr>
              <a:t> </a:t>
            </a:r>
            <a:r>
              <a:rPr lang="en-US" sz="2800" dirty="0" err="1">
                <a:effectLst/>
              </a:rPr>
              <a:t>của</a:t>
            </a:r>
            <a:r>
              <a:rPr lang="en-US" sz="2800" dirty="0">
                <a:effectLst/>
              </a:rPr>
              <a:t> </a:t>
            </a:r>
            <a:r>
              <a:rPr lang="en-US" sz="2800" dirty="0" err="1">
                <a:effectLst/>
              </a:rPr>
              <a:t>nhóm</a:t>
            </a:r>
            <a:r>
              <a:rPr lang="en-US" sz="2800" dirty="0">
                <a:effectLst/>
              </a:rPr>
              <a:t>, </a:t>
            </a:r>
            <a:r>
              <a:rPr lang="en-US" sz="2800" dirty="0" err="1">
                <a:effectLst/>
              </a:rPr>
              <a:t>của</a:t>
            </a:r>
            <a:r>
              <a:rPr lang="en-US" sz="2800" dirty="0">
                <a:effectLst/>
              </a:rPr>
              <a:t> </a:t>
            </a:r>
            <a:r>
              <a:rPr lang="en-US" sz="2800" dirty="0" err="1">
                <a:effectLst/>
              </a:rPr>
              <a:t>tập</a:t>
            </a:r>
            <a:r>
              <a:rPr lang="en-US" sz="2800" dirty="0">
                <a:effectLst/>
              </a:rPr>
              <a:t> </a:t>
            </a:r>
            <a:r>
              <a:rPr lang="en-US" sz="2800" dirty="0" err="1" smtClean="0">
                <a:effectLst/>
              </a:rPr>
              <a:t>thể</a:t>
            </a:r>
            <a:r>
              <a:rPr lang="en-US" sz="2800" dirty="0" smtClean="0">
                <a:effectLst/>
              </a:rPr>
              <a:t>.</a:t>
            </a:r>
          </a:p>
          <a:p>
            <a:pPr>
              <a:buFont typeface="Courier New" pitchFamily="49" charset="0"/>
              <a:buChar char="o"/>
            </a:pPr>
            <a:r>
              <a:rPr lang="en-US" sz="2800" b="1" i="1" dirty="0" err="1" smtClean="0">
                <a:effectLst/>
              </a:rPr>
              <a:t>Khi</a:t>
            </a:r>
            <a:r>
              <a:rPr lang="en-US" sz="2800" b="1" i="1" dirty="0" smtClean="0">
                <a:effectLst/>
              </a:rPr>
              <a:t> </a:t>
            </a:r>
            <a:r>
              <a:rPr lang="en-US" sz="2800" b="1" i="1" dirty="0" err="1">
                <a:effectLst/>
              </a:rPr>
              <a:t>một</a:t>
            </a:r>
            <a:r>
              <a:rPr lang="en-US" sz="2800" b="1" i="1" dirty="0">
                <a:effectLst/>
              </a:rPr>
              <a:t> </a:t>
            </a:r>
            <a:r>
              <a:rPr lang="en-US" sz="2800" b="1" i="1" dirty="0" err="1">
                <a:effectLst/>
              </a:rPr>
              <a:t>nhóm</a:t>
            </a:r>
            <a:r>
              <a:rPr lang="en-US" sz="2800" b="1" i="1" dirty="0">
                <a:effectLst/>
              </a:rPr>
              <a:t> </a:t>
            </a:r>
            <a:r>
              <a:rPr lang="en-US" sz="2800" b="1" i="1" dirty="0" err="1">
                <a:effectLst/>
              </a:rPr>
              <a:t>sử</a:t>
            </a:r>
            <a:r>
              <a:rPr lang="en-US" sz="2800" b="1" i="1" dirty="0">
                <a:effectLst/>
              </a:rPr>
              <a:t> </a:t>
            </a:r>
            <a:r>
              <a:rPr lang="en-US" sz="2800" b="1" i="1" dirty="0" err="1">
                <a:effectLst/>
              </a:rPr>
              <a:t>dụng</a:t>
            </a:r>
            <a:r>
              <a:rPr lang="en-US" sz="2800" b="1" i="1" dirty="0">
                <a:effectLst/>
              </a:rPr>
              <a:t> </a:t>
            </a:r>
            <a:r>
              <a:rPr lang="en-US" sz="2800" b="1" i="1" dirty="0" err="1">
                <a:effectLst/>
              </a:rPr>
              <a:t>sự</a:t>
            </a:r>
            <a:r>
              <a:rPr lang="en-US" sz="2800" b="1" i="1" dirty="0">
                <a:effectLst/>
              </a:rPr>
              <a:t> </a:t>
            </a:r>
            <a:r>
              <a:rPr lang="en-US" sz="2800" b="1" i="1" dirty="0" err="1">
                <a:effectLst/>
              </a:rPr>
              <a:t>đe</a:t>
            </a:r>
            <a:r>
              <a:rPr lang="en-US" sz="2800" b="1" i="1" dirty="0">
                <a:effectLst/>
              </a:rPr>
              <a:t> </a:t>
            </a:r>
            <a:r>
              <a:rPr lang="en-US" sz="2800" b="1" i="1" dirty="0" err="1" smtClean="0">
                <a:effectLst/>
              </a:rPr>
              <a:t>doạ</a:t>
            </a:r>
            <a:r>
              <a:rPr lang="en-US" sz="2800" b="1" i="1" dirty="0">
                <a:effectLst/>
              </a:rPr>
              <a:t/>
            </a:r>
            <a:br>
              <a:rPr lang="en-US" sz="2800" b="1" i="1" dirty="0">
                <a:effectLst/>
              </a:rPr>
            </a:br>
            <a:r>
              <a:rPr lang="en-US" sz="2800" b="1" i="1" dirty="0" smtClean="0">
                <a:effectLst/>
              </a:rPr>
              <a:t> </a:t>
            </a:r>
            <a:r>
              <a:rPr lang="en-US" sz="2800" b="1" i="1" dirty="0" err="1">
                <a:effectLst/>
              </a:rPr>
              <a:t>để</a:t>
            </a:r>
            <a:r>
              <a:rPr lang="en-US" sz="2800" b="1" i="1" dirty="0">
                <a:effectLst/>
              </a:rPr>
              <a:t> </a:t>
            </a:r>
            <a:r>
              <a:rPr lang="en-US" sz="2800" b="1" i="1" dirty="0" err="1">
                <a:effectLst/>
              </a:rPr>
              <a:t>đạt</a:t>
            </a:r>
            <a:r>
              <a:rPr lang="en-US" sz="2800" b="1" i="1" dirty="0">
                <a:effectLst/>
              </a:rPr>
              <a:t> </a:t>
            </a:r>
            <a:r>
              <a:rPr lang="en-US" sz="2800" b="1" i="1" dirty="0" err="1">
                <a:effectLst/>
              </a:rPr>
              <a:t>tới</a:t>
            </a:r>
            <a:r>
              <a:rPr lang="en-US" sz="2800" b="1" i="1" dirty="0">
                <a:effectLst/>
              </a:rPr>
              <a:t> </a:t>
            </a:r>
            <a:r>
              <a:rPr lang="en-US" sz="2800" b="1" i="1" dirty="0" err="1">
                <a:effectLst/>
              </a:rPr>
              <a:t>sự</a:t>
            </a:r>
            <a:r>
              <a:rPr lang="en-US" sz="2800" b="1" i="1" dirty="0">
                <a:effectLst/>
              </a:rPr>
              <a:t> </a:t>
            </a:r>
            <a:r>
              <a:rPr lang="en-US" sz="2800" b="1" i="1" dirty="0" err="1">
                <a:effectLst/>
              </a:rPr>
              <a:t>phục</a:t>
            </a:r>
            <a:r>
              <a:rPr lang="en-US" sz="2800" b="1" i="1" dirty="0">
                <a:effectLst/>
              </a:rPr>
              <a:t> </a:t>
            </a:r>
            <a:r>
              <a:rPr lang="en-US" sz="2800" b="1" i="1" dirty="0" err="1">
                <a:effectLst/>
              </a:rPr>
              <a:t>tùng</a:t>
            </a:r>
            <a:r>
              <a:rPr lang="en-US" sz="2800" b="1" i="1" dirty="0">
                <a:effectLst/>
              </a:rPr>
              <a:t> </a:t>
            </a:r>
            <a:r>
              <a:rPr lang="en-US" sz="2800" b="1" i="1" dirty="0" err="1">
                <a:effectLst/>
              </a:rPr>
              <a:t>hoặc</a:t>
            </a:r>
            <a:r>
              <a:rPr lang="en-US" sz="2800" b="1" i="1" dirty="0">
                <a:effectLst/>
              </a:rPr>
              <a:t> </a:t>
            </a:r>
            <a:r>
              <a:rPr lang="en-US" sz="2800" b="1" i="1" dirty="0" err="1">
                <a:effectLst/>
              </a:rPr>
              <a:t>quy</a:t>
            </a:r>
            <a:r>
              <a:rPr lang="en-US" sz="2800" b="1" i="1" dirty="0">
                <a:effectLst/>
              </a:rPr>
              <a:t> </a:t>
            </a:r>
            <a:r>
              <a:rPr lang="en-US" sz="2800" b="1" i="1" dirty="0" err="1">
                <a:effectLst/>
              </a:rPr>
              <a:t>phục</a:t>
            </a:r>
            <a:r>
              <a:rPr lang="en-US" sz="2800" b="1" i="1" dirty="0">
                <a:effectLst/>
              </a:rPr>
              <a:t>.</a:t>
            </a:r>
            <a:endParaRPr lang="en-US" sz="2800" dirty="0">
              <a:effectLst/>
            </a:endParaRPr>
          </a:p>
          <a:p>
            <a:pPr>
              <a:buFont typeface="Courier New" pitchFamily="49" charset="0"/>
              <a:buChar char="o"/>
            </a:pPr>
            <a:r>
              <a:rPr lang="en-US" sz="2800" b="1" i="1" dirty="0" err="1" smtClean="0">
                <a:effectLst/>
              </a:rPr>
              <a:t>Khi</a:t>
            </a:r>
            <a:r>
              <a:rPr lang="en-US" sz="2800" b="1" i="1" dirty="0" smtClean="0">
                <a:effectLst/>
              </a:rPr>
              <a:t> </a:t>
            </a:r>
            <a:r>
              <a:rPr lang="en-US" sz="2800" b="1" i="1" dirty="0" err="1">
                <a:effectLst/>
              </a:rPr>
              <a:t>một</a:t>
            </a:r>
            <a:r>
              <a:rPr lang="en-US" sz="2800" b="1" i="1" dirty="0">
                <a:effectLst/>
              </a:rPr>
              <a:t> </a:t>
            </a:r>
            <a:r>
              <a:rPr lang="en-US" sz="2800" b="1" i="1" dirty="0" err="1">
                <a:effectLst/>
              </a:rPr>
              <a:t>nhóm</a:t>
            </a:r>
            <a:r>
              <a:rPr lang="en-US" sz="2800" b="1" i="1" dirty="0">
                <a:effectLst/>
              </a:rPr>
              <a:t> </a:t>
            </a:r>
            <a:r>
              <a:rPr lang="en-US" sz="2800" b="1" i="1" dirty="0" err="1">
                <a:effectLst/>
              </a:rPr>
              <a:t>quá</a:t>
            </a:r>
            <a:r>
              <a:rPr lang="en-US" sz="2800" b="1" i="1" dirty="0">
                <a:effectLst/>
              </a:rPr>
              <a:t> </a:t>
            </a:r>
            <a:r>
              <a:rPr lang="en-US" sz="2800" b="1" i="1" dirty="0" err="1">
                <a:effectLst/>
              </a:rPr>
              <a:t>chú</a:t>
            </a:r>
            <a:r>
              <a:rPr lang="en-US" sz="2800" b="1" i="1" dirty="0">
                <a:effectLst/>
              </a:rPr>
              <a:t> ý </a:t>
            </a:r>
            <a:r>
              <a:rPr lang="en-US" sz="2800" b="1" i="1" dirty="0" err="1">
                <a:effectLst/>
              </a:rPr>
              <a:t>tới</a:t>
            </a:r>
            <a:r>
              <a:rPr lang="en-US" sz="2800" b="1" i="1" dirty="0">
                <a:effectLst/>
              </a:rPr>
              <a:t> </a:t>
            </a:r>
            <a:r>
              <a:rPr lang="en-US" sz="2800" b="1" i="1" dirty="0" err="1">
                <a:effectLst/>
              </a:rPr>
              <a:t>nhu</a:t>
            </a:r>
            <a:r>
              <a:rPr lang="en-US" sz="2800" b="1" i="1" dirty="0">
                <a:effectLst/>
              </a:rPr>
              <a:t> </a:t>
            </a:r>
            <a:r>
              <a:rPr lang="en-US" sz="2800" b="1" i="1" dirty="0" err="1">
                <a:effectLst/>
              </a:rPr>
              <a:t>cầu</a:t>
            </a:r>
            <a:r>
              <a:rPr lang="en-US" sz="2800" b="1" i="1" dirty="0" smtClean="0">
                <a:effectLst/>
              </a:rPr>
              <a:t>,</a:t>
            </a:r>
            <a:br>
              <a:rPr lang="en-US" sz="2800" b="1" i="1" dirty="0" smtClean="0">
                <a:effectLst/>
              </a:rPr>
            </a:br>
            <a:r>
              <a:rPr lang="en-US" sz="2800" b="1" i="1" dirty="0" smtClean="0">
                <a:effectLst/>
              </a:rPr>
              <a:t> </a:t>
            </a:r>
            <a:r>
              <a:rPr lang="en-US" sz="2800" b="1" i="1" dirty="0" err="1">
                <a:effectLst/>
              </a:rPr>
              <a:t>mục</a:t>
            </a:r>
            <a:r>
              <a:rPr lang="en-US" sz="2800" b="1" i="1" dirty="0">
                <a:effectLst/>
              </a:rPr>
              <a:t> </a:t>
            </a:r>
            <a:r>
              <a:rPr lang="en-US" sz="2800" b="1" i="1" dirty="0" err="1">
                <a:effectLst/>
              </a:rPr>
              <a:t>tiêu</a:t>
            </a:r>
            <a:r>
              <a:rPr lang="en-US" sz="2800" b="1" i="1" dirty="0">
                <a:effectLst/>
              </a:rPr>
              <a:t> </a:t>
            </a:r>
            <a:r>
              <a:rPr lang="en-US" sz="2800" b="1" i="1" dirty="0" err="1">
                <a:effectLst/>
              </a:rPr>
              <a:t>và</a:t>
            </a:r>
            <a:r>
              <a:rPr lang="en-US" sz="2800" b="1" i="1" dirty="0">
                <a:effectLst/>
              </a:rPr>
              <a:t> </a:t>
            </a:r>
            <a:r>
              <a:rPr lang="en-US" sz="2800" b="1" i="1" dirty="0" err="1">
                <a:effectLst/>
              </a:rPr>
              <a:t>vị</a:t>
            </a:r>
            <a:r>
              <a:rPr lang="en-US" sz="2800" b="1" i="1" dirty="0">
                <a:effectLst/>
              </a:rPr>
              <a:t> </a:t>
            </a:r>
            <a:r>
              <a:rPr lang="en-US" sz="2800" b="1" i="1" dirty="0" err="1">
                <a:effectLst/>
              </a:rPr>
              <a:t>trí</a:t>
            </a:r>
            <a:r>
              <a:rPr lang="en-US" sz="2800" b="1" i="1" dirty="0">
                <a:effectLst/>
              </a:rPr>
              <a:t> </a:t>
            </a:r>
            <a:r>
              <a:rPr lang="en-US" sz="2800" b="1" i="1" dirty="0" err="1">
                <a:effectLst/>
              </a:rPr>
              <a:t>của</a:t>
            </a:r>
            <a:r>
              <a:rPr lang="en-US" sz="2800" b="1" i="1" dirty="0">
                <a:effectLst/>
              </a:rPr>
              <a:t> </a:t>
            </a:r>
            <a:r>
              <a:rPr lang="en-US" sz="2800" b="1" i="1" dirty="0" err="1">
                <a:effectLst/>
              </a:rPr>
              <a:t>nó</a:t>
            </a:r>
            <a:r>
              <a:rPr lang="en-US" sz="2800" b="1" i="1" dirty="0">
                <a:effectLst/>
              </a:rPr>
              <a:t>.</a:t>
            </a:r>
            <a:endParaRPr lang="en-US" sz="2800" dirty="0">
              <a:effectLst/>
            </a:endParaRPr>
          </a:p>
          <a:p>
            <a:pPr>
              <a:buFont typeface="Courier New" pitchFamily="49" charset="0"/>
              <a:buChar char="o"/>
            </a:pPr>
            <a:r>
              <a:rPr lang="en-US" sz="2800" b="1" i="1" dirty="0" err="1" smtClean="0">
                <a:effectLst/>
              </a:rPr>
              <a:t>Khi</a:t>
            </a:r>
            <a:r>
              <a:rPr lang="en-US" sz="2800" b="1" i="1" dirty="0" smtClean="0">
                <a:effectLst/>
              </a:rPr>
              <a:t> </a:t>
            </a:r>
            <a:r>
              <a:rPr lang="en-US" sz="2800" b="1" i="1" dirty="0" err="1">
                <a:effectLst/>
              </a:rPr>
              <a:t>một</a:t>
            </a:r>
            <a:r>
              <a:rPr lang="en-US" sz="2800" b="1" i="1" dirty="0">
                <a:effectLst/>
              </a:rPr>
              <a:t> </a:t>
            </a:r>
            <a:r>
              <a:rPr lang="en-US" sz="2800" b="1" i="1" dirty="0" err="1">
                <a:effectLst/>
              </a:rPr>
              <a:t>nhóm</a:t>
            </a:r>
            <a:r>
              <a:rPr lang="en-US" sz="2800" b="1" i="1" dirty="0">
                <a:effectLst/>
              </a:rPr>
              <a:t> </a:t>
            </a:r>
            <a:r>
              <a:rPr lang="en-US" sz="2800" b="1" i="1" dirty="0" err="1">
                <a:effectLst/>
              </a:rPr>
              <a:t>có</a:t>
            </a:r>
            <a:r>
              <a:rPr lang="en-US" sz="2800" b="1" i="1" dirty="0">
                <a:effectLst/>
              </a:rPr>
              <a:t> </a:t>
            </a:r>
            <a:r>
              <a:rPr lang="en-US" sz="2800" b="1" i="1" dirty="0" err="1">
                <a:effectLst/>
              </a:rPr>
              <a:t>thái</a:t>
            </a:r>
            <a:r>
              <a:rPr lang="en-US" sz="2800" b="1" i="1" dirty="0">
                <a:effectLst/>
              </a:rPr>
              <a:t> </a:t>
            </a:r>
            <a:r>
              <a:rPr lang="en-US" sz="2800" b="1" i="1" dirty="0" err="1">
                <a:effectLst/>
              </a:rPr>
              <a:t>độ</a:t>
            </a:r>
            <a:r>
              <a:rPr lang="en-US" sz="2800" b="1" i="1" dirty="0">
                <a:effectLst/>
              </a:rPr>
              <a:t> </a:t>
            </a:r>
            <a:r>
              <a:rPr lang="en-US" sz="2800" b="1" i="1" dirty="0" err="1">
                <a:effectLst/>
              </a:rPr>
              <a:t>lợi</a:t>
            </a:r>
            <a:r>
              <a:rPr lang="en-US" sz="2800" b="1" i="1" dirty="0">
                <a:effectLst/>
              </a:rPr>
              <a:t> </a:t>
            </a:r>
            <a:r>
              <a:rPr lang="en-US" sz="2800" b="1" i="1" dirty="0" err="1">
                <a:effectLst/>
              </a:rPr>
              <a:t>dụng</a:t>
            </a:r>
            <a:r>
              <a:rPr lang="en-US" sz="2800" b="1" i="1" dirty="0">
                <a:effectLst/>
              </a:rPr>
              <a:t> </a:t>
            </a:r>
            <a:r>
              <a:rPr lang="en-US" sz="2800" b="1" i="1" dirty="0" err="1">
                <a:effectLst/>
              </a:rPr>
              <a:t>nhóm</a:t>
            </a:r>
            <a:r>
              <a:rPr lang="en-US" sz="2800" b="1" i="1" dirty="0">
                <a:effectLst/>
              </a:rPr>
              <a:t> </a:t>
            </a:r>
            <a:r>
              <a:rPr lang="en-US" sz="2800" b="1" i="1" dirty="0" err="1">
                <a:effectLst/>
              </a:rPr>
              <a:t>kia</a:t>
            </a:r>
            <a:r>
              <a:rPr lang="en-US" sz="2800" b="1" i="1" dirty="0">
                <a:effectLst/>
              </a:rPr>
              <a:t> </a:t>
            </a:r>
            <a:r>
              <a:rPr lang="en-US" sz="2800" b="1" i="1" dirty="0" err="1">
                <a:effectLst/>
              </a:rPr>
              <a:t>bất</a:t>
            </a:r>
            <a:r>
              <a:rPr lang="en-US" sz="2800" b="1" i="1" dirty="0">
                <a:effectLst/>
              </a:rPr>
              <a:t> </a:t>
            </a:r>
            <a:r>
              <a:rPr lang="en-US" sz="2800" b="1" i="1" dirty="0" err="1">
                <a:effectLst/>
              </a:rPr>
              <a:t>cứ</a:t>
            </a:r>
            <a:r>
              <a:rPr lang="en-US" sz="2800" b="1" i="1" dirty="0">
                <a:effectLst/>
              </a:rPr>
              <a:t> </a:t>
            </a:r>
            <a:r>
              <a:rPr lang="en-US" sz="2800" b="1" i="1" dirty="0" err="1">
                <a:effectLst/>
              </a:rPr>
              <a:t>khi</a:t>
            </a:r>
            <a:r>
              <a:rPr lang="en-US" sz="2800" b="1" i="1" dirty="0">
                <a:effectLst/>
              </a:rPr>
              <a:t> </a:t>
            </a:r>
            <a:r>
              <a:rPr lang="en-US" sz="2800" b="1" i="1" dirty="0" err="1">
                <a:effectLst/>
              </a:rPr>
              <a:t>nào</a:t>
            </a:r>
            <a:r>
              <a:rPr lang="en-US" sz="2800" b="1" i="1" dirty="0">
                <a:effectLst/>
              </a:rPr>
              <a:t> </a:t>
            </a:r>
            <a:r>
              <a:rPr lang="en-US" sz="2800" b="1" i="1" dirty="0" err="1">
                <a:effectLst/>
              </a:rPr>
              <a:t>có</a:t>
            </a:r>
            <a:r>
              <a:rPr lang="en-US" sz="2800" b="1" i="1" dirty="0">
                <a:effectLst/>
              </a:rPr>
              <a:t> </a:t>
            </a:r>
            <a:r>
              <a:rPr lang="en-US" sz="2800" b="1" i="1" dirty="0" err="1" smtClean="0">
                <a:effectLst/>
              </a:rPr>
              <a:t>thể</a:t>
            </a:r>
            <a:r>
              <a:rPr lang="en-US" sz="2800" b="1" i="1" dirty="0" smtClean="0">
                <a:effectLst/>
              </a:rPr>
              <a:t>.</a:t>
            </a:r>
            <a:endParaRPr lang="en-US" sz="2800" dirty="0">
              <a:effectLst/>
            </a:endParaRPr>
          </a:p>
          <a:p>
            <a:pPr>
              <a:buFont typeface="Courier New" pitchFamily="49" charset="0"/>
              <a:buChar char="o"/>
            </a:pPr>
            <a:r>
              <a:rPr lang="en-US" sz="2800" b="1" i="1" dirty="0" err="1" smtClean="0">
                <a:effectLst/>
              </a:rPr>
              <a:t>Khi</a:t>
            </a:r>
            <a:r>
              <a:rPr lang="en-US" sz="2800" b="1" i="1" dirty="0" smtClean="0">
                <a:effectLst/>
              </a:rPr>
              <a:t> </a:t>
            </a:r>
            <a:r>
              <a:rPr lang="en-US" sz="2800" b="1" i="1" dirty="0" err="1">
                <a:effectLst/>
              </a:rPr>
              <a:t>một</a:t>
            </a:r>
            <a:r>
              <a:rPr lang="en-US" sz="2800" b="1" i="1" dirty="0">
                <a:effectLst/>
              </a:rPr>
              <a:t> </a:t>
            </a:r>
            <a:r>
              <a:rPr lang="en-US" sz="2800" b="1" i="1" dirty="0" err="1">
                <a:effectLst/>
              </a:rPr>
              <a:t>nhóm</a:t>
            </a:r>
            <a:r>
              <a:rPr lang="en-US" sz="2800" b="1" i="1" dirty="0">
                <a:effectLst/>
              </a:rPr>
              <a:t> </a:t>
            </a:r>
            <a:r>
              <a:rPr lang="en-US" sz="2800" b="1" i="1" dirty="0" err="1">
                <a:effectLst/>
              </a:rPr>
              <a:t>nỗ</a:t>
            </a:r>
            <a:r>
              <a:rPr lang="en-US" sz="2800" b="1" i="1" dirty="0">
                <a:effectLst/>
              </a:rPr>
              <a:t> </a:t>
            </a:r>
            <a:r>
              <a:rPr lang="en-US" sz="2800" b="1" i="1" dirty="0" err="1">
                <a:effectLst/>
              </a:rPr>
              <a:t>lực</a:t>
            </a:r>
            <a:r>
              <a:rPr lang="en-US" sz="2800" b="1" i="1" dirty="0">
                <a:effectLst/>
              </a:rPr>
              <a:t> </a:t>
            </a:r>
            <a:r>
              <a:rPr lang="en-US" sz="2800" b="1" i="1" dirty="0" err="1">
                <a:effectLst/>
              </a:rPr>
              <a:t>cô</a:t>
            </a:r>
            <a:r>
              <a:rPr lang="en-US" sz="2800" b="1" i="1" dirty="0">
                <a:effectLst/>
              </a:rPr>
              <a:t> </a:t>
            </a:r>
            <a:r>
              <a:rPr lang="en-US" sz="2800" b="1" i="1" dirty="0" err="1">
                <a:effectLst/>
              </a:rPr>
              <a:t>lập</a:t>
            </a:r>
            <a:r>
              <a:rPr lang="en-US" sz="2800" b="1" i="1" dirty="0">
                <a:effectLst/>
              </a:rPr>
              <a:t> </a:t>
            </a:r>
            <a:r>
              <a:rPr lang="en-US" sz="2800" b="1" i="1" dirty="0" err="1">
                <a:effectLst/>
              </a:rPr>
              <a:t>nhóm</a:t>
            </a:r>
            <a:r>
              <a:rPr lang="en-US" sz="2800" b="1" i="1" dirty="0">
                <a:effectLst/>
              </a:rPr>
              <a:t> </a:t>
            </a:r>
            <a:r>
              <a:rPr lang="en-US" sz="2800" b="1" i="1" dirty="0" err="1">
                <a:effectLst/>
              </a:rPr>
              <a:t>kia</a:t>
            </a:r>
            <a:r>
              <a:rPr lang="en-US" sz="2800" b="1" i="1" dirty="0">
                <a:effectLst/>
              </a:rPr>
              <a:t> </a:t>
            </a:r>
            <a:r>
              <a:rPr lang="en-US" sz="2800" b="1" i="1" dirty="0" err="1" smtClean="0">
                <a:effectLst/>
              </a:rPr>
              <a:t>được</a:t>
            </a:r>
            <a:r>
              <a:rPr lang="en-US" sz="2800" b="1" i="1" dirty="0" smtClean="0">
                <a:effectLst/>
              </a:rPr>
              <a:t>.</a:t>
            </a:r>
            <a:endParaRPr lang="en-US" sz="2800" dirty="0">
              <a:effectLst/>
            </a:endParaRPr>
          </a:p>
          <a:p>
            <a:endParaRPr lang="en-US" sz="2800" dirty="0">
              <a:effectLst/>
            </a:endParaRPr>
          </a:p>
          <a:p>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1837458"/>
            <a:ext cx="2552700" cy="2353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99454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6977"/>
            <a:ext cx="8229600" cy="1143000"/>
          </a:xfrm>
        </p:spPr>
        <p:txBody>
          <a:bodyPr/>
          <a:lstStyle/>
          <a:p>
            <a:r>
              <a:rPr lang="en-US" sz="3200" u="sng" dirty="0" err="1" smtClean="0">
                <a:solidFill>
                  <a:schemeClr val="tx1"/>
                </a:solidFill>
                <a:effectLst/>
              </a:rPr>
              <a:t>Những</a:t>
            </a:r>
            <a:r>
              <a:rPr lang="en-US" sz="3200" u="sng" dirty="0" smtClean="0">
                <a:solidFill>
                  <a:schemeClr val="tx1"/>
                </a:solidFill>
                <a:effectLst/>
              </a:rPr>
              <a:t> </a:t>
            </a:r>
            <a:r>
              <a:rPr lang="en-US" sz="3200" u="sng" dirty="0" err="1">
                <a:solidFill>
                  <a:schemeClr val="tx1"/>
                </a:solidFill>
                <a:effectLst/>
              </a:rPr>
              <a:t>thay</a:t>
            </a:r>
            <a:r>
              <a:rPr lang="en-US" sz="3200" u="sng" dirty="0">
                <a:solidFill>
                  <a:schemeClr val="tx1"/>
                </a:solidFill>
                <a:effectLst/>
              </a:rPr>
              <a:t> </a:t>
            </a:r>
            <a:r>
              <a:rPr lang="en-US" sz="3200" u="sng" dirty="0" err="1" smtClean="0">
                <a:solidFill>
                  <a:schemeClr val="tx1"/>
                </a:solidFill>
                <a:effectLst/>
              </a:rPr>
              <a:t>đổi</a:t>
            </a:r>
            <a:r>
              <a:rPr lang="en-US" sz="3200" u="sng" dirty="0" smtClean="0">
                <a:solidFill>
                  <a:schemeClr val="tx1"/>
                </a:solidFill>
                <a:effectLst/>
              </a:rPr>
              <a:t> </a:t>
            </a:r>
            <a:r>
              <a:rPr lang="en-US" sz="3200" u="sng" dirty="0" err="1">
                <a:solidFill>
                  <a:schemeClr val="tx1"/>
                </a:solidFill>
                <a:effectLst/>
              </a:rPr>
              <a:t>trong</a:t>
            </a:r>
            <a:r>
              <a:rPr lang="en-US" sz="3200" u="sng" dirty="0">
                <a:solidFill>
                  <a:schemeClr val="tx1"/>
                </a:solidFill>
                <a:effectLst/>
              </a:rPr>
              <a:t> </a:t>
            </a:r>
            <a:r>
              <a:rPr lang="en-US" sz="3200" u="sng" dirty="0" err="1">
                <a:solidFill>
                  <a:schemeClr val="tx1"/>
                </a:solidFill>
                <a:effectLst/>
              </a:rPr>
              <a:t>nhóm</a:t>
            </a:r>
            <a:r>
              <a:rPr lang="en-US" sz="3200" u="sng" dirty="0">
                <a:solidFill>
                  <a:schemeClr val="tx1"/>
                </a:solidFill>
                <a:effectLst/>
              </a:rPr>
              <a:t> </a:t>
            </a:r>
            <a:r>
              <a:rPr lang="en-US" sz="3200" u="sng" dirty="0" err="1">
                <a:solidFill>
                  <a:schemeClr val="tx1"/>
                </a:solidFill>
                <a:effectLst/>
              </a:rPr>
              <a:t>khi</a:t>
            </a:r>
            <a:r>
              <a:rPr lang="en-US" sz="3200" u="sng" dirty="0">
                <a:solidFill>
                  <a:schemeClr val="tx1"/>
                </a:solidFill>
                <a:effectLst/>
              </a:rPr>
              <a:t> </a:t>
            </a:r>
            <a:r>
              <a:rPr lang="en-US" sz="3200" u="sng" dirty="0" err="1">
                <a:solidFill>
                  <a:schemeClr val="tx1"/>
                </a:solidFill>
                <a:effectLst/>
              </a:rPr>
              <a:t>có</a:t>
            </a:r>
            <a:r>
              <a:rPr lang="en-US" sz="3200" u="sng" dirty="0">
                <a:solidFill>
                  <a:schemeClr val="tx1"/>
                </a:solidFill>
                <a:effectLst/>
              </a:rPr>
              <a:t> </a:t>
            </a:r>
            <a:r>
              <a:rPr lang="en-US" sz="3200" u="sng" dirty="0" err="1">
                <a:solidFill>
                  <a:schemeClr val="tx1"/>
                </a:solidFill>
                <a:effectLst/>
              </a:rPr>
              <a:t>xung</a:t>
            </a:r>
            <a:r>
              <a:rPr lang="en-US" sz="3200" u="sng" dirty="0">
                <a:solidFill>
                  <a:schemeClr val="tx1"/>
                </a:solidFill>
                <a:effectLst/>
              </a:rPr>
              <a:t> </a:t>
            </a:r>
            <a:r>
              <a:rPr lang="en-US" sz="3200" u="sng" dirty="0" err="1" smtClean="0">
                <a:solidFill>
                  <a:schemeClr val="tx1"/>
                </a:solidFill>
                <a:effectLst/>
              </a:rPr>
              <a:t>đột</a:t>
            </a:r>
            <a:r>
              <a:rPr lang="en-US" sz="3200" u="sng" dirty="0" smtClean="0">
                <a:solidFill>
                  <a:schemeClr val="tx1"/>
                </a:solidFill>
                <a:effectLst/>
              </a:rPr>
              <a:t> </a:t>
            </a:r>
            <a:r>
              <a:rPr lang="en-US" sz="3200" u="sng" dirty="0" err="1" smtClean="0">
                <a:solidFill>
                  <a:schemeClr val="tx1"/>
                </a:solidFill>
                <a:effectLst/>
              </a:rPr>
              <a:t>xảy</a:t>
            </a:r>
            <a:r>
              <a:rPr lang="en-US" sz="3200" u="sng" dirty="0" smtClean="0">
                <a:solidFill>
                  <a:schemeClr val="tx1"/>
                </a:solidFill>
                <a:effectLst/>
              </a:rPr>
              <a:t> </a:t>
            </a:r>
            <a:r>
              <a:rPr lang="en-US" sz="3200" u="sng" dirty="0" err="1">
                <a:solidFill>
                  <a:schemeClr val="tx1"/>
                </a:solidFill>
                <a:effectLst/>
              </a:rPr>
              <a:t>ra</a:t>
            </a:r>
            <a:r>
              <a:rPr lang="en-US" sz="3200" u="sng" dirty="0">
                <a:solidFill>
                  <a:schemeClr val="tx1"/>
                </a:solidFill>
                <a:effectLst/>
              </a:rPr>
              <a:t>: </a:t>
            </a:r>
            <a:r>
              <a:rPr lang="en-US" sz="2800" dirty="0">
                <a:effectLst/>
              </a:rPr>
              <a:t/>
            </a:r>
            <a:br>
              <a:rPr lang="en-US" sz="2800" dirty="0">
                <a:effectLst/>
              </a:rPr>
            </a:br>
            <a:endParaRPr lang="en-US" sz="2800" dirty="0"/>
          </a:p>
        </p:txBody>
      </p:sp>
      <p:sp>
        <p:nvSpPr>
          <p:cNvPr id="3" name="Content Placeholder 2"/>
          <p:cNvSpPr>
            <a:spLocks noGrp="1"/>
          </p:cNvSpPr>
          <p:nvPr>
            <p:ph idx="1"/>
          </p:nvPr>
        </p:nvSpPr>
        <p:spPr>
          <a:xfrm>
            <a:off x="457200" y="1489364"/>
            <a:ext cx="8229600" cy="4530725"/>
          </a:xfrm>
        </p:spPr>
        <p:txBody>
          <a:bodyPr/>
          <a:lstStyle/>
          <a:p>
            <a:pPr algn="ctr"/>
            <a:endParaRPr lang="en-US" sz="2800" dirty="0"/>
          </a:p>
        </p:txBody>
      </p:sp>
      <p:sp>
        <p:nvSpPr>
          <p:cNvPr id="4" name="Rectangle 3"/>
          <p:cNvSpPr/>
          <p:nvPr/>
        </p:nvSpPr>
        <p:spPr bwMode="auto">
          <a:xfrm>
            <a:off x="4433455" y="1295400"/>
            <a:ext cx="3810000" cy="2251364"/>
          </a:xfrm>
          <a:prstGeom prst="rect">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lvl="1" algn="ctr" eaLnBrk="0" fontAlgn="base" hangingPunct="0">
              <a:spcBef>
                <a:spcPct val="0"/>
              </a:spcBef>
              <a:spcAft>
                <a:spcPct val="0"/>
              </a:spcAft>
            </a:pPr>
            <a:r>
              <a:rPr lang="en-US" sz="2800" b="1" i="1" dirty="0" err="1"/>
              <a:t>Sự</a:t>
            </a:r>
            <a:r>
              <a:rPr lang="en-US" sz="2800" b="1" i="1" dirty="0"/>
              <a:t> </a:t>
            </a:r>
            <a:r>
              <a:rPr lang="en-US" sz="2800" b="1" i="1" dirty="0" err="1"/>
              <a:t>trung</a:t>
            </a:r>
            <a:r>
              <a:rPr lang="en-US" sz="2800" b="1" i="1" dirty="0"/>
              <a:t> </a:t>
            </a:r>
            <a:r>
              <a:rPr lang="en-US" sz="2800" b="1" i="1" dirty="0" err="1"/>
              <a:t>thành</a:t>
            </a:r>
            <a:r>
              <a:rPr lang="en-US" sz="2800" b="1" i="1" dirty="0"/>
              <a:t> </a:t>
            </a:r>
            <a:r>
              <a:rPr lang="en-US" sz="2800" b="1" i="1" dirty="0" err="1"/>
              <a:t>tăng</a:t>
            </a:r>
            <a:r>
              <a:rPr lang="en-US" sz="2800" b="1" i="1" dirty="0"/>
              <a:t> </a:t>
            </a:r>
            <a:r>
              <a:rPr lang="en-US" sz="2800" b="1" i="1" dirty="0" err="1"/>
              <a:t>lên</a:t>
            </a:r>
            <a:r>
              <a:rPr lang="en-US" sz="2800" b="1" i="1" dirty="0"/>
              <a:t>.</a:t>
            </a:r>
            <a:endParaRPr kumimoji="0" lang="en-US" sz="2800" b="0" i="0" u="none" strike="noStrike" cap="none" normalizeH="0" baseline="0" dirty="0" smtClean="0">
              <a:ln>
                <a:noFill/>
              </a:ln>
              <a:solidFill>
                <a:schemeClr val="tx1"/>
              </a:solidFill>
              <a:effectLst/>
              <a:latin typeface="Times New Roman" charset="0"/>
            </a:endParaRPr>
          </a:p>
        </p:txBody>
      </p:sp>
      <p:sp>
        <p:nvSpPr>
          <p:cNvPr id="5" name="Rectangle 4"/>
          <p:cNvSpPr/>
          <p:nvPr/>
        </p:nvSpPr>
        <p:spPr bwMode="auto">
          <a:xfrm>
            <a:off x="4433455" y="3581400"/>
            <a:ext cx="3810000" cy="2514600"/>
          </a:xfrm>
          <a:prstGeom prst="rect">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800" b="1" i="1" dirty="0" err="1"/>
              <a:t>Những</a:t>
            </a:r>
            <a:r>
              <a:rPr lang="en-US" sz="2800" b="1" i="1" dirty="0"/>
              <a:t> </a:t>
            </a:r>
            <a:r>
              <a:rPr lang="en-US" sz="2800" b="1" i="1" dirty="0" err="1"/>
              <a:t>nhận</a:t>
            </a:r>
            <a:r>
              <a:rPr lang="en-US" sz="2800" b="1" i="1" dirty="0"/>
              <a:t> </a:t>
            </a:r>
            <a:r>
              <a:rPr lang="en-US" sz="2800" b="1" i="1" dirty="0" err="1"/>
              <a:t>thức</a:t>
            </a:r>
            <a:r>
              <a:rPr lang="en-US" sz="2800" b="1" i="1" dirty="0"/>
              <a:t> </a:t>
            </a:r>
            <a:r>
              <a:rPr lang="en-US" sz="2800" b="1" i="1" dirty="0" err="1"/>
              <a:t>của</a:t>
            </a:r>
            <a:r>
              <a:rPr lang="en-US" sz="2800" b="1" i="1" dirty="0"/>
              <a:t> </a:t>
            </a:r>
            <a:r>
              <a:rPr lang="en-US" sz="2800" b="1" i="1" dirty="0" err="1"/>
              <a:t>các</a:t>
            </a:r>
            <a:r>
              <a:rPr lang="en-US" sz="2800" b="1" i="1" dirty="0"/>
              <a:t> </a:t>
            </a:r>
            <a:r>
              <a:rPr lang="en-US" sz="2800" b="1" i="1" dirty="0" err="1"/>
              <a:t>thành</a:t>
            </a:r>
            <a:r>
              <a:rPr lang="en-US" sz="2800" b="1" i="1" dirty="0"/>
              <a:t> </a:t>
            </a:r>
            <a:r>
              <a:rPr lang="en-US" sz="2800" b="1" i="1" dirty="0" err="1"/>
              <a:t>viên</a:t>
            </a:r>
            <a:r>
              <a:rPr lang="en-US" sz="2800" b="1" i="1" dirty="0"/>
              <a:t> </a:t>
            </a:r>
            <a:r>
              <a:rPr lang="en-US" sz="2800" b="1" i="1" dirty="0" err="1"/>
              <a:t>nhóm</a:t>
            </a:r>
            <a:r>
              <a:rPr lang="en-US" sz="2800" b="1" i="1" dirty="0"/>
              <a:t> </a:t>
            </a:r>
            <a:r>
              <a:rPr lang="en-US" sz="2800" b="1" i="1" dirty="0" err="1"/>
              <a:t>trở</a:t>
            </a:r>
            <a:r>
              <a:rPr lang="en-US" sz="2800" b="1" i="1" dirty="0"/>
              <a:t> </a:t>
            </a:r>
            <a:r>
              <a:rPr lang="en-US" sz="2800" b="1" i="1" dirty="0" err="1"/>
              <a:t>nên</a:t>
            </a:r>
            <a:r>
              <a:rPr lang="en-US" sz="2800" b="1" i="1" dirty="0"/>
              <a:t> </a:t>
            </a:r>
            <a:r>
              <a:rPr lang="en-US" sz="2800" b="1" i="1" dirty="0" err="1"/>
              <a:t>méo</a:t>
            </a:r>
            <a:r>
              <a:rPr lang="en-US" sz="2800" b="1" i="1" dirty="0"/>
              <a:t> </a:t>
            </a:r>
            <a:r>
              <a:rPr lang="en-US" sz="2800" b="1" i="1" dirty="0" err="1"/>
              <a:t>mó</a:t>
            </a:r>
            <a:r>
              <a:rPr lang="en-US" sz="2800" b="1" i="1" dirty="0"/>
              <a:t>.</a:t>
            </a:r>
            <a:endParaRPr kumimoji="0" lang="en-US" sz="2800" b="0" i="0" u="none" strike="noStrike" cap="none" normalizeH="0" baseline="0" dirty="0" smtClean="0">
              <a:ln>
                <a:noFill/>
              </a:ln>
              <a:solidFill>
                <a:schemeClr val="tx1"/>
              </a:solidFill>
              <a:effectLst/>
              <a:latin typeface="Times New Roman" charset="0"/>
            </a:endParaRPr>
          </a:p>
        </p:txBody>
      </p:sp>
      <p:sp>
        <p:nvSpPr>
          <p:cNvPr id="8" name="Rectangle 7"/>
          <p:cNvSpPr/>
          <p:nvPr/>
        </p:nvSpPr>
        <p:spPr bwMode="auto">
          <a:xfrm>
            <a:off x="658091" y="1295400"/>
            <a:ext cx="3810000" cy="225136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800" b="1" i="1" dirty="0" err="1"/>
              <a:t>Sự</a:t>
            </a:r>
            <a:r>
              <a:rPr lang="en-US" sz="2800" b="1" i="1" dirty="0"/>
              <a:t> </a:t>
            </a:r>
            <a:r>
              <a:rPr lang="en-US" sz="2800" b="1" i="1" dirty="0" err="1"/>
              <a:t>vững</a:t>
            </a:r>
            <a:r>
              <a:rPr lang="en-US" sz="2800" b="1" i="1" dirty="0"/>
              <a:t> </a:t>
            </a:r>
            <a:r>
              <a:rPr lang="en-US" sz="2800" b="1" i="1" dirty="0" err="1"/>
              <a:t>chắc</a:t>
            </a:r>
            <a:r>
              <a:rPr lang="en-US" sz="2800" b="1" i="1" dirty="0"/>
              <a:t> </a:t>
            </a:r>
            <a:r>
              <a:rPr lang="en-US" sz="2800" b="1" i="1" dirty="0" err="1"/>
              <a:t>tăng</a:t>
            </a:r>
            <a:r>
              <a:rPr lang="en-US" sz="2800" b="1" i="1" dirty="0"/>
              <a:t> </a:t>
            </a:r>
            <a:r>
              <a:rPr lang="en-US" sz="2800" b="1" i="1" dirty="0" err="1"/>
              <a:t>lên</a:t>
            </a:r>
            <a:r>
              <a:rPr lang="en-US" sz="2800" b="1" i="1" dirty="0"/>
              <a:t>.</a:t>
            </a:r>
            <a:endParaRPr kumimoji="0" lang="en-US" sz="2800" b="0" i="0" u="none" strike="noStrike" cap="none" normalizeH="0" baseline="0" dirty="0" smtClean="0">
              <a:ln>
                <a:noFill/>
              </a:ln>
              <a:solidFill>
                <a:schemeClr val="tx1"/>
              </a:solidFill>
              <a:effectLst/>
              <a:latin typeface="Times New Roman" charset="0"/>
            </a:endParaRPr>
          </a:p>
        </p:txBody>
      </p:sp>
      <p:sp>
        <p:nvSpPr>
          <p:cNvPr id="9" name="Rectangle 8"/>
          <p:cNvSpPr/>
          <p:nvPr/>
        </p:nvSpPr>
        <p:spPr bwMode="auto">
          <a:xfrm>
            <a:off x="658091" y="3581400"/>
            <a:ext cx="3810000" cy="2514600"/>
          </a:xfrm>
          <a:prstGeom prst="rect">
            <a:avLst/>
          </a:prstGeom>
          <a:solidFill>
            <a:srgbClr val="00B0F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800" b="1" i="1" dirty="0" err="1"/>
              <a:t>Độc</a:t>
            </a:r>
            <a:r>
              <a:rPr lang="en-US" sz="2800" b="1" i="1" dirty="0"/>
              <a:t> </a:t>
            </a:r>
            <a:r>
              <a:rPr lang="en-US" sz="2800" b="1" i="1" dirty="0" err="1"/>
              <a:t>đoán</a:t>
            </a:r>
            <a:r>
              <a:rPr lang="en-US" sz="2800" b="1" i="1" dirty="0"/>
              <a:t> </a:t>
            </a:r>
            <a:r>
              <a:rPr lang="en-US" sz="2800" b="1" i="1" dirty="0" err="1"/>
              <a:t>tăng</a:t>
            </a:r>
            <a:r>
              <a:rPr lang="en-US" sz="2800" b="1" i="1" dirty="0"/>
              <a:t> </a:t>
            </a:r>
            <a:r>
              <a:rPr lang="en-US" sz="2800" b="1" i="1" dirty="0" err="1"/>
              <a:t>lên</a:t>
            </a:r>
            <a:r>
              <a:rPr lang="en-US" sz="2800" b="1" i="1" dirty="0"/>
              <a:t> </a:t>
            </a:r>
            <a:r>
              <a:rPr lang="en-US" sz="2800" b="1" i="1" dirty="0" err="1"/>
              <a:t>trong</a:t>
            </a:r>
            <a:r>
              <a:rPr lang="en-US" sz="2800" b="1" i="1" dirty="0"/>
              <a:t> </a:t>
            </a:r>
            <a:r>
              <a:rPr lang="en-US" sz="2800" b="1" i="1" dirty="0" err="1"/>
              <a:t>lãnh</a:t>
            </a:r>
            <a:r>
              <a:rPr lang="en-US" sz="2800" b="1" i="1" dirty="0"/>
              <a:t> </a:t>
            </a:r>
            <a:r>
              <a:rPr lang="en-US" sz="2800" b="1" i="1" dirty="0" err="1"/>
              <a:t>đạo</a:t>
            </a:r>
            <a:r>
              <a:rPr lang="en-US" sz="2800" b="1" i="1" dirty="0"/>
              <a:t>.</a:t>
            </a:r>
            <a:endParaRPr kumimoji="0" lang="en-US" sz="2800" b="0" i="0" u="none" strike="noStrike" cap="none" normalizeH="0" baseline="0" dirty="0" smtClean="0">
              <a:ln>
                <a:noFill/>
              </a:ln>
              <a:solidFill>
                <a:schemeClr val="tx1"/>
              </a:solidFill>
              <a:effectLst/>
              <a:latin typeface="Times New Roman" charset="0"/>
            </a:endParaRPr>
          </a:p>
        </p:txBody>
      </p:sp>
      <p:sp>
        <p:nvSpPr>
          <p:cNvPr id="10" name="6-Point Star 9"/>
          <p:cNvSpPr/>
          <p:nvPr/>
        </p:nvSpPr>
        <p:spPr bwMode="auto">
          <a:xfrm>
            <a:off x="658091" y="762000"/>
            <a:ext cx="3380509" cy="1143000"/>
          </a:xfrm>
          <a:prstGeom prst="star6">
            <a:avLst>
              <a:gd name="adj" fmla="val 36141"/>
              <a:gd name="hf" fmla="val 115470"/>
            </a:avLst>
          </a:prstGeom>
          <a:solidFill>
            <a:schemeClr val="bg2">
              <a:lumMod val="50000"/>
            </a:scheme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1" i="1" u="none" strike="noStrike" cap="none" normalizeH="0" baseline="0" dirty="0" err="1" smtClean="0">
                <a:ln>
                  <a:noFill/>
                </a:ln>
                <a:solidFill>
                  <a:srgbClr val="0070C0"/>
                </a:solidFill>
                <a:effectLst/>
                <a:latin typeface="Times New Roman" charset="0"/>
              </a:rPr>
              <a:t>Giữa</a:t>
            </a:r>
            <a:r>
              <a:rPr kumimoji="0" lang="en-US" sz="2800" b="1" i="1" u="none" strike="noStrike" cap="none" normalizeH="0" dirty="0" smtClean="0">
                <a:ln>
                  <a:noFill/>
                </a:ln>
                <a:solidFill>
                  <a:srgbClr val="0070C0"/>
                </a:solidFill>
                <a:effectLst/>
                <a:latin typeface="Times New Roman" charset="0"/>
              </a:rPr>
              <a:t> </a:t>
            </a:r>
            <a:r>
              <a:rPr kumimoji="0" lang="en-US" sz="2800" b="1" i="1" u="none" strike="noStrike" cap="none" normalizeH="0" dirty="0" err="1" smtClean="0">
                <a:ln>
                  <a:noFill/>
                </a:ln>
                <a:solidFill>
                  <a:srgbClr val="0070C0"/>
                </a:solidFill>
                <a:effectLst/>
                <a:latin typeface="Times New Roman" charset="0"/>
              </a:rPr>
              <a:t>một</a:t>
            </a:r>
            <a:r>
              <a:rPr kumimoji="0" lang="en-US" sz="2800" b="1" i="1" u="none" strike="noStrike" cap="none" normalizeH="0" dirty="0" smtClean="0">
                <a:ln>
                  <a:noFill/>
                </a:ln>
                <a:solidFill>
                  <a:srgbClr val="0070C0"/>
                </a:solidFill>
                <a:effectLst/>
                <a:latin typeface="Times New Roman" charset="0"/>
              </a:rPr>
              <a:t> </a:t>
            </a:r>
            <a:r>
              <a:rPr kumimoji="0" lang="en-US" sz="2800" b="1" i="1" u="none" strike="noStrike" cap="none" normalizeH="0" dirty="0" err="1" smtClean="0">
                <a:ln>
                  <a:noFill/>
                </a:ln>
                <a:solidFill>
                  <a:srgbClr val="0070C0"/>
                </a:solidFill>
                <a:effectLst/>
                <a:latin typeface="Times New Roman" charset="0"/>
              </a:rPr>
              <a:t>nhóm</a:t>
            </a:r>
            <a:endParaRPr kumimoji="0" lang="en-US" sz="2800" b="1" i="1" u="none" strike="noStrike" cap="none" normalizeH="0" baseline="0" dirty="0" smtClean="0">
              <a:ln>
                <a:noFill/>
              </a:ln>
              <a:solidFill>
                <a:srgbClr val="0070C0"/>
              </a:solidFill>
              <a:effectLst/>
              <a:latin typeface="Times New Roman" charset="0"/>
            </a:endParaRPr>
          </a:p>
        </p:txBody>
      </p:sp>
    </p:spTree>
    <p:extLst>
      <p:ext uri="{BB962C8B-B14F-4D97-AF65-F5344CB8AC3E}">
        <p14:creationId xmlns:p14="http://schemas.microsoft.com/office/powerpoint/2010/main" val="17290154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endParaRPr lang="en-US" sz="2800" b="0" dirty="0"/>
          </a:p>
        </p:txBody>
      </p:sp>
      <p:sp>
        <p:nvSpPr>
          <p:cNvPr id="3" name="Content Placeholder 2"/>
          <p:cNvSpPr>
            <a:spLocks noGrp="1"/>
          </p:cNvSpPr>
          <p:nvPr>
            <p:ph idx="1"/>
          </p:nvPr>
        </p:nvSpPr>
        <p:spPr/>
        <p:txBody>
          <a:bodyPr anchor="ctr"/>
          <a:lstStyle/>
          <a:p>
            <a:pPr algn="ctr"/>
            <a:r>
              <a:rPr lang="en-US" sz="2800" dirty="0" err="1" smtClean="0"/>
              <a:t>aa</a:t>
            </a:r>
            <a:endParaRPr lang="en-US" sz="2800" dirty="0"/>
          </a:p>
        </p:txBody>
      </p:sp>
      <p:sp>
        <p:nvSpPr>
          <p:cNvPr id="4" name="7-Point Star 3"/>
          <p:cNvSpPr/>
          <p:nvPr/>
        </p:nvSpPr>
        <p:spPr bwMode="auto">
          <a:xfrm>
            <a:off x="3124200" y="1600200"/>
            <a:ext cx="2438400" cy="2590800"/>
          </a:xfrm>
          <a:prstGeom prst="star7">
            <a:avLst/>
          </a:prstGeom>
          <a:solidFill>
            <a:srgbClr val="00206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1" u="none" strike="noStrike" cap="none" normalizeH="0" baseline="0" dirty="0" err="1" smtClean="0">
                <a:ln>
                  <a:noFill/>
                </a:ln>
                <a:solidFill>
                  <a:schemeClr val="tx1"/>
                </a:solidFill>
                <a:effectLst/>
                <a:latin typeface="Times New Roman" charset="0"/>
              </a:rPr>
              <a:t>Giữa</a:t>
            </a:r>
            <a:r>
              <a:rPr kumimoji="0" lang="en-US" sz="2800" b="1" u="none" strike="noStrike" cap="none" normalizeH="0" dirty="0" smtClean="0">
                <a:ln>
                  <a:noFill/>
                </a:ln>
                <a:solidFill>
                  <a:schemeClr val="tx1"/>
                </a:solidFill>
                <a:effectLst/>
                <a:latin typeface="Times New Roman" charset="0"/>
              </a:rPr>
              <a:t> </a:t>
            </a:r>
            <a:r>
              <a:rPr kumimoji="0" lang="en-US" sz="2800" b="1" u="none" strike="noStrike" cap="none" normalizeH="0" dirty="0" err="1" smtClean="0">
                <a:ln>
                  <a:noFill/>
                </a:ln>
                <a:solidFill>
                  <a:schemeClr val="tx1"/>
                </a:solidFill>
                <a:effectLst/>
                <a:latin typeface="Times New Roman" charset="0"/>
              </a:rPr>
              <a:t>các</a:t>
            </a:r>
            <a:r>
              <a:rPr kumimoji="0" lang="en-US" sz="2800" b="1" u="none" strike="noStrike" cap="none" normalizeH="0" dirty="0" smtClean="0">
                <a:ln>
                  <a:noFill/>
                </a:ln>
                <a:solidFill>
                  <a:schemeClr val="tx1"/>
                </a:solidFill>
                <a:effectLst/>
                <a:latin typeface="Times New Roman" charset="0"/>
              </a:rPr>
              <a:t> </a:t>
            </a:r>
            <a:r>
              <a:rPr kumimoji="0" lang="en-US" sz="2800" b="1" u="none" strike="noStrike" cap="none" normalizeH="0" dirty="0" err="1" smtClean="0">
                <a:ln>
                  <a:noFill/>
                </a:ln>
                <a:solidFill>
                  <a:schemeClr val="tx1"/>
                </a:solidFill>
                <a:effectLst/>
                <a:latin typeface="Times New Roman" charset="0"/>
              </a:rPr>
              <a:t>nhóm</a:t>
            </a:r>
            <a:endParaRPr kumimoji="0" lang="en-US" sz="2800" b="1" u="none" strike="noStrike" cap="none" normalizeH="0" baseline="0" dirty="0" smtClean="0">
              <a:ln>
                <a:noFill/>
              </a:ln>
              <a:solidFill>
                <a:schemeClr val="tx1"/>
              </a:solidFill>
              <a:effectLst/>
              <a:latin typeface="Times New Roman" charset="0"/>
            </a:endParaRPr>
          </a:p>
        </p:txBody>
      </p:sp>
      <p:sp>
        <p:nvSpPr>
          <p:cNvPr id="5" name="Cloud Callout 4"/>
          <p:cNvSpPr/>
          <p:nvPr/>
        </p:nvSpPr>
        <p:spPr bwMode="auto">
          <a:xfrm>
            <a:off x="6324600" y="685800"/>
            <a:ext cx="2286000" cy="2743200"/>
          </a:xfrm>
          <a:prstGeom prst="cloudCallout">
            <a:avLst>
              <a:gd name="adj1" fmla="val -85378"/>
              <a:gd name="adj2" fmla="val 35227"/>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800" b="1" dirty="0" err="1"/>
              <a:t>Sự</a:t>
            </a:r>
            <a:r>
              <a:rPr lang="en-US" sz="2800" b="1" dirty="0"/>
              <a:t> </a:t>
            </a:r>
            <a:r>
              <a:rPr lang="en-US" sz="2800" b="1" dirty="0" err="1"/>
              <a:t>khái</a:t>
            </a:r>
            <a:r>
              <a:rPr lang="en-US" sz="2800" b="1" dirty="0"/>
              <a:t> </a:t>
            </a:r>
            <a:r>
              <a:rPr lang="en-US" sz="2800" b="1" dirty="0" err="1"/>
              <a:t>quát</a:t>
            </a:r>
            <a:r>
              <a:rPr lang="en-US" sz="2800" b="1" dirty="0"/>
              <a:t> </a:t>
            </a:r>
            <a:r>
              <a:rPr lang="en-US" sz="2800" b="1" dirty="0" err="1"/>
              <a:t>hoá</a:t>
            </a:r>
            <a:r>
              <a:rPr lang="en-US" sz="2800" b="1" dirty="0"/>
              <a:t> </a:t>
            </a:r>
            <a:r>
              <a:rPr lang="en-US" sz="2800" b="1" dirty="0" err="1"/>
              <a:t>tiêu</a:t>
            </a:r>
            <a:r>
              <a:rPr lang="en-US" sz="2800" b="1" dirty="0"/>
              <a:t> </a:t>
            </a:r>
            <a:r>
              <a:rPr lang="en-US" sz="2800" b="1" dirty="0" err="1"/>
              <a:t>cực</a:t>
            </a:r>
            <a:endParaRPr kumimoji="0" lang="en-US" sz="2800" b="1" u="none" strike="noStrike" cap="none" normalizeH="0" baseline="0" dirty="0" smtClean="0">
              <a:ln>
                <a:noFill/>
              </a:ln>
              <a:solidFill>
                <a:schemeClr val="tx1"/>
              </a:solidFill>
              <a:effectLst/>
              <a:latin typeface="Times New Roman" charset="0"/>
            </a:endParaRPr>
          </a:p>
        </p:txBody>
      </p:sp>
      <p:sp>
        <p:nvSpPr>
          <p:cNvPr id="6" name="Cloud Callout 5"/>
          <p:cNvSpPr/>
          <p:nvPr/>
        </p:nvSpPr>
        <p:spPr bwMode="auto">
          <a:xfrm>
            <a:off x="457200" y="540327"/>
            <a:ext cx="2286000" cy="2743200"/>
          </a:xfrm>
          <a:prstGeom prst="cloudCallout">
            <a:avLst>
              <a:gd name="adj1" fmla="val 74622"/>
              <a:gd name="adj2" fmla="val 52652"/>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800" b="1" dirty="0" err="1"/>
              <a:t>Thông</a:t>
            </a:r>
            <a:r>
              <a:rPr lang="en-US" sz="2800" b="1" dirty="0"/>
              <a:t> tin </a:t>
            </a:r>
            <a:r>
              <a:rPr lang="en-US" sz="2800" b="1" dirty="0" err="1"/>
              <a:t>giảm</a:t>
            </a:r>
            <a:endParaRPr kumimoji="0" lang="en-US" sz="2800" b="1" u="none" strike="noStrike" cap="none" normalizeH="0" baseline="0" dirty="0" smtClean="0">
              <a:ln>
                <a:noFill/>
              </a:ln>
              <a:solidFill>
                <a:schemeClr val="tx1"/>
              </a:solidFill>
              <a:effectLst/>
              <a:latin typeface="Times New Roman" charset="0"/>
            </a:endParaRPr>
          </a:p>
        </p:txBody>
      </p:sp>
      <p:sp>
        <p:nvSpPr>
          <p:cNvPr id="7" name="Cloud Callout 6"/>
          <p:cNvSpPr/>
          <p:nvPr/>
        </p:nvSpPr>
        <p:spPr bwMode="auto">
          <a:xfrm>
            <a:off x="588818" y="3886200"/>
            <a:ext cx="2286000" cy="2743200"/>
          </a:xfrm>
          <a:prstGeom prst="cloudCallout">
            <a:avLst>
              <a:gd name="adj1" fmla="val 83713"/>
              <a:gd name="adj2" fmla="val -35985"/>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800" b="1" dirty="0" err="1"/>
              <a:t>Nhận</a:t>
            </a:r>
            <a:r>
              <a:rPr lang="en-US" sz="2800" b="1" dirty="0"/>
              <a:t> </a:t>
            </a:r>
            <a:r>
              <a:rPr lang="en-US" sz="2800" b="1" dirty="0" err="1"/>
              <a:t>thức</a:t>
            </a:r>
            <a:r>
              <a:rPr lang="en-US" sz="2800" b="1" dirty="0"/>
              <a:t> </a:t>
            </a:r>
            <a:r>
              <a:rPr lang="en-US" sz="2800" b="1" dirty="0" err="1"/>
              <a:t>bị</a:t>
            </a:r>
            <a:r>
              <a:rPr lang="en-US" sz="2800" b="1" dirty="0"/>
              <a:t> </a:t>
            </a:r>
            <a:r>
              <a:rPr lang="en-US" sz="2800" b="1" dirty="0" err="1"/>
              <a:t>bóp</a:t>
            </a:r>
            <a:r>
              <a:rPr lang="en-US" sz="2800" b="1" dirty="0"/>
              <a:t> </a:t>
            </a:r>
            <a:r>
              <a:rPr lang="en-US" sz="2800" b="1" dirty="0" err="1"/>
              <a:t>méo</a:t>
            </a:r>
            <a:endParaRPr kumimoji="0" lang="en-US" sz="2800" b="1" u="none" strike="noStrike" cap="none" normalizeH="0" baseline="0" dirty="0" smtClean="0">
              <a:ln>
                <a:noFill/>
              </a:ln>
              <a:solidFill>
                <a:schemeClr val="tx1"/>
              </a:solidFill>
              <a:effectLst/>
              <a:latin typeface="Times New Roman" charset="0"/>
            </a:endParaRPr>
          </a:p>
        </p:txBody>
      </p:sp>
    </p:spTree>
    <p:extLst>
      <p:ext uri="{BB962C8B-B14F-4D97-AF65-F5344CB8AC3E}">
        <p14:creationId xmlns:p14="http://schemas.microsoft.com/office/powerpoint/2010/main" val="22301539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609600"/>
            <a:ext cx="8305800" cy="3970318"/>
          </a:xfrm>
          <a:prstGeom prst="rect">
            <a:avLst/>
          </a:prstGeom>
        </p:spPr>
        <p:txBody>
          <a:bodyPr wrap="square">
            <a:spAutoFit/>
          </a:bodyPr>
          <a:lstStyle/>
          <a:p>
            <a:pPr marL="457200" indent="-457200">
              <a:buFont typeface="Arial" pitchFamily="34" charset="0"/>
              <a:buChar char="•"/>
            </a:pPr>
            <a:r>
              <a:rPr lang="en-US" sz="2800" dirty="0" err="1"/>
              <a:t>Chọn</a:t>
            </a:r>
            <a:r>
              <a:rPr lang="en-US" sz="2800" dirty="0"/>
              <a:t> </a:t>
            </a:r>
            <a:r>
              <a:rPr lang="en-US" sz="2800" dirty="0" err="1"/>
              <a:t>biện</a:t>
            </a:r>
            <a:r>
              <a:rPr lang="en-US" sz="2800" dirty="0"/>
              <a:t> </a:t>
            </a:r>
            <a:r>
              <a:rPr lang="en-US" sz="2800" dirty="0" err="1"/>
              <a:t>pháp</a:t>
            </a:r>
            <a:r>
              <a:rPr lang="en-US" sz="2800" dirty="0"/>
              <a:t> </a:t>
            </a:r>
            <a:r>
              <a:rPr lang="en-US" sz="2800" dirty="0" err="1"/>
              <a:t>giải</a:t>
            </a:r>
            <a:r>
              <a:rPr lang="en-US" sz="2800" dirty="0"/>
              <a:t> </a:t>
            </a:r>
            <a:r>
              <a:rPr lang="en-US" sz="2800" dirty="0" err="1"/>
              <a:t>quyết</a:t>
            </a:r>
            <a:r>
              <a:rPr lang="en-US" sz="2800" dirty="0"/>
              <a:t> </a:t>
            </a:r>
            <a:r>
              <a:rPr lang="en-US" sz="2800" dirty="0" err="1"/>
              <a:t>mâu</a:t>
            </a:r>
            <a:r>
              <a:rPr lang="en-US" sz="2800" dirty="0"/>
              <a:t> </a:t>
            </a:r>
            <a:r>
              <a:rPr lang="en-US" sz="2800" dirty="0" err="1"/>
              <a:t>thuẫn</a:t>
            </a:r>
            <a:r>
              <a:rPr lang="en-US" sz="2800" dirty="0"/>
              <a:t> </a:t>
            </a:r>
            <a:r>
              <a:rPr lang="en-US" sz="2800" dirty="0" err="1"/>
              <a:t>xung</a:t>
            </a:r>
            <a:r>
              <a:rPr lang="en-US" sz="2800" dirty="0"/>
              <a:t> </a:t>
            </a:r>
            <a:r>
              <a:rPr lang="en-US" sz="2800" dirty="0" err="1"/>
              <a:t>đột</a:t>
            </a:r>
            <a:r>
              <a:rPr lang="en-US" sz="2800" dirty="0"/>
              <a:t> </a:t>
            </a:r>
            <a:r>
              <a:rPr lang="en-US" sz="2800" dirty="0" err="1"/>
              <a:t>phải</a:t>
            </a:r>
            <a:r>
              <a:rPr lang="en-US" sz="2800" dirty="0"/>
              <a:t> </a:t>
            </a:r>
            <a:r>
              <a:rPr lang="en-US" sz="2800" dirty="0" err="1"/>
              <a:t>phù</a:t>
            </a:r>
            <a:r>
              <a:rPr lang="en-US" sz="2800" dirty="0"/>
              <a:t> </a:t>
            </a:r>
            <a:r>
              <a:rPr lang="en-US" sz="2800" dirty="0" err="1"/>
              <a:t>hợp</a:t>
            </a:r>
            <a:r>
              <a:rPr lang="en-US" sz="2800" dirty="0"/>
              <a:t> </a:t>
            </a:r>
            <a:r>
              <a:rPr lang="en-US" sz="2800" dirty="0" err="1"/>
              <a:t>với</a:t>
            </a:r>
            <a:r>
              <a:rPr lang="en-US" sz="2800" dirty="0"/>
              <a:t> </a:t>
            </a:r>
            <a:r>
              <a:rPr lang="en-US" sz="2800" dirty="0" err="1"/>
              <a:t>nguyên</a:t>
            </a:r>
            <a:r>
              <a:rPr lang="en-US" sz="2800" dirty="0"/>
              <a:t> </a:t>
            </a:r>
            <a:r>
              <a:rPr lang="en-US" sz="2800" dirty="0" err="1"/>
              <a:t>nhân</a:t>
            </a:r>
            <a:r>
              <a:rPr lang="en-US" sz="2800" dirty="0"/>
              <a:t>. </a:t>
            </a:r>
            <a:endParaRPr lang="en-US" sz="2800" dirty="0" smtClean="0"/>
          </a:p>
          <a:p>
            <a:pPr marL="457200" indent="-457200">
              <a:buFont typeface="Arial" pitchFamily="34" charset="0"/>
              <a:buChar char="•"/>
            </a:pPr>
            <a:r>
              <a:rPr lang="en-US" sz="2800" dirty="0" err="1" smtClean="0"/>
              <a:t>Về</a:t>
            </a:r>
            <a:r>
              <a:rPr lang="en-US" sz="2800" dirty="0" smtClean="0"/>
              <a:t> </a:t>
            </a:r>
            <a:r>
              <a:rPr lang="en-US" sz="2800" dirty="0" err="1"/>
              <a:t>phương</a:t>
            </a:r>
            <a:r>
              <a:rPr lang="en-US" sz="2800" dirty="0"/>
              <a:t> </a:t>
            </a:r>
            <a:r>
              <a:rPr lang="en-US" sz="2800" dirty="0" err="1"/>
              <a:t>hướng</a:t>
            </a:r>
            <a:r>
              <a:rPr lang="en-US" sz="2800" dirty="0"/>
              <a:t> </a:t>
            </a:r>
            <a:r>
              <a:rPr lang="en-US" sz="2800" dirty="0" err="1"/>
              <a:t>giải</a:t>
            </a:r>
            <a:r>
              <a:rPr lang="en-US" sz="2800" dirty="0"/>
              <a:t> </a:t>
            </a:r>
            <a:r>
              <a:rPr lang="en-US" sz="2800" dirty="0" err="1" smtClean="0"/>
              <a:t>quyết</a:t>
            </a:r>
            <a:r>
              <a:rPr lang="en-US" sz="2800" dirty="0" smtClean="0"/>
              <a:t>: </a:t>
            </a:r>
            <a:r>
              <a:rPr lang="en-US" sz="2800" dirty="0" err="1" smtClean="0"/>
              <a:t>Cần</a:t>
            </a:r>
            <a:r>
              <a:rPr lang="en-US" sz="2800" dirty="0" smtClean="0"/>
              <a:t> </a:t>
            </a:r>
            <a:r>
              <a:rPr lang="en-US" sz="2800" dirty="0" err="1"/>
              <a:t>xác</a:t>
            </a:r>
            <a:r>
              <a:rPr lang="en-US" sz="2800" dirty="0"/>
              <a:t> </a:t>
            </a:r>
            <a:r>
              <a:rPr lang="en-US" sz="2800" dirty="0" err="1"/>
              <a:t>lập</a:t>
            </a:r>
            <a:r>
              <a:rPr lang="en-US" sz="2800" dirty="0"/>
              <a:t> </a:t>
            </a:r>
            <a:r>
              <a:rPr lang="en-US" sz="2800" dirty="0" err="1"/>
              <a:t>các</a:t>
            </a:r>
            <a:r>
              <a:rPr lang="en-US" sz="2800" dirty="0"/>
              <a:t> </a:t>
            </a:r>
            <a:r>
              <a:rPr lang="en-US" sz="2800" dirty="0" err="1"/>
              <a:t>mâu</a:t>
            </a:r>
            <a:r>
              <a:rPr lang="en-US" sz="2800" dirty="0"/>
              <a:t> </a:t>
            </a:r>
            <a:r>
              <a:rPr lang="en-US" sz="2800" dirty="0" err="1"/>
              <a:t>thuẫn</a:t>
            </a:r>
            <a:r>
              <a:rPr lang="en-US" sz="2800" dirty="0"/>
              <a:t> </a:t>
            </a:r>
            <a:r>
              <a:rPr lang="en-US" sz="2800" dirty="0" err="1"/>
              <a:t>mang</a:t>
            </a:r>
            <a:r>
              <a:rPr lang="en-US" sz="2800" dirty="0"/>
              <a:t> </a:t>
            </a:r>
            <a:r>
              <a:rPr lang="en-US" sz="2800" dirty="0" err="1"/>
              <a:t>tính</a:t>
            </a:r>
            <a:r>
              <a:rPr lang="en-US" sz="2800" dirty="0"/>
              <a:t> </a:t>
            </a:r>
            <a:r>
              <a:rPr lang="en-US" sz="2800" dirty="0" err="1"/>
              <a:t>chất</a:t>
            </a:r>
            <a:r>
              <a:rPr lang="en-US" sz="2800" dirty="0"/>
              <a:t> </a:t>
            </a:r>
            <a:r>
              <a:rPr lang="en-US" sz="2800" dirty="0" err="1"/>
              <a:t>chủ</a:t>
            </a:r>
            <a:r>
              <a:rPr lang="en-US" sz="2800" dirty="0"/>
              <a:t> </a:t>
            </a:r>
            <a:r>
              <a:rPr lang="en-US" sz="2800" dirty="0" err="1"/>
              <a:t>thể</a:t>
            </a:r>
            <a:r>
              <a:rPr lang="en-US" sz="2800" dirty="0"/>
              <a:t>- </a:t>
            </a:r>
            <a:r>
              <a:rPr lang="en-US" sz="2800" dirty="0" err="1"/>
              <a:t>đối</a:t>
            </a:r>
            <a:r>
              <a:rPr lang="en-US" sz="2800" dirty="0"/>
              <a:t> </a:t>
            </a:r>
            <a:r>
              <a:rPr lang="en-US" sz="2800" dirty="0" err="1"/>
              <a:t>tượng</a:t>
            </a:r>
            <a:r>
              <a:rPr lang="en-US" sz="2800" dirty="0"/>
              <a:t> </a:t>
            </a:r>
            <a:r>
              <a:rPr lang="en-US" sz="2800" dirty="0" err="1" smtClean="0"/>
              <a:t>tốt</a:t>
            </a:r>
            <a:r>
              <a:rPr lang="en-US" sz="2800" dirty="0" smtClean="0"/>
              <a:t> </a:t>
            </a:r>
            <a:r>
              <a:rPr lang="en-US" sz="2800" dirty="0" err="1" smtClean="0"/>
              <a:t>hơn</a:t>
            </a:r>
            <a:r>
              <a:rPr lang="en-US" sz="2800" dirty="0" smtClean="0"/>
              <a:t> </a:t>
            </a:r>
            <a:r>
              <a:rPr lang="en-US" sz="2800" dirty="0" err="1" smtClean="0"/>
              <a:t>chủ</a:t>
            </a:r>
            <a:r>
              <a:rPr lang="en-US" sz="2800" dirty="0" smtClean="0"/>
              <a:t> </a:t>
            </a:r>
            <a:r>
              <a:rPr lang="en-US" sz="2800" dirty="0" err="1"/>
              <a:t>thể</a:t>
            </a:r>
            <a:r>
              <a:rPr lang="en-US" sz="2800" dirty="0"/>
              <a:t>- </a:t>
            </a:r>
            <a:r>
              <a:rPr lang="en-US" sz="2800" dirty="0" err="1"/>
              <a:t>chủ</a:t>
            </a:r>
            <a:r>
              <a:rPr lang="en-US" sz="2800" dirty="0"/>
              <a:t> </a:t>
            </a:r>
            <a:r>
              <a:rPr lang="en-US" sz="2800" dirty="0" err="1"/>
              <a:t>thể</a:t>
            </a:r>
            <a:r>
              <a:rPr lang="en-US" sz="2800" dirty="0"/>
              <a:t>.</a:t>
            </a:r>
          </a:p>
          <a:p>
            <a:pPr marL="457200" indent="-457200">
              <a:buFont typeface="Arial" pitchFamily="34" charset="0"/>
              <a:buChar char="•"/>
            </a:pPr>
            <a:r>
              <a:rPr lang="en-US" sz="2800" dirty="0"/>
              <a:t>Do </a:t>
            </a:r>
            <a:r>
              <a:rPr lang="en-US" sz="2800" dirty="0" err="1"/>
              <a:t>xung</a:t>
            </a:r>
            <a:r>
              <a:rPr lang="en-US" sz="2800" dirty="0"/>
              <a:t> </a:t>
            </a:r>
            <a:r>
              <a:rPr lang="en-US" sz="2800" dirty="0" err="1"/>
              <a:t>đột</a:t>
            </a:r>
            <a:r>
              <a:rPr lang="en-US" sz="2800" dirty="0"/>
              <a:t> </a:t>
            </a:r>
            <a:r>
              <a:rPr lang="en-US" sz="2800" dirty="0" err="1"/>
              <a:t>là</a:t>
            </a:r>
            <a:r>
              <a:rPr lang="en-US" sz="2800" dirty="0"/>
              <a:t> </a:t>
            </a:r>
            <a:r>
              <a:rPr lang="en-US" sz="2800" dirty="0" err="1"/>
              <a:t>tự</a:t>
            </a:r>
            <a:r>
              <a:rPr lang="en-US" sz="2800" dirty="0"/>
              <a:t> </a:t>
            </a:r>
            <a:r>
              <a:rPr lang="en-US" sz="2800" dirty="0" err="1"/>
              <a:t>nhiên</a:t>
            </a:r>
            <a:r>
              <a:rPr lang="en-US" sz="2800" dirty="0"/>
              <a:t> </a:t>
            </a:r>
            <a:r>
              <a:rPr lang="en-US" sz="2800" dirty="0" err="1"/>
              <a:t>trong</a:t>
            </a:r>
            <a:r>
              <a:rPr lang="en-US" sz="2800" dirty="0"/>
              <a:t> </a:t>
            </a:r>
            <a:r>
              <a:rPr lang="en-US" sz="2800" dirty="0" err="1"/>
              <a:t>các</a:t>
            </a:r>
            <a:r>
              <a:rPr lang="en-US" sz="2800" dirty="0"/>
              <a:t> </a:t>
            </a:r>
            <a:r>
              <a:rPr lang="en-US" sz="2800" dirty="0" err="1"/>
              <a:t>tổ</a:t>
            </a:r>
            <a:r>
              <a:rPr lang="en-US" sz="2800" dirty="0"/>
              <a:t> </a:t>
            </a:r>
            <a:r>
              <a:rPr lang="en-US" sz="2800" dirty="0" err="1"/>
              <a:t>chức</a:t>
            </a:r>
            <a:r>
              <a:rPr lang="en-US" sz="2800" dirty="0"/>
              <a:t> </a:t>
            </a:r>
            <a:r>
              <a:rPr lang="en-US" sz="2800" dirty="0" err="1"/>
              <a:t>phức</a:t>
            </a:r>
            <a:r>
              <a:rPr lang="en-US" sz="2800" dirty="0"/>
              <a:t> </a:t>
            </a:r>
            <a:r>
              <a:rPr lang="en-US" sz="2800" dirty="0" err="1"/>
              <a:t>tạp</a:t>
            </a:r>
            <a:r>
              <a:rPr lang="en-US" sz="2800" dirty="0"/>
              <a:t>, </a:t>
            </a:r>
            <a:r>
              <a:rPr lang="en-US" sz="2800" dirty="0" err="1" smtClean="0"/>
              <a:t>cần</a:t>
            </a:r>
            <a:r>
              <a:rPr lang="en-US" sz="2800" dirty="0" smtClean="0"/>
              <a:t> </a:t>
            </a:r>
            <a:r>
              <a:rPr lang="en-US" sz="2800" dirty="0" err="1" smtClean="0"/>
              <a:t>giãi</a:t>
            </a:r>
            <a:r>
              <a:rPr lang="en-US" sz="2800" dirty="0" smtClean="0"/>
              <a:t> </a:t>
            </a:r>
            <a:r>
              <a:rPr lang="en-US" sz="2800" dirty="0" err="1" smtClean="0"/>
              <a:t>quyết</a:t>
            </a:r>
            <a:r>
              <a:rPr lang="en-US" sz="2800" dirty="0" smtClean="0"/>
              <a:t> </a:t>
            </a:r>
            <a:r>
              <a:rPr lang="en-US" sz="2800" dirty="0" err="1" smtClean="0"/>
              <a:t>trước</a:t>
            </a:r>
            <a:r>
              <a:rPr lang="en-US" sz="2800" dirty="0" smtClean="0"/>
              <a:t> </a:t>
            </a:r>
            <a:r>
              <a:rPr lang="en-US" sz="2800" dirty="0" err="1" smtClean="0"/>
              <a:t>khi</a:t>
            </a:r>
            <a:r>
              <a:rPr lang="en-US" sz="2800" dirty="0" smtClean="0"/>
              <a:t> </a:t>
            </a:r>
            <a:r>
              <a:rPr lang="en-US" sz="2800" dirty="0" err="1" smtClean="0"/>
              <a:t>nó</a:t>
            </a:r>
            <a:r>
              <a:rPr lang="en-US" sz="2800" dirty="0" smtClean="0"/>
              <a:t> </a:t>
            </a:r>
            <a:r>
              <a:rPr lang="en-US" sz="2800" dirty="0" err="1" smtClean="0"/>
              <a:t>tàn</a:t>
            </a:r>
            <a:r>
              <a:rPr lang="en-US" sz="2800" dirty="0" smtClean="0"/>
              <a:t> </a:t>
            </a:r>
            <a:r>
              <a:rPr lang="en-US" sz="2800" dirty="0" err="1" smtClean="0"/>
              <a:t>phá</a:t>
            </a:r>
            <a:r>
              <a:rPr lang="en-US" sz="2800" dirty="0" smtClean="0"/>
              <a:t> </a:t>
            </a:r>
            <a:r>
              <a:rPr lang="en-US" sz="2800" dirty="0" err="1" smtClean="0"/>
              <a:t>hoạt</a:t>
            </a:r>
            <a:r>
              <a:rPr lang="en-US" sz="2800" dirty="0" smtClean="0"/>
              <a:t> </a:t>
            </a:r>
            <a:r>
              <a:rPr lang="en-US" sz="2800" dirty="0" err="1" smtClean="0"/>
              <a:t>động</a:t>
            </a:r>
            <a:r>
              <a:rPr lang="en-US" sz="2800" dirty="0" smtClean="0"/>
              <a:t> </a:t>
            </a:r>
            <a:r>
              <a:rPr lang="en-US" sz="2800" dirty="0" err="1" smtClean="0"/>
              <a:t>tổ</a:t>
            </a:r>
            <a:r>
              <a:rPr lang="en-US" sz="2800" dirty="0" smtClean="0"/>
              <a:t> </a:t>
            </a:r>
            <a:r>
              <a:rPr lang="en-US" sz="2800" dirty="0" err="1" smtClean="0"/>
              <a:t>chức</a:t>
            </a:r>
            <a:r>
              <a:rPr lang="en-US" sz="2800" dirty="0" smtClean="0"/>
              <a:t>.</a:t>
            </a:r>
            <a:endParaRPr lang="en-US" sz="2800" dirty="0"/>
          </a:p>
          <a:p>
            <a:pPr marL="457200" indent="-457200">
              <a:buFont typeface="Arial" pitchFamily="34" charset="0"/>
              <a:buChar char="•"/>
            </a:pPr>
            <a:r>
              <a:rPr lang="en-US" sz="2800" b="1" i="1" dirty="0" smtClean="0"/>
              <a:t>.</a:t>
            </a:r>
            <a:endParaRPr lang="en-US" sz="2800" dirty="0"/>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4191000"/>
            <a:ext cx="21336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4191000"/>
            <a:ext cx="21336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4191000"/>
            <a:ext cx="20574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89407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2800" dirty="0" err="1" smtClean="0"/>
              <a:t>Tuy</a:t>
            </a:r>
            <a:r>
              <a:rPr lang="en-US" sz="2800" dirty="0" smtClean="0"/>
              <a:t> </a:t>
            </a:r>
            <a:r>
              <a:rPr lang="en-US" sz="2800" dirty="0" err="1" smtClean="0"/>
              <a:t>nhiên</a:t>
            </a:r>
            <a:r>
              <a:rPr lang="en-US" sz="2800" dirty="0" smtClean="0"/>
              <a:t> </a:t>
            </a:r>
            <a:r>
              <a:rPr lang="en-US" sz="2800" dirty="0" err="1" smtClean="0"/>
              <a:t>không</a:t>
            </a:r>
            <a:r>
              <a:rPr lang="en-US" sz="2800" dirty="0" smtClean="0"/>
              <a:t> </a:t>
            </a:r>
            <a:r>
              <a:rPr lang="en-US" sz="2800" dirty="0" err="1" smtClean="0"/>
              <a:t>phải</a:t>
            </a:r>
            <a:r>
              <a:rPr lang="en-US" sz="2800" dirty="0" smtClean="0"/>
              <a:t> </a:t>
            </a:r>
            <a:r>
              <a:rPr lang="en-US" sz="2800" dirty="0" err="1" smtClean="0"/>
              <a:t>cứ</a:t>
            </a:r>
            <a:r>
              <a:rPr lang="en-US" sz="2800" dirty="0" smtClean="0"/>
              <a:t> </a:t>
            </a:r>
            <a:r>
              <a:rPr lang="en-US" sz="2800" dirty="0" err="1" smtClean="0"/>
              <a:t>xảy</a:t>
            </a:r>
            <a:r>
              <a:rPr lang="en-US" sz="2800" dirty="0" smtClean="0"/>
              <a:t> </a:t>
            </a:r>
            <a:r>
              <a:rPr lang="en-US" sz="2800" dirty="0" err="1" smtClean="0"/>
              <a:t>ra</a:t>
            </a:r>
            <a:r>
              <a:rPr lang="en-US" sz="2800" dirty="0" smtClean="0"/>
              <a:t> </a:t>
            </a:r>
            <a:r>
              <a:rPr lang="en-US" sz="2800" dirty="0" err="1" smtClean="0"/>
              <a:t>mâu</a:t>
            </a:r>
            <a:r>
              <a:rPr lang="en-US" sz="2800" dirty="0" smtClean="0"/>
              <a:t> </a:t>
            </a:r>
            <a:r>
              <a:rPr lang="en-US" sz="2800" dirty="0" err="1" smtClean="0"/>
              <a:t>thuẫn</a:t>
            </a:r>
            <a:r>
              <a:rPr lang="en-US" sz="2800" dirty="0" smtClean="0"/>
              <a:t> </a:t>
            </a:r>
            <a:r>
              <a:rPr lang="en-US" sz="2800" dirty="0" err="1" smtClean="0"/>
              <a:t>xung</a:t>
            </a:r>
            <a:r>
              <a:rPr lang="en-US" sz="2800" dirty="0" smtClean="0"/>
              <a:t> </a:t>
            </a:r>
            <a:r>
              <a:rPr lang="en-US" sz="2800" dirty="0" err="1" smtClean="0"/>
              <a:t>đột</a:t>
            </a:r>
            <a:r>
              <a:rPr lang="en-US" sz="2800" dirty="0" smtClean="0"/>
              <a:t> </a:t>
            </a:r>
            <a:r>
              <a:rPr lang="en-US" sz="2800" dirty="0" err="1" smtClean="0"/>
              <a:t>là</a:t>
            </a:r>
            <a:r>
              <a:rPr lang="en-US" sz="2800" dirty="0" smtClean="0"/>
              <a:t> </a:t>
            </a:r>
            <a:r>
              <a:rPr lang="en-US" sz="2800" dirty="0" err="1" smtClean="0"/>
              <a:t>tình</a:t>
            </a:r>
            <a:r>
              <a:rPr lang="en-US" sz="2800" dirty="0" smtClean="0"/>
              <a:t> </a:t>
            </a:r>
            <a:r>
              <a:rPr lang="en-US" sz="2800" dirty="0" err="1" smtClean="0"/>
              <a:t>hình</a:t>
            </a:r>
            <a:r>
              <a:rPr lang="en-US" sz="2800" dirty="0" smtClean="0"/>
              <a:t> </a:t>
            </a:r>
            <a:r>
              <a:rPr lang="en-US" sz="2800" dirty="0" err="1" smtClean="0"/>
              <a:t>trở</a:t>
            </a:r>
            <a:r>
              <a:rPr lang="en-US" sz="2800" dirty="0" smtClean="0"/>
              <a:t> </a:t>
            </a:r>
            <a:r>
              <a:rPr lang="en-US" sz="2800" dirty="0" err="1" smtClean="0"/>
              <a:t>lên</a:t>
            </a:r>
            <a:r>
              <a:rPr lang="en-US" sz="2800" dirty="0" smtClean="0"/>
              <a:t> </a:t>
            </a:r>
            <a:r>
              <a:rPr lang="en-US" sz="2800" dirty="0" err="1" smtClean="0"/>
              <a:t>xấu</a:t>
            </a:r>
            <a:r>
              <a:rPr lang="en-US" sz="2800" dirty="0" smtClean="0"/>
              <a:t> </a:t>
            </a:r>
            <a:r>
              <a:rPr lang="en-US" sz="2800" dirty="0" err="1" smtClean="0"/>
              <a:t>đi</a:t>
            </a:r>
            <a:r>
              <a:rPr lang="en-US" sz="2800" dirty="0" smtClean="0"/>
              <a:t>, ở </a:t>
            </a:r>
            <a:r>
              <a:rPr lang="en-US" sz="2800" dirty="0" err="1" smtClean="0"/>
              <a:t>một</a:t>
            </a:r>
            <a:r>
              <a:rPr lang="en-US" sz="2800" dirty="0" smtClean="0"/>
              <a:t> </a:t>
            </a:r>
            <a:r>
              <a:rPr lang="en-US" sz="2800" dirty="0" err="1" smtClean="0"/>
              <a:t>mức</a:t>
            </a:r>
            <a:r>
              <a:rPr lang="en-US" sz="2800" dirty="0" smtClean="0"/>
              <a:t> </a:t>
            </a:r>
            <a:r>
              <a:rPr lang="en-US" sz="2800" dirty="0" err="1" smtClean="0"/>
              <a:t>độ</a:t>
            </a:r>
            <a:r>
              <a:rPr lang="en-US" sz="2800" dirty="0" smtClean="0"/>
              <a:t> </a:t>
            </a:r>
            <a:r>
              <a:rPr lang="en-US" sz="2800" dirty="0" err="1" smtClean="0"/>
              <a:t>nhất</a:t>
            </a:r>
            <a:r>
              <a:rPr lang="en-US" sz="2800" dirty="0" smtClean="0"/>
              <a:t> </a:t>
            </a:r>
            <a:r>
              <a:rPr lang="en-US" sz="2800" dirty="0" err="1" smtClean="0"/>
              <a:t>định</a:t>
            </a:r>
            <a:r>
              <a:rPr lang="en-US" sz="2800" dirty="0" smtClean="0"/>
              <a:t>, </a:t>
            </a:r>
            <a:r>
              <a:rPr lang="en-US" sz="2800" dirty="0" err="1" smtClean="0"/>
              <a:t>mâu</a:t>
            </a:r>
            <a:r>
              <a:rPr lang="en-US" sz="2800" dirty="0" smtClean="0"/>
              <a:t> </a:t>
            </a:r>
            <a:r>
              <a:rPr lang="en-US" sz="2800" dirty="0" err="1" smtClean="0"/>
              <a:t>thuẫn</a:t>
            </a:r>
            <a:r>
              <a:rPr lang="en-US" sz="2800" dirty="0" smtClean="0"/>
              <a:t> </a:t>
            </a:r>
            <a:r>
              <a:rPr lang="en-US" sz="2800" dirty="0" err="1" smtClean="0"/>
              <a:t>là</a:t>
            </a:r>
            <a:r>
              <a:rPr lang="en-US" sz="2800" dirty="0" smtClean="0"/>
              <a:t> </a:t>
            </a:r>
            <a:r>
              <a:rPr lang="en-US" sz="2800" dirty="0" err="1" smtClean="0"/>
              <a:t>động</a:t>
            </a:r>
            <a:r>
              <a:rPr lang="en-US" sz="2800" dirty="0" smtClean="0"/>
              <a:t> </a:t>
            </a:r>
            <a:r>
              <a:rPr lang="en-US" sz="2800" dirty="0" err="1" smtClean="0"/>
              <a:t>lực</a:t>
            </a:r>
            <a:r>
              <a:rPr lang="en-US" sz="2800" dirty="0" smtClean="0"/>
              <a:t> </a:t>
            </a:r>
            <a:r>
              <a:rPr lang="en-US" sz="2800" dirty="0" err="1" smtClean="0"/>
              <a:t>phát</a:t>
            </a:r>
            <a:r>
              <a:rPr lang="en-US" sz="2800" dirty="0" smtClean="0"/>
              <a:t> </a:t>
            </a:r>
            <a:r>
              <a:rPr lang="en-US" sz="2800" dirty="0" err="1" smtClean="0"/>
              <a:t>triển</a:t>
            </a:r>
            <a:r>
              <a:rPr lang="en-US" sz="2800" dirty="0" smtClean="0"/>
              <a:t> </a:t>
            </a:r>
            <a:r>
              <a:rPr lang="en-US" sz="2800" dirty="0" err="1" smtClean="0"/>
              <a:t>của</a:t>
            </a:r>
            <a:r>
              <a:rPr lang="en-US" sz="2800" dirty="0" smtClean="0"/>
              <a:t> </a:t>
            </a:r>
            <a:r>
              <a:rPr lang="en-US" sz="2800" dirty="0" err="1" smtClean="0"/>
              <a:t>nhóm</a:t>
            </a:r>
            <a:r>
              <a:rPr lang="en-US" sz="2800" dirty="0" smtClean="0"/>
              <a:t>, </a:t>
            </a:r>
            <a:r>
              <a:rPr lang="en-US" sz="2800" dirty="0" err="1" smtClean="0"/>
              <a:t>của</a:t>
            </a:r>
            <a:r>
              <a:rPr lang="en-US" sz="2800" dirty="0" smtClean="0"/>
              <a:t> </a:t>
            </a:r>
            <a:r>
              <a:rPr lang="en-US" sz="2800" dirty="0" err="1" smtClean="0"/>
              <a:t>tập</a:t>
            </a:r>
            <a:r>
              <a:rPr lang="en-US" sz="2800" dirty="0" smtClean="0"/>
              <a:t> </a:t>
            </a:r>
            <a:r>
              <a:rPr lang="en-US" sz="2800" dirty="0" err="1" smtClean="0"/>
              <a:t>thể</a:t>
            </a:r>
            <a:r>
              <a:rPr lang="en-US" sz="2800" dirty="0" smtClean="0"/>
              <a:t>. </a:t>
            </a:r>
            <a:r>
              <a:rPr lang="en-US" sz="2800" dirty="0" err="1" smtClean="0"/>
              <a:t>Chính</a:t>
            </a:r>
            <a:r>
              <a:rPr lang="en-US" sz="2800" dirty="0" smtClean="0"/>
              <a:t> </a:t>
            </a:r>
            <a:r>
              <a:rPr lang="en-US" sz="2800" dirty="0" err="1" smtClean="0"/>
              <a:t>giai</a:t>
            </a:r>
            <a:r>
              <a:rPr lang="en-US" sz="2800" dirty="0" smtClean="0"/>
              <a:t> </a:t>
            </a:r>
            <a:r>
              <a:rPr lang="en-US" sz="2800" dirty="0" err="1" smtClean="0"/>
              <a:t>đoạn</a:t>
            </a:r>
            <a:r>
              <a:rPr lang="en-US" sz="2800" dirty="0" smtClean="0"/>
              <a:t> </a:t>
            </a:r>
            <a:r>
              <a:rPr lang="en-US" sz="2800" dirty="0" err="1" smtClean="0"/>
              <a:t>mâu</a:t>
            </a:r>
            <a:r>
              <a:rPr lang="en-US" sz="2800" dirty="0" smtClean="0"/>
              <a:t> </a:t>
            </a:r>
            <a:r>
              <a:rPr lang="en-US" sz="2800" dirty="0" err="1" smtClean="0"/>
              <a:t>thuẫn</a:t>
            </a:r>
            <a:r>
              <a:rPr lang="en-US" sz="2800" dirty="0" smtClean="0"/>
              <a:t>, </a:t>
            </a:r>
            <a:r>
              <a:rPr lang="en-US" sz="2800" dirty="0" err="1" smtClean="0"/>
              <a:t>xung</a:t>
            </a:r>
            <a:r>
              <a:rPr lang="en-US" sz="2800" dirty="0" smtClean="0"/>
              <a:t> </a:t>
            </a:r>
            <a:r>
              <a:rPr lang="en-US" sz="2800" dirty="0" err="1" smtClean="0"/>
              <a:t>đột</a:t>
            </a:r>
            <a:r>
              <a:rPr lang="en-US" sz="2800" dirty="0" smtClean="0"/>
              <a:t> </a:t>
            </a:r>
            <a:r>
              <a:rPr lang="en-US" sz="2800" dirty="0" err="1" smtClean="0"/>
              <a:t>là</a:t>
            </a:r>
            <a:r>
              <a:rPr lang="en-US" sz="2800" dirty="0" smtClean="0"/>
              <a:t> </a:t>
            </a:r>
            <a:r>
              <a:rPr lang="en-US" sz="2800" dirty="0" err="1" smtClean="0"/>
              <a:t>một</a:t>
            </a:r>
            <a:r>
              <a:rPr lang="en-US" sz="2800" dirty="0" smtClean="0"/>
              <a:t> </a:t>
            </a:r>
            <a:r>
              <a:rPr lang="en-US" sz="2800" dirty="0" err="1" smtClean="0"/>
              <a:t>trong</a:t>
            </a:r>
            <a:r>
              <a:rPr lang="en-US" sz="2800" dirty="0" smtClean="0"/>
              <a:t> </a:t>
            </a:r>
            <a:r>
              <a:rPr lang="en-US" sz="2800" dirty="0" err="1" smtClean="0"/>
              <a:t>những</a:t>
            </a:r>
            <a:r>
              <a:rPr lang="en-US" sz="2800" dirty="0" smtClean="0"/>
              <a:t> </a:t>
            </a:r>
            <a:r>
              <a:rPr lang="en-US" sz="2800" dirty="0" err="1" smtClean="0"/>
              <a:t>nấc</a:t>
            </a:r>
            <a:r>
              <a:rPr lang="en-US" sz="2800" dirty="0" smtClean="0"/>
              <a:t> </a:t>
            </a:r>
            <a:r>
              <a:rPr lang="en-US" sz="2800" dirty="0" err="1" smtClean="0"/>
              <a:t>thang</a:t>
            </a:r>
            <a:r>
              <a:rPr lang="en-US" sz="2800" dirty="0" smtClean="0"/>
              <a:t> </a:t>
            </a:r>
            <a:r>
              <a:rPr lang="en-US" sz="2800" dirty="0" err="1" smtClean="0"/>
              <a:t>để</a:t>
            </a:r>
            <a:r>
              <a:rPr lang="en-US" sz="2800" dirty="0" smtClean="0"/>
              <a:t> </a:t>
            </a:r>
            <a:r>
              <a:rPr lang="en-US" sz="2800" dirty="0" err="1" smtClean="0"/>
              <a:t>tiến</a:t>
            </a:r>
            <a:r>
              <a:rPr lang="en-US" sz="2800" dirty="0" smtClean="0"/>
              <a:t> </a:t>
            </a:r>
            <a:r>
              <a:rPr lang="en-US" sz="2800" dirty="0" err="1" smtClean="0"/>
              <a:t>tới</a:t>
            </a:r>
            <a:r>
              <a:rPr lang="en-US" sz="2800" dirty="0" smtClean="0"/>
              <a:t> </a:t>
            </a:r>
            <a:r>
              <a:rPr lang="en-US" sz="2800" dirty="0" err="1" smtClean="0"/>
              <a:t>sự</a:t>
            </a:r>
            <a:r>
              <a:rPr lang="en-US" sz="2800" dirty="0" smtClean="0"/>
              <a:t> </a:t>
            </a:r>
            <a:r>
              <a:rPr lang="en-US" sz="2800" dirty="0" err="1" smtClean="0"/>
              <a:t>đoàn</a:t>
            </a:r>
            <a:r>
              <a:rPr lang="en-US" sz="2800" dirty="0" smtClean="0"/>
              <a:t> </a:t>
            </a:r>
            <a:r>
              <a:rPr lang="en-US" sz="2800" dirty="0" err="1" smtClean="0"/>
              <a:t>kết</a:t>
            </a:r>
            <a:r>
              <a:rPr lang="en-US" sz="2800" dirty="0" smtClean="0"/>
              <a:t> </a:t>
            </a:r>
            <a:r>
              <a:rPr lang="en-US" sz="2800" dirty="0" err="1" smtClean="0"/>
              <a:t>nhất</a:t>
            </a:r>
            <a:r>
              <a:rPr lang="en-US" sz="2800" dirty="0" smtClean="0"/>
              <a:t> </a:t>
            </a:r>
            <a:r>
              <a:rPr lang="en-US" sz="2800" dirty="0" err="1" smtClean="0"/>
              <a:t>trí</a:t>
            </a:r>
            <a:r>
              <a:rPr lang="en-US" sz="2800" dirty="0" smtClean="0"/>
              <a:t> </a:t>
            </a:r>
            <a:r>
              <a:rPr lang="en-US" sz="2800" dirty="0" err="1" smtClean="0"/>
              <a:t>cao</a:t>
            </a:r>
            <a:r>
              <a:rPr lang="en-US" sz="2800" dirty="0" smtClean="0"/>
              <a:t> </a:t>
            </a:r>
            <a:r>
              <a:rPr lang="en-US" sz="2800" dirty="0" err="1" smtClean="0"/>
              <a:t>trong</a:t>
            </a:r>
            <a:r>
              <a:rPr lang="en-US" sz="2800" dirty="0" smtClean="0"/>
              <a:t> </a:t>
            </a:r>
            <a:r>
              <a:rPr lang="en-US" sz="2800" dirty="0" err="1" smtClean="0"/>
              <a:t>tập</a:t>
            </a:r>
            <a:r>
              <a:rPr lang="en-US" sz="2800" dirty="0" smtClean="0"/>
              <a:t> </a:t>
            </a:r>
            <a:r>
              <a:rPr lang="en-US" sz="2800" dirty="0" err="1" smtClean="0"/>
              <a:t>thể</a:t>
            </a:r>
            <a:r>
              <a:rPr lang="en-US" sz="2800" dirty="0" smtClean="0"/>
              <a:t>.</a:t>
            </a:r>
          </a:p>
          <a:p>
            <a:endParaRPr lang="en-US" dirty="0"/>
          </a:p>
        </p:txBody>
      </p:sp>
      <p:pic>
        <p:nvPicPr>
          <p:cNvPr id="143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236" y="4419600"/>
            <a:ext cx="1794164"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1291" y="4397519"/>
            <a:ext cx="209550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840182" y="6028459"/>
            <a:ext cx="4572000" cy="923330"/>
          </a:xfrm>
          <a:prstGeom prst="rect">
            <a:avLst/>
          </a:prstGeom>
        </p:spPr>
        <p:txBody>
          <a:bodyPr>
            <a:spAutoFit/>
          </a:bodyPr>
          <a:lstStyle/>
          <a:p>
            <a:r>
              <a:rPr lang="vi-VN" dirty="0"/>
              <a:t>Một phòng trong Bảo tàng Lenin thời kỳ Xô viết tại </a:t>
            </a:r>
            <a:r>
              <a:rPr lang="vi-VN" dirty="0">
                <a:hlinkClick r:id="rId4" tooltip="Bishkek"/>
              </a:rPr>
              <a:t>Bishkek</a:t>
            </a:r>
            <a:r>
              <a:rPr lang="vi-VN" dirty="0"/>
              <a:t> trang hoàng với các quốc kỳ của các nước cộng hòa Xô viết</a:t>
            </a:r>
            <a:endParaRPr lang="en-US" dirty="0"/>
          </a:p>
        </p:txBody>
      </p:sp>
      <p:pic>
        <p:nvPicPr>
          <p:cNvPr id="1434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4419600"/>
            <a:ext cx="2095500"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0448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2"/>
            <a:ext cx="8382000" cy="5665787"/>
          </a:xfrm>
        </p:spPr>
        <p:txBody>
          <a:bodyPr/>
          <a:lstStyle/>
          <a:p>
            <a:pPr algn="l"/>
            <a:r>
              <a:rPr lang="en-US" dirty="0" smtClean="0">
                <a:solidFill>
                  <a:schemeClr val="tx1"/>
                </a:solidFill>
              </a:rPr>
              <a:t/>
            </a:r>
            <a:br>
              <a:rPr lang="en-US" dirty="0" smtClean="0">
                <a:solidFill>
                  <a:schemeClr val="tx1"/>
                </a:solidFill>
              </a:rPr>
            </a:br>
            <a:r>
              <a:rPr lang="en-US" dirty="0" smtClean="0">
                <a:solidFill>
                  <a:schemeClr val="tx1"/>
                </a:solidFill>
              </a:rPr>
              <a:t/>
            </a:r>
            <a:br>
              <a:rPr lang="en-US" dirty="0" smtClean="0">
                <a:solidFill>
                  <a:schemeClr val="tx1"/>
                </a:solidFill>
              </a:rPr>
            </a:br>
            <a:r>
              <a:rPr lang="en-US" u="sng" dirty="0" err="1" smtClean="0">
                <a:solidFill>
                  <a:schemeClr val="tx1"/>
                </a:solidFill>
              </a:rPr>
              <a:t>Các</a:t>
            </a:r>
            <a:r>
              <a:rPr lang="en-US" u="sng" dirty="0" smtClean="0">
                <a:solidFill>
                  <a:schemeClr val="tx1"/>
                </a:solidFill>
              </a:rPr>
              <a:t> </a:t>
            </a:r>
            <a:r>
              <a:rPr lang="en-US" u="sng" dirty="0" err="1" smtClean="0">
                <a:solidFill>
                  <a:schemeClr val="tx1"/>
                </a:solidFill>
              </a:rPr>
              <a:t>nhà</a:t>
            </a:r>
            <a:r>
              <a:rPr lang="en-US" u="sng" dirty="0" smtClean="0">
                <a:solidFill>
                  <a:schemeClr val="tx1"/>
                </a:solidFill>
              </a:rPr>
              <a:t> </a:t>
            </a:r>
            <a:r>
              <a:rPr lang="en-US" u="sng" dirty="0" err="1" smtClean="0">
                <a:solidFill>
                  <a:schemeClr val="tx1"/>
                </a:solidFill>
              </a:rPr>
              <a:t>xã</a:t>
            </a:r>
            <a:r>
              <a:rPr lang="en-US" u="sng" dirty="0" smtClean="0">
                <a:solidFill>
                  <a:schemeClr val="tx1"/>
                </a:solidFill>
              </a:rPr>
              <a:t> </a:t>
            </a:r>
            <a:r>
              <a:rPr lang="en-US" u="sng" dirty="0" err="1" smtClean="0">
                <a:solidFill>
                  <a:schemeClr val="tx1"/>
                </a:solidFill>
              </a:rPr>
              <a:t>hội</a:t>
            </a:r>
            <a:r>
              <a:rPr lang="en-US" u="sng" dirty="0" smtClean="0">
                <a:solidFill>
                  <a:schemeClr val="tx1"/>
                </a:solidFill>
              </a:rPr>
              <a:t> </a:t>
            </a:r>
            <a:r>
              <a:rPr lang="en-US" u="sng" dirty="0" err="1" smtClean="0">
                <a:solidFill>
                  <a:schemeClr val="tx1"/>
                </a:solidFill>
              </a:rPr>
              <a:t>học</a:t>
            </a:r>
            <a:r>
              <a:rPr lang="en-US" u="sng" dirty="0" smtClean="0">
                <a:solidFill>
                  <a:schemeClr val="tx1"/>
                </a:solidFill>
              </a:rPr>
              <a:t> </a:t>
            </a:r>
            <a:r>
              <a:rPr lang="en-US" u="sng" dirty="0" err="1" smtClean="0">
                <a:solidFill>
                  <a:schemeClr val="tx1"/>
                </a:solidFill>
              </a:rPr>
              <a:t>nghiên</a:t>
            </a:r>
            <a:r>
              <a:rPr lang="en-US" u="sng" dirty="0" smtClean="0">
                <a:solidFill>
                  <a:schemeClr val="tx1"/>
                </a:solidFill>
              </a:rPr>
              <a:t> </a:t>
            </a:r>
            <a:r>
              <a:rPr lang="en-US" u="sng" dirty="0" err="1" smtClean="0">
                <a:solidFill>
                  <a:schemeClr val="tx1"/>
                </a:solidFill>
              </a:rPr>
              <a:t>cứu</a:t>
            </a:r>
            <a:r>
              <a:rPr lang="en-US" u="sng" dirty="0" smtClean="0">
                <a:solidFill>
                  <a:schemeClr val="tx1"/>
                </a:solidFill>
              </a:rPr>
              <a:t> </a:t>
            </a:r>
            <a:r>
              <a:rPr lang="en-US" u="sng" dirty="0" err="1" smtClean="0">
                <a:solidFill>
                  <a:schemeClr val="tx1"/>
                </a:solidFill>
              </a:rPr>
              <a:t>đầu</a:t>
            </a:r>
            <a:r>
              <a:rPr lang="en-US" u="sng" dirty="0" smtClean="0">
                <a:solidFill>
                  <a:schemeClr val="tx1"/>
                </a:solidFill>
              </a:rPr>
              <a:t> </a:t>
            </a:r>
            <a:r>
              <a:rPr lang="en-US" u="sng" dirty="0" err="1" smtClean="0">
                <a:solidFill>
                  <a:schemeClr val="tx1"/>
                </a:solidFill>
              </a:rPr>
              <a:t>tiên</a:t>
            </a:r>
            <a:r>
              <a:rPr lang="en-US" u="sng" dirty="0" smtClean="0">
                <a:solidFill>
                  <a:schemeClr val="tx1"/>
                </a:solidFill>
              </a:rPr>
              <a:t>:</a:t>
            </a:r>
            <a:r>
              <a:rPr lang="en-US" dirty="0" smtClean="0">
                <a:solidFill>
                  <a:schemeClr val="tx1"/>
                </a:solidFill>
              </a:rPr>
              <a:t/>
            </a:r>
            <a:br>
              <a:rPr lang="en-US" dirty="0" smtClean="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a:r>
            <a:br>
              <a:rPr lang="en-US" dirty="0" smtClean="0">
                <a:solidFill>
                  <a:schemeClr val="tx1"/>
                </a:solidFill>
              </a:rPr>
            </a:br>
            <a:r>
              <a:rPr lang="en-US" sz="1800" dirty="0" err="1" smtClean="0">
                <a:solidFill>
                  <a:schemeClr val="tx1"/>
                </a:solidFill>
              </a:rPr>
              <a:t>G.Simmel</a:t>
            </a:r>
            <a:r>
              <a:rPr lang="en-US" sz="1800" dirty="0" smtClean="0">
                <a:solidFill>
                  <a:schemeClr val="tx1"/>
                </a:solidFill>
              </a:rPr>
              <a:t> (1858-1918)	 Talcott Parsons (1902-1979)      </a:t>
            </a:r>
            <a:r>
              <a:rPr lang="en-US" sz="1800" dirty="0" err="1" smtClean="0">
                <a:solidFill>
                  <a:schemeClr val="tx1"/>
                </a:solidFill>
              </a:rPr>
              <a:t>E.Mayo</a:t>
            </a:r>
            <a:r>
              <a:rPr lang="en-US" sz="1800" dirty="0" smtClean="0">
                <a:solidFill>
                  <a:schemeClr val="tx1"/>
                </a:solidFill>
              </a:rPr>
              <a:t> (1880-1949)</a:t>
            </a:r>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a:r>
            <a:br>
              <a:rPr lang="en-US" dirty="0" smtClean="0">
                <a:solidFill>
                  <a:schemeClr val="tx1"/>
                </a:solidFill>
              </a:rPr>
            </a:br>
            <a:endParaRPr lang="en-US" dirty="0">
              <a:solidFill>
                <a:schemeClr val="tx1"/>
              </a:solidFill>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2105282"/>
            <a:ext cx="2286000"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descr="http://www.brocku.ca/MeadProject/Odum/Images/Talcott_Parson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36092" y="2133600"/>
            <a:ext cx="2209800" cy="277203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0249" y="2164492"/>
            <a:ext cx="2247900" cy="2772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915025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pPr marL="457200" indent="-457200">
              <a:buFont typeface="Wingdings" pitchFamily="2" charset="2"/>
              <a:buChar char="§"/>
            </a:pPr>
            <a:r>
              <a:rPr lang="en-US" sz="3200" i="1" u="sng" dirty="0" err="1" smtClean="0">
                <a:solidFill>
                  <a:schemeClr val="tx1"/>
                </a:solidFill>
                <a:effectLst/>
              </a:rPr>
              <a:t>Có</a:t>
            </a:r>
            <a:r>
              <a:rPr lang="en-US" sz="3200" i="1" u="sng" dirty="0" smtClean="0">
                <a:solidFill>
                  <a:schemeClr val="tx1"/>
                </a:solidFill>
                <a:effectLst/>
              </a:rPr>
              <a:t> </a:t>
            </a:r>
            <a:r>
              <a:rPr lang="en-US" sz="3200" i="1" u="sng" dirty="0" err="1">
                <a:solidFill>
                  <a:schemeClr val="tx1"/>
                </a:solidFill>
                <a:effectLst/>
              </a:rPr>
              <a:t>hai</a:t>
            </a:r>
            <a:r>
              <a:rPr lang="en-US" sz="3200" i="1" u="sng" dirty="0">
                <a:solidFill>
                  <a:schemeClr val="tx1"/>
                </a:solidFill>
                <a:effectLst/>
              </a:rPr>
              <a:t> </a:t>
            </a:r>
            <a:r>
              <a:rPr lang="en-US" sz="3200" i="1" u="sng" dirty="0" err="1">
                <a:solidFill>
                  <a:schemeClr val="tx1"/>
                </a:solidFill>
                <a:effectLst/>
              </a:rPr>
              <a:t>dạng</a:t>
            </a:r>
            <a:r>
              <a:rPr lang="en-US" sz="3200" i="1" u="sng" dirty="0">
                <a:solidFill>
                  <a:schemeClr val="tx1"/>
                </a:solidFill>
                <a:effectLst/>
              </a:rPr>
              <a:t> </a:t>
            </a:r>
            <a:r>
              <a:rPr lang="en-US" sz="3200" i="1" u="sng" dirty="0" err="1">
                <a:solidFill>
                  <a:schemeClr val="tx1"/>
                </a:solidFill>
                <a:effectLst/>
              </a:rPr>
              <a:t>mâu</a:t>
            </a:r>
            <a:r>
              <a:rPr lang="en-US" sz="3200" i="1" u="sng" dirty="0">
                <a:solidFill>
                  <a:schemeClr val="tx1"/>
                </a:solidFill>
                <a:effectLst/>
              </a:rPr>
              <a:t> </a:t>
            </a:r>
            <a:r>
              <a:rPr lang="en-US" sz="3200" i="1" u="sng" dirty="0" err="1">
                <a:solidFill>
                  <a:schemeClr val="tx1"/>
                </a:solidFill>
                <a:effectLst/>
              </a:rPr>
              <a:t>thuẫn</a:t>
            </a:r>
            <a:r>
              <a:rPr lang="en-US" sz="3200" i="1" u="sng" dirty="0">
                <a:solidFill>
                  <a:schemeClr val="tx1"/>
                </a:solidFill>
                <a:effectLst/>
              </a:rPr>
              <a:t> </a:t>
            </a:r>
            <a:r>
              <a:rPr lang="en-US" sz="3200" i="1" u="sng" dirty="0" err="1">
                <a:solidFill>
                  <a:schemeClr val="tx1"/>
                </a:solidFill>
                <a:effectLst/>
              </a:rPr>
              <a:t>xung</a:t>
            </a:r>
            <a:r>
              <a:rPr lang="en-US" sz="3200" i="1" u="sng" dirty="0">
                <a:solidFill>
                  <a:schemeClr val="tx1"/>
                </a:solidFill>
                <a:effectLst/>
              </a:rPr>
              <a:t> </a:t>
            </a:r>
            <a:r>
              <a:rPr lang="en-US" sz="3200" i="1" u="sng" dirty="0" err="1">
                <a:solidFill>
                  <a:schemeClr val="tx1"/>
                </a:solidFill>
                <a:effectLst/>
              </a:rPr>
              <a:t>đột</a:t>
            </a:r>
            <a:r>
              <a:rPr lang="en-US" sz="3200" i="1" u="sng" dirty="0">
                <a:solidFill>
                  <a:schemeClr val="tx1"/>
                </a:solidFill>
                <a:effectLst/>
              </a:rPr>
              <a:t>:</a:t>
            </a:r>
            <a:r>
              <a:rPr lang="en-US" u="sng" dirty="0">
                <a:solidFill>
                  <a:schemeClr val="tx1"/>
                </a:solidFill>
                <a:effectLst/>
              </a:rPr>
              <a:t/>
            </a:r>
            <a:br>
              <a:rPr lang="en-US" u="sng" dirty="0">
                <a:solidFill>
                  <a:schemeClr val="tx1"/>
                </a:solidFill>
                <a:effectLst/>
              </a:rPr>
            </a:br>
            <a:endParaRPr lang="en-US" u="sng" dirty="0">
              <a:solidFill>
                <a:schemeClr val="tx1"/>
              </a:solidFill>
            </a:endParaRPr>
          </a:p>
        </p:txBody>
      </p:sp>
      <p:sp>
        <p:nvSpPr>
          <p:cNvPr id="3" name="Content Placeholder 2"/>
          <p:cNvSpPr>
            <a:spLocks noGrp="1"/>
          </p:cNvSpPr>
          <p:nvPr>
            <p:ph idx="1"/>
          </p:nvPr>
        </p:nvSpPr>
        <p:spPr>
          <a:xfrm>
            <a:off x="609600" y="1371600"/>
            <a:ext cx="8229600" cy="4530725"/>
          </a:xfrm>
        </p:spPr>
        <p:txBody>
          <a:bodyPr/>
          <a:lstStyle/>
          <a:p>
            <a:r>
              <a:rPr lang="en-US" sz="2800" dirty="0" err="1" smtClean="0">
                <a:effectLst/>
              </a:rPr>
              <a:t>Mâu</a:t>
            </a:r>
            <a:r>
              <a:rPr lang="en-US" sz="2800" dirty="0" smtClean="0">
                <a:effectLst/>
              </a:rPr>
              <a:t> </a:t>
            </a:r>
            <a:r>
              <a:rPr lang="en-US" sz="2800" dirty="0" err="1">
                <a:effectLst/>
              </a:rPr>
              <a:t>thuẫn</a:t>
            </a:r>
            <a:r>
              <a:rPr lang="en-US" sz="2800" dirty="0">
                <a:effectLst/>
              </a:rPr>
              <a:t> </a:t>
            </a:r>
            <a:r>
              <a:rPr lang="en-US" sz="2800" dirty="0" err="1">
                <a:effectLst/>
              </a:rPr>
              <a:t>xung</a:t>
            </a:r>
            <a:r>
              <a:rPr lang="en-US" sz="2800" dirty="0">
                <a:effectLst/>
              </a:rPr>
              <a:t> </a:t>
            </a:r>
            <a:r>
              <a:rPr lang="en-US" sz="2800" dirty="0" err="1">
                <a:effectLst/>
              </a:rPr>
              <a:t>đột</a:t>
            </a:r>
            <a:r>
              <a:rPr lang="en-US" sz="2800" dirty="0">
                <a:effectLst/>
              </a:rPr>
              <a:t> </a:t>
            </a:r>
            <a:r>
              <a:rPr lang="en-US" sz="2800" dirty="0" err="1">
                <a:effectLst/>
              </a:rPr>
              <a:t>chức</a:t>
            </a:r>
            <a:r>
              <a:rPr lang="en-US" sz="2800" dirty="0">
                <a:effectLst/>
              </a:rPr>
              <a:t> </a:t>
            </a:r>
            <a:r>
              <a:rPr lang="en-US" sz="2800" dirty="0" err="1">
                <a:effectLst/>
              </a:rPr>
              <a:t>năng</a:t>
            </a:r>
            <a:r>
              <a:rPr lang="en-US" sz="2800" dirty="0">
                <a:effectLst/>
              </a:rPr>
              <a:t>: </a:t>
            </a:r>
            <a:r>
              <a:rPr lang="en-US" sz="2800" dirty="0" err="1">
                <a:effectLst/>
              </a:rPr>
              <a:t>là</a:t>
            </a:r>
            <a:r>
              <a:rPr lang="en-US" sz="2800" dirty="0">
                <a:effectLst/>
              </a:rPr>
              <a:t> </a:t>
            </a:r>
            <a:r>
              <a:rPr lang="en-US" sz="2800" dirty="0" err="1">
                <a:effectLst/>
              </a:rPr>
              <a:t>những</a:t>
            </a:r>
            <a:r>
              <a:rPr lang="en-US" sz="2800" dirty="0">
                <a:effectLst/>
              </a:rPr>
              <a:t> </a:t>
            </a:r>
            <a:r>
              <a:rPr lang="en-US" sz="2800" dirty="0" err="1">
                <a:effectLst/>
              </a:rPr>
              <a:t>xung</a:t>
            </a:r>
            <a:r>
              <a:rPr lang="en-US" sz="2800" dirty="0">
                <a:effectLst/>
              </a:rPr>
              <a:t> </a:t>
            </a:r>
            <a:r>
              <a:rPr lang="en-US" sz="2800" dirty="0" err="1">
                <a:effectLst/>
              </a:rPr>
              <a:t>đột</a:t>
            </a:r>
            <a:r>
              <a:rPr lang="en-US" sz="2800" dirty="0">
                <a:effectLst/>
              </a:rPr>
              <a:t> </a:t>
            </a:r>
            <a:r>
              <a:rPr lang="en-US" sz="2800" dirty="0" err="1">
                <a:effectLst/>
              </a:rPr>
              <a:t>có</a:t>
            </a:r>
            <a:r>
              <a:rPr lang="en-US" sz="2800" dirty="0">
                <a:effectLst/>
              </a:rPr>
              <a:t> </a:t>
            </a:r>
            <a:r>
              <a:rPr lang="en-US" sz="2800" dirty="0" err="1">
                <a:effectLst/>
              </a:rPr>
              <a:t>cường</a:t>
            </a:r>
            <a:r>
              <a:rPr lang="en-US" sz="2800" dirty="0">
                <a:effectLst/>
              </a:rPr>
              <a:t> </a:t>
            </a:r>
            <a:r>
              <a:rPr lang="en-US" sz="2800" dirty="0" err="1">
                <a:effectLst/>
              </a:rPr>
              <a:t>độ</a:t>
            </a:r>
            <a:r>
              <a:rPr lang="en-US" sz="2800" dirty="0">
                <a:effectLst/>
              </a:rPr>
              <a:t> </a:t>
            </a:r>
            <a:r>
              <a:rPr lang="en-US" sz="2800" dirty="0" err="1">
                <a:effectLst/>
              </a:rPr>
              <a:t>tương</a:t>
            </a:r>
            <a:r>
              <a:rPr lang="en-US" sz="2800" dirty="0">
                <a:effectLst/>
              </a:rPr>
              <a:t> </a:t>
            </a:r>
            <a:r>
              <a:rPr lang="en-US" sz="2800" dirty="0" err="1">
                <a:effectLst/>
              </a:rPr>
              <a:t>đối</a:t>
            </a:r>
            <a:r>
              <a:rPr lang="en-US" sz="2800" dirty="0">
                <a:effectLst/>
              </a:rPr>
              <a:t> </a:t>
            </a:r>
            <a:r>
              <a:rPr lang="en-US" sz="2800" dirty="0" err="1">
                <a:effectLst/>
              </a:rPr>
              <a:t>yếu</a:t>
            </a:r>
            <a:r>
              <a:rPr lang="en-US" sz="2800" dirty="0">
                <a:effectLst/>
              </a:rPr>
              <a:t>, </a:t>
            </a:r>
            <a:r>
              <a:rPr lang="en-US" sz="2800" dirty="0" err="1">
                <a:effectLst/>
              </a:rPr>
              <a:t>chúng</a:t>
            </a:r>
            <a:r>
              <a:rPr lang="en-US" sz="2800" dirty="0">
                <a:effectLst/>
              </a:rPr>
              <a:t> </a:t>
            </a:r>
            <a:r>
              <a:rPr lang="en-US" sz="2800" dirty="0" err="1">
                <a:effectLst/>
              </a:rPr>
              <a:t>có</a:t>
            </a:r>
            <a:r>
              <a:rPr lang="en-US" sz="2800" dirty="0">
                <a:effectLst/>
              </a:rPr>
              <a:t> </a:t>
            </a:r>
            <a:r>
              <a:rPr lang="en-US" sz="2800" dirty="0" err="1">
                <a:effectLst/>
              </a:rPr>
              <a:t>thể</a:t>
            </a:r>
            <a:r>
              <a:rPr lang="en-US" sz="2800" dirty="0">
                <a:effectLst/>
              </a:rPr>
              <a:t> </a:t>
            </a:r>
            <a:r>
              <a:rPr lang="en-US" sz="2800" dirty="0" err="1">
                <a:effectLst/>
              </a:rPr>
              <a:t>làm</a:t>
            </a:r>
            <a:r>
              <a:rPr lang="en-US" sz="2800" dirty="0">
                <a:effectLst/>
              </a:rPr>
              <a:t> </a:t>
            </a:r>
            <a:r>
              <a:rPr lang="en-US" sz="2800" dirty="0" err="1">
                <a:effectLst/>
              </a:rPr>
              <a:t>cho</a:t>
            </a:r>
            <a:r>
              <a:rPr lang="en-US" sz="2800" dirty="0">
                <a:effectLst/>
              </a:rPr>
              <a:t> </a:t>
            </a:r>
            <a:r>
              <a:rPr lang="en-US" sz="2800" dirty="0" err="1">
                <a:effectLst/>
              </a:rPr>
              <a:t>người</a:t>
            </a:r>
            <a:r>
              <a:rPr lang="en-US" sz="2800" dirty="0">
                <a:effectLst/>
              </a:rPr>
              <a:t> ta </a:t>
            </a:r>
            <a:r>
              <a:rPr lang="en-US" sz="2800" dirty="0" err="1">
                <a:effectLst/>
              </a:rPr>
              <a:t>trở</a:t>
            </a:r>
            <a:r>
              <a:rPr lang="en-US" sz="2800" dirty="0">
                <a:effectLst/>
              </a:rPr>
              <a:t> </a:t>
            </a:r>
            <a:r>
              <a:rPr lang="en-US" sz="2800" dirty="0" err="1">
                <a:effectLst/>
              </a:rPr>
              <a:t>lên</a:t>
            </a:r>
            <a:r>
              <a:rPr lang="en-US" sz="2800" dirty="0">
                <a:effectLst/>
              </a:rPr>
              <a:t> </a:t>
            </a:r>
            <a:r>
              <a:rPr lang="en-US" sz="2800" dirty="0" err="1">
                <a:effectLst/>
              </a:rPr>
              <a:t>tích</a:t>
            </a:r>
            <a:r>
              <a:rPr lang="en-US" sz="2800" dirty="0">
                <a:effectLst/>
              </a:rPr>
              <a:t> </a:t>
            </a:r>
            <a:r>
              <a:rPr lang="en-US" sz="2800" dirty="0" err="1">
                <a:effectLst/>
              </a:rPr>
              <a:t>cực</a:t>
            </a:r>
            <a:r>
              <a:rPr lang="en-US" sz="2800" dirty="0">
                <a:effectLst/>
              </a:rPr>
              <a:t> </a:t>
            </a:r>
            <a:r>
              <a:rPr lang="en-US" sz="2800" dirty="0" err="1">
                <a:effectLst/>
              </a:rPr>
              <a:t>hơn</a:t>
            </a:r>
            <a:r>
              <a:rPr lang="en-US" sz="2800" dirty="0">
                <a:effectLst/>
              </a:rPr>
              <a:t>, </a:t>
            </a:r>
            <a:r>
              <a:rPr lang="en-US" sz="2800" dirty="0" err="1">
                <a:effectLst/>
              </a:rPr>
              <a:t>sáng</a:t>
            </a:r>
            <a:r>
              <a:rPr lang="en-US" sz="2800" dirty="0">
                <a:effectLst/>
              </a:rPr>
              <a:t> </a:t>
            </a:r>
            <a:r>
              <a:rPr lang="en-US" sz="2800" dirty="0" err="1">
                <a:effectLst/>
              </a:rPr>
              <a:t>tạo</a:t>
            </a:r>
            <a:r>
              <a:rPr lang="en-US" sz="2800" dirty="0">
                <a:effectLst/>
              </a:rPr>
              <a:t> </a:t>
            </a:r>
            <a:r>
              <a:rPr lang="en-US" sz="2800" dirty="0" err="1">
                <a:effectLst/>
              </a:rPr>
              <a:t>hơn</a:t>
            </a:r>
            <a:r>
              <a:rPr lang="en-US" sz="2800" dirty="0">
                <a:effectLst/>
              </a:rPr>
              <a:t> </a:t>
            </a:r>
            <a:r>
              <a:rPr lang="en-US" sz="2800" dirty="0" err="1">
                <a:effectLst/>
              </a:rPr>
              <a:t>và</a:t>
            </a:r>
            <a:r>
              <a:rPr lang="en-US" sz="2800" dirty="0">
                <a:effectLst/>
              </a:rPr>
              <a:t> </a:t>
            </a:r>
            <a:r>
              <a:rPr lang="en-US" sz="2800" dirty="0" err="1">
                <a:effectLst/>
              </a:rPr>
              <a:t>có</a:t>
            </a:r>
            <a:r>
              <a:rPr lang="en-US" sz="2800" dirty="0">
                <a:effectLst/>
              </a:rPr>
              <a:t> </a:t>
            </a:r>
            <a:r>
              <a:rPr lang="en-US" sz="2800" dirty="0" err="1">
                <a:effectLst/>
              </a:rPr>
              <a:t>một</a:t>
            </a:r>
            <a:r>
              <a:rPr lang="en-US" sz="2800" dirty="0">
                <a:effectLst/>
              </a:rPr>
              <a:t> </a:t>
            </a:r>
            <a:r>
              <a:rPr lang="en-US" sz="2800" dirty="0" err="1">
                <a:effectLst/>
              </a:rPr>
              <a:t>chút</a:t>
            </a:r>
            <a:r>
              <a:rPr lang="en-US" sz="2800" dirty="0">
                <a:effectLst/>
              </a:rPr>
              <a:t> </a:t>
            </a:r>
            <a:r>
              <a:rPr lang="en-US" sz="2800" dirty="0" err="1">
                <a:effectLst/>
              </a:rPr>
              <a:t>căng</a:t>
            </a:r>
            <a:r>
              <a:rPr lang="en-US" sz="2800" dirty="0">
                <a:effectLst/>
              </a:rPr>
              <a:t> </a:t>
            </a:r>
            <a:r>
              <a:rPr lang="en-US" sz="2800" dirty="0" err="1">
                <a:effectLst/>
              </a:rPr>
              <a:t>thẳng</a:t>
            </a:r>
            <a:r>
              <a:rPr lang="en-US" sz="2800" dirty="0">
                <a:effectLst/>
              </a:rPr>
              <a:t> </a:t>
            </a:r>
            <a:r>
              <a:rPr lang="en-US" sz="2800" dirty="0" err="1">
                <a:effectLst/>
              </a:rPr>
              <a:t>cần</a:t>
            </a:r>
            <a:r>
              <a:rPr lang="en-US" sz="2800" dirty="0">
                <a:effectLst/>
              </a:rPr>
              <a:t> </a:t>
            </a:r>
            <a:r>
              <a:rPr lang="en-US" sz="2800" dirty="0" err="1">
                <a:effectLst/>
              </a:rPr>
              <a:t>thiết</a:t>
            </a:r>
            <a:r>
              <a:rPr lang="en-US" sz="2800" dirty="0">
                <a:effectLst/>
              </a:rPr>
              <a:t> </a:t>
            </a:r>
            <a:r>
              <a:rPr lang="en-US" sz="2800" dirty="0" err="1">
                <a:effectLst/>
              </a:rPr>
              <a:t>giúp</a:t>
            </a:r>
            <a:r>
              <a:rPr lang="en-US" sz="2800" dirty="0">
                <a:effectLst/>
              </a:rPr>
              <a:t> </a:t>
            </a:r>
            <a:r>
              <a:rPr lang="en-US" sz="2800" dirty="0" err="1">
                <a:effectLst/>
              </a:rPr>
              <a:t>họ</a:t>
            </a:r>
            <a:r>
              <a:rPr lang="en-US" sz="2800" dirty="0">
                <a:effectLst/>
              </a:rPr>
              <a:t> </a:t>
            </a:r>
            <a:r>
              <a:rPr lang="en-US" sz="2800" dirty="0" err="1">
                <a:effectLst/>
              </a:rPr>
              <a:t>làm</a:t>
            </a:r>
            <a:r>
              <a:rPr lang="en-US" sz="2800" dirty="0">
                <a:effectLst/>
              </a:rPr>
              <a:t> </a:t>
            </a:r>
            <a:r>
              <a:rPr lang="en-US" sz="2800" dirty="0" err="1">
                <a:effectLst/>
              </a:rPr>
              <a:t>việc</a:t>
            </a:r>
            <a:r>
              <a:rPr lang="en-US" sz="2800" dirty="0">
                <a:effectLst/>
              </a:rPr>
              <a:t> </a:t>
            </a:r>
            <a:r>
              <a:rPr lang="en-US" sz="2800" dirty="0" err="1">
                <a:effectLst/>
              </a:rPr>
              <a:t>hiệu</a:t>
            </a:r>
            <a:r>
              <a:rPr lang="en-US" sz="2800" dirty="0">
                <a:effectLst/>
              </a:rPr>
              <a:t> </a:t>
            </a:r>
            <a:r>
              <a:rPr lang="en-US" sz="2800" dirty="0" err="1">
                <a:effectLst/>
              </a:rPr>
              <a:t>quả</a:t>
            </a:r>
            <a:r>
              <a:rPr lang="en-US" sz="2800" dirty="0">
                <a:effectLst/>
              </a:rPr>
              <a:t> </a:t>
            </a:r>
            <a:r>
              <a:rPr lang="en-US" sz="2800" dirty="0" err="1">
                <a:effectLst/>
              </a:rPr>
              <a:t>hơn</a:t>
            </a:r>
            <a:r>
              <a:rPr lang="en-US" sz="2800" dirty="0" smtClean="0">
                <a:effectLst/>
              </a:rPr>
              <a:t>.</a:t>
            </a:r>
            <a:br>
              <a:rPr lang="en-US" sz="2800" dirty="0" smtClean="0">
                <a:effectLst/>
              </a:rPr>
            </a:br>
            <a:endParaRPr lang="en-US" sz="2800" dirty="0">
              <a:effectLst/>
            </a:endParaRPr>
          </a:p>
          <a:p>
            <a:r>
              <a:rPr lang="en-US" sz="2800" dirty="0" err="1" smtClean="0">
                <a:effectLst/>
              </a:rPr>
              <a:t>Mâu</a:t>
            </a:r>
            <a:r>
              <a:rPr lang="en-US" sz="2800" dirty="0" smtClean="0">
                <a:effectLst/>
              </a:rPr>
              <a:t> </a:t>
            </a:r>
            <a:r>
              <a:rPr lang="en-US" sz="2800" dirty="0" err="1">
                <a:effectLst/>
              </a:rPr>
              <a:t>thuẫn</a:t>
            </a:r>
            <a:r>
              <a:rPr lang="en-US" sz="2800" dirty="0">
                <a:effectLst/>
              </a:rPr>
              <a:t> </a:t>
            </a:r>
            <a:r>
              <a:rPr lang="en-US" sz="2800" dirty="0" err="1">
                <a:effectLst/>
              </a:rPr>
              <a:t>xung</a:t>
            </a:r>
            <a:r>
              <a:rPr lang="en-US" sz="2800" dirty="0">
                <a:effectLst/>
              </a:rPr>
              <a:t> </a:t>
            </a:r>
            <a:r>
              <a:rPr lang="en-US" sz="2800" dirty="0" err="1">
                <a:effectLst/>
              </a:rPr>
              <a:t>đột</a:t>
            </a:r>
            <a:r>
              <a:rPr lang="en-US" sz="2800" dirty="0">
                <a:effectLst/>
              </a:rPr>
              <a:t> phi </a:t>
            </a:r>
            <a:r>
              <a:rPr lang="en-US" sz="2800" dirty="0" err="1">
                <a:effectLst/>
              </a:rPr>
              <a:t>chức</a:t>
            </a:r>
            <a:r>
              <a:rPr lang="en-US" sz="2800" dirty="0">
                <a:effectLst/>
              </a:rPr>
              <a:t> </a:t>
            </a:r>
            <a:r>
              <a:rPr lang="en-US" sz="2800" dirty="0" err="1">
                <a:effectLst/>
              </a:rPr>
              <a:t>năng</a:t>
            </a:r>
            <a:r>
              <a:rPr lang="en-US" sz="2800" dirty="0">
                <a:effectLst/>
              </a:rPr>
              <a:t>: </a:t>
            </a:r>
            <a:r>
              <a:rPr lang="en-US" sz="2800" dirty="0" err="1">
                <a:effectLst/>
              </a:rPr>
              <a:t>ảnh</a:t>
            </a:r>
            <a:r>
              <a:rPr lang="en-US" sz="2800" dirty="0">
                <a:effectLst/>
              </a:rPr>
              <a:t> </a:t>
            </a:r>
            <a:r>
              <a:rPr lang="en-US" sz="2800" dirty="0" err="1">
                <a:effectLst/>
              </a:rPr>
              <a:t>hưởng</a:t>
            </a:r>
            <a:r>
              <a:rPr lang="en-US" sz="2800" dirty="0">
                <a:effectLst/>
              </a:rPr>
              <a:t> </a:t>
            </a:r>
            <a:r>
              <a:rPr lang="en-US" sz="2800" dirty="0" err="1">
                <a:effectLst/>
              </a:rPr>
              <a:t>xấu</a:t>
            </a:r>
            <a:r>
              <a:rPr lang="en-US" sz="2800" dirty="0">
                <a:effectLst/>
              </a:rPr>
              <a:t> </a:t>
            </a:r>
            <a:r>
              <a:rPr lang="en-US" sz="2800" dirty="0" err="1">
                <a:effectLst/>
              </a:rPr>
              <a:t>tới</a:t>
            </a:r>
            <a:r>
              <a:rPr lang="en-US" sz="2800" dirty="0">
                <a:effectLst/>
              </a:rPr>
              <a:t> </a:t>
            </a:r>
            <a:r>
              <a:rPr lang="en-US" sz="2800" dirty="0" err="1">
                <a:effectLst/>
              </a:rPr>
              <a:t>hoạt</a:t>
            </a:r>
            <a:r>
              <a:rPr lang="en-US" sz="2800" dirty="0">
                <a:effectLst/>
              </a:rPr>
              <a:t> </a:t>
            </a:r>
            <a:r>
              <a:rPr lang="en-US" sz="2800" dirty="0" err="1">
                <a:effectLst/>
              </a:rPr>
              <a:t>động</a:t>
            </a:r>
            <a:r>
              <a:rPr lang="en-US" sz="2800" dirty="0">
                <a:effectLst/>
              </a:rPr>
              <a:t> </a:t>
            </a:r>
            <a:r>
              <a:rPr lang="en-US" sz="2800" dirty="0" err="1">
                <a:effectLst/>
              </a:rPr>
              <a:t>của</a:t>
            </a:r>
            <a:r>
              <a:rPr lang="en-US" sz="2800" dirty="0">
                <a:effectLst/>
              </a:rPr>
              <a:t> </a:t>
            </a:r>
            <a:r>
              <a:rPr lang="en-US" sz="2800" dirty="0" err="1">
                <a:effectLst/>
              </a:rPr>
              <a:t>nhóm</a:t>
            </a:r>
            <a:r>
              <a:rPr lang="en-US" sz="2800" dirty="0">
                <a:effectLst/>
              </a:rPr>
              <a:t>, </a:t>
            </a:r>
            <a:r>
              <a:rPr lang="en-US" sz="2800" dirty="0" err="1">
                <a:effectLst/>
              </a:rPr>
              <a:t>nó</a:t>
            </a:r>
            <a:r>
              <a:rPr lang="en-US" sz="2800" dirty="0">
                <a:effectLst/>
              </a:rPr>
              <a:t> </a:t>
            </a:r>
            <a:r>
              <a:rPr lang="en-US" sz="2800" dirty="0" err="1">
                <a:effectLst/>
              </a:rPr>
              <a:t>tàn</a:t>
            </a:r>
            <a:r>
              <a:rPr lang="en-US" sz="2800" dirty="0">
                <a:effectLst/>
              </a:rPr>
              <a:t> </a:t>
            </a:r>
            <a:r>
              <a:rPr lang="en-US" sz="2800" dirty="0" err="1">
                <a:effectLst/>
              </a:rPr>
              <a:t>phá</a:t>
            </a:r>
            <a:r>
              <a:rPr lang="en-US" sz="2800" dirty="0">
                <a:effectLst/>
              </a:rPr>
              <a:t> </a:t>
            </a:r>
            <a:r>
              <a:rPr lang="en-US" sz="2800" dirty="0" err="1">
                <a:effectLst/>
              </a:rPr>
              <a:t>các</a:t>
            </a:r>
            <a:r>
              <a:rPr lang="en-US" sz="2800" dirty="0">
                <a:effectLst/>
              </a:rPr>
              <a:t> </a:t>
            </a:r>
            <a:r>
              <a:rPr lang="en-US" sz="2800" dirty="0" err="1">
                <a:effectLst/>
              </a:rPr>
              <a:t>mối</a:t>
            </a:r>
            <a:r>
              <a:rPr lang="en-US" sz="2800" dirty="0">
                <a:effectLst/>
              </a:rPr>
              <a:t> </a:t>
            </a:r>
            <a:r>
              <a:rPr lang="en-US" sz="2800" dirty="0" err="1">
                <a:effectLst/>
              </a:rPr>
              <a:t>quan</a:t>
            </a:r>
            <a:r>
              <a:rPr lang="en-US" sz="2800" dirty="0">
                <a:effectLst/>
              </a:rPr>
              <a:t> </a:t>
            </a:r>
            <a:r>
              <a:rPr lang="en-US" sz="2800" dirty="0" err="1">
                <a:effectLst/>
              </a:rPr>
              <a:t>hệ</a:t>
            </a:r>
            <a:r>
              <a:rPr lang="en-US" sz="2800" dirty="0">
                <a:effectLst/>
              </a:rPr>
              <a:t> </a:t>
            </a:r>
            <a:r>
              <a:rPr lang="en-US" sz="2800" dirty="0" err="1">
                <a:effectLst/>
              </a:rPr>
              <a:t>giữa</a:t>
            </a:r>
            <a:r>
              <a:rPr lang="en-US" sz="2800" dirty="0">
                <a:effectLst/>
              </a:rPr>
              <a:t> </a:t>
            </a:r>
            <a:r>
              <a:rPr lang="en-US" sz="2800" dirty="0" err="1">
                <a:effectLst/>
              </a:rPr>
              <a:t>các</a:t>
            </a:r>
            <a:r>
              <a:rPr lang="en-US" sz="2800" dirty="0">
                <a:effectLst/>
              </a:rPr>
              <a:t> </a:t>
            </a:r>
            <a:r>
              <a:rPr lang="en-US" sz="2800" dirty="0" err="1">
                <a:effectLst/>
              </a:rPr>
              <a:t>bên</a:t>
            </a:r>
            <a:r>
              <a:rPr lang="en-US" sz="2800" dirty="0">
                <a:effectLst/>
              </a:rPr>
              <a:t>.</a:t>
            </a:r>
          </a:p>
          <a:p>
            <a:endParaRPr lang="en-US" dirty="0"/>
          </a:p>
        </p:txBody>
      </p:sp>
    </p:spTree>
    <p:extLst>
      <p:ext uri="{BB962C8B-B14F-4D97-AF65-F5344CB8AC3E}">
        <p14:creationId xmlns:p14="http://schemas.microsoft.com/office/powerpoint/2010/main" val="15537141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pPr marL="457200" indent="-457200">
              <a:buFont typeface="Wingdings" pitchFamily="2" charset="2"/>
              <a:buChar char="§"/>
            </a:pPr>
            <a:r>
              <a:rPr lang="en-US" sz="2800" u="sng" dirty="0" err="1">
                <a:solidFill>
                  <a:schemeClr val="tx1"/>
                </a:solidFill>
                <a:effectLst/>
              </a:rPr>
              <a:t>Để</a:t>
            </a:r>
            <a:r>
              <a:rPr lang="en-US" sz="2800" u="sng" dirty="0">
                <a:solidFill>
                  <a:schemeClr val="tx1"/>
                </a:solidFill>
                <a:effectLst/>
              </a:rPr>
              <a:t> </a:t>
            </a:r>
            <a:r>
              <a:rPr lang="en-US" sz="2800" u="sng" dirty="0" err="1">
                <a:solidFill>
                  <a:schemeClr val="tx1"/>
                </a:solidFill>
                <a:effectLst/>
              </a:rPr>
              <a:t>giải</a:t>
            </a:r>
            <a:r>
              <a:rPr lang="en-US" sz="2800" u="sng" dirty="0">
                <a:solidFill>
                  <a:schemeClr val="tx1"/>
                </a:solidFill>
                <a:effectLst/>
              </a:rPr>
              <a:t> </a:t>
            </a:r>
            <a:r>
              <a:rPr lang="en-US" sz="2800" u="sng" dirty="0" err="1">
                <a:solidFill>
                  <a:schemeClr val="tx1"/>
                </a:solidFill>
                <a:effectLst/>
              </a:rPr>
              <a:t>quyết</a:t>
            </a:r>
            <a:r>
              <a:rPr lang="en-US" sz="2800" u="sng" dirty="0">
                <a:solidFill>
                  <a:schemeClr val="tx1"/>
                </a:solidFill>
                <a:effectLst/>
              </a:rPr>
              <a:t> </a:t>
            </a:r>
            <a:r>
              <a:rPr lang="en-US" sz="2800" u="sng" dirty="0" err="1">
                <a:solidFill>
                  <a:schemeClr val="tx1"/>
                </a:solidFill>
                <a:effectLst/>
              </a:rPr>
              <a:t>mâu</a:t>
            </a:r>
            <a:r>
              <a:rPr lang="en-US" sz="2800" u="sng" dirty="0">
                <a:solidFill>
                  <a:schemeClr val="tx1"/>
                </a:solidFill>
                <a:effectLst/>
              </a:rPr>
              <a:t> </a:t>
            </a:r>
            <a:r>
              <a:rPr lang="en-US" sz="2800" u="sng" dirty="0" err="1">
                <a:solidFill>
                  <a:schemeClr val="tx1"/>
                </a:solidFill>
                <a:effectLst/>
              </a:rPr>
              <a:t>thuẫn</a:t>
            </a:r>
            <a:r>
              <a:rPr lang="en-US" sz="2800" u="sng" dirty="0">
                <a:solidFill>
                  <a:schemeClr val="tx1"/>
                </a:solidFill>
                <a:effectLst/>
              </a:rPr>
              <a:t> – </a:t>
            </a:r>
            <a:r>
              <a:rPr lang="en-US" sz="2800" u="sng" dirty="0" err="1">
                <a:solidFill>
                  <a:schemeClr val="tx1"/>
                </a:solidFill>
                <a:effectLst/>
              </a:rPr>
              <a:t>xung</a:t>
            </a:r>
            <a:r>
              <a:rPr lang="en-US" sz="2800" u="sng" dirty="0">
                <a:solidFill>
                  <a:schemeClr val="tx1"/>
                </a:solidFill>
                <a:effectLst/>
              </a:rPr>
              <a:t> </a:t>
            </a:r>
            <a:r>
              <a:rPr lang="en-US" sz="2800" u="sng" dirty="0" err="1">
                <a:solidFill>
                  <a:schemeClr val="tx1"/>
                </a:solidFill>
                <a:effectLst/>
              </a:rPr>
              <a:t>đột</a:t>
            </a:r>
            <a:r>
              <a:rPr lang="en-US" sz="2800" u="sng" dirty="0">
                <a:solidFill>
                  <a:schemeClr val="tx1"/>
                </a:solidFill>
                <a:effectLst/>
              </a:rPr>
              <a:t> </a:t>
            </a:r>
            <a:r>
              <a:rPr lang="en-US" sz="2800" u="sng" dirty="0" err="1">
                <a:solidFill>
                  <a:schemeClr val="tx1"/>
                </a:solidFill>
                <a:effectLst/>
              </a:rPr>
              <a:t>cần</a:t>
            </a:r>
            <a:r>
              <a:rPr lang="en-US" sz="2800" u="sng" dirty="0">
                <a:solidFill>
                  <a:schemeClr val="tx1"/>
                </a:solidFill>
                <a:effectLst/>
              </a:rPr>
              <a:t> </a:t>
            </a:r>
            <a:r>
              <a:rPr lang="en-US" sz="2800" u="sng" dirty="0" err="1">
                <a:solidFill>
                  <a:schemeClr val="tx1"/>
                </a:solidFill>
                <a:effectLst/>
              </a:rPr>
              <a:t>tìm</a:t>
            </a:r>
            <a:r>
              <a:rPr lang="en-US" sz="2800" u="sng" dirty="0">
                <a:solidFill>
                  <a:schemeClr val="tx1"/>
                </a:solidFill>
                <a:effectLst/>
              </a:rPr>
              <a:t> </a:t>
            </a:r>
            <a:r>
              <a:rPr lang="en-US" sz="2800" u="sng" dirty="0" err="1">
                <a:solidFill>
                  <a:schemeClr val="tx1"/>
                </a:solidFill>
                <a:effectLst/>
              </a:rPr>
              <a:t>hiểu</a:t>
            </a:r>
            <a:r>
              <a:rPr lang="en-US" sz="2800" u="sng" dirty="0">
                <a:solidFill>
                  <a:schemeClr val="tx1"/>
                </a:solidFill>
                <a:effectLst/>
              </a:rPr>
              <a:t> </a:t>
            </a:r>
            <a:r>
              <a:rPr lang="en-US" sz="2800" u="sng" dirty="0" err="1">
                <a:solidFill>
                  <a:schemeClr val="tx1"/>
                </a:solidFill>
                <a:effectLst/>
              </a:rPr>
              <a:t>rõ</a:t>
            </a:r>
            <a:r>
              <a:rPr lang="en-US" sz="2800" u="sng" dirty="0">
                <a:solidFill>
                  <a:schemeClr val="tx1"/>
                </a:solidFill>
                <a:effectLst/>
              </a:rPr>
              <a:t> </a:t>
            </a:r>
            <a:r>
              <a:rPr lang="en-US" sz="2800" u="sng" dirty="0" err="1">
                <a:solidFill>
                  <a:schemeClr val="tx1"/>
                </a:solidFill>
                <a:effectLst/>
              </a:rPr>
              <a:t>nguyên</a:t>
            </a:r>
            <a:r>
              <a:rPr lang="en-US" sz="2800" u="sng" dirty="0">
                <a:solidFill>
                  <a:schemeClr val="tx1"/>
                </a:solidFill>
                <a:effectLst/>
              </a:rPr>
              <a:t> </a:t>
            </a:r>
            <a:r>
              <a:rPr lang="en-US" sz="2800" u="sng" dirty="0" err="1">
                <a:solidFill>
                  <a:schemeClr val="tx1"/>
                </a:solidFill>
                <a:effectLst/>
              </a:rPr>
              <a:t>nhân</a:t>
            </a:r>
            <a:r>
              <a:rPr lang="en-US" sz="2800" u="sng" dirty="0">
                <a:solidFill>
                  <a:schemeClr val="tx1"/>
                </a:solidFill>
                <a:effectLst/>
              </a:rPr>
              <a:t> </a:t>
            </a:r>
            <a:r>
              <a:rPr lang="en-US" sz="2800" u="sng" dirty="0" err="1">
                <a:solidFill>
                  <a:schemeClr val="tx1"/>
                </a:solidFill>
                <a:effectLst/>
              </a:rPr>
              <a:t>gây</a:t>
            </a:r>
            <a:r>
              <a:rPr lang="en-US" sz="2800" u="sng" dirty="0">
                <a:solidFill>
                  <a:schemeClr val="tx1"/>
                </a:solidFill>
                <a:effectLst/>
              </a:rPr>
              <a:t> </a:t>
            </a:r>
            <a:r>
              <a:rPr lang="en-US" sz="2800" u="sng" dirty="0" err="1">
                <a:solidFill>
                  <a:schemeClr val="tx1"/>
                </a:solidFill>
                <a:effectLst/>
              </a:rPr>
              <a:t>mâu</a:t>
            </a:r>
            <a:r>
              <a:rPr lang="en-US" sz="2800" u="sng" dirty="0">
                <a:solidFill>
                  <a:schemeClr val="tx1"/>
                </a:solidFill>
                <a:effectLst/>
              </a:rPr>
              <a:t> </a:t>
            </a:r>
            <a:r>
              <a:rPr lang="en-US" sz="2800" u="sng" dirty="0" err="1">
                <a:solidFill>
                  <a:schemeClr val="tx1"/>
                </a:solidFill>
                <a:effectLst/>
              </a:rPr>
              <a:t>thuẫn</a:t>
            </a:r>
            <a:r>
              <a:rPr lang="en-US" sz="2800" u="sng" dirty="0">
                <a:solidFill>
                  <a:schemeClr val="tx1"/>
                </a:solidFill>
                <a:effectLst/>
              </a:rPr>
              <a:t> </a:t>
            </a:r>
            <a:r>
              <a:rPr lang="en-US" sz="2800" u="sng" dirty="0" err="1">
                <a:solidFill>
                  <a:schemeClr val="tx1"/>
                </a:solidFill>
                <a:effectLst/>
              </a:rPr>
              <a:t>xung</a:t>
            </a:r>
            <a:r>
              <a:rPr lang="en-US" sz="2800" u="sng" dirty="0">
                <a:solidFill>
                  <a:schemeClr val="tx1"/>
                </a:solidFill>
                <a:effectLst/>
              </a:rPr>
              <a:t> </a:t>
            </a:r>
            <a:r>
              <a:rPr lang="en-US" sz="2800" u="sng" dirty="0" err="1">
                <a:solidFill>
                  <a:schemeClr val="tx1"/>
                </a:solidFill>
                <a:effectLst/>
              </a:rPr>
              <a:t>đột</a:t>
            </a:r>
            <a:r>
              <a:rPr lang="en-US" sz="2800" u="sng" dirty="0">
                <a:solidFill>
                  <a:schemeClr val="tx1"/>
                </a:solidFill>
                <a:effectLst/>
              </a:rPr>
              <a:t>. </a:t>
            </a:r>
            <a:r>
              <a:rPr lang="en-US" sz="2800" u="sng" dirty="0" err="1">
                <a:solidFill>
                  <a:schemeClr val="tx1"/>
                </a:solidFill>
                <a:effectLst/>
              </a:rPr>
              <a:t>Có</a:t>
            </a:r>
            <a:r>
              <a:rPr lang="en-US" sz="2800" u="sng" dirty="0">
                <a:solidFill>
                  <a:schemeClr val="tx1"/>
                </a:solidFill>
                <a:effectLst/>
              </a:rPr>
              <a:t> </a:t>
            </a:r>
            <a:r>
              <a:rPr lang="en-US" sz="2800" u="sng" dirty="0" err="1">
                <a:solidFill>
                  <a:schemeClr val="tx1"/>
                </a:solidFill>
                <a:effectLst/>
              </a:rPr>
              <a:t>một</a:t>
            </a:r>
            <a:r>
              <a:rPr lang="en-US" sz="2800" u="sng" dirty="0">
                <a:solidFill>
                  <a:schemeClr val="tx1"/>
                </a:solidFill>
                <a:effectLst/>
              </a:rPr>
              <a:t> </a:t>
            </a:r>
            <a:r>
              <a:rPr lang="en-US" sz="2800" u="sng" dirty="0" err="1">
                <a:solidFill>
                  <a:schemeClr val="tx1"/>
                </a:solidFill>
                <a:effectLst/>
              </a:rPr>
              <a:t>số</a:t>
            </a:r>
            <a:r>
              <a:rPr lang="en-US" sz="2800" u="sng" dirty="0">
                <a:solidFill>
                  <a:schemeClr val="tx1"/>
                </a:solidFill>
                <a:effectLst/>
              </a:rPr>
              <a:t> </a:t>
            </a:r>
            <a:r>
              <a:rPr lang="en-US" sz="2800" u="sng" dirty="0" err="1">
                <a:solidFill>
                  <a:schemeClr val="tx1"/>
                </a:solidFill>
                <a:effectLst/>
              </a:rPr>
              <a:t>nguyên</a:t>
            </a:r>
            <a:r>
              <a:rPr lang="en-US" sz="2800" u="sng" dirty="0">
                <a:solidFill>
                  <a:schemeClr val="tx1"/>
                </a:solidFill>
                <a:effectLst/>
              </a:rPr>
              <a:t> </a:t>
            </a:r>
            <a:r>
              <a:rPr lang="en-US" sz="2800" u="sng" dirty="0" err="1">
                <a:solidFill>
                  <a:schemeClr val="tx1"/>
                </a:solidFill>
                <a:effectLst/>
              </a:rPr>
              <a:t>nhân</a:t>
            </a:r>
            <a:r>
              <a:rPr lang="en-US" sz="2800" u="sng" dirty="0">
                <a:solidFill>
                  <a:schemeClr val="tx1"/>
                </a:solidFill>
                <a:effectLst/>
              </a:rPr>
              <a:t> </a:t>
            </a:r>
            <a:r>
              <a:rPr lang="en-US" sz="2800" u="sng" dirty="0" err="1">
                <a:solidFill>
                  <a:schemeClr val="tx1"/>
                </a:solidFill>
                <a:effectLst/>
              </a:rPr>
              <a:t>sau</a:t>
            </a:r>
            <a:r>
              <a:rPr lang="en-US" sz="2800" u="sng" dirty="0">
                <a:solidFill>
                  <a:schemeClr val="tx1"/>
                </a:solidFill>
                <a:effectLst/>
              </a:rPr>
              <a:t>:</a:t>
            </a:r>
            <a:r>
              <a:rPr lang="en-US" u="sng" dirty="0">
                <a:solidFill>
                  <a:schemeClr val="tx1"/>
                </a:solidFill>
                <a:effectLst/>
              </a:rPr>
              <a:t/>
            </a:r>
            <a:br>
              <a:rPr lang="en-US" u="sng" dirty="0">
                <a:solidFill>
                  <a:schemeClr val="tx1"/>
                </a:solidFill>
                <a:effectLst/>
              </a:rPr>
            </a:br>
            <a:endParaRPr lang="en-US" u="sng" dirty="0">
              <a:solidFill>
                <a:schemeClr val="tx1"/>
              </a:solidFill>
            </a:endParaRPr>
          </a:p>
        </p:txBody>
      </p:sp>
      <p:sp>
        <p:nvSpPr>
          <p:cNvPr id="3" name="Content Placeholder 2"/>
          <p:cNvSpPr>
            <a:spLocks noGrp="1"/>
          </p:cNvSpPr>
          <p:nvPr>
            <p:ph idx="1"/>
          </p:nvPr>
        </p:nvSpPr>
        <p:spPr/>
        <p:txBody>
          <a:bodyPr/>
          <a:lstStyle/>
          <a:p>
            <a:r>
              <a:rPr lang="en-US" sz="2800" i="1" dirty="0" err="1" smtClean="0">
                <a:effectLst/>
              </a:rPr>
              <a:t>Đối</a:t>
            </a:r>
            <a:r>
              <a:rPr lang="en-US" sz="2800" i="1" dirty="0" smtClean="0">
                <a:effectLst/>
              </a:rPr>
              <a:t> </a:t>
            </a:r>
            <a:r>
              <a:rPr lang="en-US" sz="2800" i="1" dirty="0" err="1">
                <a:effectLst/>
              </a:rPr>
              <a:t>với</a:t>
            </a:r>
            <a:r>
              <a:rPr lang="en-US" sz="2800" i="1" dirty="0">
                <a:effectLst/>
              </a:rPr>
              <a:t> </a:t>
            </a:r>
            <a:r>
              <a:rPr lang="en-US" sz="2800" i="1" dirty="0" err="1">
                <a:effectLst/>
              </a:rPr>
              <a:t>xung</a:t>
            </a:r>
            <a:r>
              <a:rPr lang="en-US" sz="2800" i="1" dirty="0">
                <a:effectLst/>
              </a:rPr>
              <a:t> </a:t>
            </a:r>
            <a:r>
              <a:rPr lang="en-US" sz="2800" i="1" dirty="0" err="1">
                <a:effectLst/>
              </a:rPr>
              <a:t>đột</a:t>
            </a:r>
            <a:r>
              <a:rPr lang="en-US" sz="2800" i="1" dirty="0">
                <a:effectLst/>
              </a:rPr>
              <a:t> </a:t>
            </a:r>
            <a:r>
              <a:rPr lang="en-US" sz="2800" i="1" dirty="0" err="1">
                <a:effectLst/>
              </a:rPr>
              <a:t>cá</a:t>
            </a:r>
            <a:r>
              <a:rPr lang="en-US" sz="2800" i="1" dirty="0">
                <a:effectLst/>
              </a:rPr>
              <a:t> </a:t>
            </a:r>
            <a:r>
              <a:rPr lang="en-US" sz="2800" i="1" dirty="0" err="1">
                <a:effectLst/>
              </a:rPr>
              <a:t>nhân</a:t>
            </a:r>
            <a:r>
              <a:rPr lang="en-US" sz="2800" dirty="0">
                <a:effectLst/>
              </a:rPr>
              <a:t>:</a:t>
            </a:r>
          </a:p>
          <a:p>
            <a:pPr>
              <a:buFont typeface="Courier New" pitchFamily="49" charset="0"/>
              <a:buChar char="o"/>
            </a:pPr>
            <a:r>
              <a:rPr lang="en-US" sz="2800" dirty="0" err="1">
                <a:effectLst/>
              </a:rPr>
              <a:t>Các</a:t>
            </a:r>
            <a:r>
              <a:rPr lang="en-US" sz="2800" dirty="0">
                <a:effectLst/>
              </a:rPr>
              <a:t> </a:t>
            </a:r>
            <a:r>
              <a:rPr lang="en-US" sz="2800" dirty="0" err="1">
                <a:effectLst/>
              </a:rPr>
              <a:t>cá</a:t>
            </a:r>
            <a:r>
              <a:rPr lang="en-US" sz="2800" dirty="0">
                <a:effectLst/>
              </a:rPr>
              <a:t> </a:t>
            </a:r>
            <a:r>
              <a:rPr lang="en-US" sz="2800" dirty="0" err="1">
                <a:effectLst/>
              </a:rPr>
              <a:t>nhân</a:t>
            </a:r>
            <a:r>
              <a:rPr lang="en-US" sz="2800" dirty="0">
                <a:effectLst/>
              </a:rPr>
              <a:t> </a:t>
            </a:r>
            <a:r>
              <a:rPr lang="en-US" sz="2800" dirty="0" err="1">
                <a:effectLst/>
              </a:rPr>
              <a:t>trong</a:t>
            </a:r>
            <a:r>
              <a:rPr lang="en-US" sz="2800" dirty="0">
                <a:effectLst/>
              </a:rPr>
              <a:t> </a:t>
            </a:r>
            <a:r>
              <a:rPr lang="en-US" sz="2800" dirty="0" err="1">
                <a:effectLst/>
              </a:rPr>
              <a:t>tổ</a:t>
            </a:r>
            <a:r>
              <a:rPr lang="en-US" sz="2800" dirty="0">
                <a:effectLst/>
              </a:rPr>
              <a:t> </a:t>
            </a:r>
            <a:r>
              <a:rPr lang="en-US" sz="2800" dirty="0" err="1">
                <a:effectLst/>
              </a:rPr>
              <a:t>chức</a:t>
            </a:r>
            <a:r>
              <a:rPr lang="en-US" sz="2800" dirty="0">
                <a:effectLst/>
              </a:rPr>
              <a:t> </a:t>
            </a:r>
            <a:r>
              <a:rPr lang="en-US" sz="2800" dirty="0" err="1">
                <a:effectLst/>
              </a:rPr>
              <a:t>luôn</a:t>
            </a:r>
            <a:r>
              <a:rPr lang="en-US" sz="2800" dirty="0">
                <a:effectLst/>
              </a:rPr>
              <a:t> </a:t>
            </a:r>
            <a:r>
              <a:rPr lang="en-US" sz="2800" dirty="0" err="1">
                <a:effectLst/>
              </a:rPr>
              <a:t>có</a:t>
            </a:r>
            <a:r>
              <a:rPr lang="en-US" sz="2800" dirty="0">
                <a:effectLst/>
              </a:rPr>
              <a:t> </a:t>
            </a:r>
            <a:r>
              <a:rPr lang="en-US" sz="2800" dirty="0" err="1">
                <a:effectLst/>
              </a:rPr>
              <a:t>những</a:t>
            </a:r>
            <a:r>
              <a:rPr lang="en-US" sz="2800" dirty="0">
                <a:effectLst/>
              </a:rPr>
              <a:t> </a:t>
            </a:r>
            <a:r>
              <a:rPr lang="en-US" sz="2800" dirty="0" err="1">
                <a:effectLst/>
              </a:rPr>
              <a:t>sự</a:t>
            </a:r>
            <a:r>
              <a:rPr lang="en-US" sz="2800" dirty="0">
                <a:effectLst/>
              </a:rPr>
              <a:t> </a:t>
            </a:r>
            <a:r>
              <a:rPr lang="en-US" sz="2800" dirty="0" err="1">
                <a:effectLst/>
              </a:rPr>
              <a:t>khác</a:t>
            </a:r>
            <a:r>
              <a:rPr lang="en-US" sz="2800" dirty="0">
                <a:effectLst/>
              </a:rPr>
              <a:t> </a:t>
            </a:r>
            <a:r>
              <a:rPr lang="en-US" sz="2800" dirty="0" err="1">
                <a:effectLst/>
              </a:rPr>
              <a:t>nhau</a:t>
            </a:r>
            <a:r>
              <a:rPr lang="en-US" sz="2800" dirty="0">
                <a:effectLst/>
              </a:rPr>
              <a:t> </a:t>
            </a:r>
            <a:r>
              <a:rPr lang="en-US" sz="2800" dirty="0" err="1">
                <a:effectLst/>
              </a:rPr>
              <a:t>bởi</a:t>
            </a:r>
            <a:r>
              <a:rPr lang="en-US" sz="2800" dirty="0">
                <a:effectLst/>
              </a:rPr>
              <a:t> </a:t>
            </a:r>
            <a:r>
              <a:rPr lang="en-US" sz="2800" dirty="0" err="1">
                <a:effectLst/>
              </a:rPr>
              <a:t>vì</a:t>
            </a:r>
            <a:r>
              <a:rPr lang="en-US" sz="2800" dirty="0">
                <a:effectLst/>
              </a:rPr>
              <a:t> </a:t>
            </a:r>
            <a:r>
              <a:rPr lang="en-US" sz="2800" dirty="0" err="1">
                <a:effectLst/>
              </a:rPr>
              <a:t>giá</a:t>
            </a:r>
            <a:r>
              <a:rPr lang="en-US" sz="2800" dirty="0">
                <a:effectLst/>
              </a:rPr>
              <a:t> </a:t>
            </a:r>
            <a:r>
              <a:rPr lang="en-US" sz="2800" dirty="0" err="1">
                <a:effectLst/>
              </a:rPr>
              <a:t>trị</a:t>
            </a:r>
            <a:r>
              <a:rPr lang="en-US" sz="2800" dirty="0">
                <a:effectLst/>
              </a:rPr>
              <a:t> </a:t>
            </a:r>
            <a:r>
              <a:rPr lang="en-US" sz="2800" dirty="0" err="1">
                <a:effectLst/>
              </a:rPr>
              <a:t>và</a:t>
            </a:r>
            <a:r>
              <a:rPr lang="en-US" sz="2800" dirty="0">
                <a:effectLst/>
              </a:rPr>
              <a:t> </a:t>
            </a:r>
            <a:r>
              <a:rPr lang="en-US" sz="2800" dirty="0" err="1">
                <a:effectLst/>
              </a:rPr>
              <a:t>ước</a:t>
            </a:r>
            <a:r>
              <a:rPr lang="en-US" sz="2800" dirty="0">
                <a:effectLst/>
              </a:rPr>
              <a:t> </a:t>
            </a:r>
            <a:r>
              <a:rPr lang="en-US" sz="2800" dirty="0" err="1">
                <a:effectLst/>
              </a:rPr>
              <a:t>muốn</a:t>
            </a:r>
            <a:r>
              <a:rPr lang="en-US" sz="2800" dirty="0">
                <a:effectLst/>
              </a:rPr>
              <a:t> </a:t>
            </a:r>
            <a:r>
              <a:rPr lang="en-US" sz="2800" dirty="0" err="1">
                <a:effectLst/>
              </a:rPr>
              <a:t>của</a:t>
            </a:r>
            <a:r>
              <a:rPr lang="en-US" sz="2800" dirty="0">
                <a:effectLst/>
              </a:rPr>
              <a:t> </a:t>
            </a:r>
            <a:r>
              <a:rPr lang="en-US" sz="2800" dirty="0" err="1">
                <a:effectLst/>
              </a:rPr>
              <a:t>họ</a:t>
            </a:r>
            <a:r>
              <a:rPr lang="en-US" sz="2800" dirty="0">
                <a:effectLst/>
              </a:rPr>
              <a:t> </a:t>
            </a:r>
            <a:r>
              <a:rPr lang="en-US" sz="2800" dirty="0" err="1">
                <a:effectLst/>
              </a:rPr>
              <a:t>bị</a:t>
            </a:r>
            <a:r>
              <a:rPr lang="en-US" sz="2800" dirty="0">
                <a:effectLst/>
              </a:rPr>
              <a:t> </a:t>
            </a:r>
            <a:r>
              <a:rPr lang="en-US" sz="2800" dirty="0" err="1">
                <a:effectLst/>
              </a:rPr>
              <a:t>ảnh</a:t>
            </a:r>
            <a:r>
              <a:rPr lang="en-US" sz="2800" dirty="0">
                <a:effectLst/>
              </a:rPr>
              <a:t> </a:t>
            </a:r>
            <a:r>
              <a:rPr lang="en-US" sz="2800" dirty="0" err="1">
                <a:effectLst/>
              </a:rPr>
              <a:t>hưởng</a:t>
            </a:r>
            <a:r>
              <a:rPr lang="en-US" sz="2800" dirty="0">
                <a:effectLst/>
              </a:rPr>
              <a:t> </a:t>
            </a:r>
            <a:r>
              <a:rPr lang="en-US" sz="2800" dirty="0" err="1">
                <a:effectLst/>
              </a:rPr>
              <a:t>bởi</a:t>
            </a:r>
            <a:r>
              <a:rPr lang="en-US" sz="2800" dirty="0">
                <a:effectLst/>
              </a:rPr>
              <a:t> </a:t>
            </a:r>
            <a:r>
              <a:rPr lang="en-US" sz="2800" dirty="0" err="1">
                <a:effectLst/>
              </a:rPr>
              <a:t>tiến</a:t>
            </a:r>
            <a:r>
              <a:rPr lang="en-US" sz="2800" dirty="0">
                <a:effectLst/>
              </a:rPr>
              <a:t> </a:t>
            </a:r>
            <a:r>
              <a:rPr lang="en-US" sz="2800" dirty="0" err="1">
                <a:effectLst/>
              </a:rPr>
              <a:t>trình</a:t>
            </a:r>
            <a:r>
              <a:rPr lang="en-US" sz="2800" dirty="0">
                <a:effectLst/>
              </a:rPr>
              <a:t> </a:t>
            </a:r>
            <a:r>
              <a:rPr lang="en-US" sz="2800" dirty="0" err="1">
                <a:effectLst/>
              </a:rPr>
              <a:t>xã</a:t>
            </a:r>
            <a:r>
              <a:rPr lang="en-US" sz="2800" dirty="0">
                <a:effectLst/>
              </a:rPr>
              <a:t> </a:t>
            </a:r>
            <a:r>
              <a:rPr lang="en-US" sz="2800" dirty="0" err="1">
                <a:effectLst/>
              </a:rPr>
              <a:t>hội</a:t>
            </a:r>
            <a:r>
              <a:rPr lang="en-US" sz="2800" dirty="0">
                <a:effectLst/>
              </a:rPr>
              <a:t> </a:t>
            </a:r>
            <a:r>
              <a:rPr lang="en-US" sz="2800" dirty="0" err="1">
                <a:effectLst/>
              </a:rPr>
              <a:t>hoá</a:t>
            </a:r>
            <a:r>
              <a:rPr lang="en-US" sz="2800" dirty="0">
                <a:effectLst/>
              </a:rPr>
              <a:t>, </a:t>
            </a:r>
            <a:r>
              <a:rPr lang="en-US" sz="2800" dirty="0" err="1">
                <a:effectLst/>
              </a:rPr>
              <a:t>lệ</a:t>
            </a:r>
            <a:r>
              <a:rPr lang="en-US" sz="2800" dirty="0">
                <a:effectLst/>
              </a:rPr>
              <a:t> </a:t>
            </a:r>
            <a:r>
              <a:rPr lang="en-US" sz="2800" dirty="0" err="1">
                <a:effectLst/>
              </a:rPr>
              <a:t>thuộc</a:t>
            </a:r>
            <a:r>
              <a:rPr lang="en-US" sz="2800" dirty="0">
                <a:effectLst/>
              </a:rPr>
              <a:t> </a:t>
            </a:r>
            <a:r>
              <a:rPr lang="en-US" sz="2800" dirty="0" err="1">
                <a:effectLst/>
              </a:rPr>
              <a:t>vào</a:t>
            </a:r>
            <a:r>
              <a:rPr lang="en-US" sz="2800" dirty="0">
                <a:effectLst/>
              </a:rPr>
              <a:t> </a:t>
            </a:r>
            <a:r>
              <a:rPr lang="en-US" sz="2800" dirty="0" err="1">
                <a:effectLst/>
              </a:rPr>
              <a:t>văn</a:t>
            </a:r>
            <a:r>
              <a:rPr lang="en-US" sz="2800" dirty="0">
                <a:effectLst/>
              </a:rPr>
              <a:t> </a:t>
            </a:r>
            <a:r>
              <a:rPr lang="en-US" sz="2800" dirty="0" err="1">
                <a:effectLst/>
              </a:rPr>
              <a:t>hoá</a:t>
            </a:r>
            <a:r>
              <a:rPr lang="en-US" sz="2800" dirty="0">
                <a:effectLst/>
              </a:rPr>
              <a:t> </a:t>
            </a:r>
            <a:r>
              <a:rPr lang="en-US" sz="2800" dirty="0" err="1">
                <a:effectLst/>
              </a:rPr>
              <a:t>và</a:t>
            </a:r>
            <a:r>
              <a:rPr lang="en-US" sz="2800" dirty="0">
                <a:effectLst/>
              </a:rPr>
              <a:t> </a:t>
            </a:r>
            <a:r>
              <a:rPr lang="en-US" sz="2800" dirty="0" err="1">
                <a:effectLst/>
              </a:rPr>
              <a:t>truyền</a:t>
            </a:r>
            <a:r>
              <a:rPr lang="en-US" sz="2800" dirty="0">
                <a:effectLst/>
              </a:rPr>
              <a:t> </a:t>
            </a:r>
            <a:r>
              <a:rPr lang="en-US" sz="2800" dirty="0" err="1">
                <a:effectLst/>
              </a:rPr>
              <a:t>thống</a:t>
            </a:r>
            <a:r>
              <a:rPr lang="en-US" sz="2800" dirty="0">
                <a:effectLst/>
              </a:rPr>
              <a:t> </a:t>
            </a:r>
            <a:r>
              <a:rPr lang="en-US" sz="2800" dirty="0" err="1">
                <a:effectLst/>
              </a:rPr>
              <a:t>gia</a:t>
            </a:r>
            <a:r>
              <a:rPr lang="en-US" sz="2800" dirty="0">
                <a:effectLst/>
              </a:rPr>
              <a:t> </a:t>
            </a:r>
            <a:r>
              <a:rPr lang="en-US" sz="2800" dirty="0" err="1">
                <a:effectLst/>
              </a:rPr>
              <a:t>đình</a:t>
            </a:r>
            <a:r>
              <a:rPr lang="en-US" sz="2800" dirty="0">
                <a:effectLst/>
              </a:rPr>
              <a:t>, </a:t>
            </a:r>
            <a:r>
              <a:rPr lang="en-US" sz="2800" dirty="0" err="1">
                <a:effectLst/>
              </a:rPr>
              <a:t>mức</a:t>
            </a:r>
            <a:r>
              <a:rPr lang="en-US" sz="2800" dirty="0">
                <a:effectLst/>
              </a:rPr>
              <a:t> </a:t>
            </a:r>
            <a:r>
              <a:rPr lang="en-US" sz="2800" dirty="0" err="1">
                <a:effectLst/>
              </a:rPr>
              <a:t>độ</a:t>
            </a:r>
            <a:r>
              <a:rPr lang="en-US" sz="2800" dirty="0">
                <a:effectLst/>
              </a:rPr>
              <a:t> </a:t>
            </a:r>
            <a:r>
              <a:rPr lang="en-US" sz="2800" dirty="0" err="1">
                <a:effectLst/>
              </a:rPr>
              <a:t>giáo</a:t>
            </a:r>
            <a:r>
              <a:rPr lang="en-US" sz="2800" dirty="0">
                <a:effectLst/>
              </a:rPr>
              <a:t> </a:t>
            </a:r>
            <a:r>
              <a:rPr lang="en-US" sz="2800" dirty="0" err="1">
                <a:effectLst/>
              </a:rPr>
              <a:t>dục</a:t>
            </a:r>
            <a:r>
              <a:rPr lang="en-US" sz="2800" dirty="0">
                <a:effectLst/>
              </a:rPr>
              <a:t>, </a:t>
            </a:r>
            <a:r>
              <a:rPr lang="en-US" sz="2800" dirty="0" err="1">
                <a:effectLst/>
              </a:rPr>
              <a:t>bề</a:t>
            </a:r>
            <a:r>
              <a:rPr lang="en-US" sz="2800" dirty="0">
                <a:effectLst/>
              </a:rPr>
              <a:t> </a:t>
            </a:r>
            <a:r>
              <a:rPr lang="en-US" sz="2800" dirty="0" err="1">
                <a:effectLst/>
              </a:rPr>
              <a:t>dày</a:t>
            </a:r>
            <a:r>
              <a:rPr lang="en-US" sz="2800" dirty="0">
                <a:effectLst/>
              </a:rPr>
              <a:t> </a:t>
            </a:r>
            <a:r>
              <a:rPr lang="en-US" sz="2800" dirty="0" err="1">
                <a:effectLst/>
              </a:rPr>
              <a:t>kinh</a:t>
            </a:r>
            <a:r>
              <a:rPr lang="en-US" sz="2800" dirty="0">
                <a:effectLst/>
              </a:rPr>
              <a:t> </a:t>
            </a:r>
            <a:r>
              <a:rPr lang="en-US" sz="2800" dirty="0" err="1">
                <a:effectLst/>
              </a:rPr>
              <a:t>nghiệm</a:t>
            </a:r>
            <a:r>
              <a:rPr lang="en-US" sz="2800" dirty="0">
                <a:effectLst/>
              </a:rPr>
              <a:t>. ..Do </a:t>
            </a:r>
            <a:r>
              <a:rPr lang="en-US" sz="2800" dirty="0" err="1">
                <a:effectLst/>
              </a:rPr>
              <a:t>đó</a:t>
            </a:r>
            <a:r>
              <a:rPr lang="en-US" sz="2800" dirty="0">
                <a:effectLst/>
              </a:rPr>
              <a:t> </a:t>
            </a:r>
            <a:r>
              <a:rPr lang="en-US" sz="2800" dirty="0" err="1">
                <a:effectLst/>
              </a:rPr>
              <a:t>các</a:t>
            </a:r>
            <a:r>
              <a:rPr lang="en-US" sz="2800" dirty="0">
                <a:effectLst/>
              </a:rPr>
              <a:t> </a:t>
            </a:r>
            <a:r>
              <a:rPr lang="en-US" sz="2800" dirty="0" err="1">
                <a:effectLst/>
              </a:rPr>
              <a:t>giải</a:t>
            </a:r>
            <a:r>
              <a:rPr lang="en-US" sz="2800" dirty="0">
                <a:effectLst/>
              </a:rPr>
              <a:t> </a:t>
            </a:r>
            <a:r>
              <a:rPr lang="en-US" sz="2800" dirty="0" err="1">
                <a:effectLst/>
              </a:rPr>
              <a:t>thích</a:t>
            </a:r>
            <a:r>
              <a:rPr lang="en-US" sz="2800" dirty="0">
                <a:effectLst/>
              </a:rPr>
              <a:t> </a:t>
            </a:r>
            <a:r>
              <a:rPr lang="en-US" sz="2800" dirty="0" err="1">
                <a:effectLst/>
              </a:rPr>
              <a:t>về</a:t>
            </a:r>
            <a:r>
              <a:rPr lang="en-US" sz="2800" dirty="0">
                <a:effectLst/>
              </a:rPr>
              <a:t> </a:t>
            </a:r>
            <a:r>
              <a:rPr lang="en-US" sz="2800" dirty="0" err="1">
                <a:effectLst/>
              </a:rPr>
              <a:t>các</a:t>
            </a:r>
            <a:r>
              <a:rPr lang="en-US" sz="2800" dirty="0">
                <a:effectLst/>
              </a:rPr>
              <a:t> </a:t>
            </a:r>
            <a:r>
              <a:rPr lang="en-US" sz="2800" dirty="0" err="1">
                <a:effectLst/>
              </a:rPr>
              <a:t>sự</a:t>
            </a:r>
            <a:r>
              <a:rPr lang="en-US" sz="2800" dirty="0">
                <a:effectLst/>
              </a:rPr>
              <a:t> </a:t>
            </a:r>
            <a:r>
              <a:rPr lang="en-US" sz="2800" dirty="0" err="1">
                <a:effectLst/>
              </a:rPr>
              <a:t>kiện</a:t>
            </a:r>
            <a:r>
              <a:rPr lang="en-US" sz="2800" dirty="0">
                <a:effectLst/>
              </a:rPr>
              <a:t> </a:t>
            </a:r>
            <a:r>
              <a:rPr lang="en-US" sz="2800" dirty="0" err="1">
                <a:effectLst/>
              </a:rPr>
              <a:t>và</a:t>
            </a:r>
            <a:r>
              <a:rPr lang="en-US" sz="2800" dirty="0">
                <a:effectLst/>
              </a:rPr>
              <a:t> </a:t>
            </a:r>
            <a:r>
              <a:rPr lang="en-US" sz="2800" dirty="0" err="1">
                <a:effectLst/>
              </a:rPr>
              <a:t>các</a:t>
            </a:r>
            <a:r>
              <a:rPr lang="en-US" sz="2800" dirty="0">
                <a:effectLst/>
              </a:rPr>
              <a:t> </a:t>
            </a:r>
            <a:r>
              <a:rPr lang="en-US" sz="2800" dirty="0" err="1">
                <a:effectLst/>
              </a:rPr>
              <a:t>kỳ</a:t>
            </a:r>
            <a:r>
              <a:rPr lang="en-US" sz="2800" dirty="0">
                <a:effectLst/>
              </a:rPr>
              <a:t> </a:t>
            </a:r>
            <a:r>
              <a:rPr lang="en-US" sz="2800" dirty="0" err="1">
                <a:effectLst/>
              </a:rPr>
              <a:t>vọng</a:t>
            </a:r>
            <a:r>
              <a:rPr lang="en-US" sz="2800" dirty="0">
                <a:effectLst/>
              </a:rPr>
              <a:t> </a:t>
            </a:r>
            <a:r>
              <a:rPr lang="en-US" sz="2800" dirty="0" err="1">
                <a:effectLst/>
              </a:rPr>
              <a:t>về</a:t>
            </a:r>
            <a:r>
              <a:rPr lang="en-US" sz="2800" dirty="0">
                <a:effectLst/>
              </a:rPr>
              <a:t> </a:t>
            </a:r>
            <a:r>
              <a:rPr lang="en-US" sz="2800" dirty="0" err="1">
                <a:effectLst/>
              </a:rPr>
              <a:t>mối</a:t>
            </a:r>
            <a:r>
              <a:rPr lang="en-US" sz="2800" dirty="0">
                <a:effectLst/>
              </a:rPr>
              <a:t> </a:t>
            </a:r>
            <a:r>
              <a:rPr lang="en-US" sz="2800" dirty="0" err="1">
                <a:effectLst/>
              </a:rPr>
              <a:t>quan</a:t>
            </a:r>
            <a:r>
              <a:rPr lang="en-US" sz="2800" dirty="0">
                <a:effectLst/>
              </a:rPr>
              <a:t> </a:t>
            </a:r>
            <a:r>
              <a:rPr lang="en-US" sz="2800" dirty="0" err="1">
                <a:effectLst/>
              </a:rPr>
              <a:t>hệ</a:t>
            </a:r>
            <a:r>
              <a:rPr lang="en-US" sz="2800" dirty="0">
                <a:effectLst/>
              </a:rPr>
              <a:t> </a:t>
            </a:r>
            <a:r>
              <a:rPr lang="en-US" sz="2800" dirty="0" err="1">
                <a:effectLst/>
              </a:rPr>
              <a:t>với</a:t>
            </a:r>
            <a:r>
              <a:rPr lang="en-US" sz="2800" dirty="0">
                <a:effectLst/>
              </a:rPr>
              <a:t> </a:t>
            </a:r>
            <a:r>
              <a:rPr lang="en-US" sz="2800" dirty="0" err="1">
                <a:effectLst/>
              </a:rPr>
              <a:t>những</a:t>
            </a:r>
            <a:r>
              <a:rPr lang="en-US" sz="2800" dirty="0">
                <a:effectLst/>
              </a:rPr>
              <a:t> </a:t>
            </a:r>
            <a:r>
              <a:rPr lang="en-US" sz="2800" dirty="0" err="1">
                <a:effectLst/>
              </a:rPr>
              <a:t>người</a:t>
            </a:r>
            <a:r>
              <a:rPr lang="en-US" sz="2800" dirty="0">
                <a:effectLst/>
              </a:rPr>
              <a:t> </a:t>
            </a:r>
            <a:r>
              <a:rPr lang="en-US" sz="2800" dirty="0" err="1">
                <a:effectLst/>
              </a:rPr>
              <a:t>khác</a:t>
            </a:r>
            <a:r>
              <a:rPr lang="en-US" sz="2800" dirty="0">
                <a:effectLst/>
              </a:rPr>
              <a:t> </a:t>
            </a:r>
            <a:r>
              <a:rPr lang="en-US" sz="2800" dirty="0" err="1">
                <a:effectLst/>
              </a:rPr>
              <a:t>trong</a:t>
            </a:r>
            <a:r>
              <a:rPr lang="en-US" sz="2800" dirty="0">
                <a:effectLst/>
              </a:rPr>
              <a:t> </a:t>
            </a:r>
            <a:r>
              <a:rPr lang="en-US" sz="2800" dirty="0" err="1">
                <a:effectLst/>
              </a:rPr>
              <a:t>tổ</a:t>
            </a:r>
            <a:r>
              <a:rPr lang="en-US" sz="2800" dirty="0">
                <a:effectLst/>
              </a:rPr>
              <a:t> </a:t>
            </a:r>
            <a:r>
              <a:rPr lang="en-US" sz="2800" dirty="0" err="1">
                <a:effectLst/>
              </a:rPr>
              <a:t>chức</a:t>
            </a:r>
            <a:r>
              <a:rPr lang="en-US" sz="2800" dirty="0">
                <a:effectLst/>
              </a:rPr>
              <a:t> </a:t>
            </a:r>
            <a:r>
              <a:rPr lang="en-US" sz="2800" dirty="0" err="1">
                <a:effectLst/>
              </a:rPr>
              <a:t>của</a:t>
            </a:r>
            <a:r>
              <a:rPr lang="en-US" sz="2800" dirty="0">
                <a:effectLst/>
              </a:rPr>
              <a:t> </a:t>
            </a:r>
            <a:r>
              <a:rPr lang="en-US" sz="2800" dirty="0" err="1">
                <a:effectLst/>
              </a:rPr>
              <a:t>họ</a:t>
            </a:r>
            <a:r>
              <a:rPr lang="en-US" sz="2800" dirty="0">
                <a:effectLst/>
              </a:rPr>
              <a:t> </a:t>
            </a:r>
            <a:r>
              <a:rPr lang="en-US" sz="2800" dirty="0" err="1">
                <a:effectLst/>
              </a:rPr>
              <a:t>là</a:t>
            </a:r>
            <a:r>
              <a:rPr lang="en-US" sz="2800" dirty="0">
                <a:effectLst/>
              </a:rPr>
              <a:t> </a:t>
            </a:r>
            <a:r>
              <a:rPr lang="en-US" sz="2800" dirty="0" err="1">
                <a:effectLst/>
              </a:rPr>
              <a:t>khác</a:t>
            </a:r>
            <a:r>
              <a:rPr lang="en-US" sz="2800" dirty="0">
                <a:effectLst/>
              </a:rPr>
              <a:t> </a:t>
            </a:r>
            <a:r>
              <a:rPr lang="en-US" sz="2800" dirty="0" err="1">
                <a:effectLst/>
              </a:rPr>
              <a:t>nhau</a:t>
            </a:r>
            <a:r>
              <a:rPr lang="en-US" sz="2800" dirty="0">
                <a:effectLst/>
              </a:rPr>
              <a:t> </a:t>
            </a:r>
            <a:r>
              <a:rPr lang="en-US" sz="2800" dirty="0" err="1">
                <a:effectLst/>
              </a:rPr>
              <a:t>đáng</a:t>
            </a:r>
            <a:r>
              <a:rPr lang="en-US" sz="2800" dirty="0">
                <a:effectLst/>
              </a:rPr>
              <a:t> </a:t>
            </a:r>
            <a:r>
              <a:rPr lang="en-US" sz="2800" dirty="0" err="1">
                <a:effectLst/>
              </a:rPr>
              <a:t>kể</a:t>
            </a:r>
            <a:r>
              <a:rPr lang="en-US" sz="2800" dirty="0">
                <a:effectLst/>
              </a:rPr>
              <a:t>. </a:t>
            </a:r>
            <a:r>
              <a:rPr lang="en-US" sz="2800" dirty="0" err="1">
                <a:effectLst/>
              </a:rPr>
              <a:t>Xung</a:t>
            </a:r>
            <a:r>
              <a:rPr lang="en-US" sz="2800" dirty="0">
                <a:effectLst/>
              </a:rPr>
              <a:t> </a:t>
            </a:r>
            <a:r>
              <a:rPr lang="en-US" sz="2800" dirty="0" err="1">
                <a:effectLst/>
              </a:rPr>
              <a:t>đột</a:t>
            </a:r>
            <a:r>
              <a:rPr lang="en-US" sz="2800" dirty="0">
                <a:effectLst/>
              </a:rPr>
              <a:t> </a:t>
            </a:r>
            <a:r>
              <a:rPr lang="en-US" sz="2800" dirty="0" err="1">
                <a:effectLst/>
              </a:rPr>
              <a:t>xuất</a:t>
            </a:r>
            <a:r>
              <a:rPr lang="en-US" sz="2800" dirty="0">
                <a:effectLst/>
              </a:rPr>
              <a:t> </a:t>
            </a:r>
            <a:r>
              <a:rPr lang="en-US" sz="2800" dirty="0" err="1">
                <a:effectLst/>
              </a:rPr>
              <a:t>phát</a:t>
            </a:r>
            <a:r>
              <a:rPr lang="en-US" sz="2800" dirty="0">
                <a:effectLst/>
              </a:rPr>
              <a:t> </a:t>
            </a:r>
            <a:r>
              <a:rPr lang="en-US" sz="2800" dirty="0" err="1">
                <a:effectLst/>
              </a:rPr>
              <a:t>từ</a:t>
            </a:r>
            <a:r>
              <a:rPr lang="en-US" sz="2800" dirty="0">
                <a:effectLst/>
              </a:rPr>
              <a:t> </a:t>
            </a:r>
            <a:r>
              <a:rPr lang="en-US" sz="2800" dirty="0" err="1">
                <a:effectLst/>
              </a:rPr>
              <a:t>sự</a:t>
            </a:r>
            <a:r>
              <a:rPr lang="en-US" sz="2800" dirty="0">
                <a:effectLst/>
              </a:rPr>
              <a:t> </a:t>
            </a:r>
            <a:r>
              <a:rPr lang="en-US" sz="2800" dirty="0" err="1">
                <a:effectLst/>
              </a:rPr>
              <a:t>xung</a:t>
            </a:r>
            <a:r>
              <a:rPr lang="en-US" sz="2800" dirty="0">
                <a:effectLst/>
              </a:rPr>
              <a:t> </a:t>
            </a:r>
            <a:r>
              <a:rPr lang="en-US" sz="2800" dirty="0" err="1">
                <a:effectLst/>
              </a:rPr>
              <a:t>khắc</a:t>
            </a:r>
            <a:r>
              <a:rPr lang="en-US" sz="2800" dirty="0">
                <a:effectLst/>
              </a:rPr>
              <a:t> </a:t>
            </a:r>
            <a:r>
              <a:rPr lang="en-US" sz="2800" dirty="0" err="1">
                <a:effectLst/>
              </a:rPr>
              <a:t>các</a:t>
            </a:r>
            <a:r>
              <a:rPr lang="en-US" sz="2800" dirty="0">
                <a:effectLst/>
              </a:rPr>
              <a:t> </a:t>
            </a:r>
            <a:r>
              <a:rPr lang="en-US" sz="2800" dirty="0" err="1">
                <a:effectLst/>
              </a:rPr>
              <a:t>giá</a:t>
            </a:r>
            <a:r>
              <a:rPr lang="en-US" sz="2800" dirty="0">
                <a:effectLst/>
              </a:rPr>
              <a:t> </a:t>
            </a:r>
            <a:r>
              <a:rPr lang="en-US" sz="2800" dirty="0" err="1">
                <a:effectLst/>
              </a:rPr>
              <a:t>trị</a:t>
            </a:r>
            <a:r>
              <a:rPr lang="en-US" sz="2800" dirty="0">
                <a:effectLst/>
              </a:rPr>
              <a:t> </a:t>
            </a:r>
            <a:r>
              <a:rPr lang="en-US" sz="2800" dirty="0" err="1">
                <a:effectLst/>
              </a:rPr>
              <a:t>và</a:t>
            </a:r>
            <a:r>
              <a:rPr lang="en-US" sz="2800" dirty="0">
                <a:effectLst/>
              </a:rPr>
              <a:t> </a:t>
            </a:r>
            <a:r>
              <a:rPr lang="en-US" sz="2800" dirty="0" err="1">
                <a:effectLst/>
              </a:rPr>
              <a:t>nhu</a:t>
            </a:r>
            <a:r>
              <a:rPr lang="en-US" sz="2800" dirty="0">
                <a:effectLst/>
              </a:rPr>
              <a:t> </a:t>
            </a:r>
            <a:r>
              <a:rPr lang="en-US" sz="2800" dirty="0" err="1">
                <a:effectLst/>
              </a:rPr>
              <a:t>cầu</a:t>
            </a:r>
            <a:r>
              <a:rPr lang="en-US" sz="2800" dirty="0">
                <a:effectLst/>
              </a:rPr>
              <a:t> </a:t>
            </a:r>
            <a:r>
              <a:rPr lang="en-US" sz="2800" dirty="0" err="1">
                <a:effectLst/>
              </a:rPr>
              <a:t>cá</a:t>
            </a:r>
            <a:r>
              <a:rPr lang="en-US" sz="2800" dirty="0">
                <a:effectLst/>
              </a:rPr>
              <a:t> </a:t>
            </a:r>
            <a:r>
              <a:rPr lang="en-US" sz="2800" dirty="0" err="1">
                <a:effectLst/>
              </a:rPr>
              <a:t>nhân</a:t>
            </a:r>
            <a:r>
              <a:rPr lang="en-US" sz="2800" dirty="0">
                <a:effectLst/>
              </a:rPr>
              <a:t> </a:t>
            </a:r>
            <a:r>
              <a:rPr lang="en-US" sz="2800" dirty="0" err="1">
                <a:effectLst/>
              </a:rPr>
              <a:t>là</a:t>
            </a:r>
            <a:r>
              <a:rPr lang="en-US" sz="2800" dirty="0">
                <a:effectLst/>
              </a:rPr>
              <a:t> </a:t>
            </a:r>
            <a:r>
              <a:rPr lang="en-US" sz="2800" dirty="0" err="1">
                <a:effectLst/>
              </a:rPr>
              <a:t>những</a:t>
            </a:r>
            <a:r>
              <a:rPr lang="en-US" sz="2800" dirty="0">
                <a:effectLst/>
              </a:rPr>
              <a:t> </a:t>
            </a:r>
            <a:r>
              <a:rPr lang="en-US" sz="2800" dirty="0" err="1">
                <a:effectLst/>
              </a:rPr>
              <a:t>vấn</a:t>
            </a:r>
            <a:r>
              <a:rPr lang="en-US" sz="2800" dirty="0">
                <a:effectLst/>
              </a:rPr>
              <a:t> </a:t>
            </a:r>
            <a:r>
              <a:rPr lang="en-US" sz="2800" dirty="0" err="1">
                <a:effectLst/>
              </a:rPr>
              <a:t>đề</a:t>
            </a:r>
            <a:r>
              <a:rPr lang="en-US" sz="2800" dirty="0">
                <a:effectLst/>
              </a:rPr>
              <a:t> </a:t>
            </a:r>
            <a:r>
              <a:rPr lang="en-US" sz="2800" dirty="0" err="1">
                <a:effectLst/>
              </a:rPr>
              <a:t>khó</a:t>
            </a:r>
            <a:r>
              <a:rPr lang="en-US" sz="2800" dirty="0">
                <a:effectLst/>
              </a:rPr>
              <a:t> </a:t>
            </a:r>
            <a:r>
              <a:rPr lang="en-US" sz="2800" dirty="0" err="1">
                <a:effectLst/>
              </a:rPr>
              <a:t>khăn</a:t>
            </a:r>
            <a:r>
              <a:rPr lang="en-US" sz="2800" dirty="0">
                <a:effectLst/>
              </a:rPr>
              <a:t> </a:t>
            </a:r>
            <a:r>
              <a:rPr lang="en-US" sz="2800" dirty="0" err="1">
                <a:effectLst/>
              </a:rPr>
              <a:t>nhất</a:t>
            </a:r>
            <a:r>
              <a:rPr lang="en-US" sz="2800" dirty="0">
                <a:effectLst/>
              </a:rPr>
              <a:t> </a:t>
            </a:r>
            <a:r>
              <a:rPr lang="en-US" sz="2800" dirty="0" err="1">
                <a:effectLst/>
              </a:rPr>
              <a:t>cần</a:t>
            </a:r>
            <a:r>
              <a:rPr lang="en-US" sz="2800" dirty="0">
                <a:effectLst/>
              </a:rPr>
              <a:t> </a:t>
            </a:r>
            <a:r>
              <a:rPr lang="en-US" sz="2800" dirty="0" err="1">
                <a:effectLst/>
              </a:rPr>
              <a:t>giải</a:t>
            </a:r>
            <a:r>
              <a:rPr lang="en-US" sz="2800" dirty="0">
                <a:effectLst/>
              </a:rPr>
              <a:t> </a:t>
            </a:r>
            <a:r>
              <a:rPr lang="en-US" sz="2800" dirty="0" err="1">
                <a:effectLst/>
              </a:rPr>
              <a:t>quyết</a:t>
            </a:r>
            <a:r>
              <a:rPr lang="en-US" sz="2800" dirty="0">
                <a:effectLst/>
              </a:rPr>
              <a:t>.</a:t>
            </a:r>
          </a:p>
          <a:p>
            <a:endParaRPr lang="en-US" dirty="0"/>
          </a:p>
        </p:txBody>
      </p:sp>
    </p:spTree>
    <p:extLst>
      <p:ext uri="{BB962C8B-B14F-4D97-AF65-F5344CB8AC3E}">
        <p14:creationId xmlns:p14="http://schemas.microsoft.com/office/powerpoint/2010/main" val="386414321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pPr marL="571500" indent="-571500" algn="l">
              <a:buFont typeface="Wingdings" pitchFamily="2" charset="2"/>
              <a:buChar char="§"/>
            </a:pPr>
            <a:r>
              <a:rPr lang="en-US" sz="2800" dirty="0" err="1" smtClean="0">
                <a:solidFill>
                  <a:schemeClr val="tx1"/>
                </a:solidFill>
              </a:rPr>
              <a:t>Đối</a:t>
            </a:r>
            <a:r>
              <a:rPr lang="en-US" sz="2800" dirty="0" smtClean="0">
                <a:solidFill>
                  <a:schemeClr val="tx1"/>
                </a:solidFill>
              </a:rPr>
              <a:t> </a:t>
            </a:r>
            <a:r>
              <a:rPr lang="en-US" sz="2800" dirty="0" err="1" smtClean="0">
                <a:solidFill>
                  <a:schemeClr val="tx1"/>
                </a:solidFill>
              </a:rPr>
              <a:t>với</a:t>
            </a:r>
            <a:r>
              <a:rPr lang="en-US" sz="2800" dirty="0" smtClean="0">
                <a:solidFill>
                  <a:schemeClr val="tx1"/>
                </a:solidFill>
              </a:rPr>
              <a:t> </a:t>
            </a:r>
            <a:r>
              <a:rPr lang="en-US" sz="2800" dirty="0" err="1" smtClean="0">
                <a:solidFill>
                  <a:schemeClr val="tx1"/>
                </a:solidFill>
              </a:rPr>
              <a:t>xung</a:t>
            </a:r>
            <a:r>
              <a:rPr lang="en-US" sz="2800" dirty="0" smtClean="0">
                <a:solidFill>
                  <a:schemeClr val="tx1"/>
                </a:solidFill>
              </a:rPr>
              <a:t> </a:t>
            </a:r>
            <a:r>
              <a:rPr lang="en-US" sz="2800" dirty="0" err="1" smtClean="0">
                <a:solidFill>
                  <a:schemeClr val="tx1"/>
                </a:solidFill>
              </a:rPr>
              <a:t>đột</a:t>
            </a:r>
            <a:r>
              <a:rPr lang="en-US" sz="2800" dirty="0" smtClean="0">
                <a:solidFill>
                  <a:schemeClr val="tx1"/>
                </a:solidFill>
              </a:rPr>
              <a:t> </a:t>
            </a:r>
            <a:r>
              <a:rPr lang="en-US" sz="2800" dirty="0" err="1" smtClean="0">
                <a:solidFill>
                  <a:schemeClr val="tx1"/>
                </a:solidFill>
              </a:rPr>
              <a:t>tổ</a:t>
            </a:r>
            <a:r>
              <a:rPr lang="en-US" sz="2800" dirty="0" smtClean="0">
                <a:solidFill>
                  <a:schemeClr val="tx1"/>
                </a:solidFill>
              </a:rPr>
              <a:t> </a:t>
            </a:r>
            <a:r>
              <a:rPr lang="en-US" sz="2800" dirty="0" err="1" smtClean="0">
                <a:solidFill>
                  <a:schemeClr val="tx1"/>
                </a:solidFill>
              </a:rPr>
              <a:t>chức</a:t>
            </a:r>
            <a:endParaRPr lang="en-US" sz="2800" dirty="0">
              <a:solidFill>
                <a:schemeClr val="tx1"/>
              </a:solidFill>
            </a:endParaRPr>
          </a:p>
        </p:txBody>
      </p:sp>
      <p:sp>
        <p:nvSpPr>
          <p:cNvPr id="3" name="Content Placeholder 2"/>
          <p:cNvSpPr>
            <a:spLocks noGrp="1"/>
          </p:cNvSpPr>
          <p:nvPr>
            <p:ph idx="1"/>
          </p:nvPr>
        </p:nvSpPr>
        <p:spPr>
          <a:xfrm>
            <a:off x="457200" y="1295400"/>
            <a:ext cx="8229600" cy="4530725"/>
          </a:xfrm>
        </p:spPr>
        <p:txBody>
          <a:bodyPr/>
          <a:lstStyle/>
          <a:p>
            <a:pPr>
              <a:buFont typeface="Courier New" pitchFamily="49" charset="0"/>
              <a:buChar char="o"/>
            </a:pPr>
            <a:r>
              <a:rPr lang="en-US" dirty="0" smtClean="0">
                <a:effectLst/>
                <a:sym typeface="Wingdings"/>
              </a:rPr>
              <a:t> </a:t>
            </a:r>
            <a:r>
              <a:rPr lang="en-US" dirty="0" err="1" smtClean="0">
                <a:effectLst/>
              </a:rPr>
              <a:t>Sự</a:t>
            </a:r>
            <a:r>
              <a:rPr lang="en-US" dirty="0" smtClean="0">
                <a:effectLst/>
              </a:rPr>
              <a:t> </a:t>
            </a:r>
            <a:r>
              <a:rPr lang="en-US" dirty="0" err="1">
                <a:effectLst/>
              </a:rPr>
              <a:t>phụ</a:t>
            </a:r>
            <a:r>
              <a:rPr lang="en-US" dirty="0">
                <a:effectLst/>
              </a:rPr>
              <a:t> </a:t>
            </a:r>
            <a:r>
              <a:rPr lang="en-US" dirty="0" err="1">
                <a:effectLst/>
              </a:rPr>
              <a:t>thuộc</a:t>
            </a:r>
            <a:r>
              <a:rPr lang="en-US" dirty="0">
                <a:effectLst/>
              </a:rPr>
              <a:t> </a:t>
            </a:r>
            <a:r>
              <a:rPr lang="en-US" dirty="0" err="1">
                <a:effectLst/>
              </a:rPr>
              <a:t>lẫn</a:t>
            </a:r>
            <a:r>
              <a:rPr lang="en-US" dirty="0">
                <a:effectLst/>
              </a:rPr>
              <a:t> </a:t>
            </a:r>
            <a:r>
              <a:rPr lang="en-US" dirty="0" err="1">
                <a:effectLst/>
              </a:rPr>
              <a:t>nhau</a:t>
            </a:r>
            <a:r>
              <a:rPr lang="en-US" dirty="0">
                <a:effectLst/>
              </a:rPr>
              <a:t> </a:t>
            </a:r>
            <a:r>
              <a:rPr lang="en-US" dirty="0" err="1">
                <a:effectLst/>
              </a:rPr>
              <a:t>đối</a:t>
            </a:r>
            <a:r>
              <a:rPr lang="en-US" dirty="0">
                <a:effectLst/>
              </a:rPr>
              <a:t> </a:t>
            </a:r>
            <a:r>
              <a:rPr lang="en-US" dirty="0" err="1">
                <a:effectLst/>
              </a:rPr>
              <a:t>với</a:t>
            </a:r>
            <a:r>
              <a:rPr lang="en-US" dirty="0">
                <a:effectLst/>
              </a:rPr>
              <a:t> </a:t>
            </a:r>
            <a:r>
              <a:rPr lang="en-US" dirty="0" err="1">
                <a:effectLst/>
              </a:rPr>
              <a:t>việc</a:t>
            </a:r>
            <a:r>
              <a:rPr lang="en-US" dirty="0">
                <a:effectLst/>
              </a:rPr>
              <a:t> </a:t>
            </a:r>
            <a:r>
              <a:rPr lang="en-US" dirty="0" err="1">
                <a:effectLst/>
              </a:rPr>
              <a:t>hoàn</a:t>
            </a:r>
            <a:r>
              <a:rPr lang="en-US" dirty="0">
                <a:effectLst/>
              </a:rPr>
              <a:t> </a:t>
            </a:r>
            <a:r>
              <a:rPr lang="en-US" dirty="0" err="1">
                <a:effectLst/>
              </a:rPr>
              <a:t>thành</a:t>
            </a:r>
            <a:r>
              <a:rPr lang="en-US" dirty="0">
                <a:effectLst/>
              </a:rPr>
              <a:t> </a:t>
            </a:r>
            <a:r>
              <a:rPr lang="en-US" dirty="0" err="1">
                <a:effectLst/>
              </a:rPr>
              <a:t>nhiệm</a:t>
            </a:r>
            <a:r>
              <a:rPr lang="en-US" dirty="0">
                <a:effectLst/>
              </a:rPr>
              <a:t> </a:t>
            </a:r>
            <a:r>
              <a:rPr lang="en-US" dirty="0" err="1" smtClean="0">
                <a:effectLst/>
              </a:rPr>
              <a:t>vụ</a:t>
            </a:r>
            <a:r>
              <a:rPr lang="en-US" dirty="0" smtClean="0">
                <a:effectLst/>
              </a:rPr>
              <a:t>.</a:t>
            </a:r>
            <a:endParaRPr lang="en-US" dirty="0">
              <a:effectLst/>
            </a:endParaRPr>
          </a:p>
          <a:p>
            <a:pPr>
              <a:buFont typeface="Courier New" pitchFamily="49" charset="0"/>
              <a:buChar char="o"/>
            </a:pPr>
            <a:r>
              <a:rPr lang="en-US" dirty="0" err="1" smtClean="0">
                <a:effectLst/>
              </a:rPr>
              <a:t>Sự</a:t>
            </a:r>
            <a:r>
              <a:rPr lang="en-US" dirty="0" smtClean="0">
                <a:effectLst/>
              </a:rPr>
              <a:t> </a:t>
            </a:r>
            <a:r>
              <a:rPr lang="en-US" dirty="0" err="1">
                <a:effectLst/>
              </a:rPr>
              <a:t>phụ</a:t>
            </a:r>
            <a:r>
              <a:rPr lang="en-US" dirty="0">
                <a:effectLst/>
              </a:rPr>
              <a:t> </a:t>
            </a:r>
            <a:r>
              <a:rPr lang="en-US" dirty="0" err="1">
                <a:effectLst/>
              </a:rPr>
              <a:t>thuộc</a:t>
            </a:r>
            <a:r>
              <a:rPr lang="en-US" dirty="0">
                <a:effectLst/>
              </a:rPr>
              <a:t> </a:t>
            </a:r>
            <a:r>
              <a:rPr lang="en-US" dirty="0" err="1">
                <a:effectLst/>
              </a:rPr>
              <a:t>lẫn</a:t>
            </a:r>
            <a:r>
              <a:rPr lang="en-US" dirty="0">
                <a:effectLst/>
              </a:rPr>
              <a:t> </a:t>
            </a:r>
            <a:r>
              <a:rPr lang="en-US" dirty="0" err="1">
                <a:effectLst/>
              </a:rPr>
              <a:t>nhau</a:t>
            </a:r>
            <a:r>
              <a:rPr lang="en-US" dirty="0">
                <a:effectLst/>
              </a:rPr>
              <a:t> </a:t>
            </a:r>
            <a:r>
              <a:rPr lang="en-US" dirty="0" err="1">
                <a:effectLst/>
              </a:rPr>
              <a:t>khi</a:t>
            </a:r>
            <a:r>
              <a:rPr lang="en-US" dirty="0">
                <a:effectLst/>
              </a:rPr>
              <a:t> </a:t>
            </a:r>
            <a:r>
              <a:rPr lang="en-US" dirty="0" err="1">
                <a:effectLst/>
              </a:rPr>
              <a:t>cùng</a:t>
            </a:r>
            <a:r>
              <a:rPr lang="en-US" dirty="0">
                <a:effectLst/>
              </a:rPr>
              <a:t> </a:t>
            </a:r>
            <a:r>
              <a:rPr lang="en-US" dirty="0" err="1">
                <a:effectLst/>
              </a:rPr>
              <a:t>làm</a:t>
            </a:r>
            <a:r>
              <a:rPr lang="en-US" dirty="0">
                <a:effectLst/>
              </a:rPr>
              <a:t> </a:t>
            </a:r>
            <a:r>
              <a:rPr lang="en-US" dirty="0" err="1">
                <a:effectLst/>
              </a:rPr>
              <a:t>việc</a:t>
            </a:r>
            <a:r>
              <a:rPr lang="en-US" dirty="0">
                <a:effectLst/>
              </a:rPr>
              <a:t> </a:t>
            </a:r>
            <a:r>
              <a:rPr lang="en-US" dirty="0" err="1">
                <a:effectLst/>
              </a:rPr>
              <a:t>với</a:t>
            </a:r>
            <a:r>
              <a:rPr lang="en-US" dirty="0">
                <a:effectLst/>
              </a:rPr>
              <a:t> </a:t>
            </a:r>
            <a:r>
              <a:rPr lang="en-US" dirty="0" err="1" smtClean="0">
                <a:effectLst/>
              </a:rPr>
              <a:t>nhau</a:t>
            </a:r>
            <a:r>
              <a:rPr lang="en-US" dirty="0" smtClean="0">
                <a:effectLst/>
              </a:rPr>
              <a:t>.</a:t>
            </a:r>
            <a:endParaRPr lang="en-US" dirty="0">
              <a:effectLst/>
            </a:endParaRPr>
          </a:p>
          <a:p>
            <a:pPr>
              <a:buFont typeface="Courier New" pitchFamily="49" charset="0"/>
              <a:buChar char="o"/>
            </a:pPr>
            <a:r>
              <a:rPr lang="en-US" dirty="0" err="1" smtClean="0">
                <a:effectLst/>
              </a:rPr>
              <a:t>Sự</a:t>
            </a:r>
            <a:r>
              <a:rPr lang="en-US" dirty="0" smtClean="0">
                <a:effectLst/>
              </a:rPr>
              <a:t> </a:t>
            </a:r>
            <a:r>
              <a:rPr lang="en-US" dirty="0" err="1">
                <a:effectLst/>
              </a:rPr>
              <a:t>phụ</a:t>
            </a:r>
            <a:r>
              <a:rPr lang="en-US" dirty="0">
                <a:effectLst/>
              </a:rPr>
              <a:t> </a:t>
            </a:r>
            <a:r>
              <a:rPr lang="en-US" dirty="0" err="1">
                <a:effectLst/>
              </a:rPr>
              <a:t>thuộc</a:t>
            </a:r>
            <a:r>
              <a:rPr lang="en-US" dirty="0">
                <a:effectLst/>
              </a:rPr>
              <a:t> </a:t>
            </a:r>
            <a:r>
              <a:rPr lang="en-US" dirty="0" err="1">
                <a:effectLst/>
              </a:rPr>
              <a:t>lẫn</a:t>
            </a:r>
            <a:r>
              <a:rPr lang="en-US" dirty="0">
                <a:effectLst/>
              </a:rPr>
              <a:t> </a:t>
            </a:r>
            <a:r>
              <a:rPr lang="en-US" dirty="0" err="1">
                <a:effectLst/>
              </a:rPr>
              <a:t>nhau</a:t>
            </a:r>
            <a:r>
              <a:rPr lang="en-US" dirty="0">
                <a:effectLst/>
              </a:rPr>
              <a:t> </a:t>
            </a:r>
            <a:r>
              <a:rPr lang="en-US" dirty="0" err="1">
                <a:effectLst/>
              </a:rPr>
              <a:t>mang</a:t>
            </a:r>
            <a:r>
              <a:rPr lang="en-US" dirty="0">
                <a:effectLst/>
              </a:rPr>
              <a:t> </a:t>
            </a:r>
            <a:r>
              <a:rPr lang="en-US" dirty="0" err="1">
                <a:effectLst/>
              </a:rPr>
              <a:t>tính</a:t>
            </a:r>
            <a:r>
              <a:rPr lang="en-US" dirty="0">
                <a:effectLst/>
              </a:rPr>
              <a:t> </a:t>
            </a:r>
            <a:r>
              <a:rPr lang="en-US" dirty="0" err="1">
                <a:effectLst/>
              </a:rPr>
              <a:t>nối</a:t>
            </a:r>
            <a:r>
              <a:rPr lang="en-US" dirty="0">
                <a:effectLst/>
              </a:rPr>
              <a:t> </a:t>
            </a:r>
            <a:r>
              <a:rPr lang="en-US" dirty="0" err="1">
                <a:effectLst/>
              </a:rPr>
              <a:t>tiếp</a:t>
            </a:r>
            <a:r>
              <a:rPr lang="en-US" dirty="0">
                <a:effectLst/>
              </a:rPr>
              <a:t> </a:t>
            </a:r>
            <a:r>
              <a:rPr lang="en-US" dirty="0" err="1" smtClean="0">
                <a:effectLst/>
              </a:rPr>
              <a:t>nhau</a:t>
            </a:r>
            <a:r>
              <a:rPr lang="en-US" dirty="0" smtClean="0">
                <a:effectLst/>
              </a:rPr>
              <a:t>.</a:t>
            </a:r>
            <a:endParaRPr lang="en-US" dirty="0">
              <a:effectLst/>
            </a:endParaRPr>
          </a:p>
          <a:p>
            <a:pPr>
              <a:buFont typeface="Courier New" pitchFamily="49" charset="0"/>
              <a:buChar char="o"/>
            </a:pPr>
            <a:r>
              <a:rPr lang="en-US" dirty="0" err="1" smtClean="0">
                <a:effectLst/>
              </a:rPr>
              <a:t>Sự</a:t>
            </a:r>
            <a:r>
              <a:rPr lang="en-US" dirty="0" smtClean="0">
                <a:effectLst/>
              </a:rPr>
              <a:t> </a:t>
            </a:r>
            <a:r>
              <a:rPr lang="en-US" dirty="0" err="1">
                <a:effectLst/>
              </a:rPr>
              <a:t>phụ</a:t>
            </a:r>
            <a:r>
              <a:rPr lang="en-US" dirty="0">
                <a:effectLst/>
              </a:rPr>
              <a:t> </a:t>
            </a:r>
            <a:r>
              <a:rPr lang="en-US" dirty="0" err="1">
                <a:effectLst/>
              </a:rPr>
              <a:t>thuộc</a:t>
            </a:r>
            <a:r>
              <a:rPr lang="en-US" dirty="0">
                <a:effectLst/>
              </a:rPr>
              <a:t> qua </a:t>
            </a:r>
            <a:r>
              <a:rPr lang="en-US" dirty="0" err="1">
                <a:effectLst/>
              </a:rPr>
              <a:t>lại</a:t>
            </a:r>
            <a:r>
              <a:rPr lang="en-US" dirty="0">
                <a:effectLst/>
              </a:rPr>
              <a:t> </a:t>
            </a:r>
            <a:r>
              <a:rPr lang="en-US" dirty="0" err="1">
                <a:effectLst/>
              </a:rPr>
              <a:t>lẫn</a:t>
            </a:r>
            <a:r>
              <a:rPr lang="en-US" dirty="0">
                <a:effectLst/>
              </a:rPr>
              <a:t> </a:t>
            </a:r>
            <a:r>
              <a:rPr lang="en-US" dirty="0" err="1" smtClean="0">
                <a:effectLst/>
              </a:rPr>
              <a:t>nhau</a:t>
            </a:r>
            <a:r>
              <a:rPr lang="en-US" dirty="0" smtClean="0">
                <a:effectLst/>
              </a:rPr>
              <a:t>.</a:t>
            </a:r>
            <a:endParaRPr lang="en-US" dirty="0"/>
          </a:p>
        </p:txBody>
      </p:sp>
    </p:spTree>
    <p:extLst>
      <p:ext uri="{BB962C8B-B14F-4D97-AF65-F5344CB8AC3E}">
        <p14:creationId xmlns:p14="http://schemas.microsoft.com/office/powerpoint/2010/main" val="365211760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457200"/>
            <a:ext cx="8229600" cy="4530725"/>
          </a:xfrm>
        </p:spPr>
        <p:txBody>
          <a:bodyPr/>
          <a:lstStyle/>
          <a:p>
            <a:r>
              <a:rPr lang="en-US" sz="2800" dirty="0" err="1">
                <a:effectLst/>
              </a:rPr>
              <a:t>Mục</a:t>
            </a:r>
            <a:r>
              <a:rPr lang="en-US" sz="2800" dirty="0">
                <a:effectLst/>
              </a:rPr>
              <a:t> </a:t>
            </a:r>
            <a:r>
              <a:rPr lang="en-US" sz="2800" dirty="0" err="1">
                <a:effectLst/>
              </a:rPr>
              <a:t>tiêu</a:t>
            </a:r>
            <a:r>
              <a:rPr lang="en-US" sz="2800" dirty="0">
                <a:effectLst/>
              </a:rPr>
              <a:t> </a:t>
            </a:r>
            <a:r>
              <a:rPr lang="en-US" sz="2800" dirty="0" err="1">
                <a:effectLst/>
              </a:rPr>
              <a:t>không</a:t>
            </a:r>
            <a:r>
              <a:rPr lang="en-US" sz="2800" dirty="0">
                <a:effectLst/>
              </a:rPr>
              <a:t> </a:t>
            </a:r>
            <a:r>
              <a:rPr lang="en-US" sz="2800" dirty="0" err="1">
                <a:effectLst/>
              </a:rPr>
              <a:t>tương</a:t>
            </a:r>
            <a:r>
              <a:rPr lang="en-US" sz="2800" dirty="0">
                <a:effectLst/>
              </a:rPr>
              <a:t> </a:t>
            </a:r>
            <a:r>
              <a:rPr lang="en-US" sz="2800" dirty="0" err="1" smtClean="0">
                <a:effectLst/>
              </a:rPr>
              <a:t>đồng.Sự</a:t>
            </a:r>
            <a:r>
              <a:rPr lang="en-US" sz="2800" dirty="0" smtClean="0">
                <a:effectLst/>
              </a:rPr>
              <a:t> </a:t>
            </a:r>
            <a:r>
              <a:rPr lang="en-US" sz="2800" dirty="0" err="1">
                <a:effectLst/>
              </a:rPr>
              <a:t>không</a:t>
            </a:r>
            <a:r>
              <a:rPr lang="en-US" sz="2800" dirty="0">
                <a:effectLst/>
              </a:rPr>
              <a:t> </a:t>
            </a:r>
            <a:r>
              <a:rPr lang="en-US" sz="2800" dirty="0" err="1">
                <a:effectLst/>
              </a:rPr>
              <a:t>tương</a:t>
            </a:r>
            <a:r>
              <a:rPr lang="en-US" sz="2800" dirty="0">
                <a:effectLst/>
              </a:rPr>
              <a:t> </a:t>
            </a:r>
            <a:r>
              <a:rPr lang="en-US" sz="2800" dirty="0" err="1">
                <a:effectLst/>
              </a:rPr>
              <a:t>đồng</a:t>
            </a:r>
            <a:r>
              <a:rPr lang="en-US" sz="2800" dirty="0">
                <a:effectLst/>
              </a:rPr>
              <a:t> </a:t>
            </a:r>
            <a:r>
              <a:rPr lang="en-US" sz="2800" dirty="0" err="1">
                <a:effectLst/>
              </a:rPr>
              <a:t>vốn</a:t>
            </a:r>
            <a:r>
              <a:rPr lang="en-US" sz="2800" dirty="0">
                <a:effectLst/>
              </a:rPr>
              <a:t> </a:t>
            </a:r>
            <a:r>
              <a:rPr lang="en-US" sz="2800" dirty="0" err="1">
                <a:effectLst/>
              </a:rPr>
              <a:t>có</a:t>
            </a:r>
            <a:r>
              <a:rPr lang="en-US" sz="2800" dirty="0">
                <a:effectLst/>
              </a:rPr>
              <a:t> </a:t>
            </a:r>
            <a:r>
              <a:rPr lang="en-US" sz="2800" dirty="0" err="1">
                <a:effectLst/>
              </a:rPr>
              <a:t>đôi</a:t>
            </a:r>
            <a:r>
              <a:rPr lang="en-US" sz="2800" dirty="0">
                <a:effectLst/>
              </a:rPr>
              <a:t> </a:t>
            </a:r>
            <a:r>
              <a:rPr lang="en-US" sz="2800" dirty="0" err="1">
                <a:effectLst/>
              </a:rPr>
              <a:t>khi</a:t>
            </a:r>
            <a:r>
              <a:rPr lang="en-US" sz="2800" dirty="0">
                <a:effectLst/>
              </a:rPr>
              <a:t> </a:t>
            </a:r>
            <a:r>
              <a:rPr lang="en-US" sz="2800" dirty="0" err="1">
                <a:effectLst/>
              </a:rPr>
              <a:t>tồn</a:t>
            </a:r>
            <a:r>
              <a:rPr lang="en-US" sz="2800" dirty="0">
                <a:effectLst/>
              </a:rPr>
              <a:t> </a:t>
            </a:r>
            <a:r>
              <a:rPr lang="en-US" sz="2800" dirty="0" err="1">
                <a:effectLst/>
              </a:rPr>
              <a:t>tại</a:t>
            </a:r>
            <a:r>
              <a:rPr lang="en-US" sz="2800" dirty="0">
                <a:effectLst/>
              </a:rPr>
              <a:t> </a:t>
            </a:r>
            <a:r>
              <a:rPr lang="en-US" sz="2800" dirty="0" err="1">
                <a:effectLst/>
              </a:rPr>
              <a:t>giữa</a:t>
            </a:r>
            <a:r>
              <a:rPr lang="en-US" sz="2800" dirty="0">
                <a:effectLst/>
              </a:rPr>
              <a:t> </a:t>
            </a:r>
            <a:r>
              <a:rPr lang="en-US" sz="2800" dirty="0" err="1">
                <a:effectLst/>
              </a:rPr>
              <a:t>các</a:t>
            </a:r>
            <a:r>
              <a:rPr lang="en-US" sz="2800" dirty="0">
                <a:effectLst/>
              </a:rPr>
              <a:t> </a:t>
            </a:r>
            <a:r>
              <a:rPr lang="en-US" sz="2800" dirty="0" err="1">
                <a:effectLst/>
              </a:rPr>
              <a:t>nhóm</a:t>
            </a:r>
            <a:r>
              <a:rPr lang="en-US" sz="2800" dirty="0">
                <a:effectLst/>
              </a:rPr>
              <a:t> do </a:t>
            </a:r>
            <a:r>
              <a:rPr lang="en-US" sz="2800" dirty="0" err="1">
                <a:effectLst/>
              </a:rPr>
              <a:t>những</a:t>
            </a:r>
            <a:r>
              <a:rPr lang="en-US" sz="2800" dirty="0">
                <a:effectLst/>
              </a:rPr>
              <a:t> </a:t>
            </a:r>
            <a:r>
              <a:rPr lang="en-US" sz="2800" dirty="0" err="1">
                <a:effectLst/>
              </a:rPr>
              <a:t>mục</a:t>
            </a:r>
            <a:r>
              <a:rPr lang="en-US" sz="2800" dirty="0">
                <a:effectLst/>
              </a:rPr>
              <a:t> </a:t>
            </a:r>
            <a:r>
              <a:rPr lang="en-US" sz="2800" dirty="0" err="1">
                <a:effectLst/>
              </a:rPr>
              <a:t>tiêu</a:t>
            </a:r>
            <a:r>
              <a:rPr lang="en-US" sz="2800" dirty="0">
                <a:effectLst/>
              </a:rPr>
              <a:t> </a:t>
            </a:r>
            <a:r>
              <a:rPr lang="en-US" sz="2800" dirty="0" err="1">
                <a:effectLst/>
              </a:rPr>
              <a:t>cá</a:t>
            </a:r>
            <a:r>
              <a:rPr lang="en-US" sz="2800" dirty="0">
                <a:effectLst/>
              </a:rPr>
              <a:t> </a:t>
            </a:r>
            <a:r>
              <a:rPr lang="en-US" sz="2800" dirty="0" err="1">
                <a:effectLst/>
              </a:rPr>
              <a:t>nhân</a:t>
            </a:r>
            <a:r>
              <a:rPr lang="en-US" sz="2800" dirty="0">
                <a:effectLst/>
              </a:rPr>
              <a:t> </a:t>
            </a:r>
            <a:r>
              <a:rPr lang="en-US" sz="2800" dirty="0" err="1">
                <a:effectLst/>
              </a:rPr>
              <a:t>của</a:t>
            </a:r>
            <a:r>
              <a:rPr lang="en-US" sz="2800" dirty="0">
                <a:effectLst/>
              </a:rPr>
              <a:t> </a:t>
            </a:r>
            <a:r>
              <a:rPr lang="en-US" sz="2800" dirty="0" err="1">
                <a:effectLst/>
              </a:rPr>
              <a:t>họ</a:t>
            </a:r>
            <a:r>
              <a:rPr lang="en-US" sz="2800" dirty="0">
                <a:effectLst/>
              </a:rPr>
              <a:t>.</a:t>
            </a:r>
          </a:p>
          <a:p>
            <a:r>
              <a:rPr lang="en-US" sz="2800" dirty="0" smtClean="0">
                <a:effectLst/>
              </a:rPr>
              <a:t> </a:t>
            </a:r>
            <a:r>
              <a:rPr lang="en-US" sz="2800" dirty="0" err="1">
                <a:effectLst/>
              </a:rPr>
              <a:t>Sử</a:t>
            </a:r>
            <a:r>
              <a:rPr lang="en-US" sz="2800" dirty="0">
                <a:effectLst/>
              </a:rPr>
              <a:t> </a:t>
            </a:r>
            <a:r>
              <a:rPr lang="en-US" sz="2800" dirty="0" err="1">
                <a:effectLst/>
              </a:rPr>
              <a:t>dụng</a:t>
            </a:r>
            <a:r>
              <a:rPr lang="en-US" sz="2800" dirty="0">
                <a:effectLst/>
              </a:rPr>
              <a:t> </a:t>
            </a:r>
            <a:r>
              <a:rPr lang="en-US" sz="2800" dirty="0" err="1">
                <a:effectLst/>
              </a:rPr>
              <a:t>đe</a:t>
            </a:r>
            <a:r>
              <a:rPr lang="en-US" sz="2800" dirty="0">
                <a:effectLst/>
              </a:rPr>
              <a:t> </a:t>
            </a:r>
            <a:r>
              <a:rPr lang="en-US" sz="2800" dirty="0" err="1">
                <a:effectLst/>
              </a:rPr>
              <a:t>doạ</a:t>
            </a:r>
            <a:r>
              <a:rPr lang="en-US" sz="2800" dirty="0">
                <a:effectLst/>
              </a:rPr>
              <a:t>.</a:t>
            </a:r>
          </a:p>
          <a:p>
            <a:pPr marL="0" indent="0">
              <a:buNone/>
            </a:pPr>
            <a:r>
              <a:rPr lang="en-US" sz="2800" dirty="0" err="1">
                <a:effectLst/>
              </a:rPr>
              <a:t>Khi</a:t>
            </a:r>
            <a:r>
              <a:rPr lang="en-US" sz="2800" dirty="0">
                <a:effectLst/>
              </a:rPr>
              <a:t> </a:t>
            </a:r>
            <a:r>
              <a:rPr lang="en-US" sz="2800" dirty="0" err="1">
                <a:effectLst/>
              </a:rPr>
              <a:t>không</a:t>
            </a:r>
            <a:r>
              <a:rPr lang="en-US" sz="2800" dirty="0">
                <a:effectLst/>
              </a:rPr>
              <a:t> </a:t>
            </a:r>
            <a:r>
              <a:rPr lang="en-US" sz="2800" dirty="0" err="1">
                <a:effectLst/>
              </a:rPr>
              <a:t>có</a:t>
            </a:r>
            <a:r>
              <a:rPr lang="en-US" sz="2800" dirty="0">
                <a:effectLst/>
              </a:rPr>
              <a:t> </a:t>
            </a:r>
            <a:r>
              <a:rPr lang="en-US" sz="2800" dirty="0" err="1">
                <a:effectLst/>
              </a:rPr>
              <a:t>sự</a:t>
            </a:r>
            <a:r>
              <a:rPr lang="en-US" sz="2800" dirty="0">
                <a:effectLst/>
              </a:rPr>
              <a:t> </a:t>
            </a:r>
            <a:r>
              <a:rPr lang="en-US" sz="2800" dirty="0" err="1">
                <a:effectLst/>
              </a:rPr>
              <a:t>đe</a:t>
            </a:r>
            <a:r>
              <a:rPr lang="en-US" sz="2800" dirty="0">
                <a:effectLst/>
              </a:rPr>
              <a:t> </a:t>
            </a:r>
            <a:r>
              <a:rPr lang="en-US" sz="2800" dirty="0" err="1">
                <a:effectLst/>
              </a:rPr>
              <a:t>doạ</a:t>
            </a:r>
            <a:r>
              <a:rPr lang="en-US" sz="2800" dirty="0">
                <a:effectLst/>
              </a:rPr>
              <a:t>, </a:t>
            </a:r>
            <a:r>
              <a:rPr lang="en-US" sz="2800" dirty="0" err="1">
                <a:effectLst/>
              </a:rPr>
              <a:t>các</a:t>
            </a:r>
            <a:r>
              <a:rPr lang="en-US" sz="2800" dirty="0">
                <a:effectLst/>
              </a:rPr>
              <a:t> </a:t>
            </a:r>
            <a:r>
              <a:rPr lang="en-US" sz="2800" dirty="0" err="1">
                <a:effectLst/>
              </a:rPr>
              <a:t>bên</a:t>
            </a:r>
            <a:r>
              <a:rPr lang="en-US" sz="2800" dirty="0">
                <a:effectLst/>
              </a:rPr>
              <a:t> </a:t>
            </a:r>
            <a:r>
              <a:rPr lang="en-US" sz="2800" dirty="0" err="1">
                <a:effectLst/>
              </a:rPr>
              <a:t>dường</a:t>
            </a:r>
            <a:r>
              <a:rPr lang="en-US" sz="2800" dirty="0">
                <a:effectLst/>
              </a:rPr>
              <a:t> </a:t>
            </a:r>
            <a:r>
              <a:rPr lang="en-US" sz="2800" dirty="0" err="1">
                <a:effectLst/>
              </a:rPr>
              <a:t>như</a:t>
            </a:r>
            <a:r>
              <a:rPr lang="en-US" sz="2800" dirty="0">
                <a:effectLst/>
              </a:rPr>
              <a:t> </a:t>
            </a:r>
            <a:r>
              <a:rPr lang="en-US" sz="2800" dirty="0" err="1">
                <a:effectLst/>
              </a:rPr>
              <a:t>sẽ</a:t>
            </a:r>
            <a:r>
              <a:rPr lang="en-US" sz="2800" dirty="0">
                <a:effectLst/>
              </a:rPr>
              <a:t> </a:t>
            </a:r>
            <a:r>
              <a:rPr lang="en-US" sz="2800" dirty="0" err="1">
                <a:effectLst/>
              </a:rPr>
              <a:t>hợp</a:t>
            </a:r>
            <a:r>
              <a:rPr lang="en-US" sz="2800" dirty="0">
                <a:effectLst/>
              </a:rPr>
              <a:t> </a:t>
            </a:r>
            <a:r>
              <a:rPr lang="en-US" sz="2800" dirty="0" err="1">
                <a:effectLst/>
              </a:rPr>
              <a:t>tác</a:t>
            </a:r>
            <a:r>
              <a:rPr lang="en-US" sz="2800" dirty="0">
                <a:effectLst/>
              </a:rPr>
              <a:t> </a:t>
            </a:r>
            <a:r>
              <a:rPr lang="en-US" sz="2800" dirty="0" err="1">
                <a:effectLst/>
              </a:rPr>
              <a:t>nhiều</a:t>
            </a:r>
            <a:r>
              <a:rPr lang="en-US" sz="2800" dirty="0">
                <a:effectLst/>
              </a:rPr>
              <a:t> </a:t>
            </a:r>
            <a:r>
              <a:rPr lang="en-US" sz="2800" dirty="0" err="1">
                <a:effectLst/>
              </a:rPr>
              <a:t>hơn</a:t>
            </a:r>
            <a:r>
              <a:rPr lang="en-US" sz="2800" dirty="0">
                <a:effectLst/>
              </a:rPr>
              <a:t> </a:t>
            </a:r>
            <a:r>
              <a:rPr lang="en-US" sz="2800" dirty="0" err="1">
                <a:effectLst/>
              </a:rPr>
              <a:t>và</a:t>
            </a:r>
            <a:r>
              <a:rPr lang="en-US" sz="2800" dirty="0">
                <a:effectLst/>
              </a:rPr>
              <a:t> </a:t>
            </a:r>
            <a:r>
              <a:rPr lang="en-US" sz="2800" dirty="0" err="1">
                <a:effectLst/>
              </a:rPr>
              <a:t>hướng</a:t>
            </a:r>
            <a:r>
              <a:rPr lang="en-US" sz="2800" dirty="0">
                <a:effectLst/>
              </a:rPr>
              <a:t> </a:t>
            </a:r>
            <a:r>
              <a:rPr lang="en-US" sz="2800" dirty="0" err="1">
                <a:effectLst/>
              </a:rPr>
              <a:t>tới</a:t>
            </a:r>
            <a:r>
              <a:rPr lang="en-US" sz="2800" dirty="0">
                <a:effectLst/>
              </a:rPr>
              <a:t> </a:t>
            </a:r>
            <a:r>
              <a:rPr lang="en-US" sz="2800" dirty="0" err="1">
                <a:effectLst/>
              </a:rPr>
              <a:t>việc</a:t>
            </a:r>
            <a:r>
              <a:rPr lang="en-US" sz="2800" dirty="0">
                <a:effectLst/>
              </a:rPr>
              <a:t> </a:t>
            </a:r>
            <a:r>
              <a:rPr lang="en-US" sz="2800" dirty="0" err="1">
                <a:effectLst/>
              </a:rPr>
              <a:t>phát</a:t>
            </a:r>
            <a:r>
              <a:rPr lang="en-US" sz="2800" dirty="0">
                <a:effectLst/>
              </a:rPr>
              <a:t> </a:t>
            </a:r>
            <a:r>
              <a:rPr lang="en-US" sz="2800" dirty="0" err="1">
                <a:effectLst/>
              </a:rPr>
              <a:t>triển</a:t>
            </a:r>
            <a:r>
              <a:rPr lang="en-US" sz="2800" dirty="0">
                <a:effectLst/>
              </a:rPr>
              <a:t> </a:t>
            </a:r>
            <a:r>
              <a:rPr lang="en-US" sz="2800" dirty="0" err="1">
                <a:effectLst/>
              </a:rPr>
              <a:t>các</a:t>
            </a:r>
            <a:r>
              <a:rPr lang="en-US" sz="2800" dirty="0">
                <a:effectLst/>
              </a:rPr>
              <a:t> </a:t>
            </a:r>
            <a:r>
              <a:rPr lang="en-US" sz="2800" dirty="0" err="1">
                <a:effectLst/>
              </a:rPr>
              <a:t>quan</a:t>
            </a:r>
            <a:r>
              <a:rPr lang="en-US" sz="2800" dirty="0">
                <a:effectLst/>
              </a:rPr>
              <a:t> </a:t>
            </a:r>
            <a:r>
              <a:rPr lang="en-US" sz="2800" dirty="0" err="1">
                <a:effectLst/>
              </a:rPr>
              <a:t>hệ</a:t>
            </a:r>
            <a:r>
              <a:rPr lang="en-US" sz="2800" dirty="0">
                <a:effectLst/>
              </a:rPr>
              <a:t> </a:t>
            </a:r>
            <a:r>
              <a:rPr lang="en-US" sz="2800" dirty="0" err="1">
                <a:effectLst/>
              </a:rPr>
              <a:t>hợp</a:t>
            </a:r>
            <a:r>
              <a:rPr lang="en-US" sz="2800" dirty="0">
                <a:effectLst/>
              </a:rPr>
              <a:t> </a:t>
            </a:r>
            <a:r>
              <a:rPr lang="en-US" sz="2800" dirty="0" err="1">
                <a:effectLst/>
              </a:rPr>
              <a:t>tác</a:t>
            </a:r>
            <a:r>
              <a:rPr lang="en-US" sz="2800" dirty="0">
                <a:effectLst/>
              </a:rPr>
              <a:t>. </a:t>
            </a:r>
            <a:r>
              <a:rPr lang="en-US" sz="2800" dirty="0" err="1">
                <a:effectLst/>
              </a:rPr>
              <a:t>Khi</a:t>
            </a:r>
            <a:r>
              <a:rPr lang="en-US" sz="2800" dirty="0">
                <a:effectLst/>
              </a:rPr>
              <a:t> </a:t>
            </a:r>
            <a:r>
              <a:rPr lang="en-US" sz="2800" dirty="0" err="1">
                <a:effectLst/>
              </a:rPr>
              <a:t>một</a:t>
            </a:r>
            <a:r>
              <a:rPr lang="en-US" sz="2800" dirty="0">
                <a:effectLst/>
              </a:rPr>
              <a:t> </a:t>
            </a:r>
            <a:r>
              <a:rPr lang="en-US" sz="2800" dirty="0" err="1">
                <a:effectLst/>
              </a:rPr>
              <a:t>bên</a:t>
            </a:r>
            <a:r>
              <a:rPr lang="en-US" sz="2800" dirty="0">
                <a:effectLst/>
              </a:rPr>
              <a:t> </a:t>
            </a:r>
            <a:r>
              <a:rPr lang="en-US" sz="2800" dirty="0" err="1">
                <a:effectLst/>
              </a:rPr>
              <a:t>có</a:t>
            </a:r>
            <a:r>
              <a:rPr lang="en-US" sz="2800" dirty="0">
                <a:effectLst/>
              </a:rPr>
              <a:t> </a:t>
            </a:r>
            <a:r>
              <a:rPr lang="en-US" sz="2800" dirty="0" err="1">
                <a:effectLst/>
              </a:rPr>
              <a:t>khả</a:t>
            </a:r>
            <a:r>
              <a:rPr lang="en-US" sz="2800" dirty="0">
                <a:effectLst/>
              </a:rPr>
              <a:t> </a:t>
            </a:r>
            <a:r>
              <a:rPr lang="en-US" sz="2800" dirty="0" err="1">
                <a:effectLst/>
              </a:rPr>
              <a:t>năng</a:t>
            </a:r>
            <a:r>
              <a:rPr lang="en-US" sz="2800" dirty="0">
                <a:effectLst/>
              </a:rPr>
              <a:t> </a:t>
            </a:r>
            <a:r>
              <a:rPr lang="en-US" sz="2800" dirty="0" err="1">
                <a:effectLst/>
              </a:rPr>
              <a:t>đe</a:t>
            </a:r>
            <a:r>
              <a:rPr lang="en-US" sz="2800" dirty="0">
                <a:effectLst/>
              </a:rPr>
              <a:t> </a:t>
            </a:r>
            <a:r>
              <a:rPr lang="en-US" sz="2800" dirty="0" err="1">
                <a:effectLst/>
              </a:rPr>
              <a:t>doạ</a:t>
            </a:r>
            <a:r>
              <a:rPr lang="en-US" sz="2800" dirty="0">
                <a:effectLst/>
              </a:rPr>
              <a:t> </a:t>
            </a:r>
            <a:r>
              <a:rPr lang="en-US" sz="2800" dirty="0" err="1">
                <a:effectLst/>
              </a:rPr>
              <a:t>phía</a:t>
            </a:r>
            <a:r>
              <a:rPr lang="en-US" sz="2800" dirty="0">
                <a:effectLst/>
              </a:rPr>
              <a:t> </a:t>
            </a:r>
            <a:r>
              <a:rPr lang="en-US" sz="2800" dirty="0" err="1">
                <a:effectLst/>
              </a:rPr>
              <a:t>bên</a:t>
            </a:r>
            <a:r>
              <a:rPr lang="en-US" sz="2800" dirty="0">
                <a:effectLst/>
              </a:rPr>
              <a:t> </a:t>
            </a:r>
            <a:r>
              <a:rPr lang="en-US" sz="2800" dirty="0" err="1">
                <a:effectLst/>
              </a:rPr>
              <a:t>kia</a:t>
            </a:r>
            <a:r>
              <a:rPr lang="en-US" sz="2800" dirty="0">
                <a:effectLst/>
              </a:rPr>
              <a:t>, </a:t>
            </a:r>
            <a:r>
              <a:rPr lang="en-US" sz="2800" dirty="0" err="1">
                <a:effectLst/>
              </a:rPr>
              <a:t>họ</a:t>
            </a:r>
            <a:r>
              <a:rPr lang="en-US" sz="2800" dirty="0">
                <a:effectLst/>
              </a:rPr>
              <a:t> </a:t>
            </a:r>
            <a:r>
              <a:rPr lang="en-US" sz="2800" dirty="0" err="1">
                <a:effectLst/>
              </a:rPr>
              <a:t>thường</a:t>
            </a:r>
            <a:r>
              <a:rPr lang="en-US" sz="2800" dirty="0">
                <a:effectLst/>
              </a:rPr>
              <a:t> </a:t>
            </a:r>
            <a:r>
              <a:rPr lang="en-US" sz="2800" dirty="0" err="1">
                <a:effectLst/>
              </a:rPr>
              <a:t>không</a:t>
            </a:r>
            <a:r>
              <a:rPr lang="en-US" sz="2800" dirty="0">
                <a:effectLst/>
              </a:rPr>
              <a:t> </a:t>
            </a:r>
            <a:r>
              <a:rPr lang="en-US" sz="2800" dirty="0" err="1">
                <a:effectLst/>
              </a:rPr>
              <a:t>thông</a:t>
            </a:r>
            <a:r>
              <a:rPr lang="en-US" sz="2800" dirty="0">
                <a:effectLst/>
              </a:rPr>
              <a:t> </a:t>
            </a:r>
            <a:r>
              <a:rPr lang="en-US" sz="2800" dirty="0" err="1">
                <a:effectLst/>
              </a:rPr>
              <a:t>báo</a:t>
            </a:r>
            <a:r>
              <a:rPr lang="en-US" sz="2800" dirty="0">
                <a:effectLst/>
              </a:rPr>
              <a:t> </a:t>
            </a:r>
            <a:r>
              <a:rPr lang="en-US" sz="2800" dirty="0" err="1">
                <a:effectLst/>
              </a:rPr>
              <a:t>về</a:t>
            </a:r>
            <a:r>
              <a:rPr lang="en-US" sz="2800" dirty="0">
                <a:effectLst/>
              </a:rPr>
              <a:t> </a:t>
            </a:r>
            <a:r>
              <a:rPr lang="en-US" sz="2800" dirty="0" err="1">
                <a:effectLst/>
              </a:rPr>
              <a:t>sự</a:t>
            </a:r>
            <a:r>
              <a:rPr lang="en-US" sz="2800" dirty="0">
                <a:effectLst/>
              </a:rPr>
              <a:t> </a:t>
            </a:r>
            <a:r>
              <a:rPr lang="en-US" sz="2800" dirty="0" err="1">
                <a:effectLst/>
              </a:rPr>
              <a:t>đe</a:t>
            </a:r>
            <a:r>
              <a:rPr lang="en-US" sz="2800" dirty="0">
                <a:effectLst/>
              </a:rPr>
              <a:t> </a:t>
            </a:r>
            <a:r>
              <a:rPr lang="en-US" sz="2800" dirty="0" err="1">
                <a:effectLst/>
              </a:rPr>
              <a:t>doạ</a:t>
            </a:r>
            <a:r>
              <a:rPr lang="en-US" sz="2800" dirty="0">
                <a:effectLst/>
              </a:rPr>
              <a:t> </a:t>
            </a:r>
            <a:r>
              <a:rPr lang="en-US" sz="2800" dirty="0" err="1">
                <a:effectLst/>
              </a:rPr>
              <a:t>mà</a:t>
            </a:r>
            <a:r>
              <a:rPr lang="en-US" sz="2800" dirty="0">
                <a:effectLst/>
              </a:rPr>
              <a:t> </a:t>
            </a:r>
            <a:r>
              <a:rPr lang="en-US" sz="2800" dirty="0" err="1">
                <a:effectLst/>
              </a:rPr>
              <a:t>thường</a:t>
            </a:r>
            <a:r>
              <a:rPr lang="en-US" sz="2800" dirty="0">
                <a:effectLst/>
              </a:rPr>
              <a:t> </a:t>
            </a:r>
            <a:r>
              <a:rPr lang="en-US" sz="2800" dirty="0" err="1">
                <a:effectLst/>
              </a:rPr>
              <a:t>sử</a:t>
            </a:r>
            <a:r>
              <a:rPr lang="en-US" sz="2800" dirty="0">
                <a:effectLst/>
              </a:rPr>
              <a:t> </a:t>
            </a:r>
            <a:r>
              <a:rPr lang="en-US" sz="2800" dirty="0" err="1">
                <a:effectLst/>
              </a:rPr>
              <a:t>dụng</a:t>
            </a:r>
            <a:r>
              <a:rPr lang="en-US" sz="2800" dirty="0">
                <a:effectLst/>
              </a:rPr>
              <a:t> </a:t>
            </a:r>
            <a:r>
              <a:rPr lang="en-US" sz="2800" dirty="0" err="1">
                <a:effectLst/>
              </a:rPr>
              <a:t>nó</a:t>
            </a:r>
            <a:r>
              <a:rPr lang="en-US" sz="2800" dirty="0">
                <a:effectLst/>
              </a:rPr>
              <a:t>.</a:t>
            </a:r>
          </a:p>
          <a:p>
            <a:r>
              <a:rPr lang="en-US" sz="2800" dirty="0" err="1" smtClean="0">
                <a:effectLst/>
              </a:rPr>
              <a:t>Sự</a:t>
            </a:r>
            <a:r>
              <a:rPr lang="en-US" sz="2800" dirty="0" smtClean="0">
                <a:effectLst/>
              </a:rPr>
              <a:t> </a:t>
            </a:r>
            <a:r>
              <a:rPr lang="en-US" sz="2800" dirty="0" err="1">
                <a:effectLst/>
              </a:rPr>
              <a:t>gắn</a:t>
            </a:r>
            <a:r>
              <a:rPr lang="en-US" sz="2800" dirty="0">
                <a:effectLst/>
              </a:rPr>
              <a:t> </a:t>
            </a:r>
            <a:r>
              <a:rPr lang="en-US" sz="2800" dirty="0" err="1">
                <a:effectLst/>
              </a:rPr>
              <a:t>bó</a:t>
            </a:r>
            <a:r>
              <a:rPr lang="en-US" sz="2800" dirty="0">
                <a:effectLst/>
              </a:rPr>
              <a:t> </a:t>
            </a:r>
            <a:r>
              <a:rPr lang="en-US" sz="2800" dirty="0" err="1">
                <a:effectLst/>
              </a:rPr>
              <a:t>của</a:t>
            </a:r>
            <a:r>
              <a:rPr lang="en-US" sz="2800" dirty="0">
                <a:effectLst/>
              </a:rPr>
              <a:t> </a:t>
            </a:r>
            <a:r>
              <a:rPr lang="en-US" sz="2800" dirty="0" err="1">
                <a:effectLst/>
              </a:rPr>
              <a:t>nhóm</a:t>
            </a:r>
            <a:r>
              <a:rPr lang="en-US" sz="2800" dirty="0">
                <a:effectLst/>
              </a:rPr>
              <a:t>.</a:t>
            </a:r>
          </a:p>
          <a:p>
            <a:pPr marL="0" indent="0">
              <a:buNone/>
            </a:pPr>
            <a:r>
              <a:rPr lang="en-US" sz="2800" dirty="0" err="1">
                <a:effectLst/>
              </a:rPr>
              <a:t>Khi</a:t>
            </a:r>
            <a:r>
              <a:rPr lang="en-US" sz="2800" dirty="0">
                <a:effectLst/>
              </a:rPr>
              <a:t> </a:t>
            </a:r>
            <a:r>
              <a:rPr lang="en-US" sz="2800" dirty="0" err="1">
                <a:effectLst/>
              </a:rPr>
              <a:t>các</a:t>
            </a:r>
            <a:r>
              <a:rPr lang="en-US" sz="2800" dirty="0">
                <a:effectLst/>
              </a:rPr>
              <a:t> </a:t>
            </a:r>
            <a:r>
              <a:rPr lang="en-US" sz="2800" dirty="0" err="1">
                <a:effectLst/>
              </a:rPr>
              <a:t>nhóm</a:t>
            </a:r>
            <a:r>
              <a:rPr lang="en-US" sz="2800" dirty="0">
                <a:effectLst/>
              </a:rPr>
              <a:t> </a:t>
            </a:r>
            <a:r>
              <a:rPr lang="en-US" sz="2800" dirty="0" err="1">
                <a:effectLst/>
              </a:rPr>
              <a:t>càng</a:t>
            </a:r>
            <a:r>
              <a:rPr lang="en-US" sz="2800" dirty="0">
                <a:effectLst/>
              </a:rPr>
              <a:t> </a:t>
            </a:r>
            <a:r>
              <a:rPr lang="en-US" sz="2800" dirty="0" err="1">
                <a:effectLst/>
              </a:rPr>
              <a:t>trở</a:t>
            </a:r>
            <a:r>
              <a:rPr lang="en-US" sz="2800" dirty="0">
                <a:effectLst/>
              </a:rPr>
              <a:t> </a:t>
            </a:r>
            <a:r>
              <a:rPr lang="en-US" sz="2800" dirty="0" err="1">
                <a:effectLst/>
              </a:rPr>
              <a:t>nên</a:t>
            </a:r>
            <a:r>
              <a:rPr lang="en-US" sz="2800" dirty="0">
                <a:effectLst/>
              </a:rPr>
              <a:t> </a:t>
            </a:r>
            <a:r>
              <a:rPr lang="en-US" sz="2800" dirty="0" err="1">
                <a:effectLst/>
              </a:rPr>
              <a:t>gắn</a:t>
            </a:r>
            <a:r>
              <a:rPr lang="en-US" sz="2800" dirty="0">
                <a:effectLst/>
              </a:rPr>
              <a:t> </a:t>
            </a:r>
            <a:r>
              <a:rPr lang="en-US" sz="2800" dirty="0" err="1">
                <a:effectLst/>
              </a:rPr>
              <a:t>bó</a:t>
            </a:r>
            <a:r>
              <a:rPr lang="en-US" sz="2800" dirty="0">
                <a:effectLst/>
              </a:rPr>
              <a:t>, </a:t>
            </a:r>
            <a:r>
              <a:rPr lang="en-US" sz="2800" dirty="0" err="1">
                <a:effectLst/>
              </a:rPr>
              <a:t>xung</a:t>
            </a:r>
            <a:r>
              <a:rPr lang="en-US" sz="2800" dirty="0">
                <a:effectLst/>
              </a:rPr>
              <a:t> </a:t>
            </a:r>
            <a:r>
              <a:rPr lang="en-US" sz="2800" dirty="0" err="1">
                <a:effectLst/>
              </a:rPr>
              <a:t>đột</a:t>
            </a:r>
            <a:r>
              <a:rPr lang="en-US" sz="2800" dirty="0">
                <a:effectLst/>
              </a:rPr>
              <a:t> </a:t>
            </a:r>
            <a:r>
              <a:rPr lang="en-US" sz="2800" dirty="0" err="1">
                <a:effectLst/>
              </a:rPr>
              <a:t>giữa</a:t>
            </a:r>
            <a:r>
              <a:rPr lang="en-US" sz="2800" dirty="0">
                <a:effectLst/>
              </a:rPr>
              <a:t> </a:t>
            </a:r>
            <a:r>
              <a:rPr lang="en-US" sz="2800" dirty="0" err="1">
                <a:effectLst/>
              </a:rPr>
              <a:t>các</a:t>
            </a:r>
            <a:r>
              <a:rPr lang="en-US" sz="2800" dirty="0">
                <a:effectLst/>
              </a:rPr>
              <a:t> </a:t>
            </a:r>
            <a:r>
              <a:rPr lang="en-US" sz="2800" dirty="0" err="1">
                <a:effectLst/>
              </a:rPr>
              <a:t>nhóm</a:t>
            </a:r>
            <a:r>
              <a:rPr lang="en-US" sz="2800" dirty="0">
                <a:effectLst/>
              </a:rPr>
              <a:t> </a:t>
            </a:r>
            <a:r>
              <a:rPr lang="en-US" sz="2800" dirty="0" err="1">
                <a:effectLst/>
              </a:rPr>
              <a:t>càng</a:t>
            </a:r>
            <a:r>
              <a:rPr lang="en-US" sz="2800" dirty="0">
                <a:effectLst/>
              </a:rPr>
              <a:t> </a:t>
            </a:r>
            <a:r>
              <a:rPr lang="en-US" sz="2800" dirty="0" err="1">
                <a:effectLst/>
              </a:rPr>
              <a:t>tăng</a:t>
            </a:r>
            <a:r>
              <a:rPr lang="en-US" sz="2800" dirty="0">
                <a:effectLst/>
              </a:rPr>
              <a:t>.</a:t>
            </a:r>
          </a:p>
          <a:p>
            <a:r>
              <a:rPr lang="en-US" sz="2800" dirty="0" err="1" smtClean="0">
                <a:effectLst/>
              </a:rPr>
              <a:t>Thái</a:t>
            </a:r>
            <a:r>
              <a:rPr lang="en-US" sz="2800" dirty="0" smtClean="0">
                <a:effectLst/>
              </a:rPr>
              <a:t> </a:t>
            </a:r>
            <a:r>
              <a:rPr lang="en-US" sz="2800" dirty="0" err="1">
                <a:effectLst/>
              </a:rPr>
              <a:t>độ</a:t>
            </a:r>
            <a:r>
              <a:rPr lang="en-US" sz="2800" dirty="0">
                <a:effectLst/>
              </a:rPr>
              <a:t> </a:t>
            </a:r>
            <a:r>
              <a:rPr lang="en-US" sz="2800" dirty="0" err="1">
                <a:effectLst/>
              </a:rPr>
              <a:t>thắng</a:t>
            </a:r>
            <a:r>
              <a:rPr lang="en-US" sz="2800" dirty="0">
                <a:effectLst/>
              </a:rPr>
              <a:t> </a:t>
            </a:r>
            <a:r>
              <a:rPr lang="en-US" sz="2800" dirty="0" smtClean="0">
                <a:effectLst/>
              </a:rPr>
              <a:t>– </a:t>
            </a:r>
            <a:r>
              <a:rPr lang="en-US" sz="2800" dirty="0" err="1" smtClean="0">
                <a:effectLst/>
              </a:rPr>
              <a:t>thua</a:t>
            </a:r>
            <a:r>
              <a:rPr lang="en-US" sz="2800" dirty="0" smtClean="0">
                <a:effectLst/>
              </a:rPr>
              <a:t>.</a:t>
            </a:r>
            <a:endParaRPr lang="en-US" sz="2800" dirty="0">
              <a:effectLst/>
            </a:endParaRPr>
          </a:p>
          <a:p>
            <a:endParaRPr lang="en-US" dirty="0"/>
          </a:p>
        </p:txBody>
      </p:sp>
    </p:spTree>
    <p:extLst>
      <p:ext uri="{BB962C8B-B14F-4D97-AF65-F5344CB8AC3E}">
        <p14:creationId xmlns:p14="http://schemas.microsoft.com/office/powerpoint/2010/main" val="34309393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solidFill>
                  <a:schemeClr val="tx1"/>
                </a:solidFill>
              </a:rPr>
              <a:t>Vậy</a:t>
            </a:r>
            <a:r>
              <a:rPr lang="en-US" sz="3200" dirty="0" smtClean="0">
                <a:solidFill>
                  <a:schemeClr val="tx1"/>
                </a:solidFill>
              </a:rPr>
              <a:t> </a:t>
            </a:r>
            <a:r>
              <a:rPr lang="en-US" sz="3200" dirty="0" err="1" smtClean="0">
                <a:solidFill>
                  <a:schemeClr val="tx1"/>
                </a:solidFill>
              </a:rPr>
              <a:t>nhà</a:t>
            </a:r>
            <a:r>
              <a:rPr lang="en-US" sz="3200" dirty="0" smtClean="0">
                <a:solidFill>
                  <a:schemeClr val="tx1"/>
                </a:solidFill>
              </a:rPr>
              <a:t> </a:t>
            </a:r>
            <a:r>
              <a:rPr lang="en-US" sz="3200" dirty="0" err="1" smtClean="0">
                <a:solidFill>
                  <a:schemeClr val="tx1"/>
                </a:solidFill>
              </a:rPr>
              <a:t>quản</a:t>
            </a:r>
            <a:r>
              <a:rPr lang="en-US" sz="3200" dirty="0" smtClean="0">
                <a:solidFill>
                  <a:schemeClr val="tx1"/>
                </a:solidFill>
              </a:rPr>
              <a:t> </a:t>
            </a:r>
            <a:r>
              <a:rPr lang="en-US" sz="3200" dirty="0" err="1" smtClean="0">
                <a:solidFill>
                  <a:schemeClr val="tx1"/>
                </a:solidFill>
              </a:rPr>
              <a:t>lý</a:t>
            </a:r>
            <a:r>
              <a:rPr lang="en-US" sz="3200" dirty="0" smtClean="0">
                <a:solidFill>
                  <a:schemeClr val="tx1"/>
                </a:solidFill>
              </a:rPr>
              <a:t> </a:t>
            </a:r>
            <a:r>
              <a:rPr lang="en-US" sz="3200" dirty="0" err="1" smtClean="0">
                <a:solidFill>
                  <a:schemeClr val="tx1"/>
                </a:solidFill>
              </a:rPr>
              <a:t>cần</a:t>
            </a:r>
            <a:r>
              <a:rPr lang="en-US" sz="3200" dirty="0" smtClean="0">
                <a:solidFill>
                  <a:schemeClr val="tx1"/>
                </a:solidFill>
              </a:rPr>
              <a:t> </a:t>
            </a:r>
            <a:r>
              <a:rPr lang="en-US" sz="3200" dirty="0" err="1" smtClean="0">
                <a:solidFill>
                  <a:schemeClr val="tx1"/>
                </a:solidFill>
              </a:rPr>
              <a:t>giải</a:t>
            </a:r>
            <a:r>
              <a:rPr lang="en-US" sz="3200" dirty="0" smtClean="0">
                <a:solidFill>
                  <a:schemeClr val="tx1"/>
                </a:solidFill>
              </a:rPr>
              <a:t> </a:t>
            </a:r>
            <a:r>
              <a:rPr lang="en-US" sz="3200" dirty="0" err="1" smtClean="0">
                <a:solidFill>
                  <a:schemeClr val="tx1"/>
                </a:solidFill>
              </a:rPr>
              <a:t>quyết</a:t>
            </a:r>
            <a:r>
              <a:rPr lang="en-US" sz="3200" dirty="0" smtClean="0">
                <a:solidFill>
                  <a:schemeClr val="tx1"/>
                </a:solidFill>
              </a:rPr>
              <a:t> </a:t>
            </a:r>
            <a:r>
              <a:rPr lang="en-US" sz="3200" dirty="0" err="1" smtClean="0">
                <a:solidFill>
                  <a:schemeClr val="tx1"/>
                </a:solidFill>
              </a:rPr>
              <a:t>xung</a:t>
            </a:r>
            <a:r>
              <a:rPr lang="en-US" sz="3200" dirty="0" smtClean="0">
                <a:solidFill>
                  <a:schemeClr val="tx1"/>
                </a:solidFill>
              </a:rPr>
              <a:t> </a:t>
            </a:r>
            <a:r>
              <a:rPr lang="en-US" sz="3200" dirty="0" err="1" smtClean="0">
                <a:solidFill>
                  <a:schemeClr val="tx1"/>
                </a:solidFill>
              </a:rPr>
              <a:t>đột</a:t>
            </a:r>
            <a:r>
              <a:rPr lang="en-US" sz="3200" dirty="0" smtClean="0">
                <a:solidFill>
                  <a:schemeClr val="tx1"/>
                </a:solidFill>
              </a:rPr>
              <a:t> </a:t>
            </a:r>
            <a:r>
              <a:rPr lang="en-US" sz="3200" dirty="0" err="1" smtClean="0">
                <a:solidFill>
                  <a:schemeClr val="tx1"/>
                </a:solidFill>
              </a:rPr>
              <a:t>như</a:t>
            </a:r>
            <a:r>
              <a:rPr lang="en-US" sz="3200" dirty="0" smtClean="0">
                <a:solidFill>
                  <a:schemeClr val="tx1"/>
                </a:solidFill>
              </a:rPr>
              <a:t> </a:t>
            </a:r>
            <a:r>
              <a:rPr lang="en-US" sz="3200" dirty="0" err="1" smtClean="0">
                <a:solidFill>
                  <a:schemeClr val="tx1"/>
                </a:solidFill>
              </a:rPr>
              <a:t>thế</a:t>
            </a:r>
            <a:r>
              <a:rPr lang="en-US" sz="3200" dirty="0" smtClean="0">
                <a:solidFill>
                  <a:schemeClr val="tx1"/>
                </a:solidFill>
              </a:rPr>
              <a:t> </a:t>
            </a:r>
            <a:r>
              <a:rPr lang="en-US" sz="3200" dirty="0" err="1" smtClean="0">
                <a:solidFill>
                  <a:schemeClr val="tx1"/>
                </a:solidFill>
              </a:rPr>
              <a:t>nào</a:t>
            </a:r>
            <a:r>
              <a:rPr lang="en-US" dirty="0" smtClean="0">
                <a:solidFill>
                  <a:schemeClr val="tx1"/>
                </a:solidFill>
              </a:rPr>
              <a:t>?</a:t>
            </a:r>
            <a:endParaRPr lang="en-US" dirty="0">
              <a:solidFill>
                <a:schemeClr val="tx1"/>
              </a:solidFill>
            </a:endParaRPr>
          </a:p>
        </p:txBody>
      </p:sp>
      <p:sp>
        <p:nvSpPr>
          <p:cNvPr id="3" name="Content Placeholder 2"/>
          <p:cNvSpPr>
            <a:spLocks noGrp="1"/>
          </p:cNvSpPr>
          <p:nvPr>
            <p:ph idx="1"/>
          </p:nvPr>
        </p:nvSpPr>
        <p:spPr/>
        <p:txBody>
          <a:bodyPr/>
          <a:lstStyle/>
          <a:p>
            <a:pPr marL="0" indent="0">
              <a:buNone/>
            </a:pPr>
            <a:r>
              <a:rPr lang="en-US" b="1" i="1" dirty="0" smtClean="0">
                <a:effectLst/>
                <a:sym typeface="Wingdings"/>
              </a:rPr>
              <a:t>   </a:t>
            </a:r>
            <a:r>
              <a:rPr lang="en-US" sz="2800" dirty="0" err="1" smtClean="0">
                <a:effectLst/>
              </a:rPr>
              <a:t>Những</a:t>
            </a:r>
            <a:r>
              <a:rPr lang="en-US" sz="2800" dirty="0" smtClean="0">
                <a:effectLst/>
              </a:rPr>
              <a:t> </a:t>
            </a:r>
            <a:r>
              <a:rPr lang="en-US" sz="2800" dirty="0" err="1">
                <a:effectLst/>
              </a:rPr>
              <a:t>chiến</a:t>
            </a:r>
            <a:r>
              <a:rPr lang="en-US" sz="2800" dirty="0">
                <a:effectLst/>
              </a:rPr>
              <a:t> </a:t>
            </a:r>
            <a:r>
              <a:rPr lang="en-US" sz="2800" dirty="0" err="1">
                <a:effectLst/>
              </a:rPr>
              <a:t>lược</a:t>
            </a:r>
            <a:r>
              <a:rPr lang="en-US" sz="2800" dirty="0">
                <a:effectLst/>
              </a:rPr>
              <a:t> </a:t>
            </a:r>
            <a:r>
              <a:rPr lang="en-US" sz="2800" dirty="0" err="1">
                <a:effectLst/>
              </a:rPr>
              <a:t>phổ</a:t>
            </a:r>
            <a:r>
              <a:rPr lang="en-US" sz="2800" dirty="0">
                <a:effectLst/>
              </a:rPr>
              <a:t> </a:t>
            </a:r>
            <a:r>
              <a:rPr lang="en-US" sz="2800" dirty="0" err="1">
                <a:effectLst/>
              </a:rPr>
              <a:t>biến</a:t>
            </a:r>
            <a:r>
              <a:rPr lang="en-US" sz="2800" dirty="0">
                <a:effectLst/>
              </a:rPr>
              <a:t> </a:t>
            </a:r>
            <a:r>
              <a:rPr lang="en-US" sz="2800" dirty="0" err="1">
                <a:effectLst/>
              </a:rPr>
              <a:t>trong</a:t>
            </a:r>
            <a:r>
              <a:rPr lang="en-US" sz="2800" dirty="0">
                <a:effectLst/>
              </a:rPr>
              <a:t> </a:t>
            </a:r>
            <a:r>
              <a:rPr lang="en-US" sz="2800" dirty="0" err="1">
                <a:effectLst/>
              </a:rPr>
              <a:t>việc</a:t>
            </a:r>
            <a:r>
              <a:rPr lang="en-US" sz="2800" dirty="0">
                <a:effectLst/>
              </a:rPr>
              <a:t> </a:t>
            </a:r>
            <a:r>
              <a:rPr lang="en-US" sz="2800" dirty="0" err="1">
                <a:effectLst/>
              </a:rPr>
              <a:t>giải</a:t>
            </a:r>
            <a:r>
              <a:rPr lang="en-US" sz="2800" dirty="0">
                <a:effectLst/>
              </a:rPr>
              <a:t> </a:t>
            </a:r>
            <a:r>
              <a:rPr lang="en-US" sz="2800" dirty="0" err="1">
                <a:effectLst/>
              </a:rPr>
              <a:t>quyết</a:t>
            </a:r>
            <a:r>
              <a:rPr lang="en-US" sz="2800" dirty="0">
                <a:effectLst/>
              </a:rPr>
              <a:t> </a:t>
            </a:r>
            <a:r>
              <a:rPr lang="en-US" sz="2800" dirty="0" err="1">
                <a:effectLst/>
              </a:rPr>
              <a:t>các</a:t>
            </a:r>
            <a:r>
              <a:rPr lang="en-US" sz="2800" dirty="0">
                <a:effectLst/>
              </a:rPr>
              <a:t> </a:t>
            </a:r>
            <a:r>
              <a:rPr lang="en-US" sz="2800" dirty="0" err="1">
                <a:effectLst/>
              </a:rPr>
              <a:t>xung</a:t>
            </a:r>
            <a:r>
              <a:rPr lang="en-US" sz="2800" dirty="0">
                <a:effectLst/>
              </a:rPr>
              <a:t> </a:t>
            </a:r>
            <a:r>
              <a:rPr lang="en-US" sz="2800" dirty="0" err="1">
                <a:effectLst/>
              </a:rPr>
              <a:t>đột</a:t>
            </a:r>
            <a:r>
              <a:rPr lang="en-US" sz="2800" dirty="0">
                <a:effectLst/>
              </a:rPr>
              <a:t> </a:t>
            </a:r>
            <a:r>
              <a:rPr lang="en-US" sz="2800" dirty="0" err="1">
                <a:effectLst/>
              </a:rPr>
              <a:t>có</a:t>
            </a:r>
            <a:r>
              <a:rPr lang="en-US" sz="2800" dirty="0">
                <a:effectLst/>
              </a:rPr>
              <a:t> </a:t>
            </a:r>
            <a:r>
              <a:rPr lang="en-US" sz="2800" dirty="0" err="1">
                <a:effectLst/>
              </a:rPr>
              <a:t>thể</a:t>
            </a:r>
            <a:r>
              <a:rPr lang="en-US" sz="2800" dirty="0">
                <a:effectLst/>
              </a:rPr>
              <a:t> </a:t>
            </a:r>
            <a:r>
              <a:rPr lang="en-US" sz="2800" dirty="0" err="1" smtClean="0">
                <a:effectLst/>
              </a:rPr>
              <a:t>là</a:t>
            </a:r>
            <a:r>
              <a:rPr lang="en-US" sz="2800" dirty="0" smtClean="0">
                <a:effectLst/>
              </a:rPr>
              <a:t>:</a:t>
            </a:r>
            <a:endParaRPr lang="en-US" sz="2800" dirty="0">
              <a:effectLst/>
            </a:endParaRPr>
          </a:p>
          <a:p>
            <a:pPr>
              <a:buFont typeface="Courier New" pitchFamily="49" charset="0"/>
              <a:buChar char="o"/>
            </a:pPr>
            <a:r>
              <a:rPr lang="en-US" sz="2800" dirty="0" smtClean="0">
                <a:effectLst/>
              </a:rPr>
              <a:t>Né </a:t>
            </a:r>
            <a:r>
              <a:rPr lang="en-US" sz="2800" dirty="0" err="1" smtClean="0">
                <a:effectLst/>
              </a:rPr>
              <a:t>tránh</a:t>
            </a:r>
            <a:r>
              <a:rPr lang="en-US" sz="2800" dirty="0" smtClean="0">
                <a:effectLst/>
              </a:rPr>
              <a:t/>
            </a:r>
            <a:br>
              <a:rPr lang="en-US" sz="2800" dirty="0" smtClean="0">
                <a:effectLst/>
              </a:rPr>
            </a:br>
            <a:endParaRPr lang="en-US" sz="2800" dirty="0">
              <a:effectLst/>
            </a:endParaRPr>
          </a:p>
          <a:p>
            <a:pPr>
              <a:buFont typeface="Courier New" pitchFamily="49" charset="0"/>
              <a:buChar char="o"/>
            </a:pPr>
            <a:r>
              <a:rPr lang="en-US" sz="2800" dirty="0" smtClean="0">
                <a:effectLst/>
              </a:rPr>
              <a:t>Can </a:t>
            </a:r>
            <a:r>
              <a:rPr lang="en-US" sz="2800" dirty="0" err="1" smtClean="0">
                <a:effectLst/>
              </a:rPr>
              <a:t>thiệp</a:t>
            </a:r>
            <a:r>
              <a:rPr lang="en-US" sz="2800" dirty="0" smtClean="0">
                <a:effectLst/>
              </a:rPr>
              <a:t> </a:t>
            </a:r>
            <a:r>
              <a:rPr lang="en-US" sz="2800" dirty="0" err="1" smtClean="0">
                <a:effectLst/>
              </a:rPr>
              <a:t>bằng</a:t>
            </a:r>
            <a:r>
              <a:rPr lang="en-US" sz="2800" dirty="0" smtClean="0">
                <a:effectLst/>
              </a:rPr>
              <a:t> </a:t>
            </a:r>
            <a:r>
              <a:rPr lang="en-US" sz="2800" dirty="0" err="1" smtClean="0">
                <a:effectLst/>
              </a:rPr>
              <a:t>quyền</a:t>
            </a:r>
            <a:r>
              <a:rPr lang="en-US" sz="2800" dirty="0" smtClean="0">
                <a:effectLst/>
              </a:rPr>
              <a:t> </a:t>
            </a:r>
            <a:r>
              <a:rPr lang="en-US" sz="2800" dirty="0" err="1" smtClean="0">
                <a:effectLst/>
              </a:rPr>
              <a:t>lực</a:t>
            </a:r>
            <a:r>
              <a:rPr lang="en-US" sz="2800" dirty="0">
                <a:effectLst/>
              </a:rPr>
              <a:t/>
            </a:r>
            <a:br>
              <a:rPr lang="en-US" sz="2800" dirty="0">
                <a:effectLst/>
              </a:rPr>
            </a:br>
            <a:endParaRPr lang="en-US" sz="2800" dirty="0" smtClean="0">
              <a:effectLst/>
            </a:endParaRPr>
          </a:p>
          <a:p>
            <a:pPr>
              <a:buFont typeface="Courier New" pitchFamily="49" charset="0"/>
              <a:buChar char="o"/>
            </a:pPr>
            <a:r>
              <a:rPr lang="en-US" sz="2800" dirty="0" err="1" smtClean="0">
                <a:effectLst/>
              </a:rPr>
              <a:t>Khuếch</a:t>
            </a:r>
            <a:r>
              <a:rPr lang="en-US" sz="2800" dirty="0" smtClean="0">
                <a:effectLst/>
              </a:rPr>
              <a:t> </a:t>
            </a:r>
            <a:r>
              <a:rPr lang="en-US" sz="2800" dirty="0" err="1" smtClean="0">
                <a:effectLst/>
              </a:rPr>
              <a:t>tán</a:t>
            </a:r>
            <a:r>
              <a:rPr lang="en-US" sz="2800" dirty="0" smtClean="0">
                <a:effectLst/>
              </a:rPr>
              <a:t> </a:t>
            </a:r>
            <a:r>
              <a:rPr lang="en-US" sz="2800" dirty="0" err="1" smtClean="0">
                <a:effectLst/>
              </a:rPr>
              <a:t>và</a:t>
            </a:r>
            <a:r>
              <a:rPr lang="en-US" sz="2800" dirty="0" smtClean="0">
                <a:effectLst/>
              </a:rPr>
              <a:t> </a:t>
            </a:r>
            <a:r>
              <a:rPr lang="en-US" sz="2800" dirty="0" err="1" smtClean="0">
                <a:effectLst/>
              </a:rPr>
              <a:t>kiên</a:t>
            </a:r>
            <a:r>
              <a:rPr lang="en-US" sz="2800" dirty="0" smtClean="0">
                <a:effectLst/>
              </a:rPr>
              <a:t> </a:t>
            </a:r>
            <a:r>
              <a:rPr lang="en-US" sz="2800" dirty="0" err="1" smtClean="0">
                <a:effectLst/>
              </a:rPr>
              <a:t>trì</a:t>
            </a:r>
            <a:r>
              <a:rPr lang="en-US" sz="2800" dirty="0" smtClean="0">
                <a:effectLst/>
              </a:rPr>
              <a:t> </a:t>
            </a:r>
            <a:r>
              <a:rPr lang="en-US" sz="2800" dirty="0" err="1" smtClean="0">
                <a:effectLst/>
              </a:rPr>
              <a:t>giải</a:t>
            </a:r>
            <a:r>
              <a:rPr lang="en-US" sz="2800" dirty="0" smtClean="0">
                <a:effectLst/>
              </a:rPr>
              <a:t> </a:t>
            </a:r>
            <a:r>
              <a:rPr lang="en-US" sz="2800" dirty="0" err="1" smtClean="0">
                <a:effectLst/>
              </a:rPr>
              <a:t>quyết</a:t>
            </a:r>
            <a:r>
              <a:rPr lang="en-US" sz="2800" dirty="0" smtClean="0">
                <a:effectLst/>
              </a:rPr>
              <a:t>.</a:t>
            </a:r>
            <a:endParaRPr lang="en-US" sz="2800" dirty="0"/>
          </a:p>
        </p:txBody>
      </p:sp>
    </p:spTree>
    <p:extLst>
      <p:ext uri="{BB962C8B-B14F-4D97-AF65-F5344CB8AC3E}">
        <p14:creationId xmlns:p14="http://schemas.microsoft.com/office/powerpoint/2010/main" val="10026719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style>
          <a:lnRef idx="0">
            <a:schemeClr val="accent4"/>
          </a:lnRef>
          <a:fillRef idx="3">
            <a:schemeClr val="accent4"/>
          </a:fillRef>
          <a:effectRef idx="3">
            <a:schemeClr val="accent4"/>
          </a:effectRef>
          <a:fontRef idx="minor">
            <a:schemeClr val="lt1"/>
          </a:fontRef>
        </p:style>
        <p:txBody>
          <a:bodyPr>
            <a:normAutofit/>
          </a:bodyPr>
          <a:lstStyle/>
          <a:p>
            <a:r>
              <a:rPr lang="vi-VN" sz="3600"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Ư</a:t>
            </a:r>
            <a:r>
              <a:rPr lang="en-US" sz="3600"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u </a:t>
            </a:r>
            <a:r>
              <a:rPr lang="en-US" sz="3600"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và</a:t>
            </a:r>
            <a:r>
              <a:rPr lang="en-US" sz="3600"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 </a:t>
            </a:r>
            <a:r>
              <a:rPr lang="en-US" sz="3600"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nhược</a:t>
            </a:r>
            <a:r>
              <a:rPr lang="en-US" sz="3600"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 </a:t>
            </a:r>
            <a:r>
              <a:rPr lang="en-US" sz="3600"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điểm</a:t>
            </a:r>
            <a:r>
              <a:rPr lang="en-US" sz="3600"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 </a:t>
            </a:r>
            <a:r>
              <a:rPr lang="en-US" sz="3600"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của</a:t>
            </a:r>
            <a:r>
              <a:rPr lang="en-US" sz="3600"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 </a:t>
            </a:r>
            <a:r>
              <a:rPr lang="en-US" sz="3600"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làm</a:t>
            </a:r>
            <a:r>
              <a:rPr lang="en-US" sz="3600"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 </a:t>
            </a:r>
            <a:r>
              <a:rPr lang="en-US" sz="3600"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việc</a:t>
            </a:r>
            <a:r>
              <a:rPr lang="en-US" sz="3600"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 </a:t>
            </a:r>
            <a:r>
              <a:rPr lang="en-US" sz="3600"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nhóm</a:t>
            </a:r>
            <a:endParaRPr lang="en-US" sz="3600" b="1" u="sng" spc="50" dirty="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endParaRPr>
          </a:p>
        </p:txBody>
      </p:sp>
      <p:sp>
        <p:nvSpPr>
          <p:cNvPr id="3" name="Text Placeholder 2"/>
          <p:cNvSpPr>
            <a:spLocks noGrp="1"/>
          </p:cNvSpPr>
          <p:nvPr>
            <p:ph type="body" idx="1"/>
          </p:nvPr>
        </p:nvSpPr>
        <p:spPr>
          <a:xfrm>
            <a:off x="457200" y="1143000"/>
            <a:ext cx="4040188" cy="639762"/>
          </a:xfrm>
        </p:spPr>
        <p:txBody>
          <a:bodyPr>
            <a:normAutofit/>
          </a:bodyPr>
          <a:lstStyle/>
          <a:p>
            <a:pPr algn="ctr"/>
            <a:r>
              <a:rPr lang="vi-VN" sz="3200" dirty="0" smtClean="0">
                <a:solidFill>
                  <a:srgbClr val="00B0F0"/>
                </a:solidFill>
              </a:rPr>
              <a:t>Ư</a:t>
            </a:r>
            <a:r>
              <a:rPr lang="en-US" sz="3200" dirty="0" smtClean="0">
                <a:solidFill>
                  <a:srgbClr val="00B0F0"/>
                </a:solidFill>
              </a:rPr>
              <a:t>u </a:t>
            </a:r>
            <a:r>
              <a:rPr lang="en-US" sz="3200" dirty="0" err="1" smtClean="0">
                <a:solidFill>
                  <a:srgbClr val="00B0F0"/>
                </a:solidFill>
              </a:rPr>
              <a:t>điểm</a:t>
            </a:r>
            <a:endParaRPr lang="en-US" sz="3200" dirty="0">
              <a:solidFill>
                <a:srgbClr val="00B0F0"/>
              </a:solidFill>
            </a:endParaRPr>
          </a:p>
        </p:txBody>
      </p:sp>
      <p:sp>
        <p:nvSpPr>
          <p:cNvPr id="4" name="Content Placeholder 3"/>
          <p:cNvSpPr>
            <a:spLocks noGrp="1"/>
          </p:cNvSpPr>
          <p:nvPr>
            <p:ph sz="half" idx="2"/>
          </p:nvPr>
        </p:nvSpPr>
        <p:spPr>
          <a:xfrm>
            <a:off x="0" y="1905000"/>
            <a:ext cx="4497388" cy="4419600"/>
          </a:xfrm>
        </p:spPr>
        <p:txBody>
          <a:bodyPr/>
          <a:lstStyle/>
          <a:p>
            <a:r>
              <a:rPr lang="en-US" dirty="0" err="1" smtClean="0"/>
              <a:t>Mọi</a:t>
            </a:r>
            <a:r>
              <a:rPr lang="en-US" dirty="0" smtClean="0"/>
              <a:t> </a:t>
            </a:r>
            <a:r>
              <a:rPr lang="en-US" dirty="0" err="1" smtClean="0"/>
              <a:t>người</a:t>
            </a:r>
            <a:r>
              <a:rPr lang="en-US" dirty="0" smtClean="0"/>
              <a:t> </a:t>
            </a:r>
            <a:r>
              <a:rPr lang="en-US" dirty="0" err="1" smtClean="0"/>
              <a:t>cùng</a:t>
            </a:r>
            <a:r>
              <a:rPr lang="en-US" dirty="0" smtClean="0"/>
              <a:t> </a:t>
            </a:r>
            <a:r>
              <a:rPr lang="en-US" dirty="0" err="1" smtClean="0"/>
              <a:t>chung</a:t>
            </a:r>
            <a:r>
              <a:rPr lang="en-US" dirty="0" smtClean="0"/>
              <a:t> </a:t>
            </a:r>
            <a:r>
              <a:rPr lang="en-US" dirty="0" err="1" smtClean="0"/>
              <a:t>sức</a:t>
            </a:r>
            <a:r>
              <a:rPr lang="en-US" dirty="0" smtClean="0"/>
              <a:t> </a:t>
            </a:r>
            <a:r>
              <a:rPr lang="en-US" dirty="0" err="1" smtClean="0"/>
              <a:t>làm</a:t>
            </a:r>
            <a:r>
              <a:rPr lang="en-US" dirty="0" smtClean="0"/>
              <a:t> </a:t>
            </a:r>
            <a:r>
              <a:rPr lang="en-US" dirty="0" err="1" smtClean="0"/>
              <a:t>nên</a:t>
            </a:r>
            <a:r>
              <a:rPr lang="en-US" dirty="0" smtClean="0"/>
              <a:t> </a:t>
            </a:r>
            <a:r>
              <a:rPr lang="en-US" dirty="0" err="1" smtClean="0"/>
              <a:t>hiệu</a:t>
            </a:r>
            <a:r>
              <a:rPr lang="en-US" dirty="0" smtClean="0"/>
              <a:t> </a:t>
            </a:r>
            <a:r>
              <a:rPr lang="en-US" dirty="0" err="1" smtClean="0"/>
              <a:t>quả</a:t>
            </a:r>
            <a:r>
              <a:rPr lang="en-US" dirty="0" smtClean="0"/>
              <a:t> </a:t>
            </a:r>
            <a:r>
              <a:rPr lang="en-US" dirty="0" err="1" smtClean="0"/>
              <a:t>công</a:t>
            </a:r>
            <a:r>
              <a:rPr lang="en-US" dirty="0" smtClean="0"/>
              <a:t> </a:t>
            </a:r>
            <a:r>
              <a:rPr lang="en-US" dirty="0" err="1" smtClean="0"/>
              <a:t>việc</a:t>
            </a:r>
            <a:r>
              <a:rPr lang="en-US" dirty="0" smtClean="0"/>
              <a:t> </a:t>
            </a:r>
            <a:r>
              <a:rPr lang="en-US" dirty="0" err="1" smtClean="0"/>
              <a:t>cao</a:t>
            </a:r>
            <a:r>
              <a:rPr lang="en-US" dirty="0" smtClean="0"/>
              <a:t>.</a:t>
            </a:r>
          </a:p>
          <a:p>
            <a:r>
              <a:rPr lang="en-US" dirty="0" err="1" smtClean="0"/>
              <a:t>Có</a:t>
            </a:r>
            <a:r>
              <a:rPr lang="en-US" dirty="0" smtClean="0"/>
              <a:t> </a:t>
            </a:r>
            <a:r>
              <a:rPr lang="en-US" dirty="0" err="1" smtClean="0"/>
              <a:t>nhiều</a:t>
            </a:r>
            <a:r>
              <a:rPr lang="en-US" dirty="0" smtClean="0"/>
              <a:t> </a:t>
            </a:r>
            <a:r>
              <a:rPr lang="en-US" dirty="0" err="1" smtClean="0"/>
              <a:t>phương</a:t>
            </a:r>
            <a:r>
              <a:rPr lang="en-US" dirty="0" smtClean="0"/>
              <a:t> </a:t>
            </a:r>
            <a:r>
              <a:rPr lang="en-US" dirty="0" err="1" smtClean="0"/>
              <a:t>giải</a:t>
            </a:r>
            <a:r>
              <a:rPr lang="en-US" dirty="0" smtClean="0"/>
              <a:t> </a:t>
            </a:r>
            <a:r>
              <a:rPr lang="en-US" dirty="0" err="1" smtClean="0"/>
              <a:t>quyết</a:t>
            </a:r>
            <a:r>
              <a:rPr lang="en-US" dirty="0" smtClean="0"/>
              <a:t> </a:t>
            </a:r>
            <a:r>
              <a:rPr lang="en-US" dirty="0" err="1" smtClean="0"/>
              <a:t>vấn</a:t>
            </a:r>
            <a:r>
              <a:rPr lang="en-US" dirty="0" smtClean="0"/>
              <a:t> </a:t>
            </a:r>
            <a:r>
              <a:rPr lang="en-US" dirty="0" err="1" smtClean="0"/>
              <a:t>đề</a:t>
            </a:r>
            <a:r>
              <a:rPr lang="en-US" dirty="0" smtClean="0"/>
              <a:t> </a:t>
            </a:r>
            <a:r>
              <a:rPr lang="en-US" dirty="0" err="1" smtClean="0"/>
              <a:t>hơn</a:t>
            </a:r>
            <a:r>
              <a:rPr lang="en-US" dirty="0" smtClean="0"/>
              <a:t>.</a:t>
            </a:r>
          </a:p>
          <a:p>
            <a:r>
              <a:rPr lang="en-US" dirty="0" err="1" smtClean="0"/>
              <a:t>Tạo</a:t>
            </a:r>
            <a:r>
              <a:rPr lang="en-US" dirty="0" smtClean="0"/>
              <a:t> </a:t>
            </a:r>
            <a:r>
              <a:rPr lang="en-US" dirty="0" err="1" smtClean="0"/>
              <a:t>sự</a:t>
            </a:r>
            <a:r>
              <a:rPr lang="en-US" dirty="0" smtClean="0"/>
              <a:t> </a:t>
            </a:r>
            <a:r>
              <a:rPr lang="en-US" dirty="0" err="1" smtClean="0"/>
              <a:t>đoàn</a:t>
            </a:r>
            <a:r>
              <a:rPr lang="en-US" dirty="0" smtClean="0"/>
              <a:t> </a:t>
            </a:r>
            <a:r>
              <a:rPr lang="en-US" dirty="0" err="1" smtClean="0"/>
              <a:t>kết</a:t>
            </a:r>
            <a:r>
              <a:rPr lang="en-US" dirty="0" smtClean="0"/>
              <a:t> </a:t>
            </a:r>
            <a:r>
              <a:rPr lang="en-US" dirty="0" err="1" smtClean="0"/>
              <a:t>giữa</a:t>
            </a:r>
            <a:r>
              <a:rPr lang="en-US" dirty="0" smtClean="0"/>
              <a:t> </a:t>
            </a:r>
            <a:r>
              <a:rPr lang="en-US" dirty="0" err="1" smtClean="0"/>
              <a:t>các</a:t>
            </a:r>
            <a:r>
              <a:rPr lang="en-US" dirty="0" smtClean="0"/>
              <a:t> </a:t>
            </a:r>
            <a:r>
              <a:rPr lang="en-US" dirty="0" err="1" smtClean="0"/>
              <a:t>thành</a:t>
            </a:r>
            <a:r>
              <a:rPr lang="en-US" dirty="0" smtClean="0"/>
              <a:t> </a:t>
            </a:r>
            <a:r>
              <a:rPr lang="en-US" dirty="0" err="1" smtClean="0"/>
              <a:t>viên</a:t>
            </a:r>
            <a:r>
              <a:rPr lang="en-US" dirty="0" smtClean="0"/>
              <a:t> </a:t>
            </a:r>
            <a:r>
              <a:rPr lang="en-US" dirty="0" err="1" smtClean="0"/>
              <a:t>với</a:t>
            </a:r>
            <a:r>
              <a:rPr lang="en-US" dirty="0" smtClean="0"/>
              <a:t> </a:t>
            </a:r>
            <a:r>
              <a:rPr lang="en-US" dirty="0" err="1" smtClean="0"/>
              <a:t>nhau</a:t>
            </a:r>
            <a:r>
              <a:rPr lang="en-US" dirty="0" smtClean="0"/>
              <a:t>.</a:t>
            </a:r>
          </a:p>
          <a:p>
            <a:r>
              <a:rPr lang="en-US" dirty="0" err="1" smtClean="0"/>
              <a:t>Giúp</a:t>
            </a:r>
            <a:r>
              <a:rPr lang="en-US" dirty="0" smtClean="0"/>
              <a:t> </a:t>
            </a:r>
            <a:r>
              <a:rPr lang="en-US" dirty="0" err="1" smtClean="0"/>
              <a:t>nhau</a:t>
            </a:r>
            <a:r>
              <a:rPr lang="en-US" dirty="0" smtClean="0"/>
              <a:t> </a:t>
            </a:r>
            <a:r>
              <a:rPr lang="en-US" dirty="0" err="1" smtClean="0"/>
              <a:t>cùng</a:t>
            </a:r>
            <a:r>
              <a:rPr lang="en-US" dirty="0" smtClean="0"/>
              <a:t> </a:t>
            </a:r>
            <a:r>
              <a:rPr lang="en-US" dirty="0" err="1" smtClean="0"/>
              <a:t>học</a:t>
            </a:r>
            <a:r>
              <a:rPr lang="en-US" dirty="0" smtClean="0"/>
              <a:t> </a:t>
            </a:r>
            <a:r>
              <a:rPr lang="en-US" dirty="0" err="1" smtClean="0"/>
              <a:t>hỏi</a:t>
            </a:r>
            <a:r>
              <a:rPr lang="en-US" dirty="0" smtClean="0"/>
              <a:t> </a:t>
            </a:r>
            <a:r>
              <a:rPr lang="en-US" dirty="0" err="1" smtClean="0"/>
              <a:t>va</a:t>
            </a:r>
            <a:r>
              <a:rPr lang="en-US" dirty="0" smtClean="0"/>
              <a:t> chia </a:t>
            </a:r>
            <a:r>
              <a:rPr lang="en-US" dirty="0" err="1" smtClean="0"/>
              <a:t>sẻ</a:t>
            </a:r>
            <a:r>
              <a:rPr lang="en-US" dirty="0" smtClean="0"/>
              <a:t> </a:t>
            </a:r>
            <a:r>
              <a:rPr lang="en-US" dirty="0" err="1" smtClean="0"/>
              <a:t>kinh</a:t>
            </a:r>
            <a:r>
              <a:rPr lang="en-US" dirty="0" smtClean="0"/>
              <a:t> </a:t>
            </a:r>
            <a:r>
              <a:rPr lang="en-US" dirty="0" err="1" smtClean="0"/>
              <a:t>nghiệm</a:t>
            </a:r>
            <a:r>
              <a:rPr lang="en-US" dirty="0" smtClean="0"/>
              <a:t> </a:t>
            </a:r>
            <a:r>
              <a:rPr lang="en-US" dirty="0" err="1" smtClean="0"/>
              <a:t>cho</a:t>
            </a:r>
            <a:r>
              <a:rPr lang="en-US" dirty="0" smtClean="0"/>
              <a:t> </a:t>
            </a:r>
            <a:r>
              <a:rPr lang="en-US" dirty="0" err="1" smtClean="0"/>
              <a:t>nhau</a:t>
            </a:r>
            <a:r>
              <a:rPr lang="en-US" dirty="0" smtClean="0"/>
              <a:t>.</a:t>
            </a:r>
          </a:p>
          <a:p>
            <a:r>
              <a:rPr lang="en-US" dirty="0" err="1" smtClean="0"/>
              <a:t>Giúp</a:t>
            </a:r>
            <a:r>
              <a:rPr lang="en-US" dirty="0" smtClean="0"/>
              <a:t> </a:t>
            </a:r>
            <a:r>
              <a:rPr lang="en-US" dirty="0" err="1" smtClean="0"/>
              <a:t>phát</a:t>
            </a:r>
            <a:r>
              <a:rPr lang="en-US" dirty="0" smtClean="0"/>
              <a:t> </a:t>
            </a:r>
            <a:r>
              <a:rPr lang="en-US" dirty="0" err="1" smtClean="0"/>
              <a:t>huy</a:t>
            </a:r>
            <a:r>
              <a:rPr lang="en-US" dirty="0" smtClean="0"/>
              <a:t> </a:t>
            </a:r>
            <a:r>
              <a:rPr lang="en-US" dirty="0" err="1" smtClean="0"/>
              <a:t>hết</a:t>
            </a:r>
            <a:r>
              <a:rPr lang="en-US" dirty="0" smtClean="0"/>
              <a:t> </a:t>
            </a:r>
            <a:r>
              <a:rPr lang="en-US" dirty="0" err="1" smtClean="0"/>
              <a:t>khả</a:t>
            </a:r>
            <a:r>
              <a:rPr lang="en-US" dirty="0" smtClean="0"/>
              <a:t> </a:t>
            </a:r>
            <a:r>
              <a:rPr lang="en-US" dirty="0" err="1" smtClean="0"/>
              <a:t>năng</a:t>
            </a:r>
            <a:r>
              <a:rPr lang="en-US" dirty="0" smtClean="0"/>
              <a:t> </a:t>
            </a:r>
            <a:r>
              <a:rPr lang="en-US" dirty="0" err="1" smtClean="0"/>
              <a:t>của</a:t>
            </a:r>
            <a:r>
              <a:rPr lang="en-US" dirty="0" smtClean="0"/>
              <a:t> </a:t>
            </a:r>
            <a:r>
              <a:rPr lang="en-US" dirty="0" err="1" smtClean="0"/>
              <a:t>mỗi</a:t>
            </a:r>
            <a:r>
              <a:rPr lang="en-US" dirty="0" smtClean="0"/>
              <a:t> </a:t>
            </a:r>
            <a:r>
              <a:rPr lang="en-US" dirty="0" err="1" smtClean="0"/>
              <a:t>thành</a:t>
            </a:r>
            <a:r>
              <a:rPr lang="en-US" dirty="0" smtClean="0"/>
              <a:t> </a:t>
            </a:r>
            <a:r>
              <a:rPr lang="en-US" dirty="0" err="1" smtClean="0"/>
              <a:t>viên</a:t>
            </a:r>
            <a:r>
              <a:rPr lang="en-US" dirty="0" smtClean="0"/>
              <a:t>.</a:t>
            </a:r>
            <a:endParaRPr lang="en-US" dirty="0"/>
          </a:p>
        </p:txBody>
      </p:sp>
      <p:sp>
        <p:nvSpPr>
          <p:cNvPr id="5" name="Text Placeholder 4"/>
          <p:cNvSpPr>
            <a:spLocks noGrp="1"/>
          </p:cNvSpPr>
          <p:nvPr>
            <p:ph type="body" sz="quarter" idx="3"/>
          </p:nvPr>
        </p:nvSpPr>
        <p:spPr>
          <a:xfrm>
            <a:off x="4724400" y="1066800"/>
            <a:ext cx="4041775" cy="685800"/>
          </a:xfrm>
        </p:spPr>
        <p:txBody>
          <a:bodyPr>
            <a:normAutofit/>
          </a:bodyPr>
          <a:lstStyle/>
          <a:p>
            <a:pPr algn="ctr"/>
            <a:r>
              <a:rPr lang="en-US" sz="3200" dirty="0" err="1" smtClean="0">
                <a:solidFill>
                  <a:srgbClr val="00B0F0"/>
                </a:solidFill>
              </a:rPr>
              <a:t>Nhược</a:t>
            </a:r>
            <a:r>
              <a:rPr lang="en-US" sz="3200" dirty="0" smtClean="0">
                <a:solidFill>
                  <a:srgbClr val="00B0F0"/>
                </a:solidFill>
              </a:rPr>
              <a:t> </a:t>
            </a:r>
            <a:r>
              <a:rPr lang="en-US" sz="3200" dirty="0" err="1" smtClean="0">
                <a:solidFill>
                  <a:srgbClr val="00B0F0"/>
                </a:solidFill>
              </a:rPr>
              <a:t>điểm</a:t>
            </a:r>
            <a:endParaRPr lang="en-US" sz="3200" dirty="0">
              <a:solidFill>
                <a:srgbClr val="00B0F0"/>
              </a:solidFill>
            </a:endParaRPr>
          </a:p>
        </p:txBody>
      </p:sp>
      <p:sp>
        <p:nvSpPr>
          <p:cNvPr id="6" name="Content Placeholder 5"/>
          <p:cNvSpPr>
            <a:spLocks noGrp="1"/>
          </p:cNvSpPr>
          <p:nvPr>
            <p:ph sz="quarter" idx="4"/>
          </p:nvPr>
        </p:nvSpPr>
        <p:spPr>
          <a:xfrm>
            <a:off x="4645025" y="1870364"/>
            <a:ext cx="4422775" cy="4454236"/>
          </a:xfrm>
        </p:spPr>
        <p:txBody>
          <a:bodyPr/>
          <a:lstStyle/>
          <a:p>
            <a:r>
              <a:rPr lang="en-US" dirty="0" err="1" smtClean="0"/>
              <a:t>Sẽ</a:t>
            </a:r>
            <a:r>
              <a:rPr lang="en-US" dirty="0" smtClean="0"/>
              <a:t> </a:t>
            </a:r>
            <a:r>
              <a:rPr lang="en-US" dirty="0" err="1" smtClean="0"/>
              <a:t>có</a:t>
            </a:r>
            <a:r>
              <a:rPr lang="en-US" dirty="0" smtClean="0"/>
              <a:t> </a:t>
            </a:r>
            <a:r>
              <a:rPr lang="en-US" dirty="0" err="1" smtClean="0"/>
              <a:t>nhiều</a:t>
            </a:r>
            <a:r>
              <a:rPr lang="en-US" dirty="0" smtClean="0"/>
              <a:t> ý </a:t>
            </a:r>
            <a:r>
              <a:rPr lang="en-US" dirty="0" err="1" smtClean="0"/>
              <a:t>kiến</a:t>
            </a:r>
            <a:r>
              <a:rPr lang="en-US" dirty="0" smtClean="0"/>
              <a:t> </a:t>
            </a:r>
            <a:r>
              <a:rPr lang="en-US" dirty="0" err="1" smtClean="0"/>
              <a:t>đưa</a:t>
            </a:r>
            <a:r>
              <a:rPr lang="en-US" dirty="0" smtClean="0"/>
              <a:t> </a:t>
            </a:r>
            <a:r>
              <a:rPr lang="en-US" dirty="0" err="1" smtClean="0"/>
              <a:t>ra</a:t>
            </a:r>
            <a:r>
              <a:rPr lang="en-US" dirty="0" smtClean="0"/>
              <a:t> </a:t>
            </a:r>
            <a:r>
              <a:rPr lang="en-US" dirty="0" err="1" smtClean="0"/>
              <a:t>nên</a:t>
            </a:r>
            <a:r>
              <a:rPr lang="en-US" dirty="0" smtClean="0"/>
              <a:t> </a:t>
            </a:r>
            <a:r>
              <a:rPr lang="en-US" dirty="0" err="1" smtClean="0"/>
              <a:t>khó</a:t>
            </a:r>
            <a:r>
              <a:rPr lang="en-US" dirty="0" smtClean="0"/>
              <a:t> </a:t>
            </a:r>
            <a:r>
              <a:rPr lang="en-US" dirty="0" err="1" smtClean="0"/>
              <a:t>thống</a:t>
            </a:r>
            <a:r>
              <a:rPr lang="en-US" dirty="0" smtClean="0"/>
              <a:t> </a:t>
            </a:r>
            <a:r>
              <a:rPr lang="en-US" dirty="0" err="1" smtClean="0"/>
              <a:t>nhất</a:t>
            </a:r>
            <a:r>
              <a:rPr lang="en-US" dirty="0" smtClean="0"/>
              <a:t>.</a:t>
            </a:r>
          </a:p>
          <a:p>
            <a:r>
              <a:rPr lang="en-US" dirty="0" err="1" smtClean="0"/>
              <a:t>Có</a:t>
            </a:r>
            <a:r>
              <a:rPr lang="en-US" dirty="0" smtClean="0"/>
              <a:t> </a:t>
            </a:r>
            <a:r>
              <a:rPr lang="en-US" dirty="0" err="1" smtClean="0"/>
              <a:t>sự</a:t>
            </a:r>
            <a:r>
              <a:rPr lang="en-US" dirty="0" smtClean="0"/>
              <a:t> </a:t>
            </a:r>
            <a:r>
              <a:rPr lang="en-US" dirty="0" err="1" smtClean="0"/>
              <a:t>cạnh</a:t>
            </a:r>
            <a:r>
              <a:rPr lang="en-US" dirty="0" smtClean="0"/>
              <a:t> </a:t>
            </a:r>
            <a:r>
              <a:rPr lang="en-US" dirty="0" err="1" smtClean="0"/>
              <a:t>tranh</a:t>
            </a:r>
            <a:r>
              <a:rPr lang="en-US" dirty="0" smtClean="0"/>
              <a:t> </a:t>
            </a:r>
            <a:r>
              <a:rPr lang="en-US" dirty="0" err="1" smtClean="0"/>
              <a:t>ngầm</a:t>
            </a:r>
            <a:r>
              <a:rPr lang="en-US" dirty="0" smtClean="0"/>
              <a:t> </a:t>
            </a:r>
            <a:r>
              <a:rPr lang="en-US" dirty="0" err="1" smtClean="0"/>
              <a:t>giữa</a:t>
            </a:r>
            <a:r>
              <a:rPr lang="en-US" dirty="0" smtClean="0"/>
              <a:t> </a:t>
            </a:r>
            <a:r>
              <a:rPr lang="en-US" dirty="0" err="1" smtClean="0"/>
              <a:t>các</a:t>
            </a:r>
            <a:r>
              <a:rPr lang="en-US" dirty="0" smtClean="0"/>
              <a:t> </a:t>
            </a:r>
            <a:r>
              <a:rPr lang="en-US" dirty="0" err="1" smtClean="0"/>
              <a:t>thành</a:t>
            </a:r>
            <a:r>
              <a:rPr lang="en-US" dirty="0" smtClean="0"/>
              <a:t> </a:t>
            </a:r>
            <a:r>
              <a:rPr lang="en-US" dirty="0" err="1" smtClean="0"/>
              <a:t>viên</a:t>
            </a:r>
            <a:r>
              <a:rPr lang="en-US" dirty="0" smtClean="0"/>
              <a:t> </a:t>
            </a:r>
            <a:r>
              <a:rPr lang="en-US" dirty="0" err="1" smtClean="0"/>
              <a:t>trong</a:t>
            </a:r>
            <a:r>
              <a:rPr lang="en-US" dirty="0" smtClean="0"/>
              <a:t> </a:t>
            </a:r>
            <a:r>
              <a:rPr lang="en-US" dirty="0" err="1" smtClean="0"/>
              <a:t>nhóm</a:t>
            </a:r>
            <a:r>
              <a:rPr lang="en-US" dirty="0" smtClean="0"/>
              <a:t>.</a:t>
            </a:r>
          </a:p>
          <a:p>
            <a:r>
              <a:rPr lang="en-US" dirty="0" err="1" smtClean="0"/>
              <a:t>Dễ</a:t>
            </a:r>
            <a:r>
              <a:rPr lang="en-US" dirty="0" smtClean="0"/>
              <a:t> </a:t>
            </a:r>
            <a:r>
              <a:rPr lang="en-US" dirty="0" err="1" smtClean="0"/>
              <a:t>gây</a:t>
            </a:r>
            <a:r>
              <a:rPr lang="en-US" dirty="0" smtClean="0"/>
              <a:t> </a:t>
            </a:r>
            <a:r>
              <a:rPr lang="en-US" dirty="0" err="1" smtClean="0"/>
              <a:t>ganh</a:t>
            </a:r>
            <a:r>
              <a:rPr lang="en-US" dirty="0" smtClean="0"/>
              <a:t> </a:t>
            </a:r>
            <a:r>
              <a:rPr lang="en-US" dirty="0" err="1" smtClean="0"/>
              <a:t>tị</a:t>
            </a:r>
            <a:r>
              <a:rPr lang="en-US" dirty="0"/>
              <a:t>,</a:t>
            </a:r>
            <a:r>
              <a:rPr lang="en-US" dirty="0" smtClean="0"/>
              <a:t> </a:t>
            </a:r>
            <a:r>
              <a:rPr lang="en-US" dirty="0" err="1" smtClean="0"/>
              <a:t>hiềm</a:t>
            </a:r>
            <a:r>
              <a:rPr lang="en-US" dirty="0" smtClean="0"/>
              <a:t> </a:t>
            </a:r>
            <a:r>
              <a:rPr lang="en-US" dirty="0" err="1" smtClean="0"/>
              <a:t>khích</a:t>
            </a:r>
            <a:r>
              <a:rPr lang="en-US" dirty="0" smtClean="0"/>
              <a:t> </a:t>
            </a:r>
            <a:r>
              <a:rPr lang="en-US" dirty="0" err="1" smtClean="0"/>
              <a:t>khi</a:t>
            </a:r>
            <a:r>
              <a:rPr lang="en-US" dirty="0" smtClean="0"/>
              <a:t> </a:t>
            </a:r>
            <a:r>
              <a:rPr lang="en-US" dirty="0" err="1" smtClean="0"/>
              <a:t>phân</a:t>
            </a:r>
            <a:r>
              <a:rPr lang="en-US" dirty="0" smtClean="0"/>
              <a:t> chia </a:t>
            </a:r>
            <a:r>
              <a:rPr lang="en-US" dirty="0" err="1" smtClean="0"/>
              <a:t>công</a:t>
            </a:r>
            <a:r>
              <a:rPr lang="en-US" dirty="0" smtClean="0"/>
              <a:t> </a:t>
            </a:r>
            <a:r>
              <a:rPr lang="en-US" dirty="0" err="1" smtClean="0"/>
              <a:t>việc</a:t>
            </a:r>
            <a:r>
              <a:rPr lang="en-US" dirty="0" smtClean="0"/>
              <a:t> </a:t>
            </a:r>
            <a:r>
              <a:rPr lang="en-US" dirty="0" err="1" smtClean="0"/>
              <a:t>và</a:t>
            </a:r>
            <a:r>
              <a:rPr lang="en-US" dirty="0" smtClean="0"/>
              <a:t> </a:t>
            </a:r>
            <a:r>
              <a:rPr lang="en-US" dirty="0" err="1" smtClean="0"/>
              <a:t>quyền</a:t>
            </a:r>
            <a:r>
              <a:rPr lang="en-US" dirty="0" smtClean="0"/>
              <a:t> </a:t>
            </a:r>
            <a:r>
              <a:rPr lang="en-US" dirty="0" err="1" smtClean="0"/>
              <a:t>lợi</a:t>
            </a:r>
            <a:r>
              <a:rPr lang="en-US" dirty="0" smtClean="0"/>
              <a:t> </a:t>
            </a:r>
            <a:r>
              <a:rPr lang="en-US" dirty="0" err="1" smtClean="0"/>
              <a:t>không</a:t>
            </a:r>
            <a:r>
              <a:rPr lang="en-US" dirty="0" smtClean="0"/>
              <a:t> </a:t>
            </a:r>
            <a:r>
              <a:rPr lang="en-US" dirty="0" err="1" smtClean="0"/>
              <a:t>đồng</a:t>
            </a:r>
            <a:r>
              <a:rPr lang="en-US" dirty="0" smtClean="0"/>
              <a:t> </a:t>
            </a:r>
            <a:r>
              <a:rPr lang="en-US" dirty="0" err="1" smtClean="0"/>
              <a:t>đều</a:t>
            </a:r>
            <a:r>
              <a:rPr lang="en-US" dirty="0" smtClean="0"/>
              <a:t>.</a:t>
            </a:r>
          </a:p>
          <a:p>
            <a:r>
              <a:rPr lang="en-US" dirty="0" err="1" smtClean="0"/>
              <a:t>Các</a:t>
            </a:r>
            <a:r>
              <a:rPr lang="en-US" dirty="0" smtClean="0"/>
              <a:t> </a:t>
            </a:r>
            <a:r>
              <a:rPr lang="en-US" dirty="0" err="1" smtClean="0"/>
              <a:t>thành</a:t>
            </a:r>
            <a:r>
              <a:rPr lang="en-US" dirty="0" smtClean="0"/>
              <a:t> </a:t>
            </a:r>
            <a:r>
              <a:rPr lang="en-US" dirty="0" err="1" smtClean="0"/>
              <a:t>viên</a:t>
            </a:r>
            <a:r>
              <a:rPr lang="en-US" dirty="0" smtClean="0"/>
              <a:t> </a:t>
            </a:r>
            <a:r>
              <a:rPr lang="en-US" dirty="0" err="1" smtClean="0"/>
              <a:t>không</a:t>
            </a:r>
            <a:r>
              <a:rPr lang="en-US" dirty="0" smtClean="0"/>
              <a:t> </a:t>
            </a:r>
            <a:r>
              <a:rPr lang="en-US" dirty="0" err="1" smtClean="0"/>
              <a:t>ăn</a:t>
            </a:r>
            <a:r>
              <a:rPr lang="en-US" dirty="0" smtClean="0"/>
              <a:t> ý </a:t>
            </a:r>
            <a:r>
              <a:rPr lang="en-US" dirty="0" err="1" smtClean="0"/>
              <a:t>với</a:t>
            </a:r>
            <a:r>
              <a:rPr lang="en-US" dirty="0" smtClean="0"/>
              <a:t> </a:t>
            </a:r>
            <a:r>
              <a:rPr lang="en-US" dirty="0" err="1" smtClean="0"/>
              <a:t>nhau</a:t>
            </a:r>
            <a:r>
              <a:rPr lang="en-US" dirty="0" smtClean="0"/>
              <a:t> </a:t>
            </a:r>
            <a:r>
              <a:rPr lang="en-US" dirty="0" err="1" smtClean="0"/>
              <a:t>sẽ</a:t>
            </a:r>
            <a:r>
              <a:rPr lang="en-US" dirty="0" smtClean="0"/>
              <a:t> </a:t>
            </a:r>
            <a:r>
              <a:rPr lang="en-US" dirty="0" err="1" smtClean="0"/>
              <a:t>có</a:t>
            </a:r>
            <a:r>
              <a:rPr lang="en-US" dirty="0" smtClean="0"/>
              <a:t> </a:t>
            </a:r>
            <a:r>
              <a:rPr lang="en-US" dirty="0" err="1" smtClean="0"/>
              <a:t>tác</a:t>
            </a:r>
            <a:r>
              <a:rPr lang="en-US" dirty="0" smtClean="0"/>
              <a:t> </a:t>
            </a:r>
            <a:r>
              <a:rPr lang="en-US" dirty="0" err="1" smtClean="0"/>
              <a:t>dụng</a:t>
            </a:r>
            <a:r>
              <a:rPr lang="en-US" dirty="0" smtClean="0"/>
              <a:t> </a:t>
            </a:r>
            <a:r>
              <a:rPr lang="en-US" dirty="0" err="1" smtClean="0"/>
              <a:t>ngược.có</a:t>
            </a:r>
            <a:r>
              <a:rPr lang="en-US" dirty="0" smtClean="0"/>
              <a:t> </a:t>
            </a:r>
            <a:r>
              <a:rPr lang="en-US" dirty="0" err="1" smtClean="0"/>
              <a:t>thể</a:t>
            </a:r>
            <a:r>
              <a:rPr lang="en-US" dirty="0" smtClean="0"/>
              <a:t> </a:t>
            </a:r>
            <a:r>
              <a:rPr lang="en-US" dirty="0" err="1" smtClean="0"/>
              <a:t>dẫn</a:t>
            </a:r>
            <a:r>
              <a:rPr lang="en-US" dirty="0" smtClean="0"/>
              <a:t> </a:t>
            </a:r>
            <a:r>
              <a:rPr lang="en-US" dirty="0" err="1" smtClean="0"/>
              <a:t>tới</a:t>
            </a:r>
            <a:r>
              <a:rPr lang="en-US" dirty="0" smtClean="0"/>
              <a:t> chia </a:t>
            </a:r>
            <a:r>
              <a:rPr lang="en-US" dirty="0" err="1" smtClean="0"/>
              <a:t>rẽ</a:t>
            </a:r>
            <a:r>
              <a:rPr lang="en-US" dirty="0" smtClean="0"/>
              <a:t>.</a:t>
            </a:r>
          </a:p>
          <a:p>
            <a:r>
              <a:rPr lang="en-US" dirty="0" err="1" smtClean="0"/>
              <a:t>Có</a:t>
            </a:r>
            <a:r>
              <a:rPr lang="en-US" dirty="0" smtClean="0"/>
              <a:t> </a:t>
            </a:r>
            <a:r>
              <a:rPr lang="en-US" dirty="0" err="1" smtClean="0"/>
              <a:t>người</a:t>
            </a:r>
            <a:r>
              <a:rPr lang="en-US" dirty="0" smtClean="0"/>
              <a:t> </a:t>
            </a:r>
            <a:r>
              <a:rPr lang="en-US" dirty="0" err="1" smtClean="0"/>
              <a:t>làm</a:t>
            </a:r>
            <a:r>
              <a:rPr lang="en-US" dirty="0" smtClean="0"/>
              <a:t> </a:t>
            </a:r>
            <a:r>
              <a:rPr lang="en-US" dirty="0" err="1" smtClean="0"/>
              <a:t>còn</a:t>
            </a:r>
            <a:r>
              <a:rPr lang="en-US" dirty="0" smtClean="0"/>
              <a:t> </a:t>
            </a:r>
            <a:r>
              <a:rPr lang="en-US" dirty="0" err="1" smtClean="0"/>
              <a:t>có</a:t>
            </a:r>
            <a:r>
              <a:rPr lang="en-US" dirty="0" smtClean="0"/>
              <a:t> </a:t>
            </a:r>
            <a:r>
              <a:rPr lang="en-US" dirty="0" err="1" smtClean="0"/>
              <a:t>người</a:t>
            </a:r>
            <a:r>
              <a:rPr lang="en-US" dirty="0" smtClean="0"/>
              <a:t> ỷ </a:t>
            </a:r>
            <a:r>
              <a:rPr lang="en-US" dirty="0" err="1" smtClean="0"/>
              <a:t>lại</a:t>
            </a:r>
            <a:r>
              <a:rPr lang="en-US" dirty="0" smtClean="0"/>
              <a:t> </a:t>
            </a:r>
            <a:r>
              <a:rPr lang="en-US" dirty="0" err="1" smtClean="0"/>
              <a:t>không</a:t>
            </a:r>
            <a:r>
              <a:rPr lang="en-US" dirty="0" smtClean="0"/>
              <a:t> </a:t>
            </a:r>
            <a:r>
              <a:rPr lang="en-US" dirty="0" err="1" smtClean="0"/>
              <a:t>chịu</a:t>
            </a:r>
            <a:r>
              <a:rPr lang="en-US" dirty="0" smtClean="0"/>
              <a:t> </a:t>
            </a:r>
            <a:r>
              <a:rPr lang="en-US" dirty="0" err="1" smtClean="0"/>
              <a:t>làm</a:t>
            </a:r>
            <a:r>
              <a:rPr lang="en-US" dirty="0" smtClean="0"/>
              <a:t>…</a:t>
            </a:r>
            <a:endParaRPr lang="en-US" dirty="0"/>
          </a:p>
        </p:txBody>
      </p:sp>
      <p:cxnSp>
        <p:nvCxnSpPr>
          <p:cNvPr id="8" name="Straight Connector 7"/>
          <p:cNvCxnSpPr/>
          <p:nvPr/>
        </p:nvCxnSpPr>
        <p:spPr>
          <a:xfrm>
            <a:off x="4572000" y="1386681"/>
            <a:ext cx="0" cy="5166519"/>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867637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4495800" cy="1020762"/>
          </a:xfrm>
        </p:spPr>
        <p:style>
          <a:lnRef idx="0">
            <a:schemeClr val="accent4"/>
          </a:lnRef>
          <a:fillRef idx="3">
            <a:schemeClr val="accent4"/>
          </a:fillRef>
          <a:effectRef idx="3">
            <a:schemeClr val="accent4"/>
          </a:effectRef>
          <a:fontRef idx="minor">
            <a:schemeClr val="lt1"/>
          </a:fontRef>
        </p:style>
        <p:txBody>
          <a:bodyPr/>
          <a:lstStyle/>
          <a:p>
            <a:pPr algn="l"/>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2.Tổ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chức</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xã</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hội</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t>
            </a:r>
            <a:endParaRPr lang="en-US" b="1" u="sng"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6" name="Content Placeholder 5" descr="tải xuống (2).jpg"/>
          <p:cNvPicPr>
            <a:picLocks noGrp="1" noChangeAspect="1"/>
          </p:cNvPicPr>
          <p:nvPr>
            <p:ph sz="half" idx="1"/>
          </p:nvPr>
        </p:nvPicPr>
        <p:blipFill>
          <a:blip r:embed="rId2"/>
          <a:stretch>
            <a:fillRect/>
          </a:stretch>
        </p:blipFill>
        <p:spPr>
          <a:xfrm>
            <a:off x="5105400" y="20782"/>
            <a:ext cx="3429000" cy="2971800"/>
          </a:xfrm>
        </p:spPr>
      </p:pic>
      <p:sp>
        <p:nvSpPr>
          <p:cNvPr id="7" name="Content Placeholder 6"/>
          <p:cNvSpPr>
            <a:spLocks noGrp="1"/>
          </p:cNvSpPr>
          <p:nvPr>
            <p:ph sz="half" idx="2"/>
          </p:nvPr>
        </p:nvSpPr>
        <p:spPr>
          <a:xfrm>
            <a:off x="0" y="1447800"/>
            <a:ext cx="9144000" cy="5410200"/>
          </a:xfrm>
        </p:spPr>
        <p:txBody>
          <a:bodyPr/>
          <a:lstStyle/>
          <a:p>
            <a:pPr>
              <a:buFont typeface="Wingdings" pitchFamily="2" charset="2"/>
              <a:buChar char="v"/>
            </a:pPr>
            <a:r>
              <a:rPr lang="en-US" sz="3200" dirty="0" smtClean="0"/>
              <a:t> </a:t>
            </a:r>
            <a:r>
              <a:rPr lang="en-US" sz="3200" b="1" dirty="0" err="1" smtClean="0"/>
              <a:t>Khái</a:t>
            </a:r>
            <a:r>
              <a:rPr lang="en-US" sz="3200" b="1" dirty="0" smtClean="0"/>
              <a:t> </a:t>
            </a:r>
            <a:r>
              <a:rPr lang="en-US" sz="3200" b="1" dirty="0" err="1" smtClean="0"/>
              <a:t>niệm</a:t>
            </a:r>
            <a:endParaRPr lang="en-US" sz="3200" b="1" dirty="0" smtClean="0"/>
          </a:p>
          <a:p>
            <a:pPr>
              <a:buFont typeface="Wingdings" pitchFamily="2" charset="2"/>
              <a:buChar char="v"/>
            </a:pPr>
            <a:r>
              <a:rPr lang="en-US" sz="3200" b="1" dirty="0" smtClean="0"/>
              <a:t> </a:t>
            </a:r>
            <a:r>
              <a:rPr lang="en-US" sz="3200" b="1" dirty="0" err="1" smtClean="0"/>
              <a:t>Phân</a:t>
            </a:r>
            <a:r>
              <a:rPr lang="en-US" sz="3200" b="1" dirty="0" smtClean="0"/>
              <a:t> </a:t>
            </a:r>
            <a:r>
              <a:rPr lang="en-US" sz="3200" b="1" dirty="0" err="1" smtClean="0"/>
              <a:t>loại</a:t>
            </a:r>
            <a:endParaRPr lang="en-US" sz="3200" b="1" dirty="0" smtClean="0"/>
          </a:p>
          <a:p>
            <a:endParaRPr lang="en-US" sz="3200" b="1" dirty="0" smtClean="0">
              <a:solidFill>
                <a:schemeClr val="accent1">
                  <a:lumMod val="75000"/>
                </a:schemeClr>
              </a:solidFill>
            </a:endParaRPr>
          </a:p>
          <a:p>
            <a:endParaRPr lang="en-US" sz="3200" b="1" dirty="0" smtClean="0">
              <a:solidFill>
                <a:schemeClr val="accent1">
                  <a:lumMod val="75000"/>
                </a:schemeClr>
              </a:solidFill>
            </a:endParaRPr>
          </a:p>
          <a:p>
            <a:endParaRPr lang="en-US" sz="3200" b="1" dirty="0" smtClean="0">
              <a:solidFill>
                <a:schemeClr val="accent1">
                  <a:lumMod val="75000"/>
                </a:schemeClr>
              </a:solidFill>
            </a:endParaRPr>
          </a:p>
          <a:p>
            <a:endParaRPr lang="en-US" sz="3200" b="1" dirty="0" smtClean="0">
              <a:solidFill>
                <a:schemeClr val="accent1">
                  <a:lumMod val="75000"/>
                </a:schemeClr>
              </a:solidFill>
            </a:endParaRPr>
          </a:p>
          <a:p>
            <a:endParaRPr lang="en-US" sz="3200" b="1" dirty="0" smtClean="0">
              <a:solidFill>
                <a:schemeClr val="accent1">
                  <a:lumMod val="75000"/>
                </a:schemeClr>
              </a:solidFill>
            </a:endParaRPr>
          </a:p>
          <a:p>
            <a:endParaRPr lang="en-US" sz="3200" b="1" dirty="0">
              <a:solidFill>
                <a:schemeClr val="accent1">
                  <a:lumMod val="75000"/>
                </a:schemeClr>
              </a:solidFill>
            </a:endParaRPr>
          </a:p>
        </p:txBody>
      </p:sp>
      <p:pic>
        <p:nvPicPr>
          <p:cNvPr id="1026" name="Picture 2" descr="C:\Users\TH.20.09.2013\Desktop\HÌNH NỀN POWERPONT\tải xuống (3).jpg"/>
          <p:cNvPicPr>
            <a:picLocks noChangeAspect="1" noChangeArrowheads="1"/>
          </p:cNvPicPr>
          <p:nvPr/>
        </p:nvPicPr>
        <p:blipFill>
          <a:blip r:embed="rId3"/>
          <a:srcRect/>
          <a:stretch>
            <a:fillRect/>
          </a:stretch>
        </p:blipFill>
        <p:spPr bwMode="auto">
          <a:xfrm>
            <a:off x="228600" y="2971800"/>
            <a:ext cx="2895600" cy="2819400"/>
          </a:xfrm>
          <a:prstGeom prst="rect">
            <a:avLst/>
          </a:prstGeom>
          <a:noFill/>
        </p:spPr>
      </p:pic>
      <p:pic>
        <p:nvPicPr>
          <p:cNvPr id="1028" name="Picture 4" descr="C:\Users\TH.20.09.2013\Desktop\HÌNH NỀN POWERPONT\aseanlogo.gif"/>
          <p:cNvPicPr>
            <a:picLocks noChangeAspect="1" noChangeArrowheads="1"/>
          </p:cNvPicPr>
          <p:nvPr/>
        </p:nvPicPr>
        <p:blipFill>
          <a:blip r:embed="rId4"/>
          <a:srcRect/>
          <a:stretch>
            <a:fillRect/>
          </a:stretch>
        </p:blipFill>
        <p:spPr bwMode="auto">
          <a:xfrm>
            <a:off x="5867400" y="2971800"/>
            <a:ext cx="3048000" cy="2843213"/>
          </a:xfrm>
          <a:prstGeom prst="rect">
            <a:avLst/>
          </a:prstGeom>
          <a:noFill/>
        </p:spPr>
      </p:pic>
      <p:pic>
        <p:nvPicPr>
          <p:cNvPr id="1029" name="Picture 5" descr="C:\Users\TH.20.09.2013\Desktop\HÌNH NỀN POWERPONT\tải xuống (4).jpg"/>
          <p:cNvPicPr>
            <a:picLocks noChangeAspect="1" noChangeArrowheads="1"/>
          </p:cNvPicPr>
          <p:nvPr/>
        </p:nvPicPr>
        <p:blipFill>
          <a:blip r:embed="rId5"/>
          <a:srcRect/>
          <a:stretch>
            <a:fillRect/>
          </a:stretch>
        </p:blipFill>
        <p:spPr bwMode="auto">
          <a:xfrm>
            <a:off x="3124200" y="2971800"/>
            <a:ext cx="2752725" cy="2819400"/>
          </a:xfrm>
          <a:prstGeom prst="rect">
            <a:avLst/>
          </a:prstGeom>
          <a:noFill/>
        </p:spPr>
      </p:pic>
    </p:spTree>
    <p:extLst>
      <p:ext uri="{BB962C8B-B14F-4D97-AF65-F5344CB8AC3E}">
        <p14:creationId xmlns:p14="http://schemas.microsoft.com/office/powerpoint/2010/main" val="227637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style>
          <a:lnRef idx="0">
            <a:schemeClr val="accent4"/>
          </a:lnRef>
          <a:fillRef idx="3">
            <a:schemeClr val="accent4"/>
          </a:fillRef>
          <a:effectRef idx="3">
            <a:schemeClr val="accent4"/>
          </a:effectRef>
          <a:fontRef idx="minor">
            <a:schemeClr val="lt1"/>
          </a:fontRef>
        </p:style>
        <p:txBody>
          <a:bodyPr/>
          <a:lstStyle/>
          <a:p>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2.1.Khái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niệm</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tổ</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chức</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xã</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hội</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t>
            </a:r>
            <a:endParaRPr lang="en-US" b="1" u="sng"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Content Placeholder 4"/>
          <p:cNvSpPr>
            <a:spLocks noGrp="1"/>
          </p:cNvSpPr>
          <p:nvPr>
            <p:ph idx="1"/>
          </p:nvPr>
        </p:nvSpPr>
        <p:spPr>
          <a:xfrm>
            <a:off x="457200" y="1143000"/>
            <a:ext cx="8229600" cy="4983163"/>
          </a:xfrm>
        </p:spPr>
        <p:txBody>
          <a:bodyPr/>
          <a:lstStyle/>
          <a:p>
            <a:r>
              <a:rPr lang="en-US" b="1" dirty="0" smtClean="0"/>
              <a:t>Theo </a:t>
            </a:r>
            <a:r>
              <a:rPr lang="en-US" b="1" dirty="0" err="1" smtClean="0"/>
              <a:t>nghĩa</a:t>
            </a:r>
            <a:r>
              <a:rPr lang="en-US" b="1" dirty="0" smtClean="0"/>
              <a:t> </a:t>
            </a:r>
            <a:r>
              <a:rPr lang="en-US" b="1" dirty="0" err="1" smtClean="0"/>
              <a:t>rộng</a:t>
            </a:r>
            <a:r>
              <a:rPr lang="en-US" b="1" dirty="0" smtClean="0"/>
              <a:t> </a:t>
            </a:r>
            <a:r>
              <a:rPr lang="en-US" b="1" dirty="0" err="1" smtClean="0"/>
              <a:t>thì</a:t>
            </a:r>
            <a:r>
              <a:rPr lang="en-US" b="1" dirty="0" smtClean="0"/>
              <a:t> </a:t>
            </a:r>
            <a:r>
              <a:rPr lang="en-US" b="1" dirty="0" err="1" smtClean="0"/>
              <a:t>tổ</a:t>
            </a:r>
            <a:r>
              <a:rPr lang="en-US" b="1" dirty="0" smtClean="0"/>
              <a:t> </a:t>
            </a:r>
            <a:r>
              <a:rPr lang="en-US" b="1" dirty="0" err="1" smtClean="0"/>
              <a:t>chức</a:t>
            </a:r>
            <a:r>
              <a:rPr lang="en-US" b="1" dirty="0" smtClean="0"/>
              <a:t> </a:t>
            </a:r>
            <a:r>
              <a:rPr lang="en-US" b="1" dirty="0" err="1" smtClean="0"/>
              <a:t>xã</a:t>
            </a:r>
            <a:r>
              <a:rPr lang="en-US" b="1" dirty="0" smtClean="0"/>
              <a:t> </a:t>
            </a:r>
            <a:r>
              <a:rPr lang="en-US" b="1" dirty="0" err="1" smtClean="0"/>
              <a:t>hội</a:t>
            </a:r>
            <a:r>
              <a:rPr lang="en-US" b="1" dirty="0" smtClean="0"/>
              <a:t> </a:t>
            </a:r>
            <a:r>
              <a:rPr lang="en-US" b="1" dirty="0" err="1" smtClean="0"/>
              <a:t>để</a:t>
            </a:r>
            <a:r>
              <a:rPr lang="en-US" b="1" dirty="0" smtClean="0"/>
              <a:t> </a:t>
            </a:r>
            <a:r>
              <a:rPr lang="en-US" b="1" dirty="0" err="1" smtClean="0"/>
              <a:t>chỉ</a:t>
            </a:r>
            <a:r>
              <a:rPr lang="en-US" b="1" dirty="0" smtClean="0"/>
              <a:t> </a:t>
            </a:r>
            <a:r>
              <a:rPr lang="en-US" b="1" dirty="0" err="1" smtClean="0"/>
              <a:t>bất</a:t>
            </a:r>
            <a:r>
              <a:rPr lang="en-US" b="1" dirty="0" smtClean="0"/>
              <a:t> </a:t>
            </a:r>
            <a:r>
              <a:rPr lang="en-US" b="1" dirty="0" err="1" smtClean="0"/>
              <a:t>kì</a:t>
            </a:r>
            <a:r>
              <a:rPr lang="en-US" b="1" dirty="0" smtClean="0"/>
              <a:t> </a:t>
            </a:r>
            <a:r>
              <a:rPr lang="en-US" b="1" dirty="0" err="1" smtClean="0"/>
              <a:t>tổ</a:t>
            </a:r>
            <a:r>
              <a:rPr lang="en-US" b="1" dirty="0" smtClean="0"/>
              <a:t> </a:t>
            </a:r>
            <a:r>
              <a:rPr lang="en-US" b="1" dirty="0" err="1" smtClean="0"/>
              <a:t>chức</a:t>
            </a:r>
            <a:r>
              <a:rPr lang="en-US" b="1" dirty="0" smtClean="0"/>
              <a:t> </a:t>
            </a:r>
            <a:r>
              <a:rPr lang="en-US" b="1" dirty="0" err="1" smtClean="0"/>
              <a:t>nào</a:t>
            </a:r>
            <a:r>
              <a:rPr lang="en-US" b="1" dirty="0" smtClean="0"/>
              <a:t> </a:t>
            </a:r>
            <a:r>
              <a:rPr lang="en-US" b="1" dirty="0" err="1" smtClean="0"/>
              <a:t>trong</a:t>
            </a:r>
            <a:r>
              <a:rPr lang="en-US" b="1" dirty="0" smtClean="0"/>
              <a:t> </a:t>
            </a:r>
            <a:r>
              <a:rPr lang="en-US" b="1" dirty="0" err="1" smtClean="0"/>
              <a:t>xã</a:t>
            </a:r>
            <a:r>
              <a:rPr lang="en-US" b="1" dirty="0" smtClean="0"/>
              <a:t> </a:t>
            </a:r>
            <a:r>
              <a:rPr lang="en-US" b="1" dirty="0" err="1" smtClean="0"/>
              <a:t>hội</a:t>
            </a:r>
            <a:r>
              <a:rPr lang="en-US" b="1" dirty="0" smtClean="0"/>
              <a:t>.</a:t>
            </a:r>
          </a:p>
          <a:p>
            <a:r>
              <a:rPr lang="en-US" b="1" dirty="0" smtClean="0"/>
              <a:t>Theo </a:t>
            </a:r>
            <a:r>
              <a:rPr lang="en-US" b="1" dirty="0" err="1" smtClean="0"/>
              <a:t>nghĩa</a:t>
            </a:r>
            <a:r>
              <a:rPr lang="en-US" b="1" dirty="0" smtClean="0"/>
              <a:t> </a:t>
            </a:r>
            <a:r>
              <a:rPr lang="en-US" b="1" dirty="0" err="1" smtClean="0"/>
              <a:t>hẹp</a:t>
            </a:r>
            <a:r>
              <a:rPr lang="en-US" b="1" dirty="0" smtClean="0"/>
              <a:t> </a:t>
            </a:r>
            <a:r>
              <a:rPr lang="en-US" b="1" dirty="0" err="1" smtClean="0"/>
              <a:t>thì</a:t>
            </a:r>
            <a:r>
              <a:rPr lang="en-US" b="1" dirty="0" smtClean="0"/>
              <a:t> </a:t>
            </a:r>
            <a:r>
              <a:rPr lang="en-US" b="1" dirty="0" err="1" smtClean="0"/>
              <a:t>tổ</a:t>
            </a:r>
            <a:r>
              <a:rPr lang="en-US" b="1" dirty="0" smtClean="0"/>
              <a:t> </a:t>
            </a:r>
            <a:r>
              <a:rPr lang="en-US" b="1" dirty="0" err="1" smtClean="0"/>
              <a:t>chức</a:t>
            </a:r>
            <a:r>
              <a:rPr lang="en-US" b="1" dirty="0" smtClean="0"/>
              <a:t> </a:t>
            </a:r>
            <a:r>
              <a:rPr lang="en-US" b="1" dirty="0" err="1" smtClean="0"/>
              <a:t>xã</a:t>
            </a:r>
            <a:r>
              <a:rPr lang="en-US" b="1" dirty="0" smtClean="0"/>
              <a:t> </a:t>
            </a:r>
            <a:r>
              <a:rPr lang="en-US" b="1" dirty="0" err="1" smtClean="0"/>
              <a:t>hội</a:t>
            </a:r>
            <a:r>
              <a:rPr lang="en-US" b="1" dirty="0" smtClean="0"/>
              <a:t> </a:t>
            </a:r>
            <a:r>
              <a:rPr lang="en-US" b="1" dirty="0" err="1" smtClean="0"/>
              <a:t>chính</a:t>
            </a:r>
            <a:r>
              <a:rPr lang="en-US" b="1" dirty="0" smtClean="0"/>
              <a:t> </a:t>
            </a:r>
            <a:r>
              <a:rPr lang="en-US" b="1" dirty="0" err="1" smtClean="0"/>
              <a:t>là</a:t>
            </a:r>
            <a:r>
              <a:rPr lang="en-US" b="1" dirty="0" smtClean="0"/>
              <a:t> </a:t>
            </a:r>
            <a:r>
              <a:rPr lang="en-US" b="1" dirty="0" err="1" smtClean="0"/>
              <a:t>một</a:t>
            </a:r>
            <a:r>
              <a:rPr lang="en-US" b="1" dirty="0" smtClean="0"/>
              <a:t> </a:t>
            </a:r>
            <a:r>
              <a:rPr lang="en-US" b="1" dirty="0" err="1" smtClean="0"/>
              <a:t>tiểu</a:t>
            </a:r>
            <a:r>
              <a:rPr lang="en-US" b="1" dirty="0" smtClean="0"/>
              <a:t> </a:t>
            </a:r>
            <a:r>
              <a:rPr lang="en-US" b="1" dirty="0" err="1" smtClean="0"/>
              <a:t>hệ</a:t>
            </a:r>
            <a:r>
              <a:rPr lang="en-US" b="1" dirty="0" smtClean="0"/>
              <a:t> </a:t>
            </a:r>
            <a:r>
              <a:rPr lang="en-US" b="1" dirty="0" err="1" smtClean="0"/>
              <a:t>thống</a:t>
            </a:r>
            <a:r>
              <a:rPr lang="en-US" b="1" dirty="0" smtClean="0"/>
              <a:t> </a:t>
            </a:r>
            <a:r>
              <a:rPr lang="en-US" b="1" dirty="0" err="1" smtClean="0"/>
              <a:t>xã</a:t>
            </a:r>
            <a:r>
              <a:rPr lang="en-US" b="1" dirty="0" smtClean="0"/>
              <a:t> </a:t>
            </a:r>
            <a:r>
              <a:rPr lang="en-US" b="1" dirty="0" err="1" smtClean="0"/>
              <a:t>hội</a:t>
            </a:r>
            <a:r>
              <a:rPr lang="en-US" b="1" dirty="0" smtClean="0"/>
              <a:t> </a:t>
            </a:r>
            <a:r>
              <a:rPr lang="en-US" b="1" dirty="0" err="1" smtClean="0"/>
              <a:t>trong</a:t>
            </a:r>
            <a:r>
              <a:rPr lang="en-US" b="1" dirty="0" smtClean="0"/>
              <a:t> </a:t>
            </a:r>
            <a:r>
              <a:rPr lang="en-US" b="1" dirty="0" err="1" smtClean="0"/>
              <a:t>một</a:t>
            </a:r>
            <a:r>
              <a:rPr lang="en-US" b="1" dirty="0" smtClean="0"/>
              <a:t> </a:t>
            </a:r>
            <a:r>
              <a:rPr lang="en-US" b="1" dirty="0" err="1" smtClean="0"/>
              <a:t>tổ</a:t>
            </a:r>
            <a:r>
              <a:rPr lang="en-US" b="1" dirty="0" smtClean="0"/>
              <a:t> </a:t>
            </a:r>
            <a:r>
              <a:rPr lang="en-US" b="1" dirty="0" err="1" smtClean="0"/>
              <a:t>chức</a:t>
            </a:r>
            <a:r>
              <a:rPr lang="en-US" b="1" dirty="0" smtClean="0"/>
              <a:t> </a:t>
            </a:r>
            <a:r>
              <a:rPr lang="en-US" b="1" dirty="0" err="1" smtClean="0"/>
              <a:t>xã</a:t>
            </a:r>
            <a:r>
              <a:rPr lang="en-US" b="1" dirty="0" smtClean="0"/>
              <a:t> </a:t>
            </a:r>
            <a:r>
              <a:rPr lang="en-US" b="1" dirty="0" err="1" smtClean="0"/>
              <a:t>hội</a:t>
            </a:r>
            <a:r>
              <a:rPr lang="en-US" b="1" dirty="0" smtClean="0"/>
              <a:t> </a:t>
            </a:r>
            <a:r>
              <a:rPr lang="en-US" b="1" dirty="0" err="1" smtClean="0"/>
              <a:t>nào</a:t>
            </a:r>
            <a:r>
              <a:rPr lang="en-US" b="1" dirty="0" smtClean="0"/>
              <a:t> </a:t>
            </a:r>
            <a:r>
              <a:rPr lang="en-US" b="1" dirty="0" err="1" smtClean="0"/>
              <a:t>đó</a:t>
            </a:r>
            <a:r>
              <a:rPr lang="en-US" b="1" dirty="0" smtClean="0"/>
              <a:t>.</a:t>
            </a:r>
          </a:p>
          <a:p>
            <a:pPr>
              <a:buNone/>
            </a:pPr>
            <a:r>
              <a:rPr lang="en-US" b="1" dirty="0" smtClean="0"/>
              <a:t>=&gt;</a:t>
            </a:r>
            <a:r>
              <a:rPr lang="en-US" b="1" dirty="0" err="1" smtClean="0"/>
              <a:t>Tóm</a:t>
            </a:r>
            <a:r>
              <a:rPr lang="en-US" b="1" dirty="0" smtClean="0"/>
              <a:t> </a:t>
            </a:r>
            <a:r>
              <a:rPr lang="en-US" b="1" dirty="0" err="1" smtClean="0"/>
              <a:t>lại</a:t>
            </a:r>
            <a:r>
              <a:rPr lang="en-US" b="1" dirty="0" smtClean="0"/>
              <a:t> </a:t>
            </a:r>
            <a:r>
              <a:rPr lang="en-US" b="1" dirty="0" err="1" smtClean="0"/>
              <a:t>có</a:t>
            </a:r>
            <a:r>
              <a:rPr lang="en-US" b="1" dirty="0" smtClean="0"/>
              <a:t> </a:t>
            </a:r>
            <a:r>
              <a:rPr lang="en-US" b="1" dirty="0" err="1" smtClean="0"/>
              <a:t>thể</a:t>
            </a:r>
            <a:r>
              <a:rPr lang="en-US" b="1" dirty="0" smtClean="0"/>
              <a:t> </a:t>
            </a:r>
            <a:r>
              <a:rPr lang="en-US" b="1" dirty="0" err="1" smtClean="0"/>
              <a:t>hiểu</a:t>
            </a:r>
            <a:r>
              <a:rPr lang="en-US" b="1" dirty="0" smtClean="0"/>
              <a:t> </a:t>
            </a:r>
            <a:r>
              <a:rPr lang="en-US" b="1" dirty="0" err="1" smtClean="0"/>
              <a:t>tổ</a:t>
            </a:r>
            <a:r>
              <a:rPr lang="en-US" b="1" dirty="0" smtClean="0"/>
              <a:t> </a:t>
            </a:r>
            <a:r>
              <a:rPr lang="en-US" b="1" dirty="0" err="1" smtClean="0"/>
              <a:t>chức</a:t>
            </a:r>
            <a:r>
              <a:rPr lang="en-US" b="1" dirty="0" smtClean="0"/>
              <a:t> </a:t>
            </a:r>
            <a:r>
              <a:rPr lang="en-US" b="1" dirty="0" err="1" smtClean="0"/>
              <a:t>xã</a:t>
            </a:r>
            <a:r>
              <a:rPr lang="en-US" b="1" dirty="0" smtClean="0"/>
              <a:t> </a:t>
            </a:r>
            <a:r>
              <a:rPr lang="en-US" b="1" dirty="0" err="1" smtClean="0"/>
              <a:t>hội</a:t>
            </a:r>
            <a:r>
              <a:rPr lang="en-US" b="1" dirty="0" smtClean="0"/>
              <a:t> </a:t>
            </a:r>
            <a:r>
              <a:rPr lang="en-US" b="1" dirty="0" err="1" smtClean="0"/>
              <a:t>là</a:t>
            </a:r>
            <a:r>
              <a:rPr lang="en-US" b="1" dirty="0" smtClean="0"/>
              <a:t> </a:t>
            </a:r>
            <a:r>
              <a:rPr lang="en-US" b="1" dirty="0" err="1" smtClean="0"/>
              <a:t>một</a:t>
            </a:r>
            <a:r>
              <a:rPr lang="en-US" b="1" dirty="0" smtClean="0"/>
              <a:t> </a:t>
            </a:r>
            <a:r>
              <a:rPr lang="en-US" b="1" dirty="0" err="1" smtClean="0"/>
              <a:t>dạng</a:t>
            </a:r>
            <a:r>
              <a:rPr lang="en-US" b="1" dirty="0" smtClean="0"/>
              <a:t> </a:t>
            </a:r>
            <a:r>
              <a:rPr lang="en-US" b="1" dirty="0" err="1" smtClean="0"/>
              <a:t>nhóm</a:t>
            </a:r>
            <a:r>
              <a:rPr lang="en-US" b="1" dirty="0" smtClean="0"/>
              <a:t> </a:t>
            </a:r>
            <a:r>
              <a:rPr lang="en-US" b="1" dirty="0" err="1" smtClean="0"/>
              <a:t>thứ</a:t>
            </a:r>
            <a:r>
              <a:rPr lang="en-US" b="1" dirty="0" smtClean="0"/>
              <a:t> </a:t>
            </a:r>
            <a:r>
              <a:rPr lang="en-US" b="1" dirty="0" err="1" smtClean="0"/>
              <a:t>cấp</a:t>
            </a:r>
            <a:r>
              <a:rPr lang="en-US" b="1" dirty="0" smtClean="0"/>
              <a:t> </a:t>
            </a:r>
            <a:r>
              <a:rPr lang="en-US" b="1" dirty="0" err="1" smtClean="0"/>
              <a:t>khá</a:t>
            </a:r>
            <a:r>
              <a:rPr lang="en-US" b="1" dirty="0" smtClean="0"/>
              <a:t> </a:t>
            </a:r>
            <a:r>
              <a:rPr lang="en-US" b="1" dirty="0" err="1" smtClean="0"/>
              <a:t>phổ</a:t>
            </a:r>
            <a:r>
              <a:rPr lang="en-US" b="1" dirty="0" smtClean="0"/>
              <a:t> </a:t>
            </a:r>
            <a:r>
              <a:rPr lang="en-US" b="1" dirty="0" err="1" smtClean="0"/>
              <a:t>biến,nhưng</a:t>
            </a:r>
            <a:r>
              <a:rPr lang="en-US" b="1" dirty="0" smtClean="0"/>
              <a:t> </a:t>
            </a:r>
            <a:r>
              <a:rPr lang="en-US" b="1" dirty="0" err="1" smtClean="0"/>
              <a:t>không</a:t>
            </a:r>
            <a:r>
              <a:rPr lang="en-US" b="1" dirty="0" smtClean="0"/>
              <a:t> </a:t>
            </a:r>
            <a:r>
              <a:rPr lang="en-US" b="1" dirty="0" err="1" smtClean="0"/>
              <a:t>phải</a:t>
            </a:r>
            <a:r>
              <a:rPr lang="en-US" b="1" dirty="0" smtClean="0"/>
              <a:t> </a:t>
            </a:r>
            <a:r>
              <a:rPr lang="en-US" b="1" dirty="0" err="1" smtClean="0"/>
              <a:t>mọi</a:t>
            </a:r>
            <a:r>
              <a:rPr lang="en-US" b="1" dirty="0" smtClean="0"/>
              <a:t> </a:t>
            </a:r>
            <a:r>
              <a:rPr lang="en-US" b="1" dirty="0" err="1" smtClean="0"/>
              <a:t>nhóm</a:t>
            </a:r>
            <a:r>
              <a:rPr lang="en-US" b="1" dirty="0" smtClean="0"/>
              <a:t> </a:t>
            </a:r>
            <a:r>
              <a:rPr lang="en-US" b="1" dirty="0" err="1" smtClean="0"/>
              <a:t>thứ</a:t>
            </a:r>
            <a:r>
              <a:rPr lang="en-US" b="1" dirty="0" smtClean="0"/>
              <a:t> </a:t>
            </a:r>
            <a:r>
              <a:rPr lang="en-US" b="1" dirty="0" err="1" smtClean="0"/>
              <a:t>cấp</a:t>
            </a:r>
            <a:r>
              <a:rPr lang="en-US" b="1" dirty="0" smtClean="0"/>
              <a:t> </a:t>
            </a:r>
            <a:r>
              <a:rPr lang="en-US" b="1" dirty="0" err="1" smtClean="0"/>
              <a:t>đều</a:t>
            </a:r>
            <a:r>
              <a:rPr lang="en-US" b="1" dirty="0" smtClean="0"/>
              <a:t> </a:t>
            </a:r>
            <a:r>
              <a:rPr lang="en-US" b="1" dirty="0" err="1" smtClean="0"/>
              <a:t>là</a:t>
            </a:r>
            <a:r>
              <a:rPr lang="en-US" b="1" dirty="0" smtClean="0"/>
              <a:t> </a:t>
            </a:r>
            <a:r>
              <a:rPr lang="en-US" b="1" dirty="0" err="1" smtClean="0"/>
              <a:t>tổ</a:t>
            </a:r>
            <a:r>
              <a:rPr lang="en-US" b="1" dirty="0" smtClean="0"/>
              <a:t> </a:t>
            </a:r>
            <a:r>
              <a:rPr lang="en-US" b="1" dirty="0" err="1" smtClean="0"/>
              <a:t>chức</a:t>
            </a:r>
            <a:r>
              <a:rPr lang="en-US" b="1" dirty="0" smtClean="0"/>
              <a:t> </a:t>
            </a:r>
            <a:r>
              <a:rPr lang="en-US" b="1" dirty="0" err="1" smtClean="0"/>
              <a:t>xã</a:t>
            </a:r>
            <a:r>
              <a:rPr lang="en-US" b="1" dirty="0" smtClean="0"/>
              <a:t> </a:t>
            </a:r>
            <a:r>
              <a:rPr lang="en-US" b="1" dirty="0" err="1" smtClean="0"/>
              <a:t>hội</a:t>
            </a:r>
            <a:r>
              <a:rPr lang="en-US" b="1" dirty="0" smtClean="0"/>
              <a:t>.</a:t>
            </a:r>
            <a:endParaRPr lang="en-US" b="1" dirty="0"/>
          </a:p>
        </p:txBody>
      </p:sp>
    </p:spTree>
    <p:extLst>
      <p:ext uri="{BB962C8B-B14F-4D97-AF65-F5344CB8AC3E}">
        <p14:creationId xmlns:p14="http://schemas.microsoft.com/office/powerpoint/2010/main" val="1341811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heckerboard(across)">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across)">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983163"/>
          </a:xfrm>
        </p:spPr>
        <p:txBody>
          <a:bodyPr>
            <a:normAutofit fontScale="62500" lnSpcReduction="20000"/>
          </a:bodyPr>
          <a:lstStyle/>
          <a:p>
            <a:pPr marL="457200" indent="-457200"/>
            <a:endParaRPr lang="en-US" sz="3800" dirty="0">
              <a:solidFill>
                <a:srgbClr val="00B0F0"/>
              </a:solidFill>
            </a:endParaRPr>
          </a:p>
          <a:p>
            <a:pPr>
              <a:buFont typeface="Wingdings" pitchFamily="2" charset="2"/>
              <a:buChar char="v"/>
            </a:pPr>
            <a:r>
              <a:rPr lang="vi-VN" sz="3800" b="1" dirty="0"/>
              <a:t>Theo định nghĩa của xã hội học thì tổ chức xã hội</a:t>
            </a:r>
            <a:r>
              <a:rPr lang="en-US" sz="3800" b="1" dirty="0"/>
              <a:t> </a:t>
            </a:r>
            <a:r>
              <a:rPr lang="vi-VN" sz="3800" b="1" dirty="0"/>
              <a:t>là hoạt động có mục đích có phối hợp có kế hoạch của con người nh</a:t>
            </a:r>
            <a:r>
              <a:rPr lang="en-US" sz="3800" b="1" dirty="0"/>
              <a:t>ằ</a:t>
            </a:r>
            <a:r>
              <a:rPr lang="vi-VN" sz="3800" b="1" dirty="0"/>
              <a:t>m xây dựng một sản phẩm chung</a:t>
            </a:r>
            <a:r>
              <a:rPr lang="en-US" sz="3800" b="1" dirty="0"/>
              <a:t>.</a:t>
            </a:r>
            <a:r>
              <a:rPr lang="vi-VN" sz="3800" b="1" dirty="0"/>
              <a:t>Sản phẩm chung này có thể hữ</a:t>
            </a:r>
            <a:r>
              <a:rPr lang="en-US" sz="3800" b="1" dirty="0"/>
              <a:t>u</a:t>
            </a:r>
            <a:r>
              <a:rPr lang="vi-VN" sz="3800" b="1" dirty="0"/>
              <a:t> hình hay không sờ mó</a:t>
            </a:r>
            <a:r>
              <a:rPr lang="en-US" sz="3800" b="1" dirty="0"/>
              <a:t> </a:t>
            </a:r>
            <a:r>
              <a:rPr lang="en-US" sz="3800" b="1" dirty="0" err="1"/>
              <a:t>được</a:t>
            </a:r>
            <a:r>
              <a:rPr lang="en-US" sz="3800" b="1" dirty="0"/>
              <a:t>. </a:t>
            </a:r>
            <a:r>
              <a:rPr lang="en-US" sz="3800" b="1" dirty="0" err="1"/>
              <a:t>Một</a:t>
            </a:r>
            <a:r>
              <a:rPr lang="en-US" sz="3800" b="1" dirty="0"/>
              <a:t> </a:t>
            </a:r>
            <a:r>
              <a:rPr lang="en-US" sz="3800" b="1" dirty="0" err="1"/>
              <a:t>tổ</a:t>
            </a:r>
            <a:r>
              <a:rPr lang="en-US" sz="3800" b="1" dirty="0"/>
              <a:t> </a:t>
            </a:r>
            <a:r>
              <a:rPr lang="en-US" sz="3800" b="1" dirty="0" err="1"/>
              <a:t>chức</a:t>
            </a:r>
            <a:r>
              <a:rPr lang="en-US" sz="3800" b="1" dirty="0"/>
              <a:t> </a:t>
            </a:r>
            <a:r>
              <a:rPr lang="en-US" sz="3800" b="1" dirty="0" err="1"/>
              <a:t>xã</a:t>
            </a:r>
            <a:r>
              <a:rPr lang="en-US" sz="3800" b="1" dirty="0"/>
              <a:t> </a:t>
            </a:r>
            <a:r>
              <a:rPr lang="en-US" sz="3800" b="1" dirty="0" err="1"/>
              <a:t>hội</a:t>
            </a:r>
            <a:r>
              <a:rPr lang="en-US" sz="3800" b="1" dirty="0"/>
              <a:t> </a:t>
            </a:r>
            <a:r>
              <a:rPr lang="en-US" sz="3800" b="1" dirty="0" err="1"/>
              <a:t>được</a:t>
            </a:r>
            <a:r>
              <a:rPr lang="en-US" sz="3800" b="1" dirty="0"/>
              <a:t> </a:t>
            </a:r>
            <a:r>
              <a:rPr lang="en-US" sz="3800" b="1" dirty="0" err="1"/>
              <a:t>xác</a:t>
            </a:r>
            <a:r>
              <a:rPr lang="en-US" sz="3800" b="1" dirty="0"/>
              <a:t> </a:t>
            </a:r>
            <a:r>
              <a:rPr lang="en-US" sz="3800" b="1" dirty="0" err="1"/>
              <a:t>đinh</a:t>
            </a:r>
            <a:r>
              <a:rPr lang="en-US" sz="3800" b="1" dirty="0"/>
              <a:t> </a:t>
            </a:r>
            <a:r>
              <a:rPr lang="en-US" sz="3800" b="1" dirty="0" err="1"/>
              <a:t>bởi</a:t>
            </a:r>
            <a:r>
              <a:rPr lang="en-US" sz="3800" b="1" dirty="0"/>
              <a:t> </a:t>
            </a:r>
            <a:r>
              <a:rPr lang="en-US" sz="3800" b="1" dirty="0" err="1"/>
              <a:t>các</a:t>
            </a:r>
            <a:r>
              <a:rPr lang="en-US" sz="3800" b="1" dirty="0"/>
              <a:t> </a:t>
            </a:r>
            <a:r>
              <a:rPr lang="en-US" sz="3800" b="1" dirty="0" err="1"/>
              <a:t>yếu</a:t>
            </a:r>
            <a:r>
              <a:rPr lang="en-US" sz="3800" b="1" dirty="0"/>
              <a:t> </a:t>
            </a:r>
            <a:r>
              <a:rPr lang="en-US" sz="3800" b="1" dirty="0" err="1"/>
              <a:t>tố</a:t>
            </a:r>
            <a:r>
              <a:rPr lang="en-US" sz="3800" b="1" dirty="0"/>
              <a:t>:</a:t>
            </a:r>
          </a:p>
          <a:p>
            <a:pPr marL="457200" indent="-457200"/>
            <a:endParaRPr lang="en-US" sz="3800" b="1" dirty="0" smtClean="0"/>
          </a:p>
          <a:p>
            <a:pPr marL="457200" indent="-457200"/>
            <a:r>
              <a:rPr lang="en-US" sz="3800" b="1" dirty="0" err="1" smtClean="0"/>
              <a:t>Tư</a:t>
            </a:r>
            <a:r>
              <a:rPr lang="en-US" sz="3800" b="1" dirty="0" smtClean="0"/>
              <a:t> </a:t>
            </a:r>
            <a:r>
              <a:rPr lang="en-US" sz="3800" b="1" dirty="0" err="1"/>
              <a:t>cách</a:t>
            </a:r>
            <a:r>
              <a:rPr lang="en-US" sz="3800" b="1" dirty="0"/>
              <a:t> </a:t>
            </a:r>
            <a:r>
              <a:rPr lang="en-US" sz="3800" b="1" dirty="0" err="1"/>
              <a:t>thành</a:t>
            </a:r>
            <a:r>
              <a:rPr lang="en-US" sz="3800" b="1" dirty="0"/>
              <a:t> </a:t>
            </a:r>
            <a:r>
              <a:rPr lang="en-US" sz="3800" b="1" dirty="0" err="1"/>
              <a:t>viên,ai</a:t>
            </a:r>
            <a:r>
              <a:rPr lang="en-US" sz="3800" b="1" dirty="0"/>
              <a:t> </a:t>
            </a:r>
            <a:r>
              <a:rPr lang="en-US" sz="3800" b="1" dirty="0" err="1"/>
              <a:t>thuộc</a:t>
            </a:r>
            <a:r>
              <a:rPr lang="en-US" sz="3800" b="1" dirty="0"/>
              <a:t> </a:t>
            </a:r>
            <a:r>
              <a:rPr lang="en-US" sz="3800" b="1" dirty="0" err="1"/>
              <a:t>tổ</a:t>
            </a:r>
            <a:r>
              <a:rPr lang="en-US" sz="3800" b="1" dirty="0"/>
              <a:t> </a:t>
            </a:r>
            <a:r>
              <a:rPr lang="en-US" sz="3800" b="1" dirty="0" err="1"/>
              <a:t>cức</a:t>
            </a:r>
            <a:r>
              <a:rPr lang="en-US" sz="3800" b="1" dirty="0"/>
              <a:t> </a:t>
            </a:r>
            <a:r>
              <a:rPr lang="en-US" sz="3800" b="1" dirty="0" err="1"/>
              <a:t>ai</a:t>
            </a:r>
            <a:r>
              <a:rPr lang="en-US" sz="3800" b="1" dirty="0"/>
              <a:t> </a:t>
            </a:r>
            <a:r>
              <a:rPr lang="en-US" sz="3800" b="1" dirty="0" err="1"/>
              <a:t>không</a:t>
            </a:r>
            <a:r>
              <a:rPr lang="en-US" sz="3800" b="1" dirty="0"/>
              <a:t> </a:t>
            </a:r>
            <a:r>
              <a:rPr lang="en-US" sz="3800" b="1" dirty="0" err="1"/>
              <a:t>thuộc</a:t>
            </a:r>
            <a:r>
              <a:rPr lang="en-US" sz="3800" b="1" dirty="0"/>
              <a:t> </a:t>
            </a:r>
            <a:r>
              <a:rPr lang="en-US" sz="3800" b="1" dirty="0" err="1"/>
              <a:t>tổ</a:t>
            </a:r>
            <a:r>
              <a:rPr lang="en-US" sz="3800" b="1" dirty="0"/>
              <a:t> </a:t>
            </a:r>
            <a:r>
              <a:rPr lang="en-US" sz="3800" b="1" dirty="0" err="1" smtClean="0"/>
              <a:t>chức</a:t>
            </a:r>
            <a:r>
              <a:rPr lang="en-US" sz="3800" b="1" dirty="0" smtClean="0"/>
              <a:t>.</a:t>
            </a:r>
            <a:endParaRPr lang="en-US" sz="3800" b="1" dirty="0"/>
          </a:p>
          <a:p>
            <a:pPr marL="457200" indent="-457200"/>
            <a:r>
              <a:rPr lang="en-US" sz="3800" b="1" dirty="0" err="1"/>
              <a:t>Cách</a:t>
            </a:r>
            <a:r>
              <a:rPr lang="en-US" sz="3800" b="1" dirty="0"/>
              <a:t> </a:t>
            </a:r>
            <a:r>
              <a:rPr lang="en-US" sz="3800" b="1" dirty="0" err="1"/>
              <a:t>truyền</a:t>
            </a:r>
            <a:r>
              <a:rPr lang="en-US" sz="3800" b="1" dirty="0"/>
              <a:t> </a:t>
            </a:r>
            <a:r>
              <a:rPr lang="en-US" sz="3800" b="1" dirty="0" err="1"/>
              <a:t>thông</a:t>
            </a:r>
            <a:r>
              <a:rPr lang="en-US" sz="3800" b="1" dirty="0"/>
              <a:t> </a:t>
            </a:r>
            <a:r>
              <a:rPr lang="en-US" sz="3800" b="1" dirty="0" err="1"/>
              <a:t>giao</a:t>
            </a:r>
            <a:r>
              <a:rPr lang="en-US" sz="3800" b="1" dirty="0"/>
              <a:t> </a:t>
            </a:r>
            <a:r>
              <a:rPr lang="en-US" sz="3800" b="1" dirty="0" err="1"/>
              <a:t>tiếp</a:t>
            </a:r>
            <a:r>
              <a:rPr lang="en-US" sz="3800" b="1" dirty="0"/>
              <a:t>: </a:t>
            </a:r>
            <a:r>
              <a:rPr lang="en-US" sz="3800" b="1" dirty="0" err="1"/>
              <a:t>giao</a:t>
            </a:r>
            <a:r>
              <a:rPr lang="en-US" sz="3800" b="1" dirty="0"/>
              <a:t> </a:t>
            </a:r>
            <a:r>
              <a:rPr lang="en-US" sz="3800" b="1" dirty="0" err="1"/>
              <a:t>tiếp</a:t>
            </a:r>
            <a:r>
              <a:rPr lang="en-US" sz="3800" b="1" dirty="0"/>
              <a:t> </a:t>
            </a:r>
            <a:r>
              <a:rPr lang="en-US" sz="3800" b="1" dirty="0" err="1"/>
              <a:t>những</a:t>
            </a:r>
            <a:r>
              <a:rPr lang="en-US" sz="3800" b="1" dirty="0"/>
              <a:t> </a:t>
            </a:r>
            <a:r>
              <a:rPr lang="en-US" sz="3800" b="1" dirty="0" err="1"/>
              <a:t>thông</a:t>
            </a:r>
            <a:r>
              <a:rPr lang="en-US" sz="3800" b="1" dirty="0"/>
              <a:t> tin </a:t>
            </a:r>
            <a:r>
              <a:rPr lang="en-US" sz="3800" b="1" dirty="0" err="1" smtClean="0"/>
              <a:t>gì</a:t>
            </a:r>
            <a:r>
              <a:rPr lang="en-US" sz="3800" b="1" dirty="0"/>
              <a:t>.</a:t>
            </a:r>
            <a:r>
              <a:rPr lang="en-US" sz="3800" b="1" dirty="0" smtClean="0"/>
              <a:t> </a:t>
            </a:r>
            <a:r>
              <a:rPr lang="en-US" sz="3800" b="1" dirty="0" err="1" smtClean="0"/>
              <a:t>Sự</a:t>
            </a:r>
            <a:r>
              <a:rPr lang="en-US" sz="3800" b="1" dirty="0" smtClean="0"/>
              <a:t> </a:t>
            </a:r>
            <a:r>
              <a:rPr lang="en-US" sz="3800" b="1" dirty="0" err="1"/>
              <a:t>tự</a:t>
            </a:r>
            <a:r>
              <a:rPr lang="en-US" sz="3800" b="1" dirty="0"/>
              <a:t> </a:t>
            </a:r>
            <a:r>
              <a:rPr lang="en-US" sz="3800" b="1" dirty="0" err="1"/>
              <a:t>quản</a:t>
            </a:r>
            <a:r>
              <a:rPr lang="en-US" sz="3800" b="1" dirty="0"/>
              <a:t> </a:t>
            </a:r>
            <a:r>
              <a:rPr lang="en-US" sz="3800" b="1" dirty="0" err="1"/>
              <a:t>của</a:t>
            </a:r>
            <a:r>
              <a:rPr lang="en-US" sz="3800" b="1" dirty="0"/>
              <a:t> </a:t>
            </a:r>
            <a:r>
              <a:rPr lang="en-US" sz="3800" b="1" dirty="0" err="1"/>
              <a:t>tổ</a:t>
            </a:r>
            <a:r>
              <a:rPr lang="en-US" sz="3800" b="1" dirty="0"/>
              <a:t> </a:t>
            </a:r>
            <a:r>
              <a:rPr lang="en-US" sz="3800" b="1" dirty="0" err="1"/>
              <a:t>chức</a:t>
            </a:r>
            <a:r>
              <a:rPr lang="en-US" sz="3800" b="1" dirty="0"/>
              <a:t>: </a:t>
            </a:r>
            <a:r>
              <a:rPr lang="en-US" sz="3800" b="1" dirty="0" err="1"/>
              <a:t>tổ</a:t>
            </a:r>
            <a:r>
              <a:rPr lang="en-US" sz="3800" b="1" dirty="0"/>
              <a:t> </a:t>
            </a:r>
            <a:r>
              <a:rPr lang="en-US" sz="3800" b="1" dirty="0" err="1"/>
              <a:t>chức</a:t>
            </a:r>
            <a:r>
              <a:rPr lang="en-US" sz="3800" b="1" dirty="0"/>
              <a:t> </a:t>
            </a:r>
            <a:r>
              <a:rPr lang="en-US" sz="3800" b="1" dirty="0" err="1"/>
              <a:t>có</a:t>
            </a:r>
            <a:r>
              <a:rPr lang="en-US" sz="3800" b="1" dirty="0"/>
              <a:t> </a:t>
            </a:r>
            <a:r>
              <a:rPr lang="en-US" sz="3800" b="1" dirty="0" err="1"/>
              <a:t>quyền</a:t>
            </a:r>
            <a:r>
              <a:rPr lang="en-US" sz="3800" b="1" dirty="0"/>
              <a:t> </a:t>
            </a:r>
            <a:r>
              <a:rPr lang="en-US" sz="3800" b="1" dirty="0" err="1"/>
              <a:t>thực</a:t>
            </a:r>
            <a:r>
              <a:rPr lang="en-US" sz="3800" b="1" dirty="0"/>
              <a:t> </a:t>
            </a:r>
            <a:r>
              <a:rPr lang="en-US" sz="3800" b="1" dirty="0" err="1"/>
              <a:t>hiện</a:t>
            </a:r>
            <a:r>
              <a:rPr lang="en-US" sz="3800" b="1" dirty="0"/>
              <a:t> </a:t>
            </a:r>
            <a:r>
              <a:rPr lang="en-US" sz="3800" b="1" dirty="0" err="1"/>
              <a:t>những</a:t>
            </a:r>
            <a:r>
              <a:rPr lang="en-US" sz="3800" b="1" dirty="0"/>
              <a:t> </a:t>
            </a:r>
            <a:r>
              <a:rPr lang="en-US" sz="3800" b="1" dirty="0" err="1"/>
              <a:t>thay</a:t>
            </a:r>
            <a:r>
              <a:rPr lang="en-US" sz="3800" b="1" dirty="0"/>
              <a:t> </a:t>
            </a:r>
            <a:r>
              <a:rPr lang="en-US" sz="3800" b="1" dirty="0" err="1"/>
              <a:t>đổi</a:t>
            </a:r>
            <a:r>
              <a:rPr lang="en-US" sz="3800" b="1" dirty="0"/>
              <a:t> </a:t>
            </a:r>
            <a:r>
              <a:rPr lang="en-US" sz="3800" b="1" dirty="0" err="1" smtClean="0"/>
              <a:t>nào</a:t>
            </a:r>
            <a:r>
              <a:rPr lang="en-US" sz="3800" b="1" dirty="0" smtClean="0"/>
              <a:t>.</a:t>
            </a:r>
            <a:endParaRPr lang="en-US" sz="3800" b="1" dirty="0"/>
          </a:p>
          <a:p>
            <a:pPr marL="457200" indent="-457200"/>
            <a:r>
              <a:rPr lang="en-US" sz="3800" b="1" dirty="0" err="1"/>
              <a:t>Điều</a:t>
            </a:r>
            <a:r>
              <a:rPr lang="en-US" sz="3800" b="1" dirty="0"/>
              <a:t> </a:t>
            </a:r>
            <a:r>
              <a:rPr lang="en-US" sz="3800" b="1" dirty="0" err="1"/>
              <a:t>lệ</a:t>
            </a:r>
            <a:r>
              <a:rPr lang="en-US" sz="3800" b="1" dirty="0"/>
              <a:t> </a:t>
            </a:r>
            <a:r>
              <a:rPr lang="en-US" sz="3800" b="1" dirty="0" err="1"/>
              <a:t>tiêu</a:t>
            </a:r>
            <a:r>
              <a:rPr lang="en-US" sz="3800" b="1" dirty="0"/>
              <a:t> chi </a:t>
            </a:r>
            <a:r>
              <a:rPr lang="en-US" sz="3800" b="1" dirty="0" err="1"/>
              <a:t>của</a:t>
            </a:r>
            <a:r>
              <a:rPr lang="en-US" sz="3800" b="1" dirty="0"/>
              <a:t> </a:t>
            </a:r>
            <a:r>
              <a:rPr lang="en-US" sz="3800" b="1" dirty="0" err="1"/>
              <a:t>tổ</a:t>
            </a:r>
            <a:r>
              <a:rPr lang="en-US" sz="3800" b="1" dirty="0"/>
              <a:t> </a:t>
            </a:r>
            <a:r>
              <a:rPr lang="en-US" sz="3800" b="1" dirty="0" err="1"/>
              <a:t>chức</a:t>
            </a:r>
            <a:r>
              <a:rPr lang="en-US" sz="3800" b="1" dirty="0"/>
              <a:t>: </a:t>
            </a:r>
            <a:r>
              <a:rPr lang="en-US" sz="3800" b="1" dirty="0" err="1"/>
              <a:t>điều</a:t>
            </a:r>
            <a:r>
              <a:rPr lang="en-US" sz="3800" b="1" dirty="0"/>
              <a:t> </a:t>
            </a:r>
            <a:r>
              <a:rPr lang="en-US" sz="3800" b="1" dirty="0" err="1"/>
              <a:t>gì</a:t>
            </a:r>
            <a:r>
              <a:rPr lang="en-US" sz="3800" b="1" dirty="0"/>
              <a:t> </a:t>
            </a:r>
            <a:r>
              <a:rPr lang="en-US" sz="3800" b="1" dirty="0" err="1"/>
              <a:t>khiến</a:t>
            </a:r>
            <a:r>
              <a:rPr lang="en-US" sz="3800" b="1" dirty="0"/>
              <a:t> </a:t>
            </a:r>
            <a:r>
              <a:rPr lang="en-US" sz="3800" b="1" dirty="0" err="1"/>
              <a:t>tổ</a:t>
            </a:r>
            <a:r>
              <a:rPr lang="en-US" sz="3800" b="1" dirty="0"/>
              <a:t> </a:t>
            </a:r>
            <a:r>
              <a:rPr lang="en-US" sz="3800" b="1" dirty="0" err="1"/>
              <a:t>chức</a:t>
            </a:r>
            <a:r>
              <a:rPr lang="en-US" sz="3800" b="1" dirty="0"/>
              <a:t> </a:t>
            </a:r>
            <a:r>
              <a:rPr lang="en-US" sz="3800" b="1" dirty="0" err="1"/>
              <a:t>hành</a:t>
            </a:r>
            <a:r>
              <a:rPr lang="en-US" sz="3800" b="1" dirty="0"/>
              <a:t> </a:t>
            </a:r>
            <a:r>
              <a:rPr lang="en-US" sz="3800" b="1" dirty="0" err="1"/>
              <a:t>động</a:t>
            </a:r>
            <a:r>
              <a:rPr lang="en-US" sz="3800" b="1" dirty="0"/>
              <a:t> </a:t>
            </a:r>
            <a:r>
              <a:rPr lang="en-US" sz="3800" b="1" dirty="0" err="1"/>
              <a:t>với</a:t>
            </a:r>
            <a:r>
              <a:rPr lang="en-US" sz="3800" b="1" dirty="0"/>
              <a:t> </a:t>
            </a:r>
            <a:r>
              <a:rPr lang="en-US" sz="3800" b="1" dirty="0" err="1"/>
              <a:t>tư</a:t>
            </a:r>
            <a:r>
              <a:rPr lang="en-US" sz="3800" b="1" dirty="0"/>
              <a:t> </a:t>
            </a:r>
            <a:r>
              <a:rPr lang="en-US" sz="3800" b="1" dirty="0" err="1"/>
              <a:t>cách</a:t>
            </a:r>
            <a:r>
              <a:rPr lang="en-US" sz="3800" b="1" dirty="0"/>
              <a:t> </a:t>
            </a:r>
            <a:r>
              <a:rPr lang="en-US" sz="3800" b="1" dirty="0" err="1"/>
              <a:t>là</a:t>
            </a:r>
            <a:r>
              <a:rPr lang="en-US" sz="3800" b="1" dirty="0"/>
              <a:t> </a:t>
            </a:r>
            <a:r>
              <a:rPr lang="en-US" sz="3800" b="1" dirty="0" err="1"/>
              <a:t>tập</a:t>
            </a:r>
            <a:r>
              <a:rPr lang="en-US" sz="3800" b="1" dirty="0"/>
              <a:t> </a:t>
            </a:r>
            <a:r>
              <a:rPr lang="en-US" sz="3800" b="1" dirty="0" err="1" smtClean="0"/>
              <a:t>thể</a:t>
            </a:r>
            <a:r>
              <a:rPr lang="en-US" sz="3800" b="1" dirty="0"/>
              <a:t>.</a:t>
            </a:r>
          </a:p>
          <a:p>
            <a:pPr marL="457200" indent="-457200"/>
            <a:endParaRPr lang="en-US" b="1" dirty="0"/>
          </a:p>
        </p:txBody>
      </p:sp>
      <p:sp>
        <p:nvSpPr>
          <p:cNvPr id="4" name="Title 1"/>
          <p:cNvSpPr>
            <a:spLocks noGrp="1"/>
          </p:cNvSpPr>
          <p:nvPr>
            <p:ph type="title"/>
          </p:nvPr>
        </p:nvSpPr>
        <p:spPr>
          <a:xfrm>
            <a:off x="457200" y="152400"/>
            <a:ext cx="8229600" cy="838200"/>
          </a:xfrm>
        </p:spPr>
        <p:style>
          <a:lnRef idx="0">
            <a:schemeClr val="accent4"/>
          </a:lnRef>
          <a:fillRef idx="3">
            <a:schemeClr val="accent4"/>
          </a:fillRef>
          <a:effectRef idx="3">
            <a:schemeClr val="accent4"/>
          </a:effectRef>
          <a:fontRef idx="minor">
            <a:schemeClr val="lt1"/>
          </a:fontRef>
        </p:style>
        <p:txBody>
          <a:bodyPr>
            <a:normAutofit/>
          </a:bodyPr>
          <a:lstStyle/>
          <a:p>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Tổ</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chức</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xã</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hội</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endParaRPr lang="en-US" b="1" u="sng"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Tree>
    <p:extLst>
      <p:ext uri="{BB962C8B-B14F-4D97-AF65-F5344CB8AC3E}">
        <p14:creationId xmlns:p14="http://schemas.microsoft.com/office/powerpoint/2010/main" val="3786715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71055" y="1569028"/>
            <a:ext cx="8229600" cy="4525963"/>
          </a:xfrm>
        </p:spPr>
        <p:txBody>
          <a:bodyPr/>
          <a:lstStyle/>
          <a:p>
            <a:pPr>
              <a:buNone/>
            </a:pPr>
            <a:endParaRPr lang="en-US" dirty="0"/>
          </a:p>
        </p:txBody>
      </p:sp>
      <p:sp>
        <p:nvSpPr>
          <p:cNvPr id="4" name="Rounded Rectangle 3"/>
          <p:cNvSpPr/>
          <p:nvPr/>
        </p:nvSpPr>
        <p:spPr>
          <a:xfrm>
            <a:off x="533400" y="76200"/>
            <a:ext cx="8229600" cy="990600"/>
          </a:xfrm>
          <a:prstGeom prst="roundRect">
            <a:avLst/>
          </a:prstGeom>
          <a:ln>
            <a:solidFill>
              <a:srgbClr val="00B0F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400"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2.1.1Dấu </a:t>
            </a:r>
            <a:r>
              <a:rPr lang="en-US" sz="4400"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hiệu</a:t>
            </a:r>
            <a:r>
              <a:rPr lang="en-US" sz="4400"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4400"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của</a:t>
            </a:r>
            <a:r>
              <a:rPr lang="en-US" sz="4400"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4400"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tổ</a:t>
            </a:r>
            <a:r>
              <a:rPr lang="en-US" sz="4400"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4400"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chức</a:t>
            </a:r>
            <a:r>
              <a:rPr lang="en-US" sz="4400"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4400"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xã</a:t>
            </a:r>
            <a:r>
              <a:rPr lang="en-US" sz="4400"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4400"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hội</a:t>
            </a:r>
            <a:endParaRPr lang="en-US" sz="4400" b="1" u="sng"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5" name="Down Arrow 4"/>
          <p:cNvSpPr/>
          <p:nvPr/>
        </p:nvSpPr>
        <p:spPr>
          <a:xfrm>
            <a:off x="533400" y="1149928"/>
            <a:ext cx="990600" cy="762000"/>
          </a:xfrm>
          <a:prstGeom prst="down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solidFill>
                <a:schemeClr val="accent3">
                  <a:lumMod val="60000"/>
                  <a:lumOff val="40000"/>
                </a:schemeClr>
              </a:solidFill>
            </a:endParaRPr>
          </a:p>
        </p:txBody>
      </p:sp>
      <p:sp>
        <p:nvSpPr>
          <p:cNvPr id="7" name="Down Arrow 6"/>
          <p:cNvSpPr/>
          <p:nvPr/>
        </p:nvSpPr>
        <p:spPr>
          <a:xfrm>
            <a:off x="2286000" y="1136074"/>
            <a:ext cx="990600" cy="775854"/>
          </a:xfrm>
          <a:prstGeom prst="down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8" name="Down Arrow 7"/>
          <p:cNvSpPr/>
          <p:nvPr/>
        </p:nvSpPr>
        <p:spPr>
          <a:xfrm>
            <a:off x="4038600" y="1149928"/>
            <a:ext cx="914400" cy="761999"/>
          </a:xfrm>
          <a:prstGeom prst="down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9" name="Down Arrow 8"/>
          <p:cNvSpPr/>
          <p:nvPr/>
        </p:nvSpPr>
        <p:spPr>
          <a:xfrm>
            <a:off x="5791200" y="1149928"/>
            <a:ext cx="914400" cy="761999"/>
          </a:xfrm>
          <a:prstGeom prst="down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0" name="Rounded Rectangle 9"/>
          <p:cNvSpPr/>
          <p:nvPr/>
        </p:nvSpPr>
        <p:spPr>
          <a:xfrm>
            <a:off x="228600" y="2057400"/>
            <a:ext cx="1600200" cy="4648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vi-VN" b="1" dirty="0" smtClean="0"/>
              <a:t>Nhóm xã hội được lập ra có chủ định và các thành viên của nhóm đó ý thức được rằng nhóm của họ tồn tại để đạt được mục đích nhất định nào đó. </a:t>
            </a:r>
            <a:endParaRPr lang="en-US" b="1" dirty="0"/>
          </a:p>
        </p:txBody>
      </p:sp>
      <p:sp>
        <p:nvSpPr>
          <p:cNvPr id="11" name="Rounded Rectangle 10"/>
          <p:cNvSpPr/>
          <p:nvPr/>
        </p:nvSpPr>
        <p:spPr>
          <a:xfrm>
            <a:off x="1981200" y="2057400"/>
            <a:ext cx="1600200" cy="4648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vi-VN" b="1" dirty="0" smtClean="0"/>
              <a:t>Nhóm xã hội được xem là tổ chức xã hội phải có sự thể hiện cụ thể các quan hệ quyền lực xã hội, tức là có quan hệ lãnh đạo</a:t>
            </a:r>
            <a:r>
              <a:rPr lang="en-US" dirty="0" smtClean="0"/>
              <a:t>.</a:t>
            </a:r>
            <a:r>
              <a:rPr lang="vi-VN" dirty="0" smtClean="0"/>
              <a:t> </a:t>
            </a:r>
            <a:endParaRPr lang="en-US" dirty="0"/>
          </a:p>
        </p:txBody>
      </p:sp>
      <p:sp>
        <p:nvSpPr>
          <p:cNvPr id="12" name="Down Arrow 11"/>
          <p:cNvSpPr/>
          <p:nvPr/>
        </p:nvSpPr>
        <p:spPr>
          <a:xfrm>
            <a:off x="7581900" y="1141268"/>
            <a:ext cx="914400" cy="779317"/>
          </a:xfrm>
          <a:prstGeom prst="down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3" name="Rounded Rectangle 12"/>
          <p:cNvSpPr/>
          <p:nvPr/>
        </p:nvSpPr>
        <p:spPr>
          <a:xfrm>
            <a:off x="3733800" y="2057400"/>
            <a:ext cx="1600200" cy="4648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vi-VN" b="1" dirty="0" smtClean="0"/>
              <a:t>Cùng với hệ thống các quan hệ quyền lực,tổ chức xã hội là một tập hợp các vị thế và vai trò. Mỗi một thành viên của tổ chức xã hội có vị thế xác định trong nhóm.</a:t>
            </a:r>
            <a:endParaRPr lang="en-US" b="1" dirty="0"/>
          </a:p>
        </p:txBody>
      </p:sp>
      <p:sp>
        <p:nvSpPr>
          <p:cNvPr id="14" name="Rounded Rectangle 13"/>
          <p:cNvSpPr/>
          <p:nvPr/>
        </p:nvSpPr>
        <p:spPr>
          <a:xfrm>
            <a:off x="5486400" y="2057400"/>
            <a:ext cx="1600200" cy="4648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vi-VN" b="1" dirty="0" smtClean="0"/>
              <a:t>Vai trò của các thành viên tổ chức xã hội được thực hiện theo sự mong đợi của tổ chức</a:t>
            </a:r>
            <a:r>
              <a:rPr lang="en-US" b="1" dirty="0" smtClean="0"/>
              <a:t>.</a:t>
            </a:r>
            <a:endParaRPr lang="en-US" b="1" dirty="0"/>
          </a:p>
        </p:txBody>
      </p:sp>
      <p:sp>
        <p:nvSpPr>
          <p:cNvPr id="15" name="Rounded Rectangle 14"/>
          <p:cNvSpPr/>
          <p:nvPr/>
        </p:nvSpPr>
        <p:spPr>
          <a:xfrm>
            <a:off x="7239000" y="2057400"/>
            <a:ext cx="1600200" cy="4648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vi-VN" b="1" dirty="0" smtClean="0"/>
              <a:t>Phần lớn các mục đích và các mối quan hệ của tổ chức được chính thức và công khai.</a:t>
            </a:r>
            <a:endParaRPr lang="en-US" b="1" dirty="0"/>
          </a:p>
        </p:txBody>
      </p:sp>
    </p:spTree>
    <p:extLst>
      <p:ext uri="{BB962C8B-B14F-4D97-AF65-F5344CB8AC3E}">
        <p14:creationId xmlns:p14="http://schemas.microsoft.com/office/powerpoint/2010/main" val="2966537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500"/>
                                        <p:tgtEl>
                                          <p:spTgt spid="7"/>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strips(downLeft)">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Horizontal)">
                                      <p:cBhvr>
                                        <p:cTn id="23" dur="500"/>
                                        <p:tgtEl>
                                          <p:spTgt spid="8"/>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strips(down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Horizontal)">
                                      <p:cBhvr>
                                        <p:cTn id="31" dur="500"/>
                                        <p:tgtEl>
                                          <p:spTgt spid="9"/>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strips(downLeft)">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6"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Horizontal)">
                                      <p:cBhvr>
                                        <p:cTn id="39" dur="500"/>
                                        <p:tgtEl>
                                          <p:spTgt spid="12"/>
                                        </p:tgtEl>
                                      </p:cBhvr>
                                    </p:animEffect>
                                  </p:childTnLst>
                                </p:cTn>
                              </p:par>
                              <p:par>
                                <p:cTn id="40" presetID="18" presetClass="entr" presetSubtype="12"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strips(downLeft)">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
            </a:r>
            <a:br>
              <a:rPr lang="en-US" dirty="0" smtClean="0">
                <a:solidFill>
                  <a:schemeClr val="tx1"/>
                </a:solidFill>
              </a:rPr>
            </a:br>
            <a:r>
              <a:rPr lang="en-US" sz="2800" dirty="0" err="1" smtClean="0">
                <a:solidFill>
                  <a:schemeClr val="tx1"/>
                </a:solidFill>
              </a:rPr>
              <a:t>Trong</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 </a:t>
            </a:r>
            <a:r>
              <a:rPr lang="en-US" sz="2800" dirty="0" err="1" smtClean="0">
                <a:solidFill>
                  <a:schemeClr val="tx1"/>
                </a:solidFill>
              </a:rPr>
              <a:t>các</a:t>
            </a:r>
            <a:r>
              <a:rPr lang="en-US" sz="2800" dirty="0" smtClean="0">
                <a:solidFill>
                  <a:schemeClr val="tx1"/>
                </a:solidFill>
              </a:rPr>
              <a:t> </a:t>
            </a:r>
            <a:r>
              <a:rPr lang="en-US" sz="2800" dirty="0" err="1" smtClean="0">
                <a:solidFill>
                  <a:schemeClr val="tx1"/>
                </a:solidFill>
              </a:rPr>
              <a:t>tác</a:t>
            </a:r>
            <a:r>
              <a:rPr lang="en-US" sz="2800" dirty="0" smtClean="0">
                <a:solidFill>
                  <a:schemeClr val="tx1"/>
                </a:solidFill>
              </a:rPr>
              <a:t> </a:t>
            </a:r>
            <a:r>
              <a:rPr lang="en-US" sz="2800" dirty="0" err="1" smtClean="0">
                <a:solidFill>
                  <a:schemeClr val="tx1"/>
                </a:solidFill>
              </a:rPr>
              <a:t>giả</a:t>
            </a:r>
            <a:r>
              <a:rPr lang="en-US" sz="2800" dirty="0" smtClean="0">
                <a:solidFill>
                  <a:schemeClr val="tx1"/>
                </a:solidFill>
              </a:rPr>
              <a:t> </a:t>
            </a:r>
            <a:r>
              <a:rPr lang="en-US" sz="2800" dirty="0" err="1" smtClean="0">
                <a:solidFill>
                  <a:schemeClr val="tx1"/>
                </a:solidFill>
              </a:rPr>
              <a:t>khác</a:t>
            </a:r>
            <a:r>
              <a:rPr lang="en-US" sz="2800" dirty="0" smtClean="0">
                <a:solidFill>
                  <a:schemeClr val="tx1"/>
                </a:solidFill>
              </a:rPr>
              <a:t> </a:t>
            </a:r>
            <a:r>
              <a:rPr lang="en-US" sz="2800" dirty="0" err="1" smtClean="0">
                <a:solidFill>
                  <a:schemeClr val="tx1"/>
                </a:solidFill>
              </a:rPr>
              <a:t>nhau</a:t>
            </a:r>
            <a:r>
              <a:rPr lang="en-US" sz="2800" dirty="0" smtClean="0">
                <a:solidFill>
                  <a:schemeClr val="tx1"/>
                </a:solidFill>
              </a:rPr>
              <a:t> </a:t>
            </a:r>
            <a:r>
              <a:rPr lang="en-US" sz="2800" dirty="0" err="1" smtClean="0">
                <a:solidFill>
                  <a:schemeClr val="tx1"/>
                </a:solidFill>
              </a:rPr>
              <a:t>đưa</a:t>
            </a:r>
            <a:r>
              <a:rPr lang="en-US" sz="2800" dirty="0" smtClean="0">
                <a:solidFill>
                  <a:schemeClr val="tx1"/>
                </a:solidFill>
              </a:rPr>
              <a:t> </a:t>
            </a:r>
            <a:r>
              <a:rPr lang="en-US" sz="2800" dirty="0" err="1" smtClean="0">
                <a:solidFill>
                  <a:schemeClr val="tx1"/>
                </a:solidFill>
              </a:rPr>
              <a:t>ra</a:t>
            </a:r>
            <a:r>
              <a:rPr lang="en-US" sz="2800" dirty="0" smtClean="0">
                <a:solidFill>
                  <a:schemeClr val="tx1"/>
                </a:solidFill>
              </a:rPr>
              <a:t> </a:t>
            </a:r>
            <a:r>
              <a:rPr lang="en-US" sz="2800" dirty="0" err="1" smtClean="0">
                <a:solidFill>
                  <a:schemeClr val="tx1"/>
                </a:solidFill>
              </a:rPr>
              <a:t>các</a:t>
            </a:r>
            <a:r>
              <a:rPr lang="en-US" sz="2800" dirty="0" smtClean="0">
                <a:solidFill>
                  <a:schemeClr val="tx1"/>
                </a:solidFill>
              </a:rPr>
              <a:t> </a:t>
            </a:r>
            <a:r>
              <a:rPr lang="en-US" sz="2800" dirty="0" err="1" smtClean="0">
                <a:solidFill>
                  <a:schemeClr val="tx1"/>
                </a:solidFill>
              </a:rPr>
              <a:t>nhìn</a:t>
            </a:r>
            <a:r>
              <a:rPr lang="en-US" sz="2800" dirty="0" smtClean="0">
                <a:solidFill>
                  <a:schemeClr val="tx1"/>
                </a:solidFill>
              </a:rPr>
              <a:t> </a:t>
            </a:r>
            <a:r>
              <a:rPr lang="en-US" sz="2800" dirty="0" err="1" smtClean="0">
                <a:solidFill>
                  <a:schemeClr val="tx1"/>
                </a:solidFill>
              </a:rPr>
              <a:t>và</a:t>
            </a:r>
            <a:r>
              <a:rPr lang="en-US" sz="2800" dirty="0" smtClean="0">
                <a:solidFill>
                  <a:schemeClr val="tx1"/>
                </a:solidFill>
              </a:rPr>
              <a:t> </a:t>
            </a:r>
            <a:r>
              <a:rPr lang="en-US" sz="2800" dirty="0" err="1" smtClean="0">
                <a:solidFill>
                  <a:schemeClr val="tx1"/>
                </a:solidFill>
              </a:rPr>
              <a:t>giải</a:t>
            </a:r>
            <a:r>
              <a:rPr lang="en-US" sz="2800" dirty="0" smtClean="0">
                <a:solidFill>
                  <a:schemeClr val="tx1"/>
                </a:solidFill>
              </a:rPr>
              <a:t> </a:t>
            </a:r>
            <a:r>
              <a:rPr lang="en-US" sz="2800" dirty="0" err="1" smtClean="0">
                <a:solidFill>
                  <a:schemeClr val="tx1"/>
                </a:solidFill>
              </a:rPr>
              <a:t>thích</a:t>
            </a:r>
            <a:r>
              <a:rPr lang="en-US" sz="2800" dirty="0" smtClean="0">
                <a:solidFill>
                  <a:schemeClr val="tx1"/>
                </a:solidFill>
              </a:rPr>
              <a:t> </a:t>
            </a:r>
            <a:r>
              <a:rPr lang="en-US" sz="2800" dirty="0" err="1" smtClean="0">
                <a:solidFill>
                  <a:schemeClr val="tx1"/>
                </a:solidFill>
              </a:rPr>
              <a:t>khác</a:t>
            </a:r>
            <a:r>
              <a:rPr lang="en-US" sz="2800" dirty="0" smtClean="0">
                <a:solidFill>
                  <a:schemeClr val="tx1"/>
                </a:solidFill>
              </a:rPr>
              <a:t> </a:t>
            </a:r>
            <a:r>
              <a:rPr lang="en-US" sz="2800" dirty="0" err="1" smtClean="0">
                <a:solidFill>
                  <a:schemeClr val="tx1"/>
                </a:solidFill>
              </a:rPr>
              <a:t>nhau</a:t>
            </a:r>
            <a:r>
              <a:rPr lang="en-US" sz="2800" dirty="0" smtClean="0">
                <a:solidFill>
                  <a:schemeClr val="tx1"/>
                </a:solidFill>
              </a:rPr>
              <a:t> </a:t>
            </a:r>
            <a:r>
              <a:rPr lang="en-US" sz="2800" dirty="0" err="1" smtClean="0">
                <a:solidFill>
                  <a:schemeClr val="tx1"/>
                </a:solidFill>
              </a:rPr>
              <a:t>về</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a:t>
            </a:r>
            <a:br>
              <a:rPr lang="en-US" sz="2800" dirty="0" smtClean="0">
                <a:solidFill>
                  <a:schemeClr val="tx1"/>
                </a:solidFill>
              </a:rPr>
            </a:br>
            <a:r>
              <a:rPr lang="en-US" sz="2800" dirty="0" smtClean="0">
                <a:solidFill>
                  <a:schemeClr val="tx1"/>
                </a:solidFill>
              </a:rPr>
              <a:t>- Theo </a:t>
            </a:r>
            <a:r>
              <a:rPr lang="en-US" sz="2800" dirty="0" err="1" smtClean="0">
                <a:solidFill>
                  <a:schemeClr val="tx1"/>
                </a:solidFill>
              </a:rPr>
              <a:t>Từ</a:t>
            </a:r>
            <a:r>
              <a:rPr lang="en-US" sz="2800" dirty="0" smtClean="0">
                <a:solidFill>
                  <a:schemeClr val="tx1"/>
                </a:solidFill>
              </a:rPr>
              <a:t> </a:t>
            </a:r>
            <a:r>
              <a:rPr lang="en-US" sz="2800" dirty="0" err="1" smtClean="0">
                <a:solidFill>
                  <a:schemeClr val="tx1"/>
                </a:solidFill>
              </a:rPr>
              <a:t>điển</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 </a:t>
            </a:r>
            <a:r>
              <a:rPr lang="en-US" sz="2800" dirty="0" err="1" smtClean="0">
                <a:solidFill>
                  <a:schemeClr val="tx1"/>
                </a:solidFill>
              </a:rPr>
              <a:t>học</a:t>
            </a:r>
            <a:r>
              <a:rPr lang="en-US" sz="2800" dirty="0" smtClean="0">
                <a:solidFill>
                  <a:schemeClr val="tx1"/>
                </a:solidFill>
              </a:rPr>
              <a:t> </a:t>
            </a:r>
            <a:r>
              <a:rPr lang="en-US" sz="2800" dirty="0" err="1" smtClean="0">
                <a:solidFill>
                  <a:schemeClr val="tx1"/>
                </a:solidFill>
              </a:rPr>
              <a:t>phương</a:t>
            </a:r>
            <a:r>
              <a:rPr lang="en-US" sz="2800" dirty="0" smtClean="0">
                <a:solidFill>
                  <a:schemeClr val="tx1"/>
                </a:solidFill>
              </a:rPr>
              <a:t> </a:t>
            </a:r>
            <a:r>
              <a:rPr lang="en-US" sz="2800" dirty="0" err="1" smtClean="0">
                <a:solidFill>
                  <a:schemeClr val="tx1"/>
                </a:solidFill>
              </a:rPr>
              <a:t>Tây</a:t>
            </a:r>
            <a:r>
              <a:rPr lang="en-US" sz="2800" dirty="0" smtClean="0">
                <a:solidFill>
                  <a:schemeClr val="tx1"/>
                </a:solidFill>
              </a:rPr>
              <a:t> </a:t>
            </a:r>
            <a:r>
              <a:rPr lang="en-US" sz="2800" dirty="0" err="1" smtClean="0">
                <a:solidFill>
                  <a:schemeClr val="tx1"/>
                </a:solidFill>
              </a:rPr>
              <a:t>hiện</a:t>
            </a:r>
            <a:r>
              <a:rPr lang="en-US" sz="2800" dirty="0" smtClean="0">
                <a:solidFill>
                  <a:schemeClr val="tx1"/>
                </a:solidFill>
              </a:rPr>
              <a:t> </a:t>
            </a:r>
            <a:r>
              <a:rPr lang="en-US" sz="2800" dirty="0" err="1" smtClean="0">
                <a:solidFill>
                  <a:schemeClr val="tx1"/>
                </a:solidFill>
              </a:rPr>
              <a:t>đại</a:t>
            </a:r>
            <a:r>
              <a:rPr lang="en-US" sz="2800" dirty="0" smtClean="0">
                <a:solidFill>
                  <a:schemeClr val="tx1"/>
                </a:solidFill>
              </a:rPr>
              <a:t> do </a:t>
            </a:r>
            <a:r>
              <a:rPr lang="en-US" sz="2800" dirty="0" err="1" smtClean="0">
                <a:solidFill>
                  <a:schemeClr val="tx1"/>
                </a:solidFill>
              </a:rPr>
              <a:t>I.U.Davudov</a:t>
            </a:r>
            <a:r>
              <a:rPr lang="en-US" sz="2800" dirty="0" smtClean="0">
                <a:solidFill>
                  <a:schemeClr val="tx1"/>
                </a:solidFill>
              </a:rPr>
              <a:t> </a:t>
            </a:r>
            <a:r>
              <a:rPr lang="en-US" sz="2800" dirty="0" err="1" smtClean="0">
                <a:solidFill>
                  <a:schemeClr val="tx1"/>
                </a:solidFill>
              </a:rPr>
              <a:t>chủ</a:t>
            </a:r>
            <a:r>
              <a:rPr lang="en-US" sz="2800" dirty="0" smtClean="0">
                <a:solidFill>
                  <a:schemeClr val="tx1"/>
                </a:solidFill>
              </a:rPr>
              <a:t> </a:t>
            </a:r>
            <a:r>
              <a:rPr lang="en-US" sz="2800" dirty="0" err="1" smtClean="0">
                <a:solidFill>
                  <a:schemeClr val="tx1"/>
                </a:solidFill>
              </a:rPr>
              <a:t>biên</a:t>
            </a:r>
            <a:r>
              <a:rPr lang="en-US" sz="2800" dirty="0" smtClean="0">
                <a:solidFill>
                  <a:schemeClr val="tx1"/>
                </a:solidFill>
              </a:rPr>
              <a:t> </a:t>
            </a:r>
            <a:r>
              <a:rPr lang="en-US" sz="2800" dirty="0" err="1" smtClean="0">
                <a:solidFill>
                  <a:schemeClr val="tx1"/>
                </a:solidFill>
              </a:rPr>
              <a:t>thì</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 </a:t>
            </a:r>
            <a:r>
              <a:rPr lang="en-US" sz="2800" dirty="0" err="1" smtClean="0">
                <a:solidFill>
                  <a:schemeClr val="tx1"/>
                </a:solidFill>
              </a:rPr>
              <a:t>là</a:t>
            </a:r>
            <a:r>
              <a:rPr lang="en-US" sz="2800" dirty="0" smtClean="0">
                <a:solidFill>
                  <a:schemeClr val="tx1"/>
                </a:solidFill>
              </a:rPr>
              <a:t>: </a:t>
            </a:r>
            <a:r>
              <a:rPr lang="en-US" sz="2800" dirty="0" err="1" smtClean="0">
                <a:solidFill>
                  <a:schemeClr val="tx1"/>
                </a:solidFill>
              </a:rPr>
              <a:t>Một</a:t>
            </a:r>
            <a:r>
              <a:rPr lang="en-US" sz="2800" dirty="0" smtClean="0">
                <a:solidFill>
                  <a:schemeClr val="tx1"/>
                </a:solidFill>
              </a:rPr>
              <a:t> </a:t>
            </a:r>
            <a:r>
              <a:rPr lang="en-US" sz="2800" dirty="0" err="1" smtClean="0">
                <a:solidFill>
                  <a:schemeClr val="tx1"/>
                </a:solidFill>
              </a:rPr>
              <a:t>tập</a:t>
            </a:r>
            <a:r>
              <a:rPr lang="en-US" sz="2800" dirty="0" smtClean="0">
                <a:solidFill>
                  <a:schemeClr val="tx1"/>
                </a:solidFill>
              </a:rPr>
              <a:t> </a:t>
            </a:r>
            <a:r>
              <a:rPr lang="en-US" sz="2800" dirty="0" err="1" smtClean="0">
                <a:solidFill>
                  <a:schemeClr val="tx1"/>
                </a:solidFill>
              </a:rPr>
              <a:t>hợp</a:t>
            </a:r>
            <a:r>
              <a:rPr lang="en-US" sz="2800" dirty="0" smtClean="0">
                <a:solidFill>
                  <a:schemeClr val="tx1"/>
                </a:solidFill>
              </a:rPr>
              <a:t> </a:t>
            </a:r>
            <a:r>
              <a:rPr lang="en-US" sz="2800" dirty="0" err="1" smtClean="0">
                <a:solidFill>
                  <a:schemeClr val="tx1"/>
                </a:solidFill>
              </a:rPr>
              <a:t>những</a:t>
            </a:r>
            <a:r>
              <a:rPr lang="en-US" sz="2800" dirty="0" smtClean="0">
                <a:solidFill>
                  <a:schemeClr val="tx1"/>
                </a:solidFill>
              </a:rPr>
              <a:t> </a:t>
            </a:r>
            <a:r>
              <a:rPr lang="en-US" sz="2800" dirty="0" err="1" smtClean="0">
                <a:solidFill>
                  <a:schemeClr val="tx1"/>
                </a:solidFill>
              </a:rPr>
              <a:t>cá</a:t>
            </a:r>
            <a:r>
              <a:rPr lang="en-US" sz="2800" dirty="0" smtClean="0">
                <a:solidFill>
                  <a:schemeClr val="tx1"/>
                </a:solidFill>
              </a:rPr>
              <a:t> </a:t>
            </a:r>
            <a:r>
              <a:rPr lang="en-US" sz="2800" dirty="0" err="1" smtClean="0">
                <a:solidFill>
                  <a:schemeClr val="tx1"/>
                </a:solidFill>
              </a:rPr>
              <a:t>nhân</a:t>
            </a:r>
            <a:r>
              <a:rPr lang="en-US" sz="2800" dirty="0" smtClean="0">
                <a:solidFill>
                  <a:schemeClr val="tx1"/>
                </a:solidFill>
              </a:rPr>
              <a:t> </a:t>
            </a:r>
            <a:r>
              <a:rPr lang="en-US" sz="2800" dirty="0" err="1" smtClean="0">
                <a:solidFill>
                  <a:schemeClr val="tx1"/>
                </a:solidFill>
              </a:rPr>
              <a:t>được</a:t>
            </a:r>
            <a:r>
              <a:rPr lang="en-US" sz="2800" dirty="0" smtClean="0">
                <a:solidFill>
                  <a:schemeClr val="tx1"/>
                </a:solidFill>
              </a:rPr>
              <a:t> </a:t>
            </a:r>
            <a:r>
              <a:rPr lang="en-US" sz="2800" dirty="0" err="1" smtClean="0">
                <a:solidFill>
                  <a:schemeClr val="tx1"/>
                </a:solidFill>
              </a:rPr>
              <a:t>gắn</a:t>
            </a:r>
            <a:r>
              <a:rPr lang="en-US" sz="2800" dirty="0" smtClean="0">
                <a:solidFill>
                  <a:schemeClr val="tx1"/>
                </a:solidFill>
              </a:rPr>
              <a:t> </a:t>
            </a:r>
            <a:r>
              <a:rPr lang="en-US" sz="2800" dirty="0" err="1" smtClean="0">
                <a:solidFill>
                  <a:schemeClr val="tx1"/>
                </a:solidFill>
              </a:rPr>
              <a:t>kết</a:t>
            </a:r>
            <a:r>
              <a:rPr lang="en-US" sz="2800" dirty="0" smtClean="0">
                <a:solidFill>
                  <a:schemeClr val="tx1"/>
                </a:solidFill>
              </a:rPr>
              <a:t> </a:t>
            </a:r>
            <a:r>
              <a:rPr lang="en-US" sz="2800" dirty="0" err="1" smtClean="0">
                <a:solidFill>
                  <a:schemeClr val="tx1"/>
                </a:solidFill>
              </a:rPr>
              <a:t>với</a:t>
            </a:r>
            <a:r>
              <a:rPr lang="en-US" sz="2800" dirty="0" smtClean="0">
                <a:solidFill>
                  <a:schemeClr val="tx1"/>
                </a:solidFill>
              </a:rPr>
              <a:t> </a:t>
            </a:r>
            <a:r>
              <a:rPr lang="en-US" sz="2800" dirty="0" err="1" smtClean="0">
                <a:solidFill>
                  <a:schemeClr val="tx1"/>
                </a:solidFill>
              </a:rPr>
              <a:t>nhau</a:t>
            </a:r>
            <a:r>
              <a:rPr lang="en-US" sz="2800" dirty="0" smtClean="0">
                <a:solidFill>
                  <a:schemeClr val="tx1"/>
                </a:solidFill>
              </a:rPr>
              <a:t> </a:t>
            </a:r>
            <a:r>
              <a:rPr lang="en-US" sz="2800" dirty="0" err="1" smtClean="0">
                <a:solidFill>
                  <a:schemeClr val="tx1"/>
                </a:solidFill>
              </a:rPr>
              <a:t>bởi</a:t>
            </a:r>
            <a:r>
              <a:rPr lang="en-US" sz="2800" dirty="0" smtClean="0">
                <a:solidFill>
                  <a:schemeClr val="tx1"/>
                </a:solidFill>
              </a:rPr>
              <a:t> </a:t>
            </a:r>
            <a:r>
              <a:rPr lang="en-US" sz="2800" dirty="0" err="1" smtClean="0">
                <a:solidFill>
                  <a:schemeClr val="tx1"/>
                </a:solidFill>
              </a:rPr>
              <a:t>những</a:t>
            </a:r>
            <a:r>
              <a:rPr lang="en-US" sz="2800" dirty="0" smtClean="0">
                <a:solidFill>
                  <a:schemeClr val="tx1"/>
                </a:solidFill>
              </a:rPr>
              <a:t> </a:t>
            </a:r>
            <a:r>
              <a:rPr lang="en-US" sz="2800" dirty="0" err="1" smtClean="0">
                <a:solidFill>
                  <a:schemeClr val="tx1"/>
                </a:solidFill>
              </a:rPr>
              <a:t>mục</a:t>
            </a:r>
            <a:r>
              <a:rPr lang="en-US" sz="2800" dirty="0" smtClean="0">
                <a:solidFill>
                  <a:schemeClr val="tx1"/>
                </a:solidFill>
              </a:rPr>
              <a:t> </a:t>
            </a:r>
            <a:r>
              <a:rPr lang="en-US" sz="2800" dirty="0" err="1" smtClean="0">
                <a:solidFill>
                  <a:schemeClr val="tx1"/>
                </a:solidFill>
              </a:rPr>
              <a:t>đích</a:t>
            </a:r>
            <a:r>
              <a:rPr lang="en-US" sz="2800" dirty="0" smtClean="0">
                <a:solidFill>
                  <a:schemeClr val="tx1"/>
                </a:solidFill>
              </a:rPr>
              <a:t> </a:t>
            </a:r>
            <a:r>
              <a:rPr lang="en-US" sz="2800" dirty="0" err="1" smtClean="0">
                <a:solidFill>
                  <a:schemeClr val="tx1"/>
                </a:solidFill>
              </a:rPr>
              <a:t>nhất</a:t>
            </a:r>
            <a:r>
              <a:rPr lang="en-US" sz="2800" dirty="0" smtClean="0">
                <a:solidFill>
                  <a:schemeClr val="tx1"/>
                </a:solidFill>
              </a:rPr>
              <a:t> </a:t>
            </a:r>
            <a:r>
              <a:rPr lang="en-US" sz="2800" dirty="0" err="1" smtClean="0">
                <a:solidFill>
                  <a:schemeClr val="tx1"/>
                </a:solidFill>
              </a:rPr>
              <a:t>định</a:t>
            </a:r>
            <a:r>
              <a:rPr lang="en-US" sz="2800" dirty="0" smtClean="0">
                <a:solidFill>
                  <a:schemeClr val="tx1"/>
                </a:solidFill>
              </a:rPr>
              <a:t>.</a:t>
            </a:r>
            <a:br>
              <a:rPr lang="en-US" sz="2800" dirty="0" smtClean="0">
                <a:solidFill>
                  <a:schemeClr val="tx1"/>
                </a:solidFill>
              </a:rPr>
            </a:br>
            <a:r>
              <a:rPr lang="en-US" sz="2800" dirty="0" smtClean="0">
                <a:solidFill>
                  <a:schemeClr val="tx1"/>
                </a:solidFill>
              </a:rPr>
              <a:t>+ </a:t>
            </a:r>
            <a:r>
              <a:rPr lang="en-US" sz="2800" dirty="0" err="1" smtClean="0">
                <a:solidFill>
                  <a:schemeClr val="tx1"/>
                </a:solidFill>
              </a:rPr>
              <a:t>Những</a:t>
            </a:r>
            <a:r>
              <a:rPr lang="en-US" sz="2800" dirty="0" smtClean="0">
                <a:solidFill>
                  <a:schemeClr val="tx1"/>
                </a:solidFill>
              </a:rPr>
              <a:t> </a:t>
            </a:r>
            <a:r>
              <a:rPr lang="en-US" sz="2800" dirty="0" err="1" smtClean="0">
                <a:solidFill>
                  <a:schemeClr val="tx1"/>
                </a:solidFill>
              </a:rPr>
              <a:t>cá</a:t>
            </a:r>
            <a:r>
              <a:rPr lang="en-US" sz="2800" dirty="0" smtClean="0">
                <a:solidFill>
                  <a:schemeClr val="tx1"/>
                </a:solidFill>
              </a:rPr>
              <a:t> </a:t>
            </a:r>
            <a:r>
              <a:rPr lang="en-US" sz="2800" dirty="0" err="1" smtClean="0">
                <a:solidFill>
                  <a:schemeClr val="tx1"/>
                </a:solidFill>
              </a:rPr>
              <a:t>nhân</a:t>
            </a:r>
            <a:r>
              <a:rPr lang="en-US" sz="2800" dirty="0" smtClean="0">
                <a:solidFill>
                  <a:schemeClr val="tx1"/>
                </a:solidFill>
              </a:rPr>
              <a:t> </a:t>
            </a:r>
            <a:r>
              <a:rPr lang="en-US" sz="2800" dirty="0" err="1" smtClean="0">
                <a:solidFill>
                  <a:schemeClr val="tx1"/>
                </a:solidFill>
              </a:rPr>
              <a:t>có</a:t>
            </a:r>
            <a:r>
              <a:rPr lang="en-US" sz="2800" dirty="0" smtClean="0">
                <a:solidFill>
                  <a:schemeClr val="tx1"/>
                </a:solidFill>
              </a:rPr>
              <a:t> </a:t>
            </a:r>
            <a:r>
              <a:rPr lang="en-US" sz="2800" dirty="0" err="1" smtClean="0">
                <a:solidFill>
                  <a:schemeClr val="tx1"/>
                </a:solidFill>
              </a:rPr>
              <a:t>hoạt</a:t>
            </a:r>
            <a:r>
              <a:rPr lang="en-US" sz="2800" dirty="0" smtClean="0">
                <a:solidFill>
                  <a:schemeClr val="tx1"/>
                </a:solidFill>
              </a:rPr>
              <a:t> </a:t>
            </a:r>
            <a:r>
              <a:rPr lang="en-US" sz="2800" dirty="0" err="1" smtClean="0">
                <a:solidFill>
                  <a:schemeClr val="tx1"/>
                </a:solidFill>
              </a:rPr>
              <a:t>động</a:t>
            </a:r>
            <a:r>
              <a:rPr lang="en-US" sz="2800" dirty="0" smtClean="0">
                <a:solidFill>
                  <a:schemeClr val="tx1"/>
                </a:solidFill>
              </a:rPr>
              <a:t> </a:t>
            </a:r>
            <a:r>
              <a:rPr lang="en-US" sz="2800" dirty="0" err="1" smtClean="0">
                <a:solidFill>
                  <a:schemeClr val="tx1"/>
                </a:solidFill>
              </a:rPr>
              <a:t>chung</a:t>
            </a:r>
            <a:r>
              <a:rPr lang="en-US" sz="2800" dirty="0" smtClean="0">
                <a:solidFill>
                  <a:schemeClr val="tx1"/>
                </a:solidFill>
              </a:rPr>
              <a:t> </a:t>
            </a:r>
            <a:r>
              <a:rPr lang="en-US" sz="2800" dirty="0" err="1" smtClean="0">
                <a:solidFill>
                  <a:schemeClr val="tx1"/>
                </a:solidFill>
              </a:rPr>
              <a:t>với</a:t>
            </a:r>
            <a:r>
              <a:rPr lang="en-US" sz="2800" dirty="0" smtClean="0">
                <a:solidFill>
                  <a:schemeClr val="tx1"/>
                </a:solidFill>
              </a:rPr>
              <a:t> </a:t>
            </a:r>
            <a:r>
              <a:rPr lang="en-US" sz="2800" dirty="0" err="1" smtClean="0">
                <a:solidFill>
                  <a:schemeClr val="tx1"/>
                </a:solidFill>
              </a:rPr>
              <a:t>nhau</a:t>
            </a:r>
            <a:r>
              <a:rPr lang="en-US" sz="2800" dirty="0" smtClean="0">
                <a:solidFill>
                  <a:schemeClr val="tx1"/>
                </a:solidFill>
              </a:rPr>
              <a:t> </a:t>
            </a:r>
            <a:r>
              <a:rPr lang="en-US" sz="2800" dirty="0" err="1" smtClean="0">
                <a:solidFill>
                  <a:schemeClr val="tx1"/>
                </a:solidFill>
              </a:rPr>
              <a:t>nhằm</a:t>
            </a:r>
            <a:r>
              <a:rPr lang="en-US" sz="2800" dirty="0" smtClean="0">
                <a:solidFill>
                  <a:schemeClr val="tx1"/>
                </a:solidFill>
              </a:rPr>
              <a:t> </a:t>
            </a:r>
            <a:r>
              <a:rPr lang="en-US" sz="2800" dirty="0" err="1" smtClean="0">
                <a:solidFill>
                  <a:schemeClr val="tx1"/>
                </a:solidFill>
              </a:rPr>
              <a:t>đạt</a:t>
            </a:r>
            <a:r>
              <a:rPr lang="en-US" sz="2800" dirty="0" smtClean="0">
                <a:solidFill>
                  <a:schemeClr val="tx1"/>
                </a:solidFill>
              </a:rPr>
              <a:t> </a:t>
            </a:r>
            <a:r>
              <a:rPr lang="en-US" sz="2800" dirty="0" err="1" smtClean="0">
                <a:solidFill>
                  <a:schemeClr val="tx1"/>
                </a:solidFill>
              </a:rPr>
              <a:t>được</a:t>
            </a:r>
            <a:r>
              <a:rPr lang="en-US" sz="2800" dirty="0" smtClean="0">
                <a:solidFill>
                  <a:schemeClr val="tx1"/>
                </a:solidFill>
              </a:rPr>
              <a:t> </a:t>
            </a:r>
            <a:r>
              <a:rPr lang="en-US" sz="2800" dirty="0" err="1" smtClean="0">
                <a:solidFill>
                  <a:schemeClr val="tx1"/>
                </a:solidFill>
              </a:rPr>
              <a:t>những</a:t>
            </a:r>
            <a:r>
              <a:rPr lang="en-US" sz="2800" dirty="0" smtClean="0">
                <a:solidFill>
                  <a:schemeClr val="tx1"/>
                </a:solidFill>
              </a:rPr>
              <a:t> </a:t>
            </a:r>
            <a:r>
              <a:rPr lang="en-US" sz="2800" dirty="0" err="1" smtClean="0">
                <a:solidFill>
                  <a:schemeClr val="tx1"/>
                </a:solidFill>
              </a:rPr>
              <a:t>mục</a:t>
            </a:r>
            <a:r>
              <a:rPr lang="en-US" sz="2800" dirty="0" smtClean="0">
                <a:solidFill>
                  <a:schemeClr val="tx1"/>
                </a:solidFill>
              </a:rPr>
              <a:t> </a:t>
            </a:r>
            <a:r>
              <a:rPr lang="en-US" sz="2800" dirty="0" err="1" smtClean="0">
                <a:solidFill>
                  <a:schemeClr val="tx1"/>
                </a:solidFill>
              </a:rPr>
              <a:t>đích</a:t>
            </a:r>
            <a:r>
              <a:rPr lang="en-US" sz="2800" dirty="0" smtClean="0">
                <a:solidFill>
                  <a:schemeClr val="tx1"/>
                </a:solidFill>
              </a:rPr>
              <a:t> </a:t>
            </a:r>
            <a:r>
              <a:rPr lang="en-US" sz="2800" dirty="0" err="1" smtClean="0">
                <a:solidFill>
                  <a:schemeClr val="tx1"/>
                </a:solidFill>
              </a:rPr>
              <a:t>của</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trong</a:t>
            </a:r>
            <a:r>
              <a:rPr lang="en-US" sz="2800" dirty="0" smtClean="0">
                <a:solidFill>
                  <a:schemeClr val="tx1"/>
                </a:solidFill>
              </a:rPr>
              <a:t> </a:t>
            </a:r>
            <a:r>
              <a:rPr lang="en-US" sz="2800" dirty="0" err="1" smtClean="0">
                <a:solidFill>
                  <a:schemeClr val="tx1"/>
                </a:solidFill>
              </a:rPr>
              <a:t>đó</a:t>
            </a:r>
            <a:r>
              <a:rPr lang="en-US" sz="2800" dirty="0" smtClean="0">
                <a:solidFill>
                  <a:schemeClr val="tx1"/>
                </a:solidFill>
              </a:rPr>
              <a:t> </a:t>
            </a:r>
            <a:r>
              <a:rPr lang="en-US" sz="2800" dirty="0" err="1" smtClean="0">
                <a:solidFill>
                  <a:schemeClr val="tx1"/>
                </a:solidFill>
              </a:rPr>
              <a:t>có</a:t>
            </a:r>
            <a:r>
              <a:rPr lang="en-US" sz="2800" dirty="0" smtClean="0">
                <a:solidFill>
                  <a:schemeClr val="tx1"/>
                </a:solidFill>
              </a:rPr>
              <a:t> </a:t>
            </a:r>
            <a:r>
              <a:rPr lang="en-US" sz="2800" dirty="0" err="1" smtClean="0">
                <a:solidFill>
                  <a:schemeClr val="tx1"/>
                </a:solidFill>
              </a:rPr>
              <a:t>mục</a:t>
            </a:r>
            <a:r>
              <a:rPr lang="en-US" sz="2800" dirty="0" smtClean="0">
                <a:solidFill>
                  <a:schemeClr val="tx1"/>
                </a:solidFill>
              </a:rPr>
              <a:t> </a:t>
            </a:r>
            <a:r>
              <a:rPr lang="en-US" sz="2800" dirty="0" err="1" smtClean="0">
                <a:solidFill>
                  <a:schemeClr val="tx1"/>
                </a:solidFill>
              </a:rPr>
              <a:t>đích</a:t>
            </a:r>
            <a:r>
              <a:rPr lang="en-US" sz="2800" dirty="0" smtClean="0">
                <a:solidFill>
                  <a:schemeClr val="tx1"/>
                </a:solidFill>
              </a:rPr>
              <a:t> </a:t>
            </a:r>
            <a:r>
              <a:rPr lang="en-US" sz="2800" dirty="0" err="1" smtClean="0">
                <a:solidFill>
                  <a:schemeClr val="tx1"/>
                </a:solidFill>
              </a:rPr>
              <a:t>cá</a:t>
            </a:r>
            <a:r>
              <a:rPr lang="en-US" sz="2800" dirty="0" smtClean="0">
                <a:solidFill>
                  <a:schemeClr val="tx1"/>
                </a:solidFill>
              </a:rPr>
              <a:t> </a:t>
            </a:r>
            <a:r>
              <a:rPr lang="en-US" sz="2800" dirty="0" err="1" smtClean="0">
                <a:solidFill>
                  <a:schemeClr val="tx1"/>
                </a:solidFill>
              </a:rPr>
              <a:t>nhân</a:t>
            </a:r>
            <a:r>
              <a:rPr lang="en-US" sz="2800" dirty="0" smtClean="0">
                <a:solidFill>
                  <a:schemeClr val="tx1"/>
                </a:solidFill>
              </a:rPr>
              <a:t> </a:t>
            </a:r>
            <a:r>
              <a:rPr lang="en-US" sz="2800" dirty="0" err="1" smtClean="0">
                <a:solidFill>
                  <a:schemeClr val="tx1"/>
                </a:solidFill>
              </a:rPr>
              <a:t>thành</a:t>
            </a:r>
            <a:r>
              <a:rPr lang="en-US" sz="2800" dirty="0" smtClean="0">
                <a:solidFill>
                  <a:schemeClr val="tx1"/>
                </a:solidFill>
              </a:rPr>
              <a:t> </a:t>
            </a:r>
            <a:r>
              <a:rPr lang="en-US" sz="2800" dirty="0" err="1" smtClean="0">
                <a:solidFill>
                  <a:schemeClr val="tx1"/>
                </a:solidFill>
              </a:rPr>
              <a:t>viên</a:t>
            </a:r>
            <a:r>
              <a:rPr lang="en-US" sz="2800" dirty="0" smtClean="0">
                <a:solidFill>
                  <a:schemeClr val="tx1"/>
                </a:solidFill>
              </a:rPr>
              <a:t> </a:t>
            </a:r>
            <a:r>
              <a:rPr lang="en-US" sz="2800" dirty="0" err="1" smtClean="0">
                <a:solidFill>
                  <a:schemeClr val="tx1"/>
                </a:solidFill>
              </a:rPr>
              <a:t>của</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endParaRPr lang="en-US" sz="2800" dirty="0">
              <a:solidFill>
                <a:schemeClr val="tx1"/>
              </a:solidFill>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4191000"/>
            <a:ext cx="35052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http://a9.vietbao.vn/images/vi975/phap-luat/75376230-canh_sat_co_dong_bat_toi_pham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4191000"/>
            <a:ext cx="409575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96595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u="sng" dirty="0" smtClean="0">
                <a:solidFill>
                  <a:schemeClr val="tx1"/>
                </a:solidFill>
              </a:rPr>
              <a:t>2.Phân </a:t>
            </a:r>
            <a:r>
              <a:rPr lang="en-US" u="sng" dirty="0" err="1" smtClean="0">
                <a:solidFill>
                  <a:schemeClr val="tx1"/>
                </a:solidFill>
              </a:rPr>
              <a:t>loại</a:t>
            </a:r>
            <a:endParaRPr lang="en-US" u="sng" dirty="0">
              <a:solidFill>
                <a:schemeClr val="tx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51012319"/>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49495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82000" cy="762000"/>
          </a:xfrm>
        </p:spPr>
        <p:style>
          <a:lnRef idx="0">
            <a:schemeClr val="accent4"/>
          </a:lnRef>
          <a:fillRef idx="3">
            <a:schemeClr val="accent4"/>
          </a:fillRef>
          <a:effectRef idx="3">
            <a:schemeClr val="accent4"/>
          </a:effectRef>
          <a:fontRef idx="minor">
            <a:schemeClr val="lt1"/>
          </a:fontRef>
        </p:style>
        <p:txBody>
          <a:bodyPr/>
          <a:lstStyle/>
          <a:p>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2.1.1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Nhóm</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tự</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nguyện</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t>
            </a:r>
            <a:endParaRPr lang="en-US" b="1" u="sng"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a:xfrm>
            <a:off x="428263" y="914401"/>
            <a:ext cx="3838937" cy="5240739"/>
          </a:xfrm>
        </p:spPr>
        <p:txBody>
          <a:bodyPr>
            <a:normAutofit/>
          </a:bodyPr>
          <a:lstStyle/>
          <a:p>
            <a:pPr>
              <a:buFont typeface="Wingdings" pitchFamily="2" charset="2"/>
              <a:buChar char="v"/>
            </a:pPr>
            <a:r>
              <a:rPr lang="en-US" sz="3800" b="1" dirty="0" smtClean="0">
                <a:solidFill>
                  <a:schemeClr val="accent6"/>
                </a:solidFill>
              </a:rPr>
              <a:t> </a:t>
            </a:r>
            <a:r>
              <a:rPr lang="en-US" sz="3800" b="1" u="sng" dirty="0" err="1" smtClean="0"/>
              <a:t>Đặc</a:t>
            </a:r>
            <a:r>
              <a:rPr lang="en-US" sz="3800" b="1" u="sng" dirty="0" smtClean="0"/>
              <a:t> </a:t>
            </a:r>
            <a:r>
              <a:rPr lang="en-US" sz="3800" b="1" u="sng" dirty="0" err="1" smtClean="0"/>
              <a:t>điểm</a:t>
            </a:r>
            <a:r>
              <a:rPr lang="en-US" sz="3800" b="1" u="sng" dirty="0" smtClean="0"/>
              <a:t>:</a:t>
            </a:r>
          </a:p>
          <a:p>
            <a:r>
              <a:rPr lang="en-US" sz="2400" b="1" dirty="0" err="1" smtClean="0"/>
              <a:t>Vì</a:t>
            </a:r>
            <a:r>
              <a:rPr lang="en-US" sz="2400" b="1" dirty="0" smtClean="0"/>
              <a:t> </a:t>
            </a:r>
            <a:r>
              <a:rPr lang="en-US" sz="2400" b="1" dirty="0" err="1" smtClean="0"/>
              <a:t>những</a:t>
            </a:r>
            <a:r>
              <a:rPr lang="en-US" sz="2400" b="1" dirty="0" smtClean="0"/>
              <a:t> </a:t>
            </a:r>
            <a:r>
              <a:rPr lang="en-US" sz="2400" b="1" dirty="0" err="1" smtClean="0"/>
              <a:t>lợi</a:t>
            </a:r>
            <a:r>
              <a:rPr lang="en-US" sz="2400" b="1" dirty="0" smtClean="0"/>
              <a:t> </a:t>
            </a:r>
            <a:r>
              <a:rPr lang="en-US" sz="2400" b="1" dirty="0" err="1" smtClean="0"/>
              <a:t>ích</a:t>
            </a:r>
            <a:r>
              <a:rPr lang="en-US" sz="2400" b="1" dirty="0" smtClean="0"/>
              <a:t> </a:t>
            </a:r>
            <a:r>
              <a:rPr lang="en-US" sz="2400" b="1" dirty="0" err="1" smtClean="0"/>
              <a:t>và</a:t>
            </a:r>
            <a:r>
              <a:rPr lang="en-US" sz="2400" b="1" dirty="0" smtClean="0"/>
              <a:t> </a:t>
            </a:r>
            <a:r>
              <a:rPr lang="en-US" sz="2400" b="1" dirty="0" err="1" smtClean="0"/>
              <a:t>nhu</a:t>
            </a:r>
            <a:r>
              <a:rPr lang="en-US" sz="2400" b="1" dirty="0" smtClean="0"/>
              <a:t> </a:t>
            </a:r>
            <a:r>
              <a:rPr lang="en-US" sz="2400" b="1" dirty="0" err="1" smtClean="0"/>
              <a:t>cầu</a:t>
            </a:r>
            <a:r>
              <a:rPr lang="en-US" sz="2400" b="1" dirty="0" smtClean="0"/>
              <a:t> </a:t>
            </a:r>
            <a:r>
              <a:rPr lang="en-US" sz="2400" b="1" dirty="0" err="1" smtClean="0"/>
              <a:t>của</a:t>
            </a:r>
            <a:r>
              <a:rPr lang="en-US" sz="2400" b="1" dirty="0" smtClean="0"/>
              <a:t> </a:t>
            </a:r>
            <a:r>
              <a:rPr lang="en-US" sz="2400" b="1" dirty="0" err="1" smtClean="0"/>
              <a:t>các</a:t>
            </a:r>
            <a:r>
              <a:rPr lang="en-US" sz="2400" b="1" dirty="0" smtClean="0"/>
              <a:t> </a:t>
            </a:r>
            <a:r>
              <a:rPr lang="en-US" sz="2400" b="1" dirty="0" err="1" smtClean="0"/>
              <a:t>thành</a:t>
            </a:r>
            <a:r>
              <a:rPr lang="en-US" sz="2400" b="1" dirty="0" smtClean="0"/>
              <a:t> </a:t>
            </a:r>
            <a:r>
              <a:rPr lang="en-US" sz="2400" b="1" dirty="0" err="1" smtClean="0"/>
              <a:t>viên</a:t>
            </a:r>
            <a:r>
              <a:rPr lang="en-US" sz="2400" b="1" dirty="0" smtClean="0"/>
              <a:t>.</a:t>
            </a:r>
          </a:p>
          <a:p>
            <a:r>
              <a:rPr lang="en-US" sz="2400" b="1" dirty="0" err="1" smtClean="0"/>
              <a:t>Việc</a:t>
            </a:r>
            <a:r>
              <a:rPr lang="en-US" sz="2400" b="1" dirty="0" smtClean="0"/>
              <a:t> </a:t>
            </a:r>
            <a:r>
              <a:rPr lang="en-US" sz="2400" b="1" dirty="0" err="1" smtClean="0"/>
              <a:t>tham</a:t>
            </a:r>
            <a:r>
              <a:rPr lang="en-US" sz="2400" b="1" dirty="0" smtClean="0"/>
              <a:t> </a:t>
            </a:r>
            <a:r>
              <a:rPr lang="en-US" sz="2400" b="1" dirty="0" err="1" smtClean="0"/>
              <a:t>gia</a:t>
            </a:r>
            <a:r>
              <a:rPr lang="en-US" sz="2400" b="1" dirty="0" smtClean="0"/>
              <a:t> </a:t>
            </a:r>
            <a:r>
              <a:rPr lang="en-US" sz="2400" b="1" dirty="0" err="1" smtClean="0"/>
              <a:t>tổ</a:t>
            </a:r>
            <a:r>
              <a:rPr lang="en-US" sz="2400" b="1" dirty="0" smtClean="0"/>
              <a:t> </a:t>
            </a:r>
            <a:r>
              <a:rPr lang="en-US" sz="2400" b="1" dirty="0" err="1" smtClean="0"/>
              <a:t>chức</a:t>
            </a:r>
            <a:r>
              <a:rPr lang="en-US" sz="2400" b="1" dirty="0" smtClean="0"/>
              <a:t> </a:t>
            </a:r>
            <a:r>
              <a:rPr lang="en-US" sz="2400" b="1" dirty="0" err="1" smtClean="0"/>
              <a:t>là</a:t>
            </a:r>
            <a:r>
              <a:rPr lang="en-US" sz="2400" b="1" dirty="0" smtClean="0"/>
              <a:t> </a:t>
            </a:r>
            <a:r>
              <a:rPr lang="en-US" sz="2400" b="1" dirty="0" err="1" smtClean="0"/>
              <a:t>hoàn</a:t>
            </a:r>
            <a:r>
              <a:rPr lang="en-US" sz="2400" b="1" dirty="0" smtClean="0"/>
              <a:t> </a:t>
            </a:r>
            <a:r>
              <a:rPr lang="en-US" sz="2400" b="1" dirty="0" err="1" smtClean="0"/>
              <a:t>toàn</a:t>
            </a:r>
            <a:r>
              <a:rPr lang="en-US" sz="2400" b="1" dirty="0" smtClean="0"/>
              <a:t> </a:t>
            </a:r>
            <a:r>
              <a:rPr lang="en-US" sz="2400" b="1" dirty="0" err="1" smtClean="0"/>
              <a:t>tự</a:t>
            </a:r>
            <a:r>
              <a:rPr lang="en-US" sz="2400" b="1" dirty="0" smtClean="0"/>
              <a:t> </a:t>
            </a:r>
            <a:r>
              <a:rPr lang="en-US" sz="2400" b="1" dirty="0" err="1" smtClean="0"/>
              <a:t>nguyện</a:t>
            </a:r>
            <a:r>
              <a:rPr lang="en-US" sz="2400" b="1" dirty="0" smtClean="0"/>
              <a:t>.</a:t>
            </a:r>
          </a:p>
          <a:p>
            <a:r>
              <a:rPr lang="en-US" sz="2400" b="1" dirty="0" err="1" smtClean="0"/>
              <a:t>Tổ</a:t>
            </a:r>
            <a:r>
              <a:rPr lang="en-US" sz="2400" b="1" dirty="0" smtClean="0"/>
              <a:t> </a:t>
            </a:r>
            <a:r>
              <a:rPr lang="en-US" sz="2400" b="1" dirty="0" err="1" smtClean="0"/>
              <a:t>chức</a:t>
            </a:r>
            <a:r>
              <a:rPr lang="en-US" sz="2400" b="1" dirty="0" smtClean="0"/>
              <a:t> </a:t>
            </a:r>
            <a:r>
              <a:rPr lang="en-US" sz="2400" b="1" dirty="0" err="1" smtClean="0"/>
              <a:t>tự</a:t>
            </a:r>
            <a:r>
              <a:rPr lang="en-US" sz="2400" b="1" dirty="0" smtClean="0"/>
              <a:t> </a:t>
            </a:r>
            <a:r>
              <a:rPr lang="en-US" sz="2400" b="1" dirty="0" err="1" smtClean="0"/>
              <a:t>nguyện</a:t>
            </a:r>
            <a:r>
              <a:rPr lang="en-US" sz="2400" b="1" dirty="0" smtClean="0"/>
              <a:t> </a:t>
            </a:r>
            <a:r>
              <a:rPr lang="en-US" sz="2400" b="1" dirty="0" err="1" smtClean="0"/>
              <a:t>không</a:t>
            </a:r>
            <a:r>
              <a:rPr lang="en-US" sz="2400" b="1" dirty="0" smtClean="0"/>
              <a:t> </a:t>
            </a:r>
            <a:r>
              <a:rPr lang="en-US" sz="2400" b="1" dirty="0" err="1" smtClean="0"/>
              <a:t>liên</a:t>
            </a:r>
            <a:r>
              <a:rPr lang="en-US" sz="2400" b="1" dirty="0" smtClean="0"/>
              <a:t> </a:t>
            </a:r>
            <a:r>
              <a:rPr lang="en-US" sz="2400" b="1" dirty="0" err="1" smtClean="0"/>
              <a:t>quan</a:t>
            </a:r>
            <a:r>
              <a:rPr lang="en-US" sz="2400" b="1" dirty="0" smtClean="0"/>
              <a:t> </a:t>
            </a:r>
            <a:r>
              <a:rPr lang="en-US" sz="2400" b="1" dirty="0" err="1" smtClean="0"/>
              <a:t>nhiều</a:t>
            </a:r>
            <a:r>
              <a:rPr lang="en-US" sz="2400" b="1" dirty="0" smtClean="0"/>
              <a:t> </a:t>
            </a:r>
            <a:r>
              <a:rPr lang="en-US" sz="2400" b="1" dirty="0" err="1" smtClean="0"/>
              <a:t>đến</a:t>
            </a:r>
            <a:r>
              <a:rPr lang="en-US" sz="2400" b="1" dirty="0" smtClean="0"/>
              <a:t> </a:t>
            </a:r>
            <a:r>
              <a:rPr lang="en-US" sz="2400" b="1" dirty="0" err="1" smtClean="0"/>
              <a:t>chính</a:t>
            </a:r>
            <a:r>
              <a:rPr lang="en-US" sz="2400" b="1" dirty="0" smtClean="0"/>
              <a:t> </a:t>
            </a:r>
            <a:r>
              <a:rPr lang="en-US" sz="2400" b="1" dirty="0" err="1" smtClean="0"/>
              <a:t>phủ</a:t>
            </a:r>
            <a:r>
              <a:rPr lang="en-US" sz="2400" b="1" dirty="0" smtClean="0"/>
              <a: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846161"/>
            <a:ext cx="4705066" cy="3114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Users\TH19072013\Desktop\HÌNH NỀN POWERPONT\images (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1" y="3960668"/>
            <a:ext cx="4705066" cy="28765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J:\HÌNH NỀN POWERPONT\500_79de4d56-7035-41a5-b3c6-ef8987ae9cf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206" y="3960668"/>
            <a:ext cx="4196194" cy="2876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012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5105400"/>
          </a:xfrm>
        </p:spPr>
        <p:txBody>
          <a:bodyPr>
            <a:noAutofit/>
          </a:bodyPr>
          <a:lstStyle/>
          <a:p>
            <a:pPr>
              <a:buFont typeface="Wingdings" pitchFamily="2" charset="2"/>
              <a:buChar char="v"/>
            </a:pPr>
            <a:r>
              <a:rPr lang="en-US" sz="2400" b="1" dirty="0" smtClean="0">
                <a:solidFill>
                  <a:schemeClr val="tx1"/>
                </a:solidFill>
              </a:rPr>
              <a:t> </a:t>
            </a:r>
            <a:r>
              <a:rPr lang="vi-VN" sz="2400" b="1" dirty="0" smtClean="0">
                <a:solidFill>
                  <a:schemeClr val="tx1"/>
                </a:solidFill>
              </a:rPr>
              <a:t>Tổ chức tự nguyện hoạt động dựa vào những thành viên không hưởng lương, tổ chức này thiếu một cơ cấu chắc chắn hoặc một hệ thống quyền lực cưỡng bức. Do tính chất tự nguyện này, mà tổ chức tự nguyện hành động không bị ràng buộc chặt chẽ, cho nên tổ chức tự nguyện thường thu hút đông đảo thành viên. Và cũng chính vì sự đông đảo này, nên tổ chức tự nguyện thường có khả năng tạo ra những nguồn kinh phí lớn nhờ vào sự đóng góp, tài trợ. Tổ chức tự nguyện có thể phát triển thành những tổ chức phức tạp được gọi là </a:t>
            </a:r>
            <a:r>
              <a:rPr lang="en-US" sz="2400" b="1" u="sng" dirty="0" err="1" smtClean="0">
                <a:solidFill>
                  <a:schemeClr val="tx1"/>
                </a:solidFill>
              </a:rPr>
              <a:t>bộ</a:t>
            </a:r>
            <a:r>
              <a:rPr lang="en-US" sz="2400" b="1" u="sng" dirty="0" smtClean="0">
                <a:solidFill>
                  <a:schemeClr val="tx1"/>
                </a:solidFill>
              </a:rPr>
              <a:t> </a:t>
            </a:r>
            <a:r>
              <a:rPr lang="en-US" sz="2400" b="1" u="sng" dirty="0" err="1" smtClean="0">
                <a:solidFill>
                  <a:schemeClr val="tx1"/>
                </a:solidFill>
              </a:rPr>
              <a:t>máy</a:t>
            </a:r>
            <a:r>
              <a:rPr lang="en-US" sz="2400" b="1" u="sng" dirty="0" smtClean="0">
                <a:solidFill>
                  <a:schemeClr val="tx1"/>
                </a:solidFill>
              </a:rPr>
              <a:t> </a:t>
            </a:r>
            <a:r>
              <a:rPr lang="en-US" sz="2400" b="1" u="sng" dirty="0" err="1" smtClean="0">
                <a:solidFill>
                  <a:schemeClr val="tx1"/>
                </a:solidFill>
              </a:rPr>
              <a:t>quan</a:t>
            </a:r>
            <a:r>
              <a:rPr lang="en-US" sz="2400" b="1" u="sng" dirty="0" smtClean="0">
                <a:solidFill>
                  <a:schemeClr val="tx1"/>
                </a:solidFill>
              </a:rPr>
              <a:t> </a:t>
            </a:r>
            <a:r>
              <a:rPr lang="en-US" sz="2400" b="1" u="sng" dirty="0" err="1" smtClean="0">
                <a:solidFill>
                  <a:schemeClr val="tx1"/>
                </a:solidFill>
              </a:rPr>
              <a:t>liêu</a:t>
            </a:r>
            <a:r>
              <a:rPr lang="vi-VN" sz="2400" b="1" dirty="0" smtClean="0">
                <a:solidFill>
                  <a:schemeClr val="tx1"/>
                </a:solidFill>
              </a:rPr>
              <a:t>. Thực tế cho thấy rằng, tổ chức tự nguyện là những tổ chức không thể thiếu trong đời sống xã hội. Nó đáp ứng được một phần nhu cầu tổ chức hoạt động đời sống của các thành viên trong xã hội, đồng thời vẫn tôn trọng tự do cá nhân của các thành viên trong tổ chức.</a:t>
            </a:r>
            <a:r>
              <a:rPr lang="en-US" sz="2800" b="1" dirty="0" smtClean="0">
                <a:solidFill>
                  <a:schemeClr val="tx1"/>
                </a:solidFill>
              </a:rPr>
              <a:t/>
            </a:r>
            <a:br>
              <a:rPr lang="en-US" sz="2800" b="1" dirty="0" smtClean="0">
                <a:solidFill>
                  <a:schemeClr val="tx1"/>
                </a:solidFill>
              </a:rPr>
            </a:br>
            <a:endParaRPr lang="en-US" sz="2800" dirty="0">
              <a:solidFill>
                <a:schemeClr val="tx1"/>
              </a:solidFill>
            </a:endParaRPr>
          </a:p>
        </p:txBody>
      </p:sp>
      <p:sp>
        <p:nvSpPr>
          <p:cNvPr id="3" name="Content Placeholder 2"/>
          <p:cNvSpPr>
            <a:spLocks noGrp="1"/>
          </p:cNvSpPr>
          <p:nvPr>
            <p:ph idx="1"/>
          </p:nvPr>
        </p:nvSpPr>
        <p:spPr>
          <a:xfrm>
            <a:off x="381000" y="6523037"/>
            <a:ext cx="8229600" cy="334963"/>
          </a:xfrm>
        </p:spPr>
        <p:txBody>
          <a:bodyPr>
            <a:normAutofit fontScale="25000" lnSpcReduction="20000"/>
          </a:bodyPr>
          <a:lstStyle/>
          <a:p>
            <a:r>
              <a:rPr lang="en-US" b="1" dirty="0" smtClean="0">
                <a:solidFill>
                  <a:schemeClr val="accent6"/>
                </a:solidFill>
              </a:rPr>
              <a:t/>
            </a:r>
            <a:br>
              <a:rPr lang="en-US" b="1" dirty="0" smtClean="0">
                <a:solidFill>
                  <a:schemeClr val="accent6"/>
                </a:solidFill>
              </a:rPr>
            </a:br>
            <a:endParaRPr lang="en-US" dirty="0" smtClean="0"/>
          </a:p>
          <a:p>
            <a:endParaRPr lang="en-US" dirty="0"/>
          </a:p>
        </p:txBody>
      </p:sp>
    </p:spTree>
    <p:extLst>
      <p:ext uri="{BB962C8B-B14F-4D97-AF65-F5344CB8AC3E}">
        <p14:creationId xmlns:p14="http://schemas.microsoft.com/office/powerpoint/2010/main" val="33662861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style>
          <a:lnRef idx="0">
            <a:schemeClr val="accent4"/>
          </a:lnRef>
          <a:fillRef idx="3">
            <a:schemeClr val="accent4"/>
          </a:fillRef>
          <a:effectRef idx="3">
            <a:schemeClr val="accent4"/>
          </a:effectRef>
          <a:fontRef idx="minor">
            <a:schemeClr val="lt1"/>
          </a:fontRef>
        </p:style>
        <p:txBody>
          <a:bodyPr>
            <a:noAutofit/>
          </a:bodyPr>
          <a:lstStyle/>
          <a:p>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2.1.2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Nhóm</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uy</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quyền</a:t>
            </a: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t>
            </a:r>
            <a:endParaRPr lang="en-US" b="1" u="sng"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a:xfrm>
            <a:off x="228600" y="838200"/>
            <a:ext cx="4343400" cy="5867400"/>
          </a:xfrm>
        </p:spPr>
        <p:txBody>
          <a:bodyPr>
            <a:normAutofit/>
          </a:bodyPr>
          <a:lstStyle/>
          <a:p>
            <a:pPr>
              <a:buFont typeface="Wingdings" pitchFamily="2" charset="2"/>
              <a:buChar char="v"/>
            </a:pPr>
            <a:r>
              <a:rPr lang="en-US" sz="2400" dirty="0" smtClean="0"/>
              <a:t> </a:t>
            </a:r>
            <a:r>
              <a:rPr lang="en-US" sz="2800" b="1" u="sng" dirty="0" err="1" smtClean="0"/>
              <a:t>Đặc</a:t>
            </a:r>
            <a:r>
              <a:rPr lang="en-US" sz="2800" b="1" u="sng" dirty="0" smtClean="0"/>
              <a:t> </a:t>
            </a:r>
            <a:r>
              <a:rPr lang="en-US" sz="2800" b="1" u="sng" dirty="0" err="1" smtClean="0"/>
              <a:t>điểm</a:t>
            </a:r>
            <a:r>
              <a:rPr lang="en-US" sz="2800" b="1" u="sng" dirty="0" smtClean="0"/>
              <a:t>:</a:t>
            </a:r>
          </a:p>
          <a:p>
            <a:r>
              <a:rPr lang="en-US" sz="2000" b="1" dirty="0" smtClean="0"/>
              <a:t>N</a:t>
            </a:r>
            <a:r>
              <a:rPr lang="vi-VN" sz="2000" b="1" dirty="0" smtClean="0"/>
              <a:t>hóm uy quyền là một dạng tổ chức sơ khai với những đặc điểm cấu trúc lỏng lẻo và kém bền vững. </a:t>
            </a:r>
            <a:endParaRPr lang="en-US" sz="2000" b="1" dirty="0" smtClean="0"/>
          </a:p>
          <a:p>
            <a:r>
              <a:rPr lang="en-US" sz="2400" b="1" dirty="0" err="1" smtClean="0"/>
              <a:t>Có</a:t>
            </a:r>
            <a:r>
              <a:rPr lang="en-US" sz="2400" b="1" dirty="0" smtClean="0"/>
              <a:t> </a:t>
            </a:r>
            <a:r>
              <a:rPr lang="en-US" sz="2400" b="1" dirty="0" err="1" smtClean="0"/>
              <a:t>người</a:t>
            </a:r>
            <a:r>
              <a:rPr lang="en-US" sz="2400" b="1" dirty="0" smtClean="0"/>
              <a:t> </a:t>
            </a:r>
            <a:r>
              <a:rPr lang="en-US" sz="2400" b="1" dirty="0" err="1" smtClean="0"/>
              <a:t>đứng</a:t>
            </a:r>
            <a:r>
              <a:rPr lang="en-US" sz="2400" b="1" dirty="0" smtClean="0"/>
              <a:t> </a:t>
            </a:r>
            <a:r>
              <a:rPr lang="en-US" sz="2400" b="1" dirty="0" err="1" smtClean="0"/>
              <a:t>đầu</a:t>
            </a:r>
            <a:r>
              <a:rPr lang="en-US" sz="2400" b="1" dirty="0" smtClean="0"/>
              <a:t> </a:t>
            </a:r>
            <a:r>
              <a:rPr lang="en-US" sz="2400" b="1" dirty="0" err="1" smtClean="0"/>
              <a:t>đầy</a:t>
            </a:r>
            <a:r>
              <a:rPr lang="en-US" sz="2400" b="1" dirty="0" smtClean="0"/>
              <a:t> </a:t>
            </a:r>
            <a:r>
              <a:rPr lang="en-US" sz="2400" b="1" dirty="0" err="1" smtClean="0"/>
              <a:t>uy</a:t>
            </a:r>
            <a:r>
              <a:rPr lang="en-US" sz="2400" b="1" dirty="0" smtClean="0"/>
              <a:t> </a:t>
            </a:r>
            <a:r>
              <a:rPr lang="en-US" sz="2400" b="1" dirty="0" err="1" smtClean="0"/>
              <a:t>quyền</a:t>
            </a:r>
            <a:r>
              <a:rPr lang="en-US" sz="2400" b="1" dirty="0" smtClean="0"/>
              <a:t> </a:t>
            </a:r>
            <a:r>
              <a:rPr lang="en-US" sz="2400" b="1" dirty="0" err="1" smtClean="0"/>
              <a:t>lãnh</a:t>
            </a:r>
            <a:r>
              <a:rPr lang="en-US" sz="2400" b="1" dirty="0" smtClean="0"/>
              <a:t> </a:t>
            </a:r>
            <a:r>
              <a:rPr lang="en-US" sz="2400" b="1" dirty="0" err="1" smtClean="0"/>
              <a:t>đạo</a:t>
            </a:r>
            <a:r>
              <a:rPr lang="en-US" sz="2400" b="1" dirty="0" smtClean="0"/>
              <a:t> </a:t>
            </a:r>
            <a:r>
              <a:rPr lang="en-US" sz="2400" b="1" dirty="0" err="1" smtClean="0"/>
              <a:t>và</a:t>
            </a:r>
            <a:r>
              <a:rPr lang="en-US" sz="2400" b="1" dirty="0" smtClean="0"/>
              <a:t>  </a:t>
            </a:r>
            <a:r>
              <a:rPr lang="en-US" sz="2400" b="1" dirty="0" err="1" smtClean="0"/>
              <a:t>dẫn</a:t>
            </a:r>
            <a:r>
              <a:rPr lang="en-US" sz="2400" b="1" dirty="0" smtClean="0"/>
              <a:t> </a:t>
            </a:r>
            <a:r>
              <a:rPr lang="en-US" sz="2400" b="1" dirty="0" err="1" smtClean="0"/>
              <a:t>dắt</a:t>
            </a:r>
            <a:r>
              <a:rPr lang="en-US" sz="2400" b="1" dirty="0" smtClean="0"/>
              <a:t>.</a:t>
            </a:r>
          </a:p>
          <a:p>
            <a:r>
              <a:rPr lang="en-US" sz="2400" b="1" dirty="0" smtClean="0"/>
              <a:t> </a:t>
            </a:r>
            <a:r>
              <a:rPr lang="en-US" sz="2400" b="1" dirty="0" err="1" smtClean="0"/>
              <a:t>Các</a:t>
            </a:r>
            <a:r>
              <a:rPr lang="en-US" sz="2400" b="1" dirty="0" smtClean="0"/>
              <a:t> </a:t>
            </a:r>
            <a:r>
              <a:rPr lang="en-US" sz="2400" b="1" dirty="0" err="1" smtClean="0"/>
              <a:t>thành</a:t>
            </a:r>
            <a:r>
              <a:rPr lang="en-US" sz="2400" b="1" dirty="0" smtClean="0"/>
              <a:t> </a:t>
            </a:r>
            <a:r>
              <a:rPr lang="en-US" sz="2400" b="1" dirty="0" err="1" smtClean="0"/>
              <a:t>viên</a:t>
            </a:r>
            <a:r>
              <a:rPr lang="en-US" sz="2400" b="1" dirty="0" smtClean="0"/>
              <a:t> </a:t>
            </a:r>
            <a:r>
              <a:rPr lang="en-US" sz="2400" b="1" dirty="0" err="1" smtClean="0"/>
              <a:t>trong</a:t>
            </a:r>
            <a:r>
              <a:rPr lang="en-US" sz="2400" b="1" dirty="0" smtClean="0"/>
              <a:t> </a:t>
            </a:r>
            <a:r>
              <a:rPr lang="en-US" sz="2400" b="1" dirty="0" err="1" smtClean="0"/>
              <a:t>nhóm</a:t>
            </a:r>
            <a:r>
              <a:rPr lang="en-US" sz="2400" b="1" dirty="0" smtClean="0"/>
              <a:t> </a:t>
            </a:r>
            <a:r>
              <a:rPr lang="en-US" sz="2400" b="1" dirty="0" err="1" smtClean="0"/>
              <a:t>tôn</a:t>
            </a:r>
            <a:r>
              <a:rPr lang="en-US" sz="2400" b="1" dirty="0" smtClean="0"/>
              <a:t> </a:t>
            </a:r>
            <a:r>
              <a:rPr lang="en-US" sz="2400" b="1" dirty="0" err="1" smtClean="0"/>
              <a:t>sùng</a:t>
            </a:r>
            <a:r>
              <a:rPr lang="en-US" sz="2400" b="1" dirty="0" smtClean="0"/>
              <a:t> </a:t>
            </a:r>
            <a:r>
              <a:rPr lang="en-US" sz="2400" b="1" dirty="0" err="1" smtClean="0"/>
              <a:t>người</a:t>
            </a:r>
            <a:r>
              <a:rPr lang="en-US" sz="2400" b="1" dirty="0" smtClean="0"/>
              <a:t> </a:t>
            </a:r>
            <a:r>
              <a:rPr lang="en-US" sz="2400" b="1" dirty="0" err="1" smtClean="0"/>
              <a:t>lãnh</a:t>
            </a:r>
            <a:r>
              <a:rPr lang="en-US" sz="2400" b="1" dirty="0" smtClean="0"/>
              <a:t> </a:t>
            </a:r>
            <a:r>
              <a:rPr lang="en-US" sz="2400" b="1" dirty="0" err="1" smtClean="0"/>
              <a:t>đạo</a:t>
            </a:r>
            <a:r>
              <a:rPr lang="en-US" sz="2400" b="1" dirty="0" smtClean="0"/>
              <a:t> </a:t>
            </a:r>
            <a:r>
              <a:rPr lang="en-US" sz="2400" b="1" dirty="0" err="1" smtClean="0"/>
              <a:t>và</a:t>
            </a:r>
            <a:r>
              <a:rPr lang="en-US" sz="2400" b="1" dirty="0" smtClean="0"/>
              <a:t> </a:t>
            </a:r>
            <a:r>
              <a:rPr lang="en-US" sz="2400" b="1" dirty="0" err="1" smtClean="0"/>
              <a:t>sẵn</a:t>
            </a:r>
            <a:r>
              <a:rPr lang="en-US" sz="2400" b="1" dirty="0" smtClean="0"/>
              <a:t> </a:t>
            </a:r>
            <a:r>
              <a:rPr lang="en-US" sz="2400" b="1" dirty="0" err="1" smtClean="0"/>
              <a:t>sàng</a:t>
            </a:r>
            <a:r>
              <a:rPr lang="en-US" sz="2400" b="1" dirty="0" smtClean="0"/>
              <a:t> </a:t>
            </a:r>
            <a:r>
              <a:rPr lang="en-US" sz="2400" b="1" dirty="0" err="1" smtClean="0"/>
              <a:t>hiến</a:t>
            </a:r>
            <a:r>
              <a:rPr lang="en-US" sz="2400" b="1" dirty="0" smtClean="0"/>
              <a:t> </a:t>
            </a:r>
            <a:r>
              <a:rPr lang="en-US" sz="2400" b="1" dirty="0" err="1" smtClean="0"/>
              <a:t>dâng</a:t>
            </a:r>
            <a:r>
              <a:rPr lang="en-US" sz="2400" b="1" dirty="0" smtClean="0"/>
              <a:t> </a:t>
            </a:r>
            <a:r>
              <a:rPr lang="en-US" sz="2400" b="1" dirty="0" err="1" smtClean="0"/>
              <a:t>phần</a:t>
            </a:r>
            <a:r>
              <a:rPr lang="en-US" sz="2400" b="1" dirty="0" smtClean="0"/>
              <a:t> </a:t>
            </a:r>
            <a:r>
              <a:rPr lang="en-US" sz="2400" b="1" dirty="0" err="1" smtClean="0"/>
              <a:t>lớn</a:t>
            </a:r>
            <a:r>
              <a:rPr lang="en-US" sz="2400" b="1" dirty="0" smtClean="0"/>
              <a:t> </a:t>
            </a:r>
            <a:r>
              <a:rPr lang="en-US" sz="2400" b="1" dirty="0" err="1" smtClean="0"/>
              <a:t>sức</a:t>
            </a:r>
            <a:r>
              <a:rPr lang="en-US" sz="2400" b="1" dirty="0" smtClean="0"/>
              <a:t> </a:t>
            </a:r>
            <a:r>
              <a:rPr lang="en-US" sz="2400" b="1" dirty="0" err="1" smtClean="0"/>
              <a:t>lực</a:t>
            </a:r>
            <a:r>
              <a:rPr lang="en-US" sz="2400" b="1" dirty="0" smtClean="0"/>
              <a:t> </a:t>
            </a:r>
            <a:r>
              <a:rPr lang="en-US" sz="2400" b="1" dirty="0" err="1" smtClean="0"/>
              <a:t>của</a:t>
            </a:r>
            <a:r>
              <a:rPr lang="en-US" sz="2400" b="1" dirty="0" smtClean="0"/>
              <a:t> </a:t>
            </a:r>
            <a:r>
              <a:rPr lang="en-US" sz="2400" b="1" dirty="0" err="1" smtClean="0"/>
              <a:t>mình</a:t>
            </a:r>
            <a:r>
              <a:rPr lang="en-US" sz="2400" b="1" dirty="0" smtClean="0"/>
              <a:t> </a:t>
            </a:r>
            <a:r>
              <a:rPr lang="en-US" sz="2400" b="1" dirty="0" err="1" smtClean="0"/>
              <a:t>cho</a:t>
            </a:r>
            <a:r>
              <a:rPr lang="en-US" sz="2400" b="1" dirty="0" smtClean="0"/>
              <a:t> </a:t>
            </a:r>
            <a:r>
              <a:rPr lang="en-US" sz="2400" b="1" dirty="0" err="1" smtClean="0"/>
              <a:t>người</a:t>
            </a:r>
            <a:r>
              <a:rPr lang="en-US" sz="2400" b="1" dirty="0" smtClean="0"/>
              <a:t> </a:t>
            </a:r>
            <a:r>
              <a:rPr lang="en-US" sz="2400" b="1" dirty="0" err="1" smtClean="0"/>
              <a:t>đó</a:t>
            </a:r>
            <a:r>
              <a:rPr lang="en-US" sz="2400" b="1" dirty="0" smtClean="0"/>
              <a:t>.</a:t>
            </a:r>
          </a:p>
          <a:p>
            <a:r>
              <a:rPr lang="en-US" sz="2400" b="1" dirty="0" err="1" smtClean="0"/>
              <a:t>Dễ</a:t>
            </a:r>
            <a:r>
              <a:rPr lang="en-US" sz="2400" b="1" dirty="0" smtClean="0"/>
              <a:t> </a:t>
            </a:r>
            <a:r>
              <a:rPr lang="en-US" sz="2400" b="1" dirty="0" err="1" smtClean="0"/>
              <a:t>bị</a:t>
            </a:r>
            <a:r>
              <a:rPr lang="en-US" sz="2400" b="1" dirty="0" smtClean="0"/>
              <a:t> </a:t>
            </a:r>
            <a:r>
              <a:rPr lang="en-US" sz="2400" b="1" dirty="0" err="1" smtClean="0"/>
              <a:t>biến</a:t>
            </a:r>
            <a:r>
              <a:rPr lang="en-US" sz="2400" b="1" dirty="0" smtClean="0"/>
              <a:t> </a:t>
            </a:r>
            <a:r>
              <a:rPr lang="en-US" sz="2400" b="1" dirty="0" err="1" smtClean="0"/>
              <a:t>đổi</a:t>
            </a:r>
            <a:r>
              <a:rPr lang="en-US" sz="2400" b="1" dirty="0" smtClean="0"/>
              <a:t> </a:t>
            </a:r>
            <a:r>
              <a:rPr lang="en-US" sz="2400" b="1" dirty="0" err="1" smtClean="0"/>
              <a:t>và</a:t>
            </a:r>
            <a:r>
              <a:rPr lang="en-US" sz="2400" b="1" dirty="0" smtClean="0"/>
              <a:t> </a:t>
            </a:r>
            <a:r>
              <a:rPr lang="en-US" sz="2400" b="1" dirty="0" err="1" smtClean="0"/>
              <a:t>phụ</a:t>
            </a:r>
            <a:r>
              <a:rPr lang="en-US" sz="2400" b="1" dirty="0" smtClean="0"/>
              <a:t> </a:t>
            </a:r>
            <a:r>
              <a:rPr lang="en-US" sz="2400" b="1" dirty="0" err="1" smtClean="0"/>
              <a:t>thuộc</a:t>
            </a:r>
            <a:r>
              <a:rPr lang="en-US" sz="2400" b="1" dirty="0" smtClean="0"/>
              <a:t> </a:t>
            </a:r>
            <a:r>
              <a:rPr lang="en-US" sz="2400" b="1" dirty="0" err="1" smtClean="0"/>
              <a:t>vào</a:t>
            </a:r>
            <a:r>
              <a:rPr lang="en-US" sz="2400" b="1" dirty="0" smtClean="0"/>
              <a:t> </a:t>
            </a:r>
            <a:r>
              <a:rPr lang="en-US" sz="2400" b="1" dirty="0" err="1" smtClean="0"/>
              <a:t>người</a:t>
            </a:r>
            <a:r>
              <a:rPr lang="en-US" sz="2400" b="1" dirty="0" smtClean="0"/>
              <a:t> </a:t>
            </a:r>
            <a:r>
              <a:rPr lang="en-US" sz="2400" b="1" dirty="0" err="1" smtClean="0"/>
              <a:t>đứng</a:t>
            </a:r>
            <a:r>
              <a:rPr lang="en-US" sz="2400" b="1" dirty="0" smtClean="0"/>
              <a:t> </a:t>
            </a:r>
            <a:r>
              <a:rPr lang="en-US" sz="2400" b="1" dirty="0" err="1" smtClean="0"/>
              <a:t>đầu</a:t>
            </a:r>
            <a:r>
              <a:rPr lang="en-US" sz="2400" b="1" dirty="0" smtClean="0"/>
              <a:t>.</a:t>
            </a:r>
          </a:p>
          <a:p>
            <a:pPr marL="0" indent="0">
              <a:buNone/>
            </a:pPr>
            <a:r>
              <a:rPr lang="en-US" sz="2400" b="1" dirty="0"/>
              <a:t> </a:t>
            </a:r>
            <a:r>
              <a:rPr lang="en-US" sz="2400" b="1" dirty="0" smtClean="0"/>
              <a:t>     (</a:t>
            </a:r>
            <a:r>
              <a:rPr lang="en-US" sz="2400" b="1" dirty="0" err="1" smtClean="0"/>
              <a:t>chúa</a:t>
            </a:r>
            <a:r>
              <a:rPr lang="en-US" sz="2400" b="1" dirty="0" smtClean="0"/>
              <a:t> </a:t>
            </a:r>
            <a:r>
              <a:rPr lang="en-US" sz="2400" b="1" dirty="0" err="1" smtClean="0"/>
              <a:t>giê</a:t>
            </a:r>
            <a:r>
              <a:rPr lang="en-US" sz="2400" b="1" dirty="0" smtClean="0"/>
              <a:t> </a:t>
            </a:r>
            <a:r>
              <a:rPr lang="en-US" sz="2400" b="1" dirty="0" err="1" smtClean="0"/>
              <a:t>su</a:t>
            </a:r>
            <a:r>
              <a:rPr lang="en-US" sz="2400" b="1" dirty="0" smtClean="0"/>
              <a:t> </a:t>
            </a:r>
            <a:r>
              <a:rPr lang="en-US" sz="2400" b="1" dirty="0" err="1" smtClean="0"/>
              <a:t>và</a:t>
            </a:r>
            <a:r>
              <a:rPr lang="en-US" sz="2400" b="1" dirty="0" smtClean="0"/>
              <a:t> </a:t>
            </a:r>
            <a:r>
              <a:rPr lang="en-US" sz="2400" b="1" dirty="0" err="1" smtClean="0"/>
              <a:t>phật</a:t>
            </a:r>
            <a:r>
              <a:rPr lang="en-US" sz="2400" b="1" dirty="0" smtClean="0"/>
              <a:t> </a:t>
            </a:r>
            <a:r>
              <a:rPr lang="en-US" sz="2400" b="1" dirty="0" err="1" smtClean="0"/>
              <a:t>thích</a:t>
            </a:r>
            <a:r>
              <a:rPr lang="en-US" sz="2400" b="1" dirty="0" smtClean="0"/>
              <a:t> </a:t>
            </a:r>
            <a:r>
              <a:rPr lang="en-US" sz="2400" b="1" dirty="0" err="1" smtClean="0"/>
              <a:t>ca</a:t>
            </a:r>
            <a:r>
              <a:rPr lang="en-US" sz="2400" b="1" dirty="0" smtClean="0"/>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9185" y="838200"/>
            <a:ext cx="4419600" cy="318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J:\HÌNH NỀN POWERPONT\hinh-phat-phat-qua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9185" y="3657600"/>
            <a:ext cx="4404815"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71230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4983162"/>
          </a:xfrm>
        </p:spPr>
        <p:txBody>
          <a:bodyPr>
            <a:noAutofit/>
          </a:bodyPr>
          <a:lstStyle/>
          <a:p>
            <a:pPr algn="l"/>
            <a:r>
              <a:rPr lang="en-US" sz="2800" b="1" dirty="0" smtClean="0"/>
              <a:t> </a:t>
            </a:r>
            <a:br>
              <a:rPr lang="en-US" sz="2800" b="1" dirty="0" smtClean="0"/>
            </a:br>
            <a:r>
              <a:rPr lang="en-US" sz="2800" b="1" dirty="0"/>
              <a:t/>
            </a:r>
            <a:br>
              <a:rPr lang="en-US" sz="2800" b="1" dirty="0"/>
            </a:br>
            <a:r>
              <a:rPr lang="vi-VN" sz="2800" b="1" dirty="0" smtClean="0">
                <a:solidFill>
                  <a:schemeClr val="tx1"/>
                </a:solidFill>
              </a:rPr>
              <a:t>Nhóm uy quyền hoạt động được thường là dựa vào sự đóng góp của các thành viên dưới danh nghĩa bổn phận. Tuy nhiên, nhóm cũng có thể có những nguồn thu nhập từ việc sản xuất kinh doanh. Dần dần, trong nhóm uy quyền sẽ mở ra những chức vụ, thứ loại, quyền lực dưới thủ lĩnh. Từ đó, các dạng nhóm uy quyền sẽ chuyển thành các nhóm có tính tổ chức cao </a:t>
            </a:r>
            <a:r>
              <a:rPr lang="en-US" sz="2800" b="1" dirty="0" err="1" smtClean="0">
                <a:solidFill>
                  <a:schemeClr val="tx1"/>
                </a:solidFill>
              </a:rPr>
              <a:t>như</a:t>
            </a:r>
            <a:r>
              <a:rPr lang="en-US" sz="2800" b="1" dirty="0" smtClean="0">
                <a:solidFill>
                  <a:schemeClr val="tx1"/>
                </a:solidFill>
              </a:rPr>
              <a:t> </a:t>
            </a:r>
            <a:r>
              <a:rPr lang="en-US" sz="2800" b="1" dirty="0" err="1" smtClean="0">
                <a:solidFill>
                  <a:schemeClr val="tx1"/>
                </a:solidFill>
              </a:rPr>
              <a:t>tổ</a:t>
            </a:r>
            <a:r>
              <a:rPr lang="en-US" sz="2800" b="1" dirty="0" smtClean="0">
                <a:solidFill>
                  <a:schemeClr val="tx1"/>
                </a:solidFill>
              </a:rPr>
              <a:t> </a:t>
            </a:r>
            <a:r>
              <a:rPr lang="en-US" sz="2800" b="1" dirty="0" err="1" smtClean="0">
                <a:solidFill>
                  <a:schemeClr val="tx1"/>
                </a:solidFill>
              </a:rPr>
              <a:t>chức</a:t>
            </a:r>
            <a:r>
              <a:rPr lang="en-US" sz="2800" b="1" dirty="0" smtClean="0">
                <a:solidFill>
                  <a:schemeClr val="tx1"/>
                </a:solidFill>
              </a:rPr>
              <a:t> </a:t>
            </a:r>
            <a:r>
              <a:rPr lang="en-US" sz="2800" b="1" dirty="0" err="1" smtClean="0">
                <a:solidFill>
                  <a:schemeClr val="tx1"/>
                </a:solidFill>
              </a:rPr>
              <a:t>xã</a:t>
            </a:r>
            <a:r>
              <a:rPr lang="en-US" sz="2800" b="1" dirty="0" smtClean="0">
                <a:solidFill>
                  <a:schemeClr val="tx1"/>
                </a:solidFill>
              </a:rPr>
              <a:t> </a:t>
            </a:r>
            <a:r>
              <a:rPr lang="en-US" sz="2800" b="1" dirty="0" err="1" smtClean="0">
                <a:solidFill>
                  <a:schemeClr val="tx1"/>
                </a:solidFill>
              </a:rPr>
              <a:t>hội</a:t>
            </a:r>
            <a:r>
              <a:rPr lang="vi-VN" sz="2800" b="1" dirty="0" smtClean="0">
                <a:solidFill>
                  <a:schemeClr val="tx1"/>
                </a:solidFill>
              </a:rPr>
              <a:t>.</a:t>
            </a:r>
            <a:r>
              <a:rPr lang="en-US" sz="2800" dirty="0" smtClean="0"/>
              <a:t/>
            </a:r>
            <a:br>
              <a:rPr lang="en-US" sz="2800" dirty="0" smtClean="0"/>
            </a:br>
            <a:endParaRPr lang="en-US" sz="2800" dirty="0"/>
          </a:p>
        </p:txBody>
      </p:sp>
      <p:sp>
        <p:nvSpPr>
          <p:cNvPr id="3" name="Content Placeholder 2"/>
          <p:cNvSpPr>
            <a:spLocks noGrp="1"/>
          </p:cNvSpPr>
          <p:nvPr>
            <p:ph idx="1"/>
          </p:nvPr>
        </p:nvSpPr>
        <p:spPr>
          <a:xfrm flipV="1">
            <a:off x="457200" y="6126163"/>
            <a:ext cx="8229600" cy="427037"/>
          </a:xfrm>
        </p:spPr>
        <p:txBody>
          <a:bodyPr>
            <a:normAutofit fontScale="85000" lnSpcReduction="20000"/>
          </a:bodyPr>
          <a:lstStyle/>
          <a:p>
            <a:endParaRPr lang="en-US" dirty="0"/>
          </a:p>
        </p:txBody>
      </p:sp>
    </p:spTree>
    <p:extLst>
      <p:ext uri="{BB962C8B-B14F-4D97-AF65-F5344CB8AC3E}">
        <p14:creationId xmlns:p14="http://schemas.microsoft.com/office/powerpoint/2010/main" val="3398129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style>
          <a:lnRef idx="0">
            <a:schemeClr val="accent4"/>
          </a:lnRef>
          <a:fillRef idx="3">
            <a:schemeClr val="accent4"/>
          </a:fillRef>
          <a:effectRef idx="3">
            <a:schemeClr val="accent4"/>
          </a:effectRef>
          <a:fontRef idx="minor">
            <a:schemeClr val="lt1"/>
          </a:fontRef>
        </p:style>
        <p:txBody>
          <a:bodyPr>
            <a:normAutofit/>
          </a:bodyPr>
          <a:lstStyle/>
          <a:p>
            <a:r>
              <a:rPr lang="en-US"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2.1.3 </a:t>
            </a:r>
            <a:r>
              <a:rPr lang="en-US"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Tổ</a:t>
            </a:r>
            <a:r>
              <a:rPr lang="en-US"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chức</a:t>
            </a:r>
            <a:r>
              <a:rPr lang="en-US"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quan</a:t>
            </a:r>
            <a:r>
              <a:rPr lang="en-US"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 </a:t>
            </a:r>
            <a:r>
              <a:rPr lang="en-US" b="1" u="sng" spc="50" dirty="0" err="1"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liêu</a:t>
            </a:r>
            <a:r>
              <a:rPr lang="en-US" b="1" u="sng" spc="50" dirty="0" smtClean="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rPr>
              <a:t>: </a:t>
            </a:r>
            <a:endParaRPr lang="en-US" b="1" u="sng" spc="50" dirty="0">
              <a:ln w="12700" cmpd="sng">
                <a:solidFill>
                  <a:schemeClr val="accent6">
                    <a:satMod val="120000"/>
                    <a:shade val="80000"/>
                  </a:schemeClr>
                </a:solidFill>
                <a:prstDash val="solid"/>
              </a:ln>
              <a:solidFill>
                <a:schemeClr val="tx1"/>
              </a:solidFill>
              <a:effectLst>
                <a:glow rad="53100">
                  <a:schemeClr val="accent6">
                    <a:satMod val="180000"/>
                    <a:alpha val="30000"/>
                  </a:schemeClr>
                </a:glow>
              </a:effectLst>
            </a:endParaRPr>
          </a:p>
        </p:txBody>
      </p:sp>
      <p:sp>
        <p:nvSpPr>
          <p:cNvPr id="3" name="Content Placeholder 2"/>
          <p:cNvSpPr>
            <a:spLocks noGrp="1"/>
          </p:cNvSpPr>
          <p:nvPr>
            <p:ph idx="1"/>
          </p:nvPr>
        </p:nvSpPr>
        <p:spPr>
          <a:xfrm>
            <a:off x="0" y="914400"/>
            <a:ext cx="5257800" cy="5867400"/>
          </a:xfrm>
        </p:spPr>
        <p:txBody>
          <a:bodyPr>
            <a:normAutofit/>
          </a:bodyPr>
          <a:lstStyle/>
          <a:p>
            <a:pPr>
              <a:buFont typeface="Wingdings" pitchFamily="2" charset="2"/>
              <a:buChar char="v"/>
            </a:pPr>
            <a:r>
              <a:rPr lang="en-US" sz="2800" b="1" dirty="0" smtClean="0"/>
              <a:t> </a:t>
            </a:r>
            <a:r>
              <a:rPr lang="en-US" sz="2800" b="1" dirty="0" err="1" smtClean="0"/>
              <a:t>tổ</a:t>
            </a:r>
            <a:r>
              <a:rPr lang="en-US" sz="2800" b="1" dirty="0" smtClean="0"/>
              <a:t> </a:t>
            </a:r>
            <a:r>
              <a:rPr lang="en-US" sz="2800" b="1" dirty="0" err="1" smtClean="0"/>
              <a:t>chức</a:t>
            </a:r>
            <a:r>
              <a:rPr lang="en-US" sz="2800" b="1" dirty="0" smtClean="0"/>
              <a:t> </a:t>
            </a:r>
            <a:r>
              <a:rPr lang="en-US" sz="2800" b="1" dirty="0" err="1" smtClean="0"/>
              <a:t>quan</a:t>
            </a:r>
            <a:r>
              <a:rPr lang="en-US" sz="2800" b="1" dirty="0" smtClean="0"/>
              <a:t> </a:t>
            </a:r>
            <a:r>
              <a:rPr lang="en-US" sz="2800" b="1" dirty="0" err="1" smtClean="0"/>
              <a:t>liêu</a:t>
            </a:r>
            <a:r>
              <a:rPr lang="vi-VN" sz="2800" b="1" dirty="0" smtClean="0"/>
              <a:t> là tổ chức mà hoạt động của nó được phân chia thành các vai trò, các vai trò này được xác định bởi những quy tắc, thủ tục và được sắp xếp vào một thứ bậc quyền </a:t>
            </a:r>
            <a:r>
              <a:rPr lang="vi-VN" sz="2800" b="1" dirty="0" smtClean="0"/>
              <a:t>lực. </a:t>
            </a:r>
            <a:r>
              <a:rPr lang="vi-VN" sz="2800" b="1" dirty="0" smtClean="0"/>
              <a:t>Trong xã hội hiện đạ</a:t>
            </a:r>
            <a:r>
              <a:rPr lang="en-US" sz="2800" b="1" dirty="0" err="1" smtClean="0"/>
              <a:t>i</a:t>
            </a:r>
            <a:r>
              <a:rPr lang="en-US" sz="2800" b="1" dirty="0" smtClean="0"/>
              <a:t> </a:t>
            </a:r>
            <a:r>
              <a:rPr lang="en-US" sz="2800" b="1" dirty="0" err="1" smtClean="0"/>
              <a:t>tổ</a:t>
            </a:r>
            <a:r>
              <a:rPr lang="en-US" sz="2800" b="1" dirty="0" smtClean="0"/>
              <a:t> </a:t>
            </a:r>
            <a:r>
              <a:rPr lang="en-US" sz="2800" b="1" dirty="0" err="1" smtClean="0"/>
              <a:t>chức</a:t>
            </a:r>
            <a:r>
              <a:rPr lang="en-US" sz="2800" b="1" dirty="0" smtClean="0"/>
              <a:t> </a:t>
            </a:r>
            <a:r>
              <a:rPr lang="en-US" sz="2800" b="1" dirty="0" err="1" smtClean="0"/>
              <a:t>quan</a:t>
            </a:r>
            <a:r>
              <a:rPr lang="en-US" sz="2800" b="1" dirty="0" smtClean="0"/>
              <a:t> </a:t>
            </a:r>
            <a:r>
              <a:rPr lang="en-US" sz="2800" b="1" dirty="0" err="1" smtClean="0"/>
              <a:t>liêu</a:t>
            </a:r>
            <a:r>
              <a:rPr lang="vi-VN" sz="2800" b="1" dirty="0" smtClean="0"/>
              <a:t> có một ý nghĩa đặc biệt quan trọng</a:t>
            </a:r>
            <a:r>
              <a:rPr lang="en-US" sz="2800" b="1" dirty="0" smtClean="0"/>
              <a:t>.</a:t>
            </a:r>
          </a:p>
          <a:p>
            <a:endParaRPr lang="en-US" dirty="0"/>
          </a:p>
        </p:txBody>
      </p:sp>
      <p:pic>
        <p:nvPicPr>
          <p:cNvPr id="2050" name="Picture 2" descr="J:\HÌNH NỀN POWERPONT\8_44_2782013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990600"/>
            <a:ext cx="3962400" cy="2667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J:\HÌNH NỀN POWERPONT\quan liêu.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3657600"/>
            <a:ext cx="39624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6991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05800" cy="762000"/>
          </a:xfrm>
        </p:spPr>
        <p:style>
          <a:lnRef idx="0">
            <a:schemeClr val="accent4"/>
          </a:lnRef>
          <a:fillRef idx="3">
            <a:schemeClr val="accent4"/>
          </a:fillRef>
          <a:effectRef idx="3">
            <a:schemeClr val="accent4"/>
          </a:effectRef>
          <a:fontRef idx="minor">
            <a:schemeClr val="lt1"/>
          </a:fontRef>
        </p:style>
        <p:txBody>
          <a:bodyPr>
            <a:normAutofit/>
          </a:bodyPr>
          <a:lstStyle/>
          <a:p>
            <a:r>
              <a:rPr lang="en-US" b="1" dirty="0" err="1" smtClean="0"/>
              <a:t>Tổ</a:t>
            </a:r>
            <a:r>
              <a:rPr lang="en-US" b="1" dirty="0" smtClean="0"/>
              <a:t> </a:t>
            </a:r>
            <a:r>
              <a:rPr lang="en-US" b="1" dirty="0" err="1" smtClean="0"/>
              <a:t>chức</a:t>
            </a:r>
            <a:r>
              <a:rPr lang="en-US" b="1" dirty="0" smtClean="0"/>
              <a:t> </a:t>
            </a:r>
            <a:r>
              <a:rPr lang="en-US" b="1" dirty="0" err="1" smtClean="0"/>
              <a:t>biệt</a:t>
            </a:r>
            <a:r>
              <a:rPr lang="en-US" b="1" dirty="0" smtClean="0"/>
              <a:t> </a:t>
            </a:r>
            <a:r>
              <a:rPr lang="en-US" b="1" dirty="0" err="1" smtClean="0"/>
              <a:t>lập</a:t>
            </a:r>
            <a:r>
              <a:rPr lang="en-US" b="1" dirty="0" smtClean="0"/>
              <a:t>:</a:t>
            </a:r>
            <a:endParaRPr lang="en-US" b="1" dirty="0"/>
          </a:p>
        </p:txBody>
      </p:sp>
      <p:sp>
        <p:nvSpPr>
          <p:cNvPr id="3" name="Content Placeholder 2"/>
          <p:cNvSpPr>
            <a:spLocks noGrp="1"/>
          </p:cNvSpPr>
          <p:nvPr>
            <p:ph idx="1"/>
          </p:nvPr>
        </p:nvSpPr>
        <p:spPr>
          <a:xfrm>
            <a:off x="457200" y="838200"/>
            <a:ext cx="4343400" cy="5486400"/>
          </a:xfrm>
        </p:spPr>
        <p:txBody>
          <a:bodyPr>
            <a:normAutofit fontScale="92500" lnSpcReduction="20000"/>
          </a:bodyPr>
          <a:lstStyle/>
          <a:p>
            <a:pPr>
              <a:buFont typeface="Wingdings" pitchFamily="2" charset="2"/>
              <a:buChar char="v"/>
            </a:pPr>
            <a:r>
              <a:rPr lang="en-US" dirty="0" smtClean="0"/>
              <a:t> </a:t>
            </a:r>
            <a:r>
              <a:rPr lang="en-US" b="1" u="sng" dirty="0" err="1" smtClean="0"/>
              <a:t>đặc</a:t>
            </a:r>
            <a:r>
              <a:rPr lang="en-US" b="1" u="sng" dirty="0" smtClean="0"/>
              <a:t> </a:t>
            </a:r>
            <a:r>
              <a:rPr lang="en-US" b="1" u="sng" dirty="0" err="1" smtClean="0"/>
              <a:t>điểm</a:t>
            </a:r>
            <a:r>
              <a:rPr lang="en-US" b="1" u="sng" dirty="0" smtClean="0"/>
              <a:t>:</a:t>
            </a:r>
          </a:p>
          <a:p>
            <a:r>
              <a:rPr lang="vi-VN" sz="2800" b="1" dirty="0" smtClean="0"/>
              <a:t>là một dạng tổ chức xã hội nằm trên một cực đối lập so với các hiệp hội, tổ chức tự nguyện.</a:t>
            </a:r>
            <a:endParaRPr lang="en-US" sz="2800" b="1" dirty="0" smtClean="0"/>
          </a:p>
          <a:p>
            <a:r>
              <a:rPr lang="vi-VN" sz="2800" b="1" dirty="0" smtClean="0"/>
              <a:t>được lập ra để đáp ứng phục vụ cho lợi ích của chính phủ, của tôn giáo, hay là của xã hội nói chung.</a:t>
            </a:r>
            <a:endParaRPr lang="en-US" sz="2800" b="1" dirty="0" smtClean="0"/>
          </a:p>
          <a:p>
            <a:r>
              <a:rPr lang="vi-VN" sz="2800" b="1" dirty="0" smtClean="0"/>
              <a:t> Đặc trưng quan trọng nhất của tổ chức này là các thành viên của tổ chức bị cô lập, tách biệt khỏi xã hội.</a:t>
            </a:r>
            <a:endParaRPr lang="en-US" sz="2800" b="1" dirty="0"/>
          </a:p>
        </p:txBody>
      </p:sp>
      <p:pic>
        <p:nvPicPr>
          <p:cNvPr id="4098" name="Picture 2" descr="J:\HÌNH NỀN POWERPONT\images (4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914400"/>
            <a:ext cx="42672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J:\HÌNH NỀN POWERPONT\images302077_k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657600"/>
            <a:ext cx="42672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036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endParaRPr lang="en-US" dirty="0"/>
          </a:p>
        </p:txBody>
      </p:sp>
      <p:sp>
        <p:nvSpPr>
          <p:cNvPr id="3" name="Content Placeholder 2"/>
          <p:cNvSpPr>
            <a:spLocks noGrp="1"/>
          </p:cNvSpPr>
          <p:nvPr>
            <p:ph idx="1"/>
          </p:nvPr>
        </p:nvSpPr>
        <p:spPr>
          <a:xfrm>
            <a:off x="457200" y="457200"/>
            <a:ext cx="8229600" cy="6324600"/>
          </a:xfrm>
        </p:spPr>
        <p:txBody>
          <a:bodyPr/>
          <a:lstStyle/>
          <a:p>
            <a:pPr>
              <a:buFont typeface="Wingdings" pitchFamily="2" charset="2"/>
              <a:buChar char="v"/>
            </a:pPr>
            <a:r>
              <a:rPr lang="en-US" sz="2800" b="1" dirty="0" smtClean="0"/>
              <a:t> </a:t>
            </a:r>
            <a:r>
              <a:rPr lang="en-US" sz="2800" b="1" u="sng" dirty="0" err="1" smtClean="0"/>
              <a:t>phân</a:t>
            </a:r>
            <a:r>
              <a:rPr lang="en-US" sz="2800" b="1" u="sng" dirty="0" smtClean="0"/>
              <a:t> </a:t>
            </a:r>
            <a:r>
              <a:rPr lang="en-US" sz="2800" b="1" u="sng" dirty="0" err="1" smtClean="0"/>
              <a:t>loại</a:t>
            </a:r>
            <a:r>
              <a:rPr lang="en-US" sz="2800" b="1" u="sng" dirty="0" smtClean="0"/>
              <a:t>:</a:t>
            </a:r>
          </a:p>
          <a:p>
            <a:pPr marL="514350" indent="-514350">
              <a:buFont typeface="+mj-lt"/>
              <a:buAutoNum type="arabicPeriod"/>
            </a:pPr>
            <a:endParaRPr lang="en-US" sz="2400" b="1" dirty="0" smtClean="0"/>
          </a:p>
          <a:p>
            <a:pPr marL="514350" indent="-514350">
              <a:buFont typeface="+mj-lt"/>
              <a:buAutoNum type="arabicPeriod"/>
            </a:pPr>
            <a:r>
              <a:rPr lang="vi-VN" sz="2400" b="1" dirty="0" smtClean="0"/>
              <a:t>Tổ chức dành cho những người không thể tự chăm sóc bản thân mình</a:t>
            </a:r>
            <a:r>
              <a:rPr lang="en-US" sz="2400" b="1" dirty="0" smtClean="0"/>
              <a:t>.</a:t>
            </a:r>
          </a:p>
          <a:p>
            <a:pPr marL="514350" indent="-514350">
              <a:buFont typeface="+mj-lt"/>
              <a:buAutoNum type="arabicPeriod"/>
            </a:pPr>
            <a:r>
              <a:rPr lang="vi-VN" sz="2400" b="1" dirty="0" smtClean="0"/>
              <a:t>Tổ chức được lập ra để giam giữ, cách ly những phần tử nguy hiểm theo quy định của luật pháp</a:t>
            </a:r>
            <a:r>
              <a:rPr lang="en-US" sz="2400" b="1" dirty="0" smtClean="0"/>
              <a:t>.</a:t>
            </a:r>
          </a:p>
          <a:p>
            <a:pPr marL="514350" indent="-514350">
              <a:buFont typeface="+mj-lt"/>
              <a:buAutoNum type="arabicPeriod"/>
            </a:pPr>
            <a:r>
              <a:rPr lang="vi-VN" sz="2400" b="1" dirty="0" smtClean="0"/>
              <a:t>Tổ chức được lập ra để thực hiện nhiệm vụ đặc biệt</a:t>
            </a:r>
            <a:r>
              <a:rPr lang="en-US" sz="2400" b="1" dirty="0" smtClean="0"/>
              <a:t>.</a:t>
            </a:r>
          </a:p>
          <a:p>
            <a:pPr marL="514350" indent="-514350">
              <a:buFont typeface="+mj-lt"/>
              <a:buAutoNum type="arabicPeriod"/>
            </a:pPr>
            <a:r>
              <a:rPr lang="vi-VN" sz="2400" b="1" dirty="0" smtClean="0"/>
              <a:t>Tổ chức được lập ra để thu hút những người thích tự mình rút lui khỏi đời sống xã hội</a:t>
            </a:r>
            <a:r>
              <a:rPr lang="en-US" sz="2800" b="1" dirty="0" smtClean="0"/>
              <a:t>.</a:t>
            </a:r>
          </a:p>
          <a:p>
            <a:pPr marL="514350" indent="-514350">
              <a:buFont typeface="+mj-lt"/>
              <a:buAutoNum type="arabicPeriod"/>
            </a:pPr>
            <a:endParaRPr lang="en-US" sz="2800" dirty="0"/>
          </a:p>
        </p:txBody>
      </p:sp>
    </p:spTree>
    <p:extLst>
      <p:ext uri="{BB962C8B-B14F-4D97-AF65-F5344CB8AC3E}">
        <p14:creationId xmlns:p14="http://schemas.microsoft.com/office/powerpoint/2010/main" val="2714626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endParaRPr lang="en-US" dirty="0"/>
          </a:p>
        </p:txBody>
      </p:sp>
      <p:sp>
        <p:nvSpPr>
          <p:cNvPr id="3" name="Content Placeholder 2"/>
          <p:cNvSpPr>
            <a:spLocks noGrp="1"/>
          </p:cNvSpPr>
          <p:nvPr>
            <p:ph idx="1"/>
          </p:nvPr>
        </p:nvSpPr>
        <p:spPr>
          <a:xfrm>
            <a:off x="457200" y="1143000"/>
            <a:ext cx="8229600" cy="4983163"/>
          </a:xfrm>
        </p:spPr>
        <p:txBody>
          <a:bodyPr>
            <a:normAutofit fontScale="92500" lnSpcReduction="10000"/>
          </a:bodyPr>
          <a:lstStyle/>
          <a:p>
            <a:pPr algn="ctr">
              <a:buNone/>
            </a:pPr>
            <a:r>
              <a:rPr lang="en-US" b="1" dirty="0" smtClean="0">
                <a:ln w="10541" cmpd="sng">
                  <a:solidFill>
                    <a:schemeClr val="accent1">
                      <a:shade val="88000"/>
                      <a:satMod val="110000"/>
                    </a:schemeClr>
                  </a:solidFill>
                  <a:prstDash val="solid"/>
                </a:ln>
                <a:effectLst>
                  <a:glow rad="139700">
                    <a:schemeClr val="accent2">
                      <a:satMod val="175000"/>
                      <a:alpha val="40000"/>
                    </a:schemeClr>
                  </a:glow>
                </a:effectLst>
              </a:rPr>
              <a:t> </a:t>
            </a:r>
            <a:r>
              <a:rPr lang="en-US" sz="8800" b="1" dirty="0" smtClean="0">
                <a:ln w="10541" cmpd="sng">
                  <a:solidFill>
                    <a:schemeClr val="accent1">
                      <a:shade val="88000"/>
                      <a:satMod val="110000"/>
                    </a:schemeClr>
                  </a:solidFill>
                  <a:prstDash val="solid"/>
                </a:ln>
                <a:effectLst>
                  <a:glow rad="139700">
                    <a:schemeClr val="accent2">
                      <a:satMod val="175000"/>
                      <a:alpha val="40000"/>
                    </a:schemeClr>
                  </a:glow>
                </a:effectLst>
              </a:rPr>
              <a:t>CÁM ƠN </a:t>
            </a:r>
          </a:p>
          <a:p>
            <a:pPr algn="ctr">
              <a:buNone/>
            </a:pPr>
            <a:r>
              <a:rPr lang="en-US" sz="8800" b="1" dirty="0" smtClean="0">
                <a:ln w="10541" cmpd="sng">
                  <a:solidFill>
                    <a:schemeClr val="accent1">
                      <a:shade val="88000"/>
                      <a:satMod val="110000"/>
                    </a:schemeClr>
                  </a:solidFill>
                  <a:prstDash val="solid"/>
                </a:ln>
                <a:effectLst>
                  <a:glow rad="139700">
                    <a:schemeClr val="accent2">
                      <a:satMod val="175000"/>
                      <a:alpha val="40000"/>
                    </a:schemeClr>
                  </a:glow>
                </a:effectLst>
              </a:rPr>
              <a:t>THẦY VÀ CÁC BẠN ĐÃ LẮNG NGHE</a:t>
            </a:r>
            <a:endParaRPr lang="en-US" sz="8800" b="1" dirty="0">
              <a:ln w="10541" cmpd="sng">
                <a:solidFill>
                  <a:schemeClr val="accent1">
                    <a:shade val="88000"/>
                    <a:satMod val="110000"/>
                  </a:schemeClr>
                </a:solidFill>
                <a:prstDash val="solid"/>
              </a:ln>
              <a:effectLst>
                <a:glow rad="139700">
                  <a:schemeClr val="accent2">
                    <a:satMod val="175000"/>
                    <a:alpha val="40000"/>
                  </a:schemeClr>
                </a:glow>
              </a:effectLst>
            </a:endParaRPr>
          </a:p>
        </p:txBody>
      </p:sp>
    </p:spTree>
    <p:extLst>
      <p:ext uri="{BB962C8B-B14F-4D97-AF65-F5344CB8AC3E}">
        <p14:creationId xmlns:p14="http://schemas.microsoft.com/office/powerpoint/2010/main" val="4029967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pPr algn="l"/>
            <a:r>
              <a:rPr lang="en-US" sz="2800" dirty="0" smtClean="0">
                <a:solidFill>
                  <a:schemeClr val="tx1"/>
                </a:solidFill>
              </a:rPr>
              <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smtClean="0">
                <a:solidFill>
                  <a:schemeClr val="tx1"/>
                </a:solidFill>
              </a:rPr>
              <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smtClean="0">
                <a:solidFill>
                  <a:schemeClr val="tx1"/>
                </a:solidFill>
              </a:rPr>
              <a:t>Theo </a:t>
            </a:r>
            <a:r>
              <a:rPr lang="en-US" sz="2800" dirty="0" err="1" smtClean="0">
                <a:solidFill>
                  <a:schemeClr val="tx1"/>
                </a:solidFill>
              </a:rPr>
              <a:t>J.H.Fischer</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là</a:t>
            </a:r>
            <a:r>
              <a:rPr lang="en-US" sz="2800" dirty="0" smtClean="0">
                <a:solidFill>
                  <a:schemeClr val="tx1"/>
                </a:solidFill>
              </a:rPr>
              <a:t> </a:t>
            </a:r>
            <a:r>
              <a:rPr lang="en-US" sz="2800" dirty="0" err="1" smtClean="0">
                <a:solidFill>
                  <a:schemeClr val="tx1"/>
                </a:solidFill>
              </a:rPr>
              <a:t>một</a:t>
            </a:r>
            <a:r>
              <a:rPr lang="en-US" sz="2800" dirty="0" smtClean="0">
                <a:solidFill>
                  <a:schemeClr val="tx1"/>
                </a:solidFill>
              </a:rPr>
              <a:t> </a:t>
            </a:r>
            <a:r>
              <a:rPr lang="en-US" sz="2800" dirty="0" err="1" smtClean="0">
                <a:solidFill>
                  <a:schemeClr val="tx1"/>
                </a:solidFill>
              </a:rPr>
              <a:t>tập</a:t>
            </a:r>
            <a:r>
              <a:rPr lang="en-US" sz="2800" dirty="0" smtClean="0">
                <a:solidFill>
                  <a:schemeClr val="tx1"/>
                </a:solidFill>
              </a:rPr>
              <a:t> </a:t>
            </a:r>
            <a:r>
              <a:rPr lang="en-US" sz="2800" dirty="0" err="1" smtClean="0">
                <a:solidFill>
                  <a:schemeClr val="tx1"/>
                </a:solidFill>
              </a:rPr>
              <a:t>hợp</a:t>
            </a:r>
            <a:r>
              <a:rPr lang="en-US" sz="2800" dirty="0" smtClean="0">
                <a:solidFill>
                  <a:schemeClr val="tx1"/>
                </a:solidFill>
              </a:rPr>
              <a:t> </a:t>
            </a:r>
            <a:br>
              <a:rPr lang="en-US" sz="2800" dirty="0" smtClean="0">
                <a:solidFill>
                  <a:schemeClr val="tx1"/>
                </a:solidFill>
              </a:rPr>
            </a:br>
            <a:r>
              <a:rPr lang="en-US" sz="2800" dirty="0" err="1" smtClean="0">
                <a:solidFill>
                  <a:schemeClr val="tx1"/>
                </a:solidFill>
              </a:rPr>
              <a:t>người</a:t>
            </a:r>
            <a:r>
              <a:rPr lang="en-US" sz="2800" dirty="0" smtClean="0">
                <a:solidFill>
                  <a:schemeClr val="tx1"/>
                </a:solidFill>
              </a:rPr>
              <a:t> </a:t>
            </a:r>
            <a:r>
              <a:rPr lang="en-US" sz="2800" dirty="0" err="1" smtClean="0">
                <a:solidFill>
                  <a:schemeClr val="tx1"/>
                </a:solidFill>
              </a:rPr>
              <a:t>có</a:t>
            </a:r>
            <a:r>
              <a:rPr lang="en-US" sz="2800" dirty="0" smtClean="0">
                <a:solidFill>
                  <a:schemeClr val="tx1"/>
                </a:solidFill>
              </a:rPr>
              <a:t> </a:t>
            </a:r>
            <a:r>
              <a:rPr lang="en-US" sz="2800" dirty="0" err="1" smtClean="0">
                <a:solidFill>
                  <a:schemeClr val="tx1"/>
                </a:solidFill>
              </a:rPr>
              <a:t>thể</a:t>
            </a:r>
            <a:r>
              <a:rPr lang="en-US" sz="2800" dirty="0" smtClean="0">
                <a:solidFill>
                  <a:schemeClr val="tx1"/>
                </a:solidFill>
              </a:rPr>
              <a:t> </a:t>
            </a:r>
            <a:r>
              <a:rPr lang="en-US" sz="2800" dirty="0" err="1" smtClean="0">
                <a:solidFill>
                  <a:schemeClr val="tx1"/>
                </a:solidFill>
              </a:rPr>
              <a:t>nhận</a:t>
            </a:r>
            <a:r>
              <a:rPr lang="en-US" sz="2800" dirty="0" smtClean="0">
                <a:solidFill>
                  <a:schemeClr val="tx1"/>
                </a:solidFill>
              </a:rPr>
              <a:t> </a:t>
            </a:r>
            <a:r>
              <a:rPr lang="en-US" sz="2800" dirty="0" err="1" smtClean="0">
                <a:solidFill>
                  <a:schemeClr val="tx1"/>
                </a:solidFill>
              </a:rPr>
              <a:t>thức</a:t>
            </a:r>
            <a:r>
              <a:rPr lang="en-US" sz="2800" dirty="0" smtClean="0">
                <a:solidFill>
                  <a:schemeClr val="tx1"/>
                </a:solidFill>
              </a:rPr>
              <a:t>, </a:t>
            </a:r>
            <a:r>
              <a:rPr lang="en-US" sz="2800" dirty="0" err="1" smtClean="0">
                <a:solidFill>
                  <a:schemeClr val="tx1"/>
                </a:solidFill>
              </a:rPr>
              <a:t>có</a:t>
            </a:r>
            <a:r>
              <a:rPr lang="en-US" sz="2800" dirty="0" smtClean="0">
                <a:solidFill>
                  <a:schemeClr val="tx1"/>
                </a:solidFill>
              </a:rPr>
              <a:t> </a:t>
            </a:r>
            <a:r>
              <a:rPr lang="en-US" sz="2800" dirty="0" err="1" smtClean="0">
                <a:solidFill>
                  <a:schemeClr val="tx1"/>
                </a:solidFill>
              </a:rPr>
              <a:t>cơ</a:t>
            </a:r>
            <a:r>
              <a:rPr lang="en-US" sz="2800" dirty="0" smtClean="0">
                <a:solidFill>
                  <a:schemeClr val="tx1"/>
                </a:solidFill>
              </a:rPr>
              <a:t> </a:t>
            </a:r>
            <a:r>
              <a:rPr lang="en-US" sz="2800" dirty="0" err="1" smtClean="0">
                <a:solidFill>
                  <a:schemeClr val="tx1"/>
                </a:solidFill>
              </a:rPr>
              <a:t>cấu</a:t>
            </a:r>
            <a:r>
              <a:rPr lang="en-US" sz="2800" dirty="0" smtClean="0">
                <a:solidFill>
                  <a:schemeClr val="tx1"/>
                </a:solidFill>
              </a:rPr>
              <a:t> </a:t>
            </a:r>
            <a:r>
              <a:rPr lang="en-US" sz="2800" dirty="0" err="1" smtClean="0">
                <a:solidFill>
                  <a:schemeClr val="tx1"/>
                </a:solidFill>
              </a:rPr>
              <a:t>tổ</a:t>
            </a:r>
            <a:r>
              <a:rPr lang="en-US" sz="2800" dirty="0" smtClean="0">
                <a:solidFill>
                  <a:schemeClr val="tx1"/>
                </a:solidFill>
              </a:rPr>
              <a:t> </a:t>
            </a:r>
            <a:r>
              <a:rPr lang="en-US" sz="2800" dirty="0" err="1" smtClean="0">
                <a:solidFill>
                  <a:schemeClr val="tx1"/>
                </a:solidFill>
              </a:rPr>
              <a:t>chức</a:t>
            </a:r>
            <a:r>
              <a:rPr lang="en-US" sz="2800" dirty="0" smtClean="0">
                <a:solidFill>
                  <a:schemeClr val="tx1"/>
                </a:solidFill>
              </a:rPr>
              <a:t>,</a:t>
            </a:r>
            <a:br>
              <a:rPr lang="en-US" sz="2800" dirty="0" smtClean="0">
                <a:solidFill>
                  <a:schemeClr val="tx1"/>
                </a:solidFill>
              </a:rPr>
            </a:br>
            <a:r>
              <a:rPr lang="en-US" sz="2800" dirty="0" err="1" smtClean="0">
                <a:solidFill>
                  <a:schemeClr val="tx1"/>
                </a:solidFill>
              </a:rPr>
              <a:t>có</a:t>
            </a:r>
            <a:r>
              <a:rPr lang="en-US" sz="2800" dirty="0" smtClean="0">
                <a:solidFill>
                  <a:schemeClr val="tx1"/>
                </a:solidFill>
              </a:rPr>
              <a:t> </a:t>
            </a:r>
            <a:r>
              <a:rPr lang="en-US" sz="2800" dirty="0" err="1" smtClean="0">
                <a:solidFill>
                  <a:schemeClr val="tx1"/>
                </a:solidFill>
              </a:rPr>
              <a:t>tính</a:t>
            </a:r>
            <a:r>
              <a:rPr lang="en-US" sz="2800" dirty="0" smtClean="0">
                <a:solidFill>
                  <a:schemeClr val="tx1"/>
                </a:solidFill>
              </a:rPr>
              <a:t> </a:t>
            </a:r>
            <a:r>
              <a:rPr lang="en-US" sz="2800" dirty="0" err="1" smtClean="0">
                <a:solidFill>
                  <a:schemeClr val="tx1"/>
                </a:solidFill>
              </a:rPr>
              <a:t>chất</a:t>
            </a:r>
            <a:r>
              <a:rPr lang="en-US" sz="2800" dirty="0" smtClean="0">
                <a:solidFill>
                  <a:schemeClr val="tx1"/>
                </a:solidFill>
              </a:rPr>
              <a:t> </a:t>
            </a:r>
            <a:r>
              <a:rPr lang="en-US" sz="2800" dirty="0" err="1" smtClean="0">
                <a:solidFill>
                  <a:schemeClr val="tx1"/>
                </a:solidFill>
              </a:rPr>
              <a:t>liên</a:t>
            </a:r>
            <a:r>
              <a:rPr lang="en-US" sz="2800" dirty="0" smtClean="0">
                <a:solidFill>
                  <a:schemeClr val="tx1"/>
                </a:solidFill>
              </a:rPr>
              <a:t> </a:t>
            </a:r>
            <a:r>
              <a:rPr lang="en-US" sz="2800" dirty="0" err="1" smtClean="0">
                <a:solidFill>
                  <a:schemeClr val="tx1"/>
                </a:solidFill>
              </a:rPr>
              <a:t>tục</a:t>
            </a:r>
            <a:r>
              <a:rPr lang="en-US" sz="2800" dirty="0" smtClean="0">
                <a:solidFill>
                  <a:schemeClr val="tx1"/>
                </a:solidFill>
              </a:rPr>
              <a:t>.</a:t>
            </a:r>
            <a:br>
              <a:rPr lang="en-US" sz="2800" dirty="0" smtClean="0">
                <a:solidFill>
                  <a:schemeClr val="tx1"/>
                </a:solidFill>
              </a:rPr>
            </a:br>
            <a:r>
              <a:rPr lang="en-US" sz="2800" dirty="0" err="1" smtClean="0">
                <a:solidFill>
                  <a:schemeClr val="tx1"/>
                </a:solidFill>
              </a:rPr>
              <a:t>Tập</a:t>
            </a:r>
            <a:r>
              <a:rPr lang="en-US" sz="2800" dirty="0" smtClean="0">
                <a:solidFill>
                  <a:schemeClr val="tx1"/>
                </a:solidFill>
              </a:rPr>
              <a:t> </a:t>
            </a:r>
            <a:r>
              <a:rPr lang="en-US" sz="2800" dirty="0" err="1" smtClean="0">
                <a:solidFill>
                  <a:schemeClr val="tx1"/>
                </a:solidFill>
              </a:rPr>
              <a:t>hợp</a:t>
            </a:r>
            <a:r>
              <a:rPr lang="en-US" sz="2800" dirty="0" smtClean="0">
                <a:solidFill>
                  <a:schemeClr val="tx1"/>
                </a:solidFill>
              </a:rPr>
              <a:t> </a:t>
            </a:r>
            <a:r>
              <a:rPr lang="en-US" sz="2800" dirty="0" err="1" smtClean="0">
                <a:solidFill>
                  <a:schemeClr val="tx1"/>
                </a:solidFill>
              </a:rPr>
              <a:t>đó</a:t>
            </a:r>
            <a:r>
              <a:rPr lang="en-US" sz="2800" dirty="0" smtClean="0">
                <a:solidFill>
                  <a:schemeClr val="tx1"/>
                </a:solidFill>
              </a:rPr>
              <a:t> </a:t>
            </a:r>
            <a:r>
              <a:rPr lang="en-US" sz="2800" dirty="0" err="1" smtClean="0">
                <a:solidFill>
                  <a:schemeClr val="tx1"/>
                </a:solidFill>
              </a:rPr>
              <a:t>gồm</a:t>
            </a:r>
            <a:r>
              <a:rPr lang="en-US" sz="2800" dirty="0" smtClean="0">
                <a:solidFill>
                  <a:schemeClr val="tx1"/>
                </a:solidFill>
              </a:rPr>
              <a:t>: con </a:t>
            </a:r>
            <a:r>
              <a:rPr lang="en-US" sz="2800" dirty="0" err="1" smtClean="0">
                <a:solidFill>
                  <a:schemeClr val="tx1"/>
                </a:solidFill>
              </a:rPr>
              <a:t>người</a:t>
            </a:r>
            <a:r>
              <a:rPr lang="en-US" sz="2800" dirty="0" smtClean="0">
                <a:solidFill>
                  <a:schemeClr val="tx1"/>
                </a:solidFill>
              </a:rPr>
              <a:t> </a:t>
            </a:r>
            <a:r>
              <a:rPr lang="en-US" sz="2800" dirty="0" err="1" smtClean="0">
                <a:solidFill>
                  <a:schemeClr val="tx1"/>
                </a:solidFill>
              </a:rPr>
              <a:t>có</a:t>
            </a:r>
            <a:r>
              <a:rPr lang="en-US" sz="2800" dirty="0" smtClean="0">
                <a:solidFill>
                  <a:schemeClr val="tx1"/>
                </a:solidFill>
              </a:rPr>
              <a:t> </a:t>
            </a:r>
            <a:r>
              <a:rPr lang="en-US" sz="2800" dirty="0" err="1" smtClean="0">
                <a:solidFill>
                  <a:schemeClr val="tx1"/>
                </a:solidFill>
              </a:rPr>
              <a:t>vị</a:t>
            </a:r>
            <a:r>
              <a:rPr lang="en-US" sz="2800" dirty="0" smtClean="0">
                <a:solidFill>
                  <a:schemeClr val="tx1"/>
                </a:solidFill>
              </a:rPr>
              <a:t> </a:t>
            </a:r>
            <a:r>
              <a:rPr lang="en-US" sz="2800" dirty="0" err="1" smtClean="0">
                <a:solidFill>
                  <a:schemeClr val="tx1"/>
                </a:solidFill>
              </a:rPr>
              <a:t>thế</a:t>
            </a:r>
            <a:r>
              <a:rPr lang="en-US" sz="2800" dirty="0" smtClean="0">
                <a:solidFill>
                  <a:schemeClr val="tx1"/>
                </a:solidFill>
              </a:rPr>
              <a:t> </a:t>
            </a:r>
            <a:r>
              <a:rPr lang="en-US" sz="2800" dirty="0" err="1" smtClean="0">
                <a:solidFill>
                  <a:schemeClr val="tx1"/>
                </a:solidFill>
              </a:rPr>
              <a:t>vị</a:t>
            </a:r>
            <a:r>
              <a:rPr lang="en-US" sz="2800" dirty="0" smtClean="0">
                <a:solidFill>
                  <a:schemeClr val="tx1"/>
                </a:solidFill>
              </a:rPr>
              <a:t> </a:t>
            </a:r>
            <a:r>
              <a:rPr lang="en-US" sz="2800" dirty="0" err="1" smtClean="0">
                <a:solidFill>
                  <a:schemeClr val="tx1"/>
                </a:solidFill>
              </a:rPr>
              <a:t>thế</a:t>
            </a:r>
            <a:r>
              <a:rPr lang="en-US" sz="2800" dirty="0" smtClean="0">
                <a:solidFill>
                  <a:schemeClr val="tx1"/>
                </a:solidFill>
              </a:rPr>
              <a:t>,</a:t>
            </a:r>
            <a:br>
              <a:rPr lang="en-US" sz="2800" dirty="0" smtClean="0">
                <a:solidFill>
                  <a:schemeClr val="tx1"/>
                </a:solidFill>
              </a:rPr>
            </a:br>
            <a:r>
              <a:rPr lang="en-US" sz="2800" dirty="0" err="1" smtClean="0">
                <a:solidFill>
                  <a:schemeClr val="tx1"/>
                </a:solidFill>
              </a:rPr>
              <a:t>vai</a:t>
            </a:r>
            <a:r>
              <a:rPr lang="en-US" sz="2800" dirty="0" smtClean="0">
                <a:solidFill>
                  <a:schemeClr val="tx1"/>
                </a:solidFill>
              </a:rPr>
              <a:t> </a:t>
            </a:r>
            <a:r>
              <a:rPr lang="en-US" sz="2800" dirty="0" err="1" smtClean="0">
                <a:solidFill>
                  <a:schemeClr val="tx1"/>
                </a:solidFill>
              </a:rPr>
              <a:t>trò</a:t>
            </a:r>
            <a:r>
              <a:rPr lang="en-US" sz="2800" dirty="0" smtClean="0">
                <a:solidFill>
                  <a:schemeClr val="tx1"/>
                </a:solidFill>
              </a:rPr>
              <a:t> </a:t>
            </a:r>
            <a:r>
              <a:rPr lang="en-US" sz="2800" dirty="0" err="1" smtClean="0">
                <a:solidFill>
                  <a:schemeClr val="tx1"/>
                </a:solidFill>
              </a:rPr>
              <a:t>nhất</a:t>
            </a:r>
            <a:r>
              <a:rPr lang="en-US" sz="2800" dirty="0" smtClean="0">
                <a:solidFill>
                  <a:schemeClr val="tx1"/>
                </a:solidFill>
              </a:rPr>
              <a:t> </a:t>
            </a:r>
            <a:r>
              <a:rPr lang="en-US" sz="2800" dirty="0" err="1" smtClean="0">
                <a:solidFill>
                  <a:schemeClr val="tx1"/>
                </a:solidFill>
              </a:rPr>
              <a:t>định</a:t>
            </a:r>
            <a:r>
              <a:rPr lang="en-US" sz="2800" dirty="0" smtClean="0">
                <a:solidFill>
                  <a:schemeClr val="tx1"/>
                </a:solidFill>
              </a:rPr>
              <a:t>, </a:t>
            </a:r>
            <a:r>
              <a:rPr lang="en-US" sz="2800" dirty="0" err="1" smtClean="0">
                <a:solidFill>
                  <a:schemeClr val="tx1"/>
                </a:solidFill>
              </a:rPr>
              <a:t>trong</a:t>
            </a:r>
            <a:r>
              <a:rPr lang="en-US" sz="2800" dirty="0" smtClean="0">
                <a:solidFill>
                  <a:schemeClr val="tx1"/>
                </a:solidFill>
              </a:rPr>
              <a:t> </a:t>
            </a:r>
            <a:r>
              <a:rPr lang="en-US" sz="2800" dirty="0" err="1" smtClean="0">
                <a:solidFill>
                  <a:schemeClr val="tx1"/>
                </a:solidFill>
              </a:rPr>
              <a:t>quan</a:t>
            </a:r>
            <a:r>
              <a:rPr lang="en-US" sz="2800" dirty="0" smtClean="0">
                <a:solidFill>
                  <a:schemeClr val="tx1"/>
                </a:solidFill>
              </a:rPr>
              <a:t> </a:t>
            </a:r>
            <a:r>
              <a:rPr lang="en-US" sz="2800" dirty="0" err="1" smtClean="0">
                <a:solidFill>
                  <a:schemeClr val="tx1"/>
                </a:solidFill>
              </a:rPr>
              <a:t>hệ</a:t>
            </a:r>
            <a:r>
              <a:rPr lang="en-US" sz="2800" dirty="0" smtClean="0">
                <a:solidFill>
                  <a:schemeClr val="tx1"/>
                </a:solidFill>
              </a:rPr>
              <a:t> </a:t>
            </a:r>
            <a:r>
              <a:rPr lang="en-US" sz="2800" dirty="0" err="1" smtClean="0">
                <a:solidFill>
                  <a:schemeClr val="tx1"/>
                </a:solidFill>
              </a:rPr>
              <a:t>tương</a:t>
            </a:r>
            <a:r>
              <a:rPr lang="en-US" sz="2800" dirty="0" smtClean="0">
                <a:solidFill>
                  <a:schemeClr val="tx1"/>
                </a:solidFill>
              </a:rPr>
              <a:t> </a:t>
            </a:r>
            <a:r>
              <a:rPr lang="en-US" sz="2800" dirty="0" err="1" smtClean="0">
                <a:solidFill>
                  <a:schemeClr val="tx1"/>
                </a:solidFill>
              </a:rPr>
              <a:t>tác</a:t>
            </a:r>
            <a:r>
              <a:rPr lang="en-US" sz="2800" dirty="0" smtClean="0">
                <a:solidFill>
                  <a:schemeClr val="tx1"/>
                </a:solidFill>
              </a:rPr>
              <a:t/>
            </a:r>
            <a:br>
              <a:rPr lang="en-US" sz="2800" dirty="0" smtClean="0">
                <a:solidFill>
                  <a:schemeClr val="tx1"/>
                </a:solidFill>
              </a:rPr>
            </a:br>
            <a:r>
              <a:rPr lang="en-US" sz="2800" dirty="0" smtClean="0">
                <a:solidFill>
                  <a:schemeClr val="tx1"/>
                </a:solidFill>
              </a:rPr>
              <a:t>qua </a:t>
            </a:r>
            <a:r>
              <a:rPr lang="en-US" sz="2800" dirty="0" err="1" smtClean="0">
                <a:solidFill>
                  <a:schemeClr val="tx1"/>
                </a:solidFill>
              </a:rPr>
              <a:t>lại</a:t>
            </a:r>
            <a:r>
              <a:rPr lang="en-US" sz="2800" dirty="0" smtClean="0">
                <a:solidFill>
                  <a:schemeClr val="tx1"/>
                </a:solidFill>
              </a:rPr>
              <a:t> </a:t>
            </a:r>
            <a:r>
              <a:rPr lang="en-US" sz="2800" dirty="0" err="1" smtClean="0">
                <a:solidFill>
                  <a:schemeClr val="tx1"/>
                </a:solidFill>
              </a:rPr>
              <a:t>với</a:t>
            </a:r>
            <a:r>
              <a:rPr lang="en-US" sz="2800" dirty="0" smtClean="0">
                <a:solidFill>
                  <a:schemeClr val="tx1"/>
                </a:solidFill>
              </a:rPr>
              <a:t> </a:t>
            </a:r>
            <a:r>
              <a:rPr lang="en-US" sz="2800" dirty="0" err="1" smtClean="0">
                <a:solidFill>
                  <a:schemeClr val="tx1"/>
                </a:solidFill>
              </a:rPr>
              <a:t>nhau</a:t>
            </a:r>
            <a:r>
              <a:rPr lang="en-US" sz="2800" dirty="0" smtClean="0">
                <a:solidFill>
                  <a:schemeClr val="tx1"/>
                </a:solidFill>
              </a:rPr>
              <a:t>, </a:t>
            </a:r>
            <a:r>
              <a:rPr lang="en-US" sz="2800" dirty="0" err="1" smtClean="0">
                <a:solidFill>
                  <a:schemeClr val="tx1"/>
                </a:solidFill>
              </a:rPr>
              <a:t>có</a:t>
            </a:r>
            <a:r>
              <a:rPr lang="en-US" sz="2800" dirty="0" smtClean="0">
                <a:solidFill>
                  <a:schemeClr val="tx1"/>
                </a:solidFill>
              </a:rPr>
              <a:t> </a:t>
            </a:r>
            <a:r>
              <a:rPr lang="en-US" sz="2800" dirty="0" err="1" smtClean="0">
                <a:solidFill>
                  <a:schemeClr val="tx1"/>
                </a:solidFill>
              </a:rPr>
              <a:t>những</a:t>
            </a:r>
            <a:r>
              <a:rPr lang="en-US" sz="2800" dirty="0" smtClean="0">
                <a:solidFill>
                  <a:schemeClr val="tx1"/>
                </a:solidFill>
              </a:rPr>
              <a:t> </a:t>
            </a:r>
            <a:r>
              <a:rPr lang="en-US" sz="2800" dirty="0" err="1" smtClean="0">
                <a:solidFill>
                  <a:schemeClr val="tx1"/>
                </a:solidFill>
              </a:rPr>
              <a:t>quyền</a:t>
            </a:r>
            <a:r>
              <a:rPr lang="en-US" sz="2800" dirty="0" smtClean="0">
                <a:solidFill>
                  <a:schemeClr val="tx1"/>
                </a:solidFill>
              </a:rPr>
              <a:t> </a:t>
            </a:r>
            <a:r>
              <a:rPr lang="en-US" sz="2800" dirty="0" err="1" smtClean="0">
                <a:solidFill>
                  <a:schemeClr val="tx1"/>
                </a:solidFill>
              </a:rPr>
              <a:t>lợi</a:t>
            </a:r>
            <a:r>
              <a:rPr lang="en-US" sz="2800" dirty="0" smtClean="0">
                <a:solidFill>
                  <a:schemeClr val="tx1"/>
                </a:solidFill>
              </a:rPr>
              <a:t> </a:t>
            </a:r>
            <a:r>
              <a:rPr lang="en-US" sz="2800" dirty="0" err="1" smtClean="0">
                <a:solidFill>
                  <a:schemeClr val="tx1"/>
                </a:solidFill>
              </a:rPr>
              <a:t>và</a:t>
            </a:r>
            <a:r>
              <a:rPr lang="en-US" sz="2800" dirty="0" smtClean="0">
                <a:solidFill>
                  <a:schemeClr val="tx1"/>
                </a:solidFill>
              </a:rPr>
              <a:t/>
            </a:r>
            <a:br>
              <a:rPr lang="en-US" sz="2800" dirty="0" smtClean="0">
                <a:solidFill>
                  <a:schemeClr val="tx1"/>
                </a:solidFill>
              </a:rPr>
            </a:br>
            <a:r>
              <a:rPr lang="en-US" sz="2800" dirty="0" err="1" smtClean="0">
                <a:solidFill>
                  <a:schemeClr val="tx1"/>
                </a:solidFill>
              </a:rPr>
              <a:t>giá</a:t>
            </a:r>
            <a:r>
              <a:rPr lang="en-US" sz="2800" dirty="0" smtClean="0">
                <a:solidFill>
                  <a:schemeClr val="tx1"/>
                </a:solidFill>
              </a:rPr>
              <a:t> </a:t>
            </a:r>
            <a:r>
              <a:rPr lang="en-US" sz="2800" dirty="0" err="1" smtClean="0">
                <a:solidFill>
                  <a:schemeClr val="tx1"/>
                </a:solidFill>
              </a:rPr>
              <a:t>trị</a:t>
            </a:r>
            <a:r>
              <a:rPr lang="en-US" sz="2800" dirty="0" smtClean="0">
                <a:solidFill>
                  <a:schemeClr val="tx1"/>
                </a:solidFill>
              </a:rPr>
              <a:t> </a:t>
            </a:r>
            <a:r>
              <a:rPr lang="en-US" sz="2800" dirty="0" err="1" smtClean="0">
                <a:solidFill>
                  <a:schemeClr val="tx1"/>
                </a:solidFill>
              </a:rPr>
              <a:t>chung</a:t>
            </a:r>
            <a:r>
              <a:rPr lang="en-US" sz="2800" dirty="0" smtClean="0">
                <a:solidFill>
                  <a:schemeClr val="tx1"/>
                </a:solidFill>
              </a:rPr>
              <a:t>, </a:t>
            </a:r>
            <a:r>
              <a:rPr lang="en-US" sz="2800" dirty="0" err="1" smtClean="0">
                <a:solidFill>
                  <a:schemeClr val="tx1"/>
                </a:solidFill>
              </a:rPr>
              <a:t>mục</a:t>
            </a:r>
            <a:r>
              <a:rPr lang="en-US" sz="2800" dirty="0" smtClean="0">
                <a:solidFill>
                  <a:schemeClr val="tx1"/>
                </a:solidFill>
              </a:rPr>
              <a:t> </a:t>
            </a:r>
            <a:r>
              <a:rPr lang="en-US" sz="2800" dirty="0" err="1" smtClean="0">
                <a:solidFill>
                  <a:schemeClr val="tx1"/>
                </a:solidFill>
              </a:rPr>
              <a:t>tiêu</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 </a:t>
            </a:r>
            <a:r>
              <a:rPr lang="en-US" sz="2800" dirty="0" err="1" smtClean="0">
                <a:solidFill>
                  <a:schemeClr val="tx1"/>
                </a:solidFill>
              </a:rPr>
              <a:t>chung</a:t>
            </a:r>
            <a:r>
              <a:rPr lang="en-US" sz="2800" dirty="0" smtClean="0">
                <a:solidFill>
                  <a:schemeClr val="tx1"/>
                </a:solidFill>
              </a:rPr>
              <a:t> </a:t>
            </a:r>
            <a:r>
              <a:rPr lang="en-US" sz="2800" dirty="0" err="1" smtClean="0">
                <a:solidFill>
                  <a:schemeClr val="tx1"/>
                </a:solidFill>
              </a:rPr>
              <a:t>cũng</a:t>
            </a:r>
            <a:r>
              <a:rPr lang="en-US" sz="2800" dirty="0" smtClean="0">
                <a:solidFill>
                  <a:schemeClr val="tx1"/>
                </a:solidFill>
              </a:rPr>
              <a:t> </a:t>
            </a:r>
            <a:r>
              <a:rPr lang="en-US" sz="2800" dirty="0" err="1" smtClean="0">
                <a:solidFill>
                  <a:schemeClr val="tx1"/>
                </a:solidFill>
              </a:rPr>
              <a:t>như</a:t>
            </a:r>
            <a:r>
              <a:rPr lang="en-US" sz="2800" dirty="0" smtClean="0">
                <a:solidFill>
                  <a:schemeClr val="tx1"/>
                </a:solidFill>
              </a:rPr>
              <a:t> </a:t>
            </a:r>
            <a:r>
              <a:rPr lang="en-US" sz="2800" dirty="0" err="1" smtClean="0">
                <a:solidFill>
                  <a:schemeClr val="tx1"/>
                </a:solidFill>
              </a:rPr>
              <a:t>phải</a:t>
            </a:r>
            <a:r>
              <a:rPr lang="en-US" sz="2800" dirty="0" smtClean="0">
                <a:solidFill>
                  <a:schemeClr val="tx1"/>
                </a:solidFill>
              </a:rPr>
              <a:t> </a:t>
            </a:r>
            <a:r>
              <a:rPr lang="en-US" sz="2800" dirty="0" err="1" smtClean="0">
                <a:solidFill>
                  <a:schemeClr val="tx1"/>
                </a:solidFill>
              </a:rPr>
              <a:t>tuân</a:t>
            </a:r>
            <a:r>
              <a:rPr lang="en-US" sz="2800" dirty="0" smtClean="0">
                <a:solidFill>
                  <a:schemeClr val="tx1"/>
                </a:solidFill>
              </a:rPr>
              <a:t> </a:t>
            </a:r>
            <a:r>
              <a:rPr lang="en-US" sz="2800" dirty="0" err="1" smtClean="0">
                <a:solidFill>
                  <a:schemeClr val="tx1"/>
                </a:solidFill>
              </a:rPr>
              <a:t>theo</a:t>
            </a:r>
            <a:r>
              <a:rPr lang="en-US" sz="2800" dirty="0" smtClean="0">
                <a:solidFill>
                  <a:schemeClr val="tx1"/>
                </a:solidFill>
              </a:rPr>
              <a:t> </a:t>
            </a:r>
            <a:r>
              <a:rPr lang="en-US" sz="2800" dirty="0" err="1" smtClean="0">
                <a:solidFill>
                  <a:schemeClr val="tx1"/>
                </a:solidFill>
              </a:rPr>
              <a:t>những</a:t>
            </a:r>
            <a:r>
              <a:rPr lang="en-US" sz="2800" dirty="0" smtClean="0">
                <a:solidFill>
                  <a:schemeClr val="tx1"/>
                </a:solidFill>
              </a:rPr>
              <a:t> </a:t>
            </a:r>
            <a:r>
              <a:rPr lang="en-US" sz="2800" dirty="0" err="1" smtClean="0">
                <a:solidFill>
                  <a:schemeClr val="tx1"/>
                </a:solidFill>
              </a:rPr>
              <a:t>quy</a:t>
            </a:r>
            <a:r>
              <a:rPr lang="en-US" sz="2800" dirty="0" smtClean="0">
                <a:solidFill>
                  <a:schemeClr val="tx1"/>
                </a:solidFill>
              </a:rPr>
              <a:t> </a:t>
            </a:r>
            <a:r>
              <a:rPr lang="en-US" sz="2800" dirty="0" err="1" smtClean="0">
                <a:solidFill>
                  <a:schemeClr val="tx1"/>
                </a:solidFill>
              </a:rPr>
              <a:t>tắc</a:t>
            </a:r>
            <a:r>
              <a:rPr lang="en-US" sz="2800" dirty="0" smtClean="0">
                <a:solidFill>
                  <a:schemeClr val="tx1"/>
                </a:solidFill>
              </a:rPr>
              <a:t> </a:t>
            </a:r>
            <a:r>
              <a:rPr lang="en-US" sz="2800" dirty="0" err="1" smtClean="0">
                <a:solidFill>
                  <a:schemeClr val="tx1"/>
                </a:solidFill>
              </a:rPr>
              <a:t>điều</a:t>
            </a:r>
            <a:r>
              <a:rPr lang="en-US" sz="2800" dirty="0" smtClean="0">
                <a:solidFill>
                  <a:schemeClr val="tx1"/>
                </a:solidFill>
              </a:rPr>
              <a:t> </a:t>
            </a:r>
            <a:r>
              <a:rPr lang="en-US" sz="2800" dirty="0" err="1" smtClean="0">
                <a:solidFill>
                  <a:schemeClr val="tx1"/>
                </a:solidFill>
              </a:rPr>
              <a:t>lệ</a:t>
            </a:r>
            <a:r>
              <a:rPr lang="en-US" sz="2800" dirty="0" smtClean="0">
                <a:solidFill>
                  <a:schemeClr val="tx1"/>
                </a:solidFill>
              </a:rPr>
              <a:t> </a:t>
            </a:r>
            <a:r>
              <a:rPr lang="en-US" sz="2800" dirty="0" err="1" smtClean="0">
                <a:solidFill>
                  <a:schemeClr val="tx1"/>
                </a:solidFill>
              </a:rPr>
              <a:t>chung</a:t>
            </a:r>
            <a:r>
              <a:rPr lang="en-US" sz="2800" dirty="0" smtClean="0">
                <a:solidFill>
                  <a:schemeClr val="tx1"/>
                </a:solidFill>
              </a:rPr>
              <a:t> </a:t>
            </a:r>
            <a:r>
              <a:rPr lang="en-US" sz="2800" dirty="0" err="1" smtClean="0">
                <a:solidFill>
                  <a:schemeClr val="tx1"/>
                </a:solidFill>
              </a:rPr>
              <a:t>của</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a:t>
            </a:r>
            <a:endParaRPr lang="en-US" sz="2800" dirty="0">
              <a:solidFill>
                <a:schemeClr val="tx1"/>
              </a:solidFill>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086600" y="228600"/>
            <a:ext cx="180975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http://dantri.vcmedia.vn/Uploaded/lantt1/2009/03/lan1/may2030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505200"/>
            <a:ext cx="3810000" cy="296227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fbcdn-sphotos-h-a.akamaihd.net/hphotos-ak-ash4/1240195_515161678567839_1133543070_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505200"/>
            <a:ext cx="3962400" cy="2962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65316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pPr algn="l"/>
            <a:r>
              <a:rPr lang="en-US" sz="2800" dirty="0" smtClean="0">
                <a:solidFill>
                  <a:schemeClr val="tx1"/>
                </a:solidFill>
              </a:rPr>
              <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smtClean="0">
                <a:solidFill>
                  <a:schemeClr val="tx1"/>
                </a:solidFill>
              </a:rPr>
              <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smtClean="0">
                <a:solidFill>
                  <a:schemeClr val="tx1"/>
                </a:solidFill>
              </a:rPr>
              <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 Theo </a:t>
            </a:r>
            <a:r>
              <a:rPr lang="en-US" sz="2800" dirty="0" err="1" smtClean="0">
                <a:solidFill>
                  <a:schemeClr val="tx1"/>
                </a:solidFill>
              </a:rPr>
              <a:t>ông</a:t>
            </a:r>
            <a:r>
              <a:rPr lang="en-US" sz="2800" dirty="0" smtClean="0">
                <a:solidFill>
                  <a:schemeClr val="tx1"/>
                </a:solidFill>
              </a:rPr>
              <a:t> </a:t>
            </a:r>
            <a:r>
              <a:rPr lang="en-US" sz="2800" dirty="0" err="1" smtClean="0">
                <a:solidFill>
                  <a:schemeClr val="tx1"/>
                </a:solidFill>
              </a:rPr>
              <a:t>sự</a:t>
            </a:r>
            <a:r>
              <a:rPr lang="en-US" sz="2800" dirty="0" smtClean="0">
                <a:solidFill>
                  <a:schemeClr val="tx1"/>
                </a:solidFill>
              </a:rPr>
              <a:t> </a:t>
            </a:r>
            <a:r>
              <a:rPr lang="en-US" sz="2800" dirty="0" err="1" smtClean="0">
                <a:solidFill>
                  <a:schemeClr val="tx1"/>
                </a:solidFill>
              </a:rPr>
              <a:t>khác</a:t>
            </a:r>
            <a:r>
              <a:rPr lang="en-US" sz="2800" dirty="0" smtClean="0">
                <a:solidFill>
                  <a:schemeClr val="tx1"/>
                </a:solidFill>
              </a:rPr>
              <a:t> </a:t>
            </a:r>
            <a:r>
              <a:rPr lang="en-US" sz="2800" dirty="0" err="1" smtClean="0">
                <a:solidFill>
                  <a:schemeClr val="tx1"/>
                </a:solidFill>
              </a:rPr>
              <a:t>nhau</a:t>
            </a:r>
            <a:r>
              <a:rPr lang="en-US" sz="2800" dirty="0" smtClean="0">
                <a:solidFill>
                  <a:schemeClr val="tx1"/>
                </a:solidFill>
              </a:rPr>
              <a:t> </a:t>
            </a:r>
            <a:r>
              <a:rPr lang="en-US" sz="2800" dirty="0" err="1" smtClean="0">
                <a:solidFill>
                  <a:schemeClr val="tx1"/>
                </a:solidFill>
              </a:rPr>
              <a:t>giữa</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 </a:t>
            </a:r>
            <a:r>
              <a:rPr lang="en-US" sz="2800" dirty="0" err="1" smtClean="0">
                <a:solidFill>
                  <a:schemeClr val="tx1"/>
                </a:solidFill>
              </a:rPr>
              <a:t>và</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là</a:t>
            </a:r>
            <a:r>
              <a:rPr lang="en-US" sz="2800" dirty="0" smtClean="0">
                <a:solidFill>
                  <a:schemeClr val="tx1"/>
                </a:solidFill>
              </a:rPr>
              <a:t> ở </a:t>
            </a:r>
            <a:r>
              <a:rPr lang="en-US" sz="2800" dirty="0" err="1" smtClean="0">
                <a:solidFill>
                  <a:schemeClr val="tx1"/>
                </a:solidFill>
              </a:rPr>
              <a:t>chỗ</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 </a:t>
            </a:r>
            <a:r>
              <a:rPr lang="en-US" sz="2800" dirty="0" err="1" smtClean="0">
                <a:solidFill>
                  <a:schemeClr val="tx1"/>
                </a:solidFill>
              </a:rPr>
              <a:t>luôn</a:t>
            </a:r>
            <a:r>
              <a:rPr lang="en-US" sz="2800" dirty="0" smtClean="0">
                <a:solidFill>
                  <a:schemeClr val="tx1"/>
                </a:solidFill>
              </a:rPr>
              <a:t> </a:t>
            </a:r>
            <a:r>
              <a:rPr lang="en-US" sz="2800" dirty="0" err="1" smtClean="0">
                <a:solidFill>
                  <a:schemeClr val="tx1"/>
                </a:solidFill>
              </a:rPr>
              <a:t>đặc</a:t>
            </a:r>
            <a:r>
              <a:rPr lang="en-US" sz="2800" dirty="0" smtClean="0">
                <a:solidFill>
                  <a:schemeClr val="tx1"/>
                </a:solidFill>
              </a:rPr>
              <a:t> </a:t>
            </a:r>
            <a:r>
              <a:rPr lang="en-US" sz="2800" dirty="0" err="1" smtClean="0">
                <a:solidFill>
                  <a:schemeClr val="tx1"/>
                </a:solidFill>
              </a:rPr>
              <a:t>trưng</a:t>
            </a:r>
            <a:r>
              <a:rPr lang="en-US" sz="2800" dirty="0" smtClean="0">
                <a:solidFill>
                  <a:schemeClr val="tx1"/>
                </a:solidFill>
              </a:rPr>
              <a:t> </a:t>
            </a:r>
            <a:r>
              <a:rPr lang="en-US" sz="2800" dirty="0" err="1" smtClean="0">
                <a:solidFill>
                  <a:schemeClr val="tx1"/>
                </a:solidFill>
              </a:rPr>
              <a:t>bởi</a:t>
            </a:r>
            <a:r>
              <a:rPr lang="en-US" sz="2800" dirty="0" smtClean="0">
                <a:solidFill>
                  <a:schemeClr val="tx1"/>
                </a:solidFill>
              </a:rPr>
              <a:t> </a:t>
            </a:r>
            <a:r>
              <a:rPr lang="en-US" sz="2800" dirty="0" err="1" smtClean="0">
                <a:solidFill>
                  <a:schemeClr val="tx1"/>
                </a:solidFill>
              </a:rPr>
              <a:t>hệ</a:t>
            </a:r>
            <a:r>
              <a:rPr lang="en-US" sz="2800" dirty="0" smtClean="0">
                <a:solidFill>
                  <a:schemeClr val="tx1"/>
                </a:solidFill>
              </a:rPr>
              <a:t> </a:t>
            </a:r>
            <a:r>
              <a:rPr lang="en-US" sz="2800" dirty="0" err="1" smtClean="0">
                <a:solidFill>
                  <a:schemeClr val="tx1"/>
                </a:solidFill>
              </a:rPr>
              <a:t>giá</a:t>
            </a:r>
            <a:r>
              <a:rPr lang="en-US" sz="2800" dirty="0" smtClean="0">
                <a:solidFill>
                  <a:schemeClr val="tx1"/>
                </a:solidFill>
              </a:rPr>
              <a:t> </a:t>
            </a:r>
            <a:r>
              <a:rPr lang="en-US" sz="2800" dirty="0" err="1" smtClean="0">
                <a:solidFill>
                  <a:schemeClr val="tx1"/>
                </a:solidFill>
              </a:rPr>
              <a:t>trị</a:t>
            </a:r>
            <a:r>
              <a:rPr lang="en-US" sz="2800" dirty="0" smtClean="0">
                <a:solidFill>
                  <a:schemeClr val="tx1"/>
                </a:solidFill>
              </a:rPr>
              <a:t> </a:t>
            </a:r>
            <a:r>
              <a:rPr lang="en-US" sz="2800" dirty="0" err="1" smtClean="0">
                <a:solidFill>
                  <a:schemeClr val="tx1"/>
                </a:solidFill>
              </a:rPr>
              <a:t>chuẩn</a:t>
            </a:r>
            <a:r>
              <a:rPr lang="en-US" sz="2800" dirty="0" smtClean="0">
                <a:solidFill>
                  <a:schemeClr val="tx1"/>
                </a:solidFill>
              </a:rPr>
              <a:t> </a:t>
            </a:r>
            <a:r>
              <a:rPr lang="en-US" sz="2800" dirty="0" err="1" smtClean="0">
                <a:solidFill>
                  <a:schemeClr val="tx1"/>
                </a:solidFill>
              </a:rPr>
              <a:t>mực</a:t>
            </a:r>
            <a:r>
              <a:rPr lang="en-US" sz="2800" dirty="0" smtClean="0">
                <a:solidFill>
                  <a:schemeClr val="tx1"/>
                </a:solidFill>
              </a:rPr>
              <a:t> </a:t>
            </a:r>
            <a:r>
              <a:rPr lang="en-US" sz="2800" dirty="0" err="1" smtClean="0">
                <a:solidFill>
                  <a:schemeClr val="tx1"/>
                </a:solidFill>
              </a:rPr>
              <a:t>văn</a:t>
            </a:r>
            <a:r>
              <a:rPr lang="en-US" sz="2800" dirty="0" smtClean="0">
                <a:solidFill>
                  <a:schemeClr val="tx1"/>
                </a:solidFill>
              </a:rPr>
              <a:t> </a:t>
            </a:r>
            <a:r>
              <a:rPr lang="en-US" sz="2800" dirty="0" err="1" smtClean="0">
                <a:solidFill>
                  <a:schemeClr val="tx1"/>
                </a:solidFill>
              </a:rPr>
              <a:t>hoá</a:t>
            </a:r>
            <a:r>
              <a:rPr lang="en-US" sz="2800" dirty="0" smtClean="0">
                <a:solidFill>
                  <a:schemeClr val="tx1"/>
                </a:solidFill>
              </a:rPr>
              <a:t> </a:t>
            </a:r>
            <a:r>
              <a:rPr lang="en-US" sz="2800" dirty="0" err="1" smtClean="0">
                <a:solidFill>
                  <a:schemeClr val="tx1"/>
                </a:solidFill>
              </a:rPr>
              <a:t>còn</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luôn</a:t>
            </a:r>
            <a:r>
              <a:rPr lang="en-US" sz="2800" dirty="0" smtClean="0">
                <a:solidFill>
                  <a:schemeClr val="tx1"/>
                </a:solidFill>
              </a:rPr>
              <a:t> </a:t>
            </a:r>
            <a:r>
              <a:rPr lang="en-US" sz="2800" dirty="0" err="1" smtClean="0">
                <a:solidFill>
                  <a:schemeClr val="tx1"/>
                </a:solidFill>
              </a:rPr>
              <a:t>đặc</a:t>
            </a:r>
            <a:r>
              <a:rPr lang="en-US" sz="2800" dirty="0" smtClean="0">
                <a:solidFill>
                  <a:schemeClr val="tx1"/>
                </a:solidFill>
              </a:rPr>
              <a:t> </a:t>
            </a:r>
            <a:r>
              <a:rPr lang="en-US" sz="2800" dirty="0" err="1" smtClean="0">
                <a:solidFill>
                  <a:schemeClr val="tx1"/>
                </a:solidFill>
              </a:rPr>
              <a:t>trưng</a:t>
            </a:r>
            <a:r>
              <a:rPr lang="en-US" sz="2800" dirty="0" smtClean="0">
                <a:solidFill>
                  <a:schemeClr val="tx1"/>
                </a:solidFill>
              </a:rPr>
              <a:t> </a:t>
            </a:r>
            <a:r>
              <a:rPr lang="en-US" sz="2800" dirty="0" err="1" smtClean="0">
                <a:solidFill>
                  <a:schemeClr val="tx1"/>
                </a:solidFill>
              </a:rPr>
              <a:t>bởi</a:t>
            </a:r>
            <a:r>
              <a:rPr lang="en-US" sz="2800" dirty="0" smtClean="0">
                <a:solidFill>
                  <a:schemeClr val="tx1"/>
                </a:solidFill>
              </a:rPr>
              <a:t> </a:t>
            </a:r>
            <a:r>
              <a:rPr lang="en-US" sz="2800" dirty="0" err="1" smtClean="0">
                <a:solidFill>
                  <a:schemeClr val="tx1"/>
                </a:solidFill>
              </a:rPr>
              <a:t>những</a:t>
            </a:r>
            <a:r>
              <a:rPr lang="en-US" sz="2800" dirty="0" smtClean="0">
                <a:solidFill>
                  <a:schemeClr val="tx1"/>
                </a:solidFill>
              </a:rPr>
              <a:t> </a:t>
            </a:r>
            <a:r>
              <a:rPr lang="en-US" sz="2800" dirty="0" err="1" smtClean="0">
                <a:solidFill>
                  <a:schemeClr val="tx1"/>
                </a:solidFill>
              </a:rPr>
              <a:t>mục</a:t>
            </a:r>
            <a:r>
              <a:rPr lang="en-US" sz="2800" dirty="0" smtClean="0">
                <a:solidFill>
                  <a:schemeClr val="tx1"/>
                </a:solidFill>
              </a:rPr>
              <a:t> </a:t>
            </a:r>
            <a:r>
              <a:rPr lang="en-US" sz="2800" dirty="0" err="1" smtClean="0">
                <a:solidFill>
                  <a:schemeClr val="tx1"/>
                </a:solidFill>
              </a:rPr>
              <a:t>tiêu</a:t>
            </a:r>
            <a:r>
              <a:rPr lang="en-US" sz="2800" dirty="0" smtClean="0">
                <a:solidFill>
                  <a:schemeClr val="tx1"/>
                </a:solidFill>
              </a:rPr>
              <a:t> </a:t>
            </a:r>
            <a:r>
              <a:rPr lang="en-US" sz="2800" dirty="0" err="1" smtClean="0">
                <a:solidFill>
                  <a:schemeClr val="tx1"/>
                </a:solidFill>
              </a:rPr>
              <a:t>nhiệm</a:t>
            </a:r>
            <a:r>
              <a:rPr lang="en-US" sz="2800" dirty="0" smtClean="0">
                <a:solidFill>
                  <a:schemeClr val="tx1"/>
                </a:solidFill>
              </a:rPr>
              <a:t> </a:t>
            </a:r>
            <a:r>
              <a:rPr lang="en-US" sz="2800" dirty="0" err="1" smtClean="0">
                <a:solidFill>
                  <a:schemeClr val="tx1"/>
                </a:solidFill>
              </a:rPr>
              <a:t>vụ</a:t>
            </a:r>
            <a:r>
              <a:rPr lang="en-US" sz="2800" dirty="0" smtClean="0">
                <a:solidFill>
                  <a:schemeClr val="tx1"/>
                </a:solidFill>
              </a:rPr>
              <a:t> </a:t>
            </a:r>
            <a:r>
              <a:rPr lang="en-US" sz="2800" dirty="0" err="1" smtClean="0">
                <a:solidFill>
                  <a:schemeClr val="tx1"/>
                </a:solidFill>
              </a:rPr>
              <a:t>nhất</a:t>
            </a:r>
            <a:r>
              <a:rPr lang="en-US" sz="2800" dirty="0" smtClean="0">
                <a:solidFill>
                  <a:schemeClr val="tx1"/>
                </a:solidFill>
              </a:rPr>
              <a:t> </a:t>
            </a:r>
            <a:r>
              <a:rPr lang="en-US" sz="2800" dirty="0" err="1" smtClean="0">
                <a:solidFill>
                  <a:schemeClr val="tx1"/>
                </a:solidFill>
              </a:rPr>
              <a:t>định</a:t>
            </a:r>
            <a:r>
              <a:rPr lang="en-US" sz="2800" dirty="0" smtClean="0">
                <a:solidFill>
                  <a:schemeClr val="tx1"/>
                </a:solidFill>
              </a:rPr>
              <a:t>.</a:t>
            </a:r>
            <a:r>
              <a:rPr lang="en-US" sz="2800" dirty="0">
                <a:solidFill>
                  <a:schemeClr val="tx1"/>
                </a:solidFill>
              </a:rPr>
              <a:t/>
            </a:r>
            <a:br>
              <a:rPr lang="en-US" sz="2800" dirty="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này</a:t>
            </a:r>
            <a:r>
              <a:rPr lang="en-US" sz="2800" dirty="0" smtClean="0">
                <a:solidFill>
                  <a:schemeClr val="tx1"/>
                </a:solidFill>
              </a:rPr>
              <a:t> </a:t>
            </a:r>
            <a:r>
              <a:rPr lang="en-US" sz="2800" dirty="0" err="1" smtClean="0">
                <a:solidFill>
                  <a:schemeClr val="tx1"/>
                </a:solidFill>
              </a:rPr>
              <a:t>khác</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kia</a:t>
            </a:r>
            <a:r>
              <a:rPr lang="en-US" sz="2800" dirty="0" smtClean="0">
                <a:solidFill>
                  <a:schemeClr val="tx1"/>
                </a:solidFill>
              </a:rPr>
              <a:t/>
            </a:r>
            <a:br>
              <a:rPr lang="en-US" sz="2800" dirty="0" smtClean="0">
                <a:solidFill>
                  <a:schemeClr val="tx1"/>
                </a:solidFill>
              </a:rPr>
            </a:br>
            <a:r>
              <a:rPr lang="en-US" sz="2800" dirty="0" smtClean="0">
                <a:solidFill>
                  <a:schemeClr val="tx1"/>
                </a:solidFill>
              </a:rPr>
              <a:t> </a:t>
            </a:r>
            <a:r>
              <a:rPr lang="en-US" sz="2800" dirty="0" err="1" smtClean="0">
                <a:solidFill>
                  <a:schemeClr val="tx1"/>
                </a:solidFill>
              </a:rPr>
              <a:t>bởi</a:t>
            </a:r>
            <a:r>
              <a:rPr lang="en-US" sz="2800" dirty="0">
                <a:solidFill>
                  <a:schemeClr val="tx1"/>
                </a:solidFill>
              </a:rPr>
              <a:t> </a:t>
            </a:r>
            <a:r>
              <a:rPr lang="en-US" sz="2800" dirty="0" err="1" smtClean="0">
                <a:solidFill>
                  <a:schemeClr val="tx1"/>
                </a:solidFill>
              </a:rPr>
              <a:t>mục</a:t>
            </a:r>
            <a:r>
              <a:rPr lang="en-US" sz="2800" dirty="0" smtClean="0">
                <a:solidFill>
                  <a:schemeClr val="tx1"/>
                </a:solidFill>
              </a:rPr>
              <a:t> </a:t>
            </a:r>
            <a:r>
              <a:rPr lang="en-US" sz="2800" dirty="0" err="1" smtClean="0">
                <a:solidFill>
                  <a:schemeClr val="tx1"/>
                </a:solidFill>
              </a:rPr>
              <a:t>đích</a:t>
            </a:r>
            <a:r>
              <a:rPr lang="en-US" sz="2800" dirty="0" smtClean="0">
                <a:solidFill>
                  <a:schemeClr val="tx1"/>
                </a:solidFill>
              </a:rPr>
              <a:t>, </a:t>
            </a:r>
            <a:r>
              <a:rPr lang="en-US" sz="2800" dirty="0" err="1" smtClean="0">
                <a:solidFill>
                  <a:schemeClr val="tx1"/>
                </a:solidFill>
              </a:rPr>
              <a:t>chức</a:t>
            </a:r>
            <a:r>
              <a:rPr lang="en-US" sz="2800" dirty="0" smtClean="0">
                <a:solidFill>
                  <a:schemeClr val="tx1"/>
                </a:solidFill>
              </a:rPr>
              <a:t> </a:t>
            </a:r>
            <a:r>
              <a:rPr lang="en-US" sz="2800" dirty="0" err="1" smtClean="0">
                <a:solidFill>
                  <a:schemeClr val="tx1"/>
                </a:solidFill>
              </a:rPr>
              <a:t>năng</a:t>
            </a:r>
            <a:r>
              <a:rPr lang="en-US" sz="2800" dirty="0" smtClean="0">
                <a:solidFill>
                  <a:schemeClr val="tx1"/>
                </a:solidFill>
              </a:rPr>
              <a:t/>
            </a:r>
            <a:br>
              <a:rPr lang="en-US" sz="2800" dirty="0" smtClean="0">
                <a:solidFill>
                  <a:schemeClr val="tx1"/>
                </a:solidFill>
              </a:rPr>
            </a:br>
            <a:r>
              <a:rPr lang="en-US" sz="2800" dirty="0" smtClean="0">
                <a:solidFill>
                  <a:schemeClr val="tx1"/>
                </a:solidFill>
              </a:rPr>
              <a:t> </a:t>
            </a:r>
            <a:r>
              <a:rPr lang="en-US" sz="2800" dirty="0" err="1" smtClean="0">
                <a:solidFill>
                  <a:schemeClr val="tx1"/>
                </a:solidFill>
              </a:rPr>
              <a:t>và</a:t>
            </a:r>
            <a:r>
              <a:rPr lang="en-US" sz="2800" dirty="0" smtClean="0">
                <a:solidFill>
                  <a:schemeClr val="tx1"/>
                </a:solidFill>
              </a:rPr>
              <a:t> </a:t>
            </a:r>
            <a:r>
              <a:rPr lang="en-US" sz="2800" dirty="0" err="1" smtClean="0">
                <a:solidFill>
                  <a:schemeClr val="tx1"/>
                </a:solidFill>
              </a:rPr>
              <a:t>nhiệm</a:t>
            </a:r>
            <a:r>
              <a:rPr lang="en-US" sz="2800" dirty="0" smtClean="0">
                <a:solidFill>
                  <a:schemeClr val="tx1"/>
                </a:solidFill>
              </a:rPr>
              <a:t> </a:t>
            </a:r>
            <a:r>
              <a:rPr lang="en-US" sz="2800" dirty="0" err="1" smtClean="0">
                <a:solidFill>
                  <a:schemeClr val="tx1"/>
                </a:solidFill>
              </a:rPr>
              <a:t>vụ</a:t>
            </a:r>
            <a:r>
              <a:rPr lang="en-US" sz="2800" dirty="0" smtClean="0">
                <a:solidFill>
                  <a:schemeClr val="tx1"/>
                </a:solidFill>
              </a:rPr>
              <a:t>.</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 </a:t>
            </a:r>
            <a:r>
              <a:rPr lang="en-US" sz="2800" dirty="0" err="1" smtClean="0">
                <a:solidFill>
                  <a:schemeClr val="tx1"/>
                </a:solidFill>
              </a:rPr>
              <a:t>này</a:t>
            </a:r>
            <a:r>
              <a:rPr lang="en-US" sz="2800" dirty="0" smtClean="0">
                <a:solidFill>
                  <a:schemeClr val="tx1"/>
                </a:solidFill>
              </a:rPr>
              <a:t> </a:t>
            </a:r>
            <a:r>
              <a:rPr lang="en-US" sz="2800" dirty="0" err="1" smtClean="0">
                <a:solidFill>
                  <a:schemeClr val="tx1"/>
                </a:solidFill>
              </a:rPr>
              <a:t>khác</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r>
              <a:rPr lang="en-US" sz="2800" dirty="0" smtClean="0">
                <a:solidFill>
                  <a:schemeClr val="tx1"/>
                </a:solidFill>
              </a:rPr>
              <a:t> </a:t>
            </a:r>
            <a:r>
              <a:rPr lang="en-US" sz="2800" dirty="0" err="1" smtClean="0">
                <a:solidFill>
                  <a:schemeClr val="tx1"/>
                </a:solidFill>
              </a:rPr>
              <a:t>kia</a:t>
            </a:r>
            <a:r>
              <a:rPr lang="en-US" sz="2800" dirty="0" smtClean="0">
                <a:solidFill>
                  <a:schemeClr val="tx1"/>
                </a:solidFill>
              </a:rPr>
              <a:t> </a:t>
            </a:r>
            <a:r>
              <a:rPr lang="en-US" sz="2800" dirty="0" err="1" smtClean="0">
                <a:solidFill>
                  <a:schemeClr val="tx1"/>
                </a:solidFill>
              </a:rPr>
              <a:t>bởi</a:t>
            </a:r>
            <a:r>
              <a:rPr lang="en-US" sz="2800" dirty="0" smtClean="0">
                <a:solidFill>
                  <a:schemeClr val="tx1"/>
                </a:solidFill>
              </a:rPr>
              <a:t> </a:t>
            </a:r>
            <a:r>
              <a:rPr lang="en-US" sz="2800" dirty="0" err="1" smtClean="0">
                <a:solidFill>
                  <a:schemeClr val="tx1"/>
                </a:solidFill>
              </a:rPr>
              <a:t>đặc</a:t>
            </a:r>
            <a:r>
              <a:rPr lang="en-US" sz="2800" dirty="0" smtClean="0">
                <a:solidFill>
                  <a:schemeClr val="tx1"/>
                </a:solidFill>
              </a:rPr>
              <a:t> </a:t>
            </a:r>
            <a:r>
              <a:rPr lang="en-US" sz="2800" dirty="0" err="1" smtClean="0">
                <a:solidFill>
                  <a:schemeClr val="tx1"/>
                </a:solidFill>
              </a:rPr>
              <a:t>điểm</a:t>
            </a:r>
            <a:r>
              <a:rPr lang="en-US" sz="2800" dirty="0" smtClean="0">
                <a:solidFill>
                  <a:schemeClr val="tx1"/>
                </a:solidFill>
              </a:rPr>
              <a:t> </a:t>
            </a:r>
            <a:r>
              <a:rPr lang="en-US" sz="2800" dirty="0" err="1" smtClean="0">
                <a:solidFill>
                  <a:schemeClr val="tx1"/>
                </a:solidFill>
              </a:rPr>
              <a:t>văn</a:t>
            </a:r>
            <a:r>
              <a:rPr lang="en-US" sz="2800" dirty="0" smtClean="0">
                <a:solidFill>
                  <a:schemeClr val="tx1"/>
                </a:solidFill>
              </a:rPr>
              <a:t> </a:t>
            </a:r>
            <a:r>
              <a:rPr lang="en-US" sz="2800" dirty="0" err="1" smtClean="0">
                <a:solidFill>
                  <a:schemeClr val="tx1"/>
                </a:solidFill>
              </a:rPr>
              <a:t>hoá</a:t>
            </a:r>
            <a:r>
              <a:rPr lang="en-US" sz="2800" dirty="0" smtClean="0">
                <a:solidFill>
                  <a:schemeClr val="tx1"/>
                </a:solidFill>
              </a:rPr>
              <a:t>.</a:t>
            </a:r>
            <a:endParaRPr lang="en-US" sz="2800" dirty="0">
              <a:solidFill>
                <a:schemeClr val="tx1"/>
              </a:solidFill>
            </a:endParaRP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4648200"/>
            <a:ext cx="2533650"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4648200"/>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2499" y="4648200"/>
            <a:ext cx="2673594"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3856" y="1828801"/>
            <a:ext cx="2057400" cy="1992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0428" y="1828800"/>
            <a:ext cx="1945665" cy="1992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97495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57200" indent="-457200" algn="l">
              <a:buFont typeface="Arial" pitchFamily="34" charset="0"/>
              <a:buChar char="•"/>
            </a:pPr>
            <a:r>
              <a:rPr lang="en-US" sz="2800" dirty="0" smtClean="0">
                <a:solidFill>
                  <a:schemeClr val="tx1"/>
                </a:solidFill>
              </a:rPr>
              <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smtClean="0">
                <a:solidFill>
                  <a:schemeClr val="tx1"/>
                </a:solidFill>
              </a:rPr>
              <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smtClean="0">
                <a:solidFill>
                  <a:schemeClr val="tx1"/>
                </a:solidFill>
              </a:rPr>
              <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smtClean="0">
                <a:solidFill>
                  <a:schemeClr val="tx1"/>
                </a:solidFill>
              </a:rPr>
              <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err="1" smtClean="0">
                <a:solidFill>
                  <a:schemeClr val="tx1"/>
                </a:solidFill>
              </a:rPr>
              <a:t>TheoI.Robertsons</a:t>
            </a:r>
            <a:r>
              <a:rPr lang="en-US" sz="2800" dirty="0" smtClean="0">
                <a:solidFill>
                  <a:schemeClr val="tx1"/>
                </a:solidFill>
              </a:rPr>
              <a:t> </a:t>
            </a:r>
            <a:r>
              <a:rPr lang="en-US" sz="2800" dirty="0" err="1" smtClean="0">
                <a:solidFill>
                  <a:schemeClr val="tx1"/>
                </a:solidFill>
              </a:rPr>
              <a:t>thì</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là</a:t>
            </a:r>
            <a:r>
              <a:rPr lang="en-US" sz="2800" dirty="0" smtClean="0">
                <a:solidFill>
                  <a:schemeClr val="tx1"/>
                </a:solidFill>
              </a:rPr>
              <a:t> </a:t>
            </a:r>
            <a:br>
              <a:rPr lang="en-US" sz="2800" dirty="0" smtClean="0">
                <a:solidFill>
                  <a:schemeClr val="tx1"/>
                </a:solidFill>
              </a:rPr>
            </a:br>
            <a:r>
              <a:rPr lang="en-US" sz="2800" dirty="0" err="1" smtClean="0">
                <a:solidFill>
                  <a:schemeClr val="tx1"/>
                </a:solidFill>
              </a:rPr>
              <a:t>một</a:t>
            </a:r>
            <a:r>
              <a:rPr lang="en-US" sz="2800" dirty="0" smtClean="0">
                <a:solidFill>
                  <a:schemeClr val="tx1"/>
                </a:solidFill>
              </a:rPr>
              <a:t> </a:t>
            </a:r>
            <a:r>
              <a:rPr lang="en-US" sz="2800" dirty="0" err="1" smtClean="0">
                <a:solidFill>
                  <a:schemeClr val="tx1"/>
                </a:solidFill>
              </a:rPr>
              <a:t>tập</a:t>
            </a:r>
            <a:r>
              <a:rPr lang="en-US" sz="2800" dirty="0" smtClean="0">
                <a:solidFill>
                  <a:schemeClr val="tx1"/>
                </a:solidFill>
              </a:rPr>
              <a:t> </a:t>
            </a:r>
            <a:r>
              <a:rPr lang="en-US" sz="2800" dirty="0" err="1" smtClean="0">
                <a:solidFill>
                  <a:schemeClr val="tx1"/>
                </a:solidFill>
              </a:rPr>
              <a:t>hợp</a:t>
            </a:r>
            <a:r>
              <a:rPr lang="en-US" sz="2800" dirty="0" smtClean="0">
                <a:solidFill>
                  <a:schemeClr val="tx1"/>
                </a:solidFill>
              </a:rPr>
              <a:t> </a:t>
            </a:r>
            <a:r>
              <a:rPr lang="en-US" sz="2800" dirty="0" err="1" smtClean="0">
                <a:solidFill>
                  <a:schemeClr val="tx1"/>
                </a:solidFill>
              </a:rPr>
              <a:t>người</a:t>
            </a:r>
            <a:r>
              <a:rPr lang="en-US" sz="2800" dirty="0" smtClean="0">
                <a:solidFill>
                  <a:schemeClr val="tx1"/>
                </a:solidFill>
              </a:rPr>
              <a:t> </a:t>
            </a:r>
            <a:r>
              <a:rPr lang="en-US" sz="2800" dirty="0" err="1" smtClean="0">
                <a:solidFill>
                  <a:schemeClr val="tx1"/>
                </a:solidFill>
              </a:rPr>
              <a:t>liên</a:t>
            </a:r>
            <a:r>
              <a:rPr lang="en-US" sz="2800" dirty="0" smtClean="0">
                <a:solidFill>
                  <a:schemeClr val="tx1"/>
                </a:solidFill>
              </a:rPr>
              <a:t> </a:t>
            </a:r>
            <a:r>
              <a:rPr lang="en-US" sz="2800" dirty="0" err="1" smtClean="0">
                <a:solidFill>
                  <a:schemeClr val="tx1"/>
                </a:solidFill>
              </a:rPr>
              <a:t>kết</a:t>
            </a:r>
            <a:r>
              <a:rPr lang="en-US" sz="2800" dirty="0" smtClean="0">
                <a:solidFill>
                  <a:schemeClr val="tx1"/>
                </a:solidFill>
              </a:rPr>
              <a:t> </a:t>
            </a:r>
            <a:r>
              <a:rPr lang="en-US" sz="2800" dirty="0" err="1" smtClean="0">
                <a:solidFill>
                  <a:schemeClr val="tx1"/>
                </a:solidFill>
              </a:rPr>
              <a:t>với</a:t>
            </a:r>
            <a:r>
              <a:rPr lang="en-US" sz="2800" dirty="0" smtClean="0">
                <a:solidFill>
                  <a:schemeClr val="tx1"/>
                </a:solidFill>
              </a:rPr>
              <a:t> </a:t>
            </a:r>
            <a:br>
              <a:rPr lang="en-US" sz="2800" dirty="0" smtClean="0">
                <a:solidFill>
                  <a:schemeClr val="tx1"/>
                </a:solidFill>
              </a:rPr>
            </a:br>
            <a:r>
              <a:rPr lang="en-US" sz="2800" dirty="0" err="1" smtClean="0">
                <a:solidFill>
                  <a:schemeClr val="tx1"/>
                </a:solidFill>
              </a:rPr>
              <a:t>nhau</a:t>
            </a:r>
            <a:r>
              <a:rPr lang="en-US" sz="2800" dirty="0" smtClean="0">
                <a:solidFill>
                  <a:schemeClr val="tx1"/>
                </a:solidFill>
              </a:rPr>
              <a:t> </a:t>
            </a:r>
            <a:r>
              <a:rPr lang="en-US" sz="2800" dirty="0" err="1" smtClean="0">
                <a:solidFill>
                  <a:schemeClr val="tx1"/>
                </a:solidFill>
              </a:rPr>
              <a:t>theo</a:t>
            </a:r>
            <a:r>
              <a:rPr lang="en-US" sz="2800" dirty="0" smtClean="0">
                <a:solidFill>
                  <a:schemeClr val="tx1"/>
                </a:solidFill>
              </a:rPr>
              <a:t> </a:t>
            </a:r>
            <a:r>
              <a:rPr lang="en-US" sz="2800" dirty="0" err="1" smtClean="0">
                <a:solidFill>
                  <a:schemeClr val="tx1"/>
                </a:solidFill>
              </a:rPr>
              <a:t>một</a:t>
            </a:r>
            <a:r>
              <a:rPr lang="en-US" sz="2800" dirty="0" smtClean="0">
                <a:solidFill>
                  <a:schemeClr val="tx1"/>
                </a:solidFill>
              </a:rPr>
              <a:t> </a:t>
            </a:r>
            <a:r>
              <a:rPr lang="en-US" sz="2800" dirty="0" err="1" smtClean="0">
                <a:solidFill>
                  <a:schemeClr val="tx1"/>
                </a:solidFill>
              </a:rPr>
              <a:t>kiểu</a:t>
            </a:r>
            <a:r>
              <a:rPr lang="en-US" sz="2800" dirty="0" smtClean="0">
                <a:solidFill>
                  <a:schemeClr val="tx1"/>
                </a:solidFill>
              </a:rPr>
              <a:t> </a:t>
            </a:r>
            <a:r>
              <a:rPr lang="en-US" sz="2800" dirty="0" err="1" smtClean="0">
                <a:solidFill>
                  <a:schemeClr val="tx1"/>
                </a:solidFill>
              </a:rPr>
              <a:t>nhất</a:t>
            </a:r>
            <a:r>
              <a:rPr lang="en-US" sz="2800" dirty="0" smtClean="0">
                <a:solidFill>
                  <a:schemeClr val="tx1"/>
                </a:solidFill>
              </a:rPr>
              <a:t> </a:t>
            </a:r>
            <a:r>
              <a:rPr lang="en-US" sz="2800" dirty="0" err="1" smtClean="0">
                <a:solidFill>
                  <a:schemeClr val="tx1"/>
                </a:solidFill>
              </a:rPr>
              <a:t>định</a:t>
            </a:r>
            <a:r>
              <a:rPr lang="en-US" sz="2800" dirty="0" smtClean="0">
                <a:solidFill>
                  <a:schemeClr val="tx1"/>
                </a:solidFill>
              </a:rPr>
              <a:t>.</a:t>
            </a:r>
            <a:br>
              <a:rPr lang="en-US" sz="2800" dirty="0" smtClean="0">
                <a:solidFill>
                  <a:schemeClr val="tx1"/>
                </a:solidFill>
              </a:rPr>
            </a:br>
            <a:r>
              <a:rPr lang="en-US" sz="2800" dirty="0" smtClean="0">
                <a:solidFill>
                  <a:schemeClr val="tx1"/>
                </a:solidFill>
              </a:rPr>
              <a:t> </a:t>
            </a:r>
            <a:br>
              <a:rPr lang="en-US" sz="2800" dirty="0" smtClean="0">
                <a:solidFill>
                  <a:schemeClr val="tx1"/>
                </a:solidFill>
              </a:rPr>
            </a:br>
            <a:r>
              <a:rPr lang="en-US" sz="2800" dirty="0" err="1" smtClean="0">
                <a:solidFill>
                  <a:schemeClr val="tx1"/>
                </a:solidFill>
              </a:rPr>
              <a:t>Nói</a:t>
            </a:r>
            <a:r>
              <a:rPr lang="en-US" sz="2800" dirty="0" smtClean="0">
                <a:solidFill>
                  <a:schemeClr val="tx1"/>
                </a:solidFill>
              </a:rPr>
              <a:t> </a:t>
            </a:r>
            <a:r>
              <a:rPr lang="en-US" sz="2800" dirty="0" err="1" smtClean="0">
                <a:solidFill>
                  <a:schemeClr val="tx1"/>
                </a:solidFill>
              </a:rPr>
              <a:t>cách</a:t>
            </a:r>
            <a:r>
              <a:rPr lang="en-US" sz="2800" dirty="0" smtClean="0">
                <a:solidFill>
                  <a:schemeClr val="tx1"/>
                </a:solidFill>
              </a:rPr>
              <a:t> </a:t>
            </a:r>
            <a:r>
              <a:rPr lang="en-US" sz="2800" dirty="0" err="1" smtClean="0">
                <a:solidFill>
                  <a:schemeClr val="tx1"/>
                </a:solidFill>
              </a:rPr>
              <a:t>khác</a:t>
            </a:r>
            <a:r>
              <a:rPr lang="en-US" sz="2800" dirty="0" smtClean="0">
                <a:solidFill>
                  <a:schemeClr val="tx1"/>
                </a:solidFill>
              </a:rPr>
              <a:t>, </a:t>
            </a:r>
            <a:r>
              <a:rPr lang="en-US" sz="2800" dirty="0" err="1" smtClean="0">
                <a:solidFill>
                  <a:schemeClr val="tx1"/>
                </a:solidFill>
              </a:rPr>
              <a:t>nhóm</a:t>
            </a:r>
            <a:r>
              <a:rPr lang="en-US" sz="2800" dirty="0" smtClean="0">
                <a:solidFill>
                  <a:schemeClr val="tx1"/>
                </a:solidFill>
              </a:rPr>
              <a:t> </a:t>
            </a:r>
            <a:r>
              <a:rPr lang="en-US" sz="2800" dirty="0" err="1" smtClean="0">
                <a:solidFill>
                  <a:schemeClr val="tx1"/>
                </a:solidFill>
              </a:rPr>
              <a:t>là</a:t>
            </a:r>
            <a:r>
              <a:rPr lang="en-US" sz="2800" dirty="0" smtClean="0">
                <a:solidFill>
                  <a:schemeClr val="tx1"/>
                </a:solidFill>
              </a:rPr>
              <a:t> </a:t>
            </a:r>
            <a:r>
              <a:rPr lang="en-US" sz="2800" dirty="0" err="1" smtClean="0">
                <a:solidFill>
                  <a:schemeClr val="tx1"/>
                </a:solidFill>
              </a:rPr>
              <a:t>một</a:t>
            </a:r>
            <a:r>
              <a:rPr lang="en-US" sz="2800" dirty="0" smtClean="0">
                <a:solidFill>
                  <a:schemeClr val="tx1"/>
                </a:solidFill>
              </a:rPr>
              <a:t> </a:t>
            </a:r>
            <a:br>
              <a:rPr lang="en-US" sz="2800" dirty="0" smtClean="0">
                <a:solidFill>
                  <a:schemeClr val="tx1"/>
                </a:solidFill>
              </a:rPr>
            </a:br>
            <a:r>
              <a:rPr lang="en-US" sz="2800" dirty="0" err="1" smtClean="0">
                <a:solidFill>
                  <a:schemeClr val="tx1"/>
                </a:solidFill>
              </a:rPr>
              <a:t>tập</a:t>
            </a:r>
            <a:r>
              <a:rPr lang="en-US" sz="2800" dirty="0" smtClean="0">
                <a:solidFill>
                  <a:schemeClr val="tx1"/>
                </a:solidFill>
              </a:rPr>
              <a:t> </a:t>
            </a:r>
            <a:r>
              <a:rPr lang="en-US" sz="2800" dirty="0" err="1" smtClean="0">
                <a:solidFill>
                  <a:schemeClr val="tx1"/>
                </a:solidFill>
              </a:rPr>
              <a:t>hợp</a:t>
            </a:r>
            <a:r>
              <a:rPr lang="en-US" sz="2800" dirty="0" smtClean="0">
                <a:solidFill>
                  <a:schemeClr val="tx1"/>
                </a:solidFill>
              </a:rPr>
              <a:t> </a:t>
            </a:r>
            <a:r>
              <a:rPr lang="en-US" sz="2800" dirty="0" err="1" smtClean="0">
                <a:solidFill>
                  <a:schemeClr val="tx1"/>
                </a:solidFill>
              </a:rPr>
              <a:t>người</a:t>
            </a:r>
            <a:r>
              <a:rPr lang="en-US" sz="2800" dirty="0" smtClean="0">
                <a:solidFill>
                  <a:schemeClr val="tx1"/>
                </a:solidFill>
              </a:rPr>
              <a:t> </a:t>
            </a:r>
            <a:r>
              <a:rPr lang="en-US" sz="2800" dirty="0" err="1" smtClean="0">
                <a:solidFill>
                  <a:schemeClr val="tx1"/>
                </a:solidFill>
              </a:rPr>
              <a:t>có</a:t>
            </a:r>
            <a:r>
              <a:rPr lang="en-US" sz="2800" dirty="0" smtClean="0">
                <a:solidFill>
                  <a:schemeClr val="tx1"/>
                </a:solidFill>
              </a:rPr>
              <a:t> </a:t>
            </a:r>
            <a:r>
              <a:rPr lang="en-US" sz="2800" dirty="0" err="1" smtClean="0">
                <a:solidFill>
                  <a:schemeClr val="tx1"/>
                </a:solidFill>
              </a:rPr>
              <a:t>liên</a:t>
            </a:r>
            <a:r>
              <a:rPr lang="en-US" sz="2800" dirty="0" smtClean="0">
                <a:solidFill>
                  <a:schemeClr val="tx1"/>
                </a:solidFill>
              </a:rPr>
              <a:t> </a:t>
            </a:r>
            <a:r>
              <a:rPr lang="en-US" sz="2800" dirty="0" err="1" smtClean="0">
                <a:solidFill>
                  <a:schemeClr val="tx1"/>
                </a:solidFill>
              </a:rPr>
              <a:t>hệ</a:t>
            </a:r>
            <a:r>
              <a:rPr lang="en-US" sz="2800" dirty="0" smtClean="0">
                <a:solidFill>
                  <a:schemeClr val="tx1"/>
                </a:solidFill>
              </a:rPr>
              <a:t> </a:t>
            </a:r>
            <a:r>
              <a:rPr lang="en-US" sz="2800" dirty="0" err="1" smtClean="0">
                <a:solidFill>
                  <a:schemeClr val="tx1"/>
                </a:solidFill>
              </a:rPr>
              <a:t>với</a:t>
            </a:r>
            <a:r>
              <a:rPr lang="en-US" sz="2800" dirty="0">
                <a:solidFill>
                  <a:schemeClr val="tx1"/>
                </a:solidFill>
              </a:rPr>
              <a:t> </a:t>
            </a:r>
            <a:r>
              <a:rPr lang="en-US" sz="2800" dirty="0" smtClean="0">
                <a:solidFill>
                  <a:schemeClr val="tx1"/>
                </a:solidFill>
              </a:rPr>
              <a:t/>
            </a:r>
            <a:br>
              <a:rPr lang="en-US" sz="2800" dirty="0" smtClean="0">
                <a:solidFill>
                  <a:schemeClr val="tx1"/>
                </a:solidFill>
              </a:rPr>
            </a:br>
            <a:r>
              <a:rPr lang="en-US" sz="2800" dirty="0" err="1" smtClean="0">
                <a:solidFill>
                  <a:schemeClr val="tx1"/>
                </a:solidFill>
              </a:rPr>
              <a:t>nhau</a:t>
            </a:r>
            <a:r>
              <a:rPr lang="en-US" sz="2800" dirty="0" smtClean="0">
                <a:solidFill>
                  <a:schemeClr val="tx1"/>
                </a:solidFill>
              </a:rPr>
              <a:t> </a:t>
            </a:r>
            <a:r>
              <a:rPr lang="en-US" sz="2800" dirty="0" err="1" smtClean="0">
                <a:solidFill>
                  <a:schemeClr val="tx1"/>
                </a:solidFill>
              </a:rPr>
              <a:t>về</a:t>
            </a:r>
            <a:r>
              <a:rPr lang="en-US" sz="2800" dirty="0" smtClean="0">
                <a:solidFill>
                  <a:schemeClr val="tx1"/>
                </a:solidFill>
              </a:rPr>
              <a:t> </a:t>
            </a:r>
            <a:r>
              <a:rPr lang="en-US" sz="2800" dirty="0" err="1" smtClean="0">
                <a:solidFill>
                  <a:schemeClr val="tx1"/>
                </a:solidFill>
              </a:rPr>
              <a:t>vị</a:t>
            </a:r>
            <a:r>
              <a:rPr lang="en-US" sz="2800" dirty="0" smtClean="0">
                <a:solidFill>
                  <a:schemeClr val="tx1"/>
                </a:solidFill>
              </a:rPr>
              <a:t> </a:t>
            </a:r>
            <a:r>
              <a:rPr lang="en-US" sz="2800" dirty="0" err="1" smtClean="0">
                <a:solidFill>
                  <a:schemeClr val="tx1"/>
                </a:solidFill>
              </a:rPr>
              <a:t>thế</a:t>
            </a:r>
            <a:r>
              <a:rPr lang="en-US" sz="2800" dirty="0" smtClean="0">
                <a:solidFill>
                  <a:schemeClr val="tx1"/>
                </a:solidFill>
              </a:rPr>
              <a:t>, </a:t>
            </a:r>
            <a:r>
              <a:rPr lang="en-US" sz="2800" dirty="0" err="1" smtClean="0">
                <a:solidFill>
                  <a:schemeClr val="tx1"/>
                </a:solidFill>
              </a:rPr>
              <a:t>vai</a:t>
            </a:r>
            <a:r>
              <a:rPr lang="en-US" sz="2800" dirty="0" smtClean="0">
                <a:solidFill>
                  <a:schemeClr val="tx1"/>
                </a:solidFill>
              </a:rPr>
              <a:t> </a:t>
            </a:r>
            <a:r>
              <a:rPr lang="en-US" sz="2800" dirty="0" err="1" smtClean="0">
                <a:solidFill>
                  <a:schemeClr val="tx1"/>
                </a:solidFill>
              </a:rPr>
              <a:t>trò</a:t>
            </a:r>
            <a:r>
              <a:rPr lang="en-US" sz="2800" dirty="0" smtClean="0">
                <a:solidFill>
                  <a:schemeClr val="tx1"/>
                </a:solidFill>
              </a:rPr>
              <a:t>, </a:t>
            </a:r>
            <a:r>
              <a:rPr lang="en-US" sz="2800" dirty="0" err="1" smtClean="0">
                <a:solidFill>
                  <a:schemeClr val="tx1"/>
                </a:solidFill>
              </a:rPr>
              <a:t>nhu</a:t>
            </a:r>
            <a:r>
              <a:rPr lang="en-US" sz="2800" dirty="0" smtClean="0">
                <a:solidFill>
                  <a:schemeClr val="tx1"/>
                </a:solidFill>
              </a:rPr>
              <a:t> </a:t>
            </a:r>
            <a:r>
              <a:rPr lang="en-US" sz="2800" dirty="0" err="1" smtClean="0">
                <a:solidFill>
                  <a:schemeClr val="tx1"/>
                </a:solidFill>
              </a:rPr>
              <a:t>cầu</a:t>
            </a:r>
            <a:r>
              <a:rPr lang="en-US" sz="2800" dirty="0" smtClean="0">
                <a:solidFill>
                  <a:schemeClr val="tx1"/>
                </a:solidFill>
              </a:rPr>
              <a:t>,</a:t>
            </a:r>
            <a:br>
              <a:rPr lang="en-US" sz="2800" dirty="0" smtClean="0">
                <a:solidFill>
                  <a:schemeClr val="tx1"/>
                </a:solidFill>
              </a:rPr>
            </a:br>
            <a:r>
              <a:rPr lang="en-US" sz="2800" dirty="0" smtClean="0">
                <a:solidFill>
                  <a:schemeClr val="tx1"/>
                </a:solidFill>
              </a:rPr>
              <a:t> </a:t>
            </a:r>
            <a:r>
              <a:rPr lang="en-US" sz="2800" dirty="0" err="1" smtClean="0">
                <a:solidFill>
                  <a:schemeClr val="tx1"/>
                </a:solidFill>
              </a:rPr>
              <a:t>lợi</a:t>
            </a:r>
            <a:r>
              <a:rPr lang="en-US" sz="2800" dirty="0" smtClean="0">
                <a:solidFill>
                  <a:schemeClr val="tx1"/>
                </a:solidFill>
              </a:rPr>
              <a:t> </a:t>
            </a:r>
            <a:r>
              <a:rPr lang="en-US" sz="2800" dirty="0" err="1" smtClean="0">
                <a:solidFill>
                  <a:schemeClr val="tx1"/>
                </a:solidFill>
              </a:rPr>
              <a:t>ích</a:t>
            </a:r>
            <a:r>
              <a:rPr lang="en-US" sz="2800" dirty="0" smtClean="0">
                <a:solidFill>
                  <a:schemeClr val="tx1"/>
                </a:solidFill>
              </a:rPr>
              <a:t> </a:t>
            </a:r>
            <a:r>
              <a:rPr lang="en-US" sz="2800" dirty="0" err="1" smtClean="0">
                <a:solidFill>
                  <a:schemeClr val="tx1"/>
                </a:solidFill>
              </a:rPr>
              <a:t>chất</a:t>
            </a:r>
            <a:r>
              <a:rPr lang="en-US" sz="2800" dirty="0" smtClean="0">
                <a:solidFill>
                  <a:schemeClr val="tx1"/>
                </a:solidFill>
              </a:rPr>
              <a:t> </a:t>
            </a:r>
            <a:r>
              <a:rPr lang="en-US" sz="2800" dirty="0" err="1" smtClean="0">
                <a:solidFill>
                  <a:schemeClr val="tx1"/>
                </a:solidFill>
              </a:rPr>
              <a:t>nhiệm</a:t>
            </a:r>
            <a:r>
              <a:rPr lang="en-US" sz="2800" dirty="0" smtClean="0">
                <a:solidFill>
                  <a:schemeClr val="tx1"/>
                </a:solidFill>
              </a:rPr>
              <a:t> </a:t>
            </a:r>
            <a:r>
              <a:rPr lang="en-US" sz="2800" dirty="0" err="1" smtClean="0">
                <a:solidFill>
                  <a:schemeClr val="tx1"/>
                </a:solidFill>
              </a:rPr>
              <a:t>quyền</a:t>
            </a:r>
            <a:r>
              <a:rPr lang="en-US" sz="2800" dirty="0" smtClean="0">
                <a:solidFill>
                  <a:schemeClr val="tx1"/>
                </a:solidFill>
              </a:rPr>
              <a:t> </a:t>
            </a:r>
            <a:r>
              <a:rPr lang="en-US" sz="2800" dirty="0" err="1" smtClean="0">
                <a:solidFill>
                  <a:schemeClr val="tx1"/>
                </a:solidFill>
              </a:rPr>
              <a:t>hạn</a:t>
            </a:r>
            <a:r>
              <a:rPr lang="en-US" sz="2800" dirty="0">
                <a:solidFill>
                  <a:schemeClr val="tx1"/>
                </a:solidFill>
              </a:rPr>
              <a:t/>
            </a:r>
            <a:br>
              <a:rPr lang="en-US" sz="2800" dirty="0">
                <a:solidFill>
                  <a:schemeClr val="tx1"/>
                </a:solidFill>
              </a:rPr>
            </a:br>
            <a:r>
              <a:rPr lang="en-US" sz="2800" dirty="0" err="1" smtClean="0">
                <a:solidFill>
                  <a:schemeClr val="tx1"/>
                </a:solidFill>
              </a:rPr>
              <a:t>và</a:t>
            </a:r>
            <a:r>
              <a:rPr lang="en-US" sz="2800" dirty="0" smtClean="0">
                <a:solidFill>
                  <a:schemeClr val="tx1"/>
                </a:solidFill>
              </a:rPr>
              <a:t> </a:t>
            </a:r>
            <a:r>
              <a:rPr lang="en-US" sz="2800" dirty="0" err="1" smtClean="0">
                <a:solidFill>
                  <a:schemeClr val="tx1"/>
                </a:solidFill>
              </a:rPr>
              <a:t>những</a:t>
            </a:r>
            <a:r>
              <a:rPr lang="en-US" sz="2800" dirty="0" smtClean="0">
                <a:solidFill>
                  <a:schemeClr val="tx1"/>
                </a:solidFill>
              </a:rPr>
              <a:t> </a:t>
            </a:r>
            <a:r>
              <a:rPr lang="en-US" sz="2800" dirty="0" err="1" smtClean="0">
                <a:solidFill>
                  <a:schemeClr val="tx1"/>
                </a:solidFill>
              </a:rPr>
              <a:t>giá</a:t>
            </a:r>
            <a:r>
              <a:rPr lang="en-US" sz="2800" dirty="0">
                <a:solidFill>
                  <a:schemeClr val="tx1"/>
                </a:solidFill>
              </a:rPr>
              <a:t> </a:t>
            </a:r>
            <a:r>
              <a:rPr lang="en-US" sz="2800" dirty="0" err="1" smtClean="0">
                <a:solidFill>
                  <a:schemeClr val="tx1"/>
                </a:solidFill>
              </a:rPr>
              <a:t>trị</a:t>
            </a:r>
            <a:r>
              <a:rPr lang="en-US" sz="2800" dirty="0" smtClean="0">
                <a:solidFill>
                  <a:schemeClr val="tx1"/>
                </a:solidFill>
              </a:rPr>
              <a:t> </a:t>
            </a:r>
            <a:r>
              <a:rPr lang="en-US" sz="2800" dirty="0" err="1" smtClean="0">
                <a:solidFill>
                  <a:schemeClr val="tx1"/>
                </a:solidFill>
              </a:rPr>
              <a:t>nhất</a:t>
            </a:r>
            <a:r>
              <a:rPr lang="en-US" sz="2800" dirty="0" smtClean="0">
                <a:solidFill>
                  <a:schemeClr val="tx1"/>
                </a:solidFill>
              </a:rPr>
              <a:t> </a:t>
            </a:r>
            <a:r>
              <a:rPr lang="en-US" sz="2800" dirty="0" err="1" smtClean="0">
                <a:solidFill>
                  <a:schemeClr val="tx1"/>
                </a:solidFill>
              </a:rPr>
              <a:t>định</a:t>
            </a:r>
            <a:r>
              <a:rPr lang="en-US" sz="2800" dirty="0" smtClean="0">
                <a:solidFill>
                  <a:schemeClr val="tx1"/>
                </a:solidFill>
              </a:rPr>
              <a:t>.</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endParaRPr lang="en-US" sz="2800" dirty="0">
              <a:solidFill>
                <a:schemeClr val="tx1"/>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914400"/>
            <a:ext cx="2971799"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255432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21">
  <a:themeElements>
    <a:clrScheme name="Office Them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charset="0"/>
          </a:defRPr>
        </a:defPPr>
      </a:lstStyle>
    </a:lnDef>
  </a:objectDefaults>
  <a:extraClrSchemeLst>
    <a:extraClrScheme>
      <a:clrScheme name="Office Them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Office Them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Office Them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Office Them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Office Them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Office Them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Office Them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Office Them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Theme21</Template>
  <TotalTime>1111</TotalTime>
  <Words>3780</Words>
  <Application>Microsoft Office PowerPoint</Application>
  <PresentationFormat>On-screen Show (4:3)</PresentationFormat>
  <Paragraphs>257</Paragraphs>
  <Slides>68</Slides>
  <Notes>4</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Theme21</vt:lpstr>
      <vt:lpstr>   Trường Đại Học Nông Lâm TP.HCM Môn: Xã Hội Học  NHÓM XÃ HỘI VÀ TỔ CHỨC XÃ HỘI  GVHD: Nguyễn Đức Thành  </vt:lpstr>
      <vt:lpstr>Các thành viên của nhóm 5:</vt:lpstr>
      <vt:lpstr>PowerPoint Presentation</vt:lpstr>
      <vt:lpstr>    1. Nhóm xã hội 1.1. Khái niệm 1.1.1 Khái niệm nhóm Hiện nay có nhiều định nghĩa, khái niệm khác nhau về nhóm xã hội như: Đối với khoa học tâm lý:Nhóm chủ yếu được xem xét và phân tích trên phương diện tâm lý,động thái, hành vi, tính cách, sở thích chung giống nhau giữa các thành viên của nhóm. - Xã hội học thì đi vào phân tích cấu trúc, vị thế, vai trò của nhóm trong cơ cấu xã hội cũng như vị thế vai trò xã hội của các cá nhân và thành viên của nhóm.   </vt:lpstr>
      <vt:lpstr>  Các nhà xã hội học nghiên cứu đầu tiên:      G.Simmel (1858-1918)  Talcott Parsons (1902-1979)      E.Mayo (1880-1949)   </vt:lpstr>
      <vt:lpstr>     Trong xã hội các tác giả khác nhau đưa ra các nhìn và giải thích khác nhau về nhóm xã hội. - Theo Từ điển Xã hội học phương Tây hiện đại do I.U.Davudov chủ biên thì nhóm xã hội là: Một tập hợp những cá nhân được gắn kết với nhau bởi những mục đích nhất định. + Những cá nhân có hoạt động chung với nhau nhằm đạt được những mục đích của nhóm, trong đó có mục đích cá nhân thành viên của nhóm.  </vt:lpstr>
      <vt:lpstr>    Theo J.H.Fischer: Nhóm là một tập hợp  người có thể nhận thức, có cơ cấu tổ chức, có tính chất liên tục. Tập hợp đó gồm: con người có vị thế vị thế, vai trò nhất định, trong quan hệ tương tác qua lại với nhau, có những quyền lợi và giá trị chung, mục tiêu xã hội chung cũng như phải tuân theo những quy tắc điều lệ chung của nhóm.</vt:lpstr>
      <vt:lpstr>       - Theo ông sự khác nhau giữa Xã hội và nhóm là ở chỗ: Xã hội luôn đặc trưng bởi hệ giá trị chuẩn mực văn hoá còn nhóm luôn đặc trưng bởi những mục tiêu nhiệm vụ nhất định.  +Nhóm này khác nhóm kia  bởi mục đích, chức năng  và nhiệm vụ.  +Xã hội này khác xã hội kia bởi đặc điểm văn hoá.</vt:lpstr>
      <vt:lpstr>           TheoI.Robertsons thì nhóm là  một tập hợp người liên kết với  nhau theo một kiểu nhất định.   Nói cách khác, nhóm là một  tập hợp người có liên hệ với  nhau về vị thế, vai trò, nhu cầu,  lợi ích chất nhiệm quyền hạn và những giá trị nhất định.  </vt:lpstr>
      <vt:lpstr>       1.1.2 Tập thể và cộng đồng - Tập thể là một nhóm độc lập về mặt pháp  lý có tổ chức chặt chẽ, hoạt động theo một  mục đích nhất định phục vụ cho lợi ích của  xã hội vì sự tiến bộ của xã hội. Tập thể tồn tại trên  một địa bàn và trong một khoảng thời gian nhất định do xã hội qui định.  - Cộng đồng - một nhóm người sống trong một   khu vực địa lý nhất định; “một tập hợp từ   tất cả các thành phần trong cộng đồng’’.   Hay cộng đồng là một nhóm người có chung   những đặc điểm sắc tộc, tôn giáo………    </vt:lpstr>
      <vt:lpstr>1.1.3 Sự khác nhau giữa nhóm ,đám đông và cộng đồng </vt:lpstr>
      <vt:lpstr>Sự khác nhau giữa nhóm và cộng đồng</vt:lpstr>
      <vt:lpstr>Sự khác nhau giữa nhóm lớn và nhóm nhỏ</vt:lpstr>
      <vt:lpstr>1.2 Phân loại nhóm xã hội</vt:lpstr>
      <vt:lpstr>PowerPoint Presentation</vt:lpstr>
      <vt:lpstr>Dựa vào hoạt động phân thành nhóm học sinh, nhóm thầy cô giáo,nhóm khách hàng, nhóm sản xuất… Các nhóm này khác nhau ở đặc điểm lao động, sản xuất…</vt:lpstr>
      <vt:lpstr>Trong nghiên cứu khoa học dựa vào tính chất tồn tại mà chia thành: </vt:lpstr>
      <vt:lpstr>Nhóm tự nhiên: Là nhóm có thực và tồn tại trong cuộc sống </vt:lpstr>
      <vt:lpstr>  Nhóm quy ước mang tính ước lệ, tạm thời và phụ       thuộc vào mục đích của người tạo ra.     Nhóm tự nhiên thì tồn tại, vận động và phát triển theo quy luật.    Cơ cấu xã hội được tạo ra từ nhóm tự nhiên nhưng có thể nghiên cứu nhóm quy ước để hiểu rõ về cơ cấu xã hội. </vt:lpstr>
      <vt:lpstr>1.2.2 Phân loại nhóm</vt:lpstr>
      <vt:lpstr>PowerPoint Presentation</vt:lpstr>
      <vt:lpstr>- Nhóm không chính thức hình thành và tồn tại trên cơ sở quan hệ tâm lý giữa các thành viên. Quyền hành trong nhóm chính thức không do ai ấn định. </vt:lpstr>
      <vt:lpstr>- Tập thể là một nhóm độc lập về mặt pháp lý có tổ chức chặt chẽ, hoạt động theo một mục đích nhất định phục vụ cho lợi ích của xã hội vì sự tiến bộ của xã hội. Tập thể tồn tại trên một địa bàn và trong một khoảng thời gian nhất định do xã hội qui định. - Các giai đoạn phát triển của một tập thể :    Giai đoạn thứ nhất: tập thể mới bắt đầu hình thành. Trong giai đoạn này các thành viên còn giữ nhiều cái riêng chưa có sự phối hợp đồng bộ, mọi người đang làm quen dần với nhau, mọi người trong tập thể chưa biết hết mặt nhau, cả lãnh đạo cũng chưa biết mặt cấp dưới. Trong tập thể đang có sự cạnh tranh để xác định thủ lĩnh của từng nhóm. </vt:lpstr>
      <vt:lpstr>PowerPoint Presentation</vt:lpstr>
      <vt:lpstr>Các giai đoạn phát triển của tập thể</vt:lpstr>
      <vt:lpstr>PowerPoint Presentation</vt:lpstr>
      <vt:lpstr>PowerPoint Presentation</vt:lpstr>
      <vt:lpstr> Những hiện tượng tâm lý trong nhóm và tập thể</vt:lpstr>
      <vt:lpstr>Hiện tượng lây lan tâm lý trong nhóm</vt:lpstr>
      <vt:lpstr>Có hai cơ chế lây lan tâm lý: </vt:lpstr>
      <vt:lpstr>PowerPoint Presentation</vt:lpstr>
      <vt:lpstr>  Chuẩn mực nhóm</vt:lpstr>
      <vt:lpstr>PowerPoint Presentation</vt:lpstr>
      <vt:lpstr>PowerPoint Presentation</vt:lpstr>
      <vt:lpstr>PowerPoint Presentation</vt:lpstr>
      <vt:lpstr>Ví dụ:</vt:lpstr>
      <vt:lpstr>Vai trò, chức năng của chuẩn mực nhóm: </vt:lpstr>
      <vt:lpstr>Lý do hình thành chuẩn mực nhóm</vt:lpstr>
      <vt:lpstr>Ví dụ:</vt:lpstr>
      <vt:lpstr>Theo Festinger, động lực cơ bản của quá trình so sánh xã hội là sự tự đánh giá. Quá trình so sánh xã hội diễn ra với các đặc điểm : - Trong mỗi người đều có sự thúc đẩy lớn là đánh giá năng lực và ý kiến của mình. - Trong trường hợp không có điểm tựa khách quan để đánh giá thì con người so sánh mình với những cá nhân khác.  Hình ảnh về cái Tôi chủ quan của cá nhân sẽ vững chắc nếu cá nhân so sánh mình với những người gần giống với anh ta.  </vt:lpstr>
      <vt:lpstr>PowerPoint Presentation</vt:lpstr>
      <vt:lpstr>Những nhân tố góp phần làm cho chuẩn mực được thực hiện rộng rãi, nghiêm túc</vt:lpstr>
      <vt:lpstr> Áp lực nhóm</vt:lpstr>
      <vt:lpstr>Yếu tố ảnh hưởng đến tính khuôn phép</vt:lpstr>
      <vt:lpstr> Mâu thuẫn-xung đột nhóm  </vt:lpstr>
      <vt:lpstr>Những thay đổi trong nhóm khi có xung đột xảy ra:  </vt:lpstr>
      <vt:lpstr>PowerPoint Presentation</vt:lpstr>
      <vt:lpstr>PowerPoint Presentation</vt:lpstr>
      <vt:lpstr>PowerPoint Presentation</vt:lpstr>
      <vt:lpstr>Có hai dạng mâu thuẫn xung đột: </vt:lpstr>
      <vt:lpstr>Để giải quyết mâu thuẫn – xung đột cần tìm hiểu rõ nguyên nhân gây mâu thuẫn xung đột. Có một số nguyên nhân sau: </vt:lpstr>
      <vt:lpstr>Đối với xung đột tổ chức</vt:lpstr>
      <vt:lpstr>PowerPoint Presentation</vt:lpstr>
      <vt:lpstr>Vậy nhà quản lý cần giải quyết xung đột như thế nào?</vt:lpstr>
      <vt:lpstr>Ưu và nhược điểm của làm việc nhóm</vt:lpstr>
      <vt:lpstr>2.Tổ chức xã hội:</vt:lpstr>
      <vt:lpstr>2.1.Khái niệm tổ chức xã hội:</vt:lpstr>
      <vt:lpstr>Tổ chức xã hội </vt:lpstr>
      <vt:lpstr>PowerPoint Presentation</vt:lpstr>
      <vt:lpstr>2.Phân loại</vt:lpstr>
      <vt:lpstr>2.1.1 Nhóm tự nguyện:</vt:lpstr>
      <vt:lpstr> Tổ chức tự nguyện hoạt động dựa vào những thành viên không hưởng lương, tổ chức này thiếu một cơ cấu chắc chắn hoặc một hệ thống quyền lực cưỡng bức. Do tính chất tự nguyện này, mà tổ chức tự nguyện hành động không bị ràng buộc chặt chẽ, cho nên tổ chức tự nguyện thường thu hút đông đảo thành viên. Và cũng chính vì sự đông đảo này, nên tổ chức tự nguyện thường có khả năng tạo ra những nguồn kinh phí lớn nhờ vào sự đóng góp, tài trợ. Tổ chức tự nguyện có thể phát triển thành những tổ chức phức tạp được gọi là bộ máy quan liêu. Thực tế cho thấy rằng, tổ chức tự nguyện là những tổ chức không thể thiếu trong đời sống xã hội. Nó đáp ứng được một phần nhu cầu tổ chức hoạt động đời sống của các thành viên trong xã hội, đồng thời vẫn tôn trọng tự do cá nhân của các thành viên trong tổ chức. </vt:lpstr>
      <vt:lpstr>2.1.2 Nhóm uy quyền:</vt:lpstr>
      <vt:lpstr>   Nhóm uy quyền hoạt động được thường là dựa vào sự đóng góp của các thành viên dưới danh nghĩa bổn phận. Tuy nhiên, nhóm cũng có thể có những nguồn thu nhập từ việc sản xuất kinh doanh. Dần dần, trong nhóm uy quyền sẽ mở ra những chức vụ, thứ loại, quyền lực dưới thủ lĩnh. Từ đó, các dạng nhóm uy quyền sẽ chuyển thành các nhóm có tính tổ chức cao như tổ chức xã hội. </vt:lpstr>
      <vt:lpstr>2.1.3 Tổ chức quan liêu: </vt:lpstr>
      <vt:lpstr>Tổ chức biệt lập:</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Học Nông Lâm TP.HCM Môn: Xã Hội Học  NHÓM XÃ HỘI VÀ TỔ CHỨC XÃ HỘI  GVHD: Nguyễn Đức Thành</dc:title>
  <dc:creator>Admin</dc:creator>
  <cp:lastModifiedBy>TH19072013</cp:lastModifiedBy>
  <cp:revision>92</cp:revision>
  <dcterms:created xsi:type="dcterms:W3CDTF">2013-10-17T23:43:32Z</dcterms:created>
  <dcterms:modified xsi:type="dcterms:W3CDTF">2013-10-22T07:42:30Z</dcterms:modified>
</cp:coreProperties>
</file>