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5" r:id="rId17"/>
    <p:sldId id="271" r:id="rId18"/>
    <p:sldId id="272" r:id="rId19"/>
    <p:sldId id="273" r:id="rId20"/>
    <p:sldId id="274"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6B56D0-1629-46AF-81AD-3838A7A015AD}"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US"/>
        </a:p>
      </dgm:t>
    </dgm:pt>
    <dgm:pt modelId="{9EEC6FED-993B-4D14-B575-1F13D2186B45}">
      <dgm:prSet phldrT="[Text]"/>
      <dgm:spPr>
        <a:xfrm>
          <a:off x="2529707" y="1972432"/>
          <a:ext cx="1133144" cy="878164"/>
        </a:xfrm>
        <a:solidFill>
          <a:srgbClr val="2DA2BF">
            <a:hueOff val="0"/>
            <a:satOff val="0"/>
            <a:lumOff val="0"/>
            <a:alphaOff val="0"/>
          </a:srgbClr>
        </a:solidFill>
        <a:ln w="15875" cap="flat" cmpd="sng" algn="ctr">
          <a:solidFill>
            <a:sysClr val="window" lastClr="FFFFFF">
              <a:hueOff val="0"/>
              <a:satOff val="0"/>
              <a:lumOff val="0"/>
              <a:alphaOff val="0"/>
            </a:sysClr>
          </a:solidFill>
          <a:prstDash val="solid"/>
        </a:ln>
        <a:effectLst/>
      </dgm:spPr>
      <dgm:t>
        <a:bodyPr/>
        <a:lstStyle/>
        <a:p>
          <a:pPr algn="ctr"/>
          <a:r>
            <a:rPr lang="en-US" dirty="0" smtClean="0">
              <a:solidFill>
                <a:sysClr val="window" lastClr="FFFFFF"/>
              </a:solidFill>
              <a:latin typeface="Lucida Sans Unicode"/>
              <a:ea typeface="+mn-ea"/>
              <a:cs typeface="+mn-cs"/>
            </a:rPr>
            <a:t>AGIL</a:t>
          </a:r>
          <a:endParaRPr lang="en-US" dirty="0">
            <a:solidFill>
              <a:sysClr val="window" lastClr="FFFFFF"/>
            </a:solidFill>
            <a:latin typeface="Lucida Sans Unicode"/>
            <a:ea typeface="+mn-ea"/>
            <a:cs typeface="+mn-cs"/>
          </a:endParaRPr>
        </a:p>
      </dgm:t>
    </dgm:pt>
    <dgm:pt modelId="{3A415EC0-7D3B-4D28-952F-90BE8A6F7D9F}" type="parTrans" cxnId="{8058E82C-BB0D-4ED9-A26E-EFE7D083DAD2}">
      <dgm:prSet/>
      <dgm:spPr/>
      <dgm:t>
        <a:bodyPr/>
        <a:lstStyle/>
        <a:p>
          <a:pPr algn="ctr"/>
          <a:endParaRPr lang="en-US"/>
        </a:p>
      </dgm:t>
    </dgm:pt>
    <dgm:pt modelId="{527875DB-B3AB-440C-A774-D5E84B40CA31}" type="sibTrans" cxnId="{8058E82C-BB0D-4ED9-A26E-EFE7D083DAD2}">
      <dgm:prSet/>
      <dgm:spPr/>
      <dgm:t>
        <a:bodyPr/>
        <a:lstStyle/>
        <a:p>
          <a:pPr algn="ctr"/>
          <a:endParaRPr lang="en-US"/>
        </a:p>
      </dgm:t>
    </dgm:pt>
    <dgm:pt modelId="{B6A8951B-295F-44FF-A974-A5A1A9C0DF79}">
      <dgm:prSet phldrT="[Text]" custT="1"/>
      <dgm:spPr>
        <a:xfrm>
          <a:off x="2156094" y="-185770"/>
          <a:ext cx="1882506" cy="1604318"/>
        </a:xfrm>
        <a:solidFill>
          <a:srgbClr val="2DA2BF">
            <a:hueOff val="0"/>
            <a:satOff val="0"/>
            <a:lumOff val="0"/>
            <a:alphaOff val="0"/>
          </a:srgbClr>
        </a:solidFill>
        <a:ln w="15875" cap="flat" cmpd="sng" algn="ctr">
          <a:solidFill>
            <a:sysClr val="window" lastClr="FFFFFF">
              <a:hueOff val="0"/>
              <a:satOff val="0"/>
              <a:lumOff val="0"/>
              <a:alphaOff val="0"/>
            </a:sysClr>
          </a:solidFill>
          <a:prstDash val="solid"/>
        </a:ln>
        <a:effectLst/>
      </dgm:spPr>
      <dgm:t>
        <a:bodyPr/>
        <a:lstStyle/>
        <a:p>
          <a:pPr algn="ctr"/>
          <a:r>
            <a:rPr lang="en-US" sz="2000" dirty="0" smtClean="0">
              <a:solidFill>
                <a:sysClr val="window" lastClr="FFFFFF"/>
              </a:solidFill>
              <a:latin typeface="Times New Roman" pitchFamily="18" charset="0"/>
              <a:ea typeface="+mn-ea"/>
              <a:cs typeface="Times New Roman" pitchFamily="18" charset="0"/>
            </a:rPr>
            <a:t>Adaptation</a:t>
          </a:r>
          <a:endParaRPr lang="en-US" sz="2000" dirty="0">
            <a:solidFill>
              <a:sysClr val="window" lastClr="FFFFFF"/>
            </a:solidFill>
            <a:latin typeface="Times New Roman" pitchFamily="18" charset="0"/>
            <a:ea typeface="+mn-ea"/>
            <a:cs typeface="Times New Roman" pitchFamily="18" charset="0"/>
          </a:endParaRPr>
        </a:p>
      </dgm:t>
    </dgm:pt>
    <dgm:pt modelId="{CAE2E004-FD8D-47EE-AC4E-8C2B62E81048}" type="parTrans" cxnId="{816C2C20-1A8F-4684-B898-F400B7E2ABEB}">
      <dgm:prSet/>
      <dgm:spPr>
        <a:xfrm rot="16202046">
          <a:off x="2949921" y="1486053"/>
          <a:ext cx="293558" cy="435489"/>
        </a:xfrm>
        <a:solidFill>
          <a:srgbClr val="2DA2BF">
            <a:tint val="60000"/>
            <a:hueOff val="0"/>
            <a:satOff val="0"/>
            <a:lumOff val="0"/>
            <a:alphaOff val="0"/>
          </a:srgbClr>
        </a:solidFill>
        <a:ln>
          <a:noFill/>
        </a:ln>
        <a:effectLst/>
      </dgm:spPr>
      <dgm:t>
        <a:bodyPr/>
        <a:lstStyle/>
        <a:p>
          <a:pPr algn="ctr"/>
          <a:endParaRPr lang="en-US">
            <a:solidFill>
              <a:sysClr val="window" lastClr="FFFFFF"/>
            </a:solidFill>
            <a:latin typeface="Lucida Sans Unicode"/>
            <a:ea typeface="+mn-ea"/>
            <a:cs typeface="+mn-cs"/>
          </a:endParaRPr>
        </a:p>
      </dgm:t>
    </dgm:pt>
    <dgm:pt modelId="{308FBE4E-28DA-400E-A013-B60627D99B12}" type="sibTrans" cxnId="{816C2C20-1A8F-4684-B898-F400B7E2ABEB}">
      <dgm:prSet/>
      <dgm:spPr/>
      <dgm:t>
        <a:bodyPr/>
        <a:lstStyle/>
        <a:p>
          <a:pPr algn="ctr"/>
          <a:endParaRPr lang="en-US"/>
        </a:p>
      </dgm:t>
    </dgm:pt>
    <dgm:pt modelId="{37481F20-A585-4E44-95A3-093E28F39E68}">
      <dgm:prSet phldrT="[Text]" custT="1"/>
      <dgm:spPr>
        <a:xfrm>
          <a:off x="3916433" y="1576296"/>
          <a:ext cx="1949943" cy="1670436"/>
        </a:xfrm>
        <a:solidFill>
          <a:srgbClr val="2DA2BF">
            <a:hueOff val="0"/>
            <a:satOff val="0"/>
            <a:lumOff val="0"/>
            <a:alphaOff val="0"/>
          </a:srgbClr>
        </a:solidFill>
        <a:ln w="15875" cap="flat" cmpd="sng" algn="ctr">
          <a:solidFill>
            <a:sysClr val="window" lastClr="FFFFFF">
              <a:hueOff val="0"/>
              <a:satOff val="0"/>
              <a:lumOff val="0"/>
              <a:alphaOff val="0"/>
            </a:sysClr>
          </a:solidFill>
          <a:prstDash val="solid"/>
        </a:ln>
        <a:effectLst/>
      </dgm:spPr>
      <dgm:t>
        <a:bodyPr/>
        <a:lstStyle/>
        <a:p>
          <a:pPr algn="ctr"/>
          <a:r>
            <a:rPr lang="en-US" sz="2000" dirty="0" smtClean="0">
              <a:solidFill>
                <a:sysClr val="window" lastClr="FFFFFF"/>
              </a:solidFill>
              <a:latin typeface="Times New Roman" pitchFamily="18" charset="0"/>
              <a:ea typeface="+mn-ea"/>
              <a:cs typeface="Times New Roman" pitchFamily="18" charset="0"/>
            </a:rPr>
            <a:t>Goal attainment</a:t>
          </a:r>
          <a:endParaRPr lang="en-US" sz="2000" dirty="0">
            <a:solidFill>
              <a:sysClr val="window" lastClr="FFFFFF"/>
            </a:solidFill>
            <a:latin typeface="Times New Roman" pitchFamily="18" charset="0"/>
            <a:ea typeface="+mn-ea"/>
            <a:cs typeface="Times New Roman" pitchFamily="18" charset="0"/>
          </a:endParaRPr>
        </a:p>
      </dgm:t>
    </dgm:pt>
    <dgm:pt modelId="{0855A5EF-E135-4227-BAFB-3623EC644ABB}" type="parTrans" cxnId="{E7F994B6-46BA-44F8-8C00-ACF5ACD729AB}">
      <dgm:prSet/>
      <dgm:spPr>
        <a:xfrm>
          <a:off x="3718639" y="2193770"/>
          <a:ext cx="134398" cy="435489"/>
        </a:xfrm>
        <a:solidFill>
          <a:srgbClr val="2DA2BF">
            <a:tint val="60000"/>
            <a:hueOff val="0"/>
            <a:satOff val="0"/>
            <a:lumOff val="0"/>
            <a:alphaOff val="0"/>
          </a:srgbClr>
        </a:solidFill>
        <a:ln>
          <a:noFill/>
        </a:ln>
        <a:effectLst/>
      </dgm:spPr>
      <dgm:t>
        <a:bodyPr/>
        <a:lstStyle/>
        <a:p>
          <a:pPr algn="ctr"/>
          <a:endParaRPr lang="en-US">
            <a:solidFill>
              <a:sysClr val="window" lastClr="FFFFFF"/>
            </a:solidFill>
            <a:latin typeface="Lucida Sans Unicode"/>
            <a:ea typeface="+mn-ea"/>
            <a:cs typeface="+mn-cs"/>
          </a:endParaRPr>
        </a:p>
      </dgm:t>
    </dgm:pt>
    <dgm:pt modelId="{B66846FB-8CA4-4222-9940-31FAB78E8CE3}" type="sibTrans" cxnId="{E7F994B6-46BA-44F8-8C00-ACF5ACD729AB}">
      <dgm:prSet/>
      <dgm:spPr/>
      <dgm:t>
        <a:bodyPr/>
        <a:lstStyle/>
        <a:p>
          <a:pPr algn="ctr"/>
          <a:endParaRPr lang="en-US"/>
        </a:p>
      </dgm:t>
    </dgm:pt>
    <dgm:pt modelId="{262CE7A9-C7CE-4588-93AB-DB8C9A6C6C35}">
      <dgm:prSet phldrT="[Text]" custT="1"/>
      <dgm:spPr>
        <a:xfrm>
          <a:off x="2219677" y="3350711"/>
          <a:ext cx="1753204" cy="1711858"/>
        </a:xfrm>
        <a:solidFill>
          <a:srgbClr val="2DA2BF">
            <a:hueOff val="0"/>
            <a:satOff val="0"/>
            <a:lumOff val="0"/>
            <a:alphaOff val="0"/>
          </a:srgbClr>
        </a:solidFill>
        <a:ln w="15875" cap="flat" cmpd="sng" algn="ctr">
          <a:solidFill>
            <a:sysClr val="window" lastClr="FFFFFF">
              <a:hueOff val="0"/>
              <a:satOff val="0"/>
              <a:lumOff val="0"/>
              <a:alphaOff val="0"/>
            </a:sysClr>
          </a:solidFill>
          <a:prstDash val="solid"/>
        </a:ln>
        <a:effectLst/>
      </dgm:spPr>
      <dgm:t>
        <a:bodyPr/>
        <a:lstStyle/>
        <a:p>
          <a:pPr algn="ctr"/>
          <a:r>
            <a:rPr lang="en-US" sz="2000" dirty="0" smtClean="0">
              <a:solidFill>
                <a:sysClr val="window" lastClr="FFFFFF"/>
              </a:solidFill>
              <a:latin typeface="Times New Roman" pitchFamily="18" charset="0"/>
              <a:ea typeface="+mn-ea"/>
              <a:cs typeface="Times New Roman" pitchFamily="18" charset="0"/>
            </a:rPr>
            <a:t>Integration</a:t>
          </a:r>
          <a:endParaRPr lang="en-US" sz="2000" dirty="0">
            <a:solidFill>
              <a:sysClr val="window" lastClr="FFFFFF"/>
            </a:solidFill>
            <a:latin typeface="Times New Roman" pitchFamily="18" charset="0"/>
            <a:ea typeface="+mn-ea"/>
            <a:cs typeface="Times New Roman" pitchFamily="18" charset="0"/>
          </a:endParaRPr>
        </a:p>
      </dgm:t>
    </dgm:pt>
    <dgm:pt modelId="{49D1AB58-874E-4FDD-AE86-A85E6DBEE5D4}" type="parTrans" cxnId="{665889E4-282D-49F1-A9A7-A7CBAE204A7B}">
      <dgm:prSet/>
      <dgm:spPr>
        <a:xfrm rot="5400000">
          <a:off x="2963749" y="2875407"/>
          <a:ext cx="265060" cy="435489"/>
        </a:xfrm>
        <a:solidFill>
          <a:srgbClr val="2DA2BF">
            <a:tint val="60000"/>
            <a:hueOff val="0"/>
            <a:satOff val="0"/>
            <a:lumOff val="0"/>
            <a:alphaOff val="0"/>
          </a:srgbClr>
        </a:solidFill>
        <a:ln>
          <a:noFill/>
        </a:ln>
        <a:effectLst/>
      </dgm:spPr>
      <dgm:t>
        <a:bodyPr/>
        <a:lstStyle/>
        <a:p>
          <a:pPr algn="ctr"/>
          <a:endParaRPr lang="en-US">
            <a:solidFill>
              <a:sysClr val="window" lastClr="FFFFFF"/>
            </a:solidFill>
            <a:latin typeface="Lucida Sans Unicode"/>
            <a:ea typeface="+mn-ea"/>
            <a:cs typeface="+mn-cs"/>
          </a:endParaRPr>
        </a:p>
      </dgm:t>
    </dgm:pt>
    <dgm:pt modelId="{85488FF0-919E-4A74-B8F5-A039C9CF72FF}" type="sibTrans" cxnId="{665889E4-282D-49F1-A9A7-A7CBAE204A7B}">
      <dgm:prSet/>
      <dgm:spPr/>
      <dgm:t>
        <a:bodyPr/>
        <a:lstStyle/>
        <a:p>
          <a:pPr algn="ctr"/>
          <a:endParaRPr lang="en-US"/>
        </a:p>
      </dgm:t>
    </dgm:pt>
    <dgm:pt modelId="{214A0790-67D0-46DC-B050-B4EE6F5A2137}">
      <dgm:prSet phldrT="[Text]" custT="1"/>
      <dgm:spPr>
        <a:xfrm>
          <a:off x="305822" y="1576296"/>
          <a:ext cx="1990661" cy="1670436"/>
        </a:xfrm>
        <a:solidFill>
          <a:srgbClr val="2DA2BF">
            <a:hueOff val="0"/>
            <a:satOff val="0"/>
            <a:lumOff val="0"/>
            <a:alphaOff val="0"/>
          </a:srgbClr>
        </a:solidFill>
        <a:ln w="15875" cap="flat" cmpd="sng" algn="ctr">
          <a:solidFill>
            <a:sysClr val="window" lastClr="FFFFFF">
              <a:hueOff val="0"/>
              <a:satOff val="0"/>
              <a:lumOff val="0"/>
              <a:alphaOff val="0"/>
            </a:sysClr>
          </a:solidFill>
          <a:prstDash val="solid"/>
        </a:ln>
        <a:effectLst/>
      </dgm:spPr>
      <dgm:t>
        <a:bodyPr/>
        <a:lstStyle/>
        <a:p>
          <a:pPr algn="ctr"/>
          <a:r>
            <a:rPr lang="en-US" sz="2000" dirty="0" smtClean="0">
              <a:solidFill>
                <a:sysClr val="window" lastClr="FFFFFF"/>
              </a:solidFill>
              <a:latin typeface="Times New Roman" pitchFamily="18" charset="0"/>
              <a:ea typeface="+mn-ea"/>
              <a:cs typeface="Times New Roman" pitchFamily="18" charset="0"/>
            </a:rPr>
            <a:t>Latency</a:t>
          </a:r>
          <a:endParaRPr lang="en-US" sz="2000" dirty="0">
            <a:solidFill>
              <a:sysClr val="window" lastClr="FFFFFF"/>
            </a:solidFill>
            <a:latin typeface="Times New Roman" pitchFamily="18" charset="0"/>
            <a:ea typeface="+mn-ea"/>
            <a:cs typeface="Times New Roman" pitchFamily="18" charset="0"/>
          </a:endParaRPr>
        </a:p>
      </dgm:t>
    </dgm:pt>
    <dgm:pt modelId="{35CF66D8-FA01-4A0F-AE1E-3D41FDB594B3}" type="parTrans" cxnId="{E7F496F4-0261-494A-A9CD-B2B628D17EBB}">
      <dgm:prSet/>
      <dgm:spPr>
        <a:xfrm rot="10800000">
          <a:off x="2354790" y="2193770"/>
          <a:ext cx="123608" cy="435489"/>
        </a:xfrm>
        <a:solidFill>
          <a:srgbClr val="2DA2BF">
            <a:tint val="60000"/>
            <a:hueOff val="0"/>
            <a:satOff val="0"/>
            <a:lumOff val="0"/>
            <a:alphaOff val="0"/>
          </a:srgbClr>
        </a:solidFill>
        <a:ln>
          <a:noFill/>
        </a:ln>
        <a:effectLst/>
      </dgm:spPr>
      <dgm:t>
        <a:bodyPr/>
        <a:lstStyle/>
        <a:p>
          <a:pPr algn="ctr"/>
          <a:endParaRPr lang="en-US">
            <a:solidFill>
              <a:sysClr val="window" lastClr="FFFFFF"/>
            </a:solidFill>
            <a:latin typeface="Lucida Sans Unicode"/>
            <a:ea typeface="+mn-ea"/>
            <a:cs typeface="+mn-cs"/>
          </a:endParaRPr>
        </a:p>
      </dgm:t>
    </dgm:pt>
    <dgm:pt modelId="{4EC3CAF0-7036-43AB-BACE-15F1B7202CB2}" type="sibTrans" cxnId="{E7F496F4-0261-494A-A9CD-B2B628D17EBB}">
      <dgm:prSet/>
      <dgm:spPr/>
      <dgm:t>
        <a:bodyPr/>
        <a:lstStyle/>
        <a:p>
          <a:pPr algn="ctr"/>
          <a:endParaRPr lang="en-US"/>
        </a:p>
      </dgm:t>
    </dgm:pt>
    <dgm:pt modelId="{62778813-F271-493C-B601-703991D436E6}" type="pres">
      <dgm:prSet presAssocID="{6C6B56D0-1629-46AF-81AD-3838A7A015AD}" presName="Name0" presStyleCnt="0">
        <dgm:presLayoutVars>
          <dgm:chMax val="1"/>
          <dgm:dir/>
          <dgm:animLvl val="ctr"/>
          <dgm:resizeHandles val="exact"/>
        </dgm:presLayoutVars>
      </dgm:prSet>
      <dgm:spPr/>
      <dgm:t>
        <a:bodyPr/>
        <a:lstStyle/>
        <a:p>
          <a:endParaRPr lang="en-US"/>
        </a:p>
      </dgm:t>
    </dgm:pt>
    <dgm:pt modelId="{82EDEBA2-52F1-4674-A0B9-B25950C48600}" type="pres">
      <dgm:prSet presAssocID="{9EEC6FED-993B-4D14-B575-1F13D2186B45}" presName="centerShape" presStyleLbl="node0" presStyleIdx="0" presStyleCnt="1" custScaleX="88468" custScaleY="68561"/>
      <dgm:spPr>
        <a:prstGeom prst="ellipse">
          <a:avLst/>
        </a:prstGeom>
      </dgm:spPr>
      <dgm:t>
        <a:bodyPr/>
        <a:lstStyle/>
        <a:p>
          <a:endParaRPr lang="en-US"/>
        </a:p>
      </dgm:t>
    </dgm:pt>
    <dgm:pt modelId="{517A96D2-84E9-4E6F-92E9-58D5974BC607}" type="pres">
      <dgm:prSet presAssocID="{CAE2E004-FD8D-47EE-AC4E-8C2B62E81048}" presName="parTrans" presStyleLbl="sibTrans2D1" presStyleIdx="0" presStyleCnt="4"/>
      <dgm:spPr>
        <a:prstGeom prst="rightArrow">
          <a:avLst>
            <a:gd name="adj1" fmla="val 60000"/>
            <a:gd name="adj2" fmla="val 50000"/>
          </a:avLst>
        </a:prstGeom>
      </dgm:spPr>
      <dgm:t>
        <a:bodyPr/>
        <a:lstStyle/>
        <a:p>
          <a:endParaRPr lang="en-US"/>
        </a:p>
      </dgm:t>
    </dgm:pt>
    <dgm:pt modelId="{1715BE95-95F2-4AEB-AF41-B063563281BC}" type="pres">
      <dgm:prSet presAssocID="{CAE2E004-FD8D-47EE-AC4E-8C2B62E81048}" presName="connectorText" presStyleLbl="sibTrans2D1" presStyleIdx="0" presStyleCnt="4"/>
      <dgm:spPr/>
      <dgm:t>
        <a:bodyPr/>
        <a:lstStyle/>
        <a:p>
          <a:endParaRPr lang="en-US"/>
        </a:p>
      </dgm:t>
    </dgm:pt>
    <dgm:pt modelId="{138B6DD7-140F-47FB-A66C-634DF3046C6B}" type="pres">
      <dgm:prSet presAssocID="{B6A8951B-295F-44FF-A974-A5A1A9C0DF79}" presName="node" presStyleLbl="node1" presStyleIdx="0" presStyleCnt="4" custScaleX="170556" custScaleY="125254" custRadScaleRad="105245" custRadScaleInc="72">
        <dgm:presLayoutVars>
          <dgm:bulletEnabled val="1"/>
        </dgm:presLayoutVars>
      </dgm:prSet>
      <dgm:spPr>
        <a:prstGeom prst="ellipse">
          <a:avLst/>
        </a:prstGeom>
      </dgm:spPr>
      <dgm:t>
        <a:bodyPr/>
        <a:lstStyle/>
        <a:p>
          <a:endParaRPr lang="en-US"/>
        </a:p>
      </dgm:t>
    </dgm:pt>
    <dgm:pt modelId="{1BE2C335-929E-4D35-9CC0-55E95F74A491}" type="pres">
      <dgm:prSet presAssocID="{0855A5EF-E135-4227-BAFB-3623EC644ABB}" presName="parTrans" presStyleLbl="sibTrans2D1" presStyleIdx="1" presStyleCnt="4"/>
      <dgm:spPr>
        <a:prstGeom prst="rightArrow">
          <a:avLst>
            <a:gd name="adj1" fmla="val 60000"/>
            <a:gd name="adj2" fmla="val 50000"/>
          </a:avLst>
        </a:prstGeom>
      </dgm:spPr>
      <dgm:t>
        <a:bodyPr/>
        <a:lstStyle/>
        <a:p>
          <a:endParaRPr lang="en-US"/>
        </a:p>
      </dgm:t>
    </dgm:pt>
    <dgm:pt modelId="{9D93BC4B-C1EB-4CE8-8ED8-D7A321D0B34B}" type="pres">
      <dgm:prSet presAssocID="{0855A5EF-E135-4227-BAFB-3623EC644ABB}" presName="connectorText" presStyleLbl="sibTrans2D1" presStyleIdx="1" presStyleCnt="4"/>
      <dgm:spPr/>
      <dgm:t>
        <a:bodyPr/>
        <a:lstStyle/>
        <a:p>
          <a:endParaRPr lang="en-US"/>
        </a:p>
      </dgm:t>
    </dgm:pt>
    <dgm:pt modelId="{ADF23E48-469F-4FD9-84DE-0D7AA166B742}" type="pres">
      <dgm:prSet presAssocID="{37481F20-A585-4E44-95A3-093E28F39E68}" presName="node" presStyleLbl="node1" presStyleIdx="1" presStyleCnt="4" custScaleX="178027" custScaleY="130416" custRadScaleRad="113944" custRadScaleInc="-6453">
        <dgm:presLayoutVars>
          <dgm:bulletEnabled val="1"/>
        </dgm:presLayoutVars>
      </dgm:prSet>
      <dgm:spPr>
        <a:prstGeom prst="ellipse">
          <a:avLst/>
        </a:prstGeom>
      </dgm:spPr>
      <dgm:t>
        <a:bodyPr/>
        <a:lstStyle/>
        <a:p>
          <a:endParaRPr lang="en-US"/>
        </a:p>
      </dgm:t>
    </dgm:pt>
    <dgm:pt modelId="{E583AF31-356C-4CBF-9354-4F0A8D3E11B1}" type="pres">
      <dgm:prSet presAssocID="{49D1AB58-874E-4FDD-AE86-A85E6DBEE5D4}" presName="parTrans" presStyleLbl="sibTrans2D1" presStyleIdx="2" presStyleCnt="4"/>
      <dgm:spPr>
        <a:prstGeom prst="rightArrow">
          <a:avLst>
            <a:gd name="adj1" fmla="val 60000"/>
            <a:gd name="adj2" fmla="val 50000"/>
          </a:avLst>
        </a:prstGeom>
      </dgm:spPr>
      <dgm:t>
        <a:bodyPr/>
        <a:lstStyle/>
        <a:p>
          <a:endParaRPr lang="en-US"/>
        </a:p>
      </dgm:t>
    </dgm:pt>
    <dgm:pt modelId="{0C90B875-BB95-4E56-B8A5-BC3DBD2AAEEF}" type="pres">
      <dgm:prSet presAssocID="{49D1AB58-874E-4FDD-AE86-A85E6DBEE5D4}" presName="connectorText" presStyleLbl="sibTrans2D1" presStyleIdx="2" presStyleCnt="4"/>
      <dgm:spPr/>
      <dgm:t>
        <a:bodyPr/>
        <a:lstStyle/>
        <a:p>
          <a:endParaRPr lang="en-US"/>
        </a:p>
      </dgm:t>
    </dgm:pt>
    <dgm:pt modelId="{4CA70842-4D86-425B-9A8F-C81B14AEDB7C}" type="pres">
      <dgm:prSet presAssocID="{262CE7A9-C7CE-4588-93AB-DB8C9A6C6C35}" presName="node" presStyleLbl="node1" presStyleIdx="2" presStyleCnt="4" custScaleX="169258" custScaleY="133650">
        <dgm:presLayoutVars>
          <dgm:bulletEnabled val="1"/>
        </dgm:presLayoutVars>
      </dgm:prSet>
      <dgm:spPr>
        <a:prstGeom prst="ellipse">
          <a:avLst/>
        </a:prstGeom>
      </dgm:spPr>
      <dgm:t>
        <a:bodyPr/>
        <a:lstStyle/>
        <a:p>
          <a:endParaRPr lang="en-US"/>
        </a:p>
      </dgm:t>
    </dgm:pt>
    <dgm:pt modelId="{937FD869-1228-4917-AB9D-336FCCDE3A38}" type="pres">
      <dgm:prSet presAssocID="{35CF66D8-FA01-4A0F-AE1E-3D41FDB594B3}" presName="parTrans" presStyleLbl="sibTrans2D1" presStyleIdx="3" presStyleCnt="4"/>
      <dgm:spPr>
        <a:prstGeom prst="rightArrow">
          <a:avLst>
            <a:gd name="adj1" fmla="val 60000"/>
            <a:gd name="adj2" fmla="val 50000"/>
          </a:avLst>
        </a:prstGeom>
      </dgm:spPr>
      <dgm:t>
        <a:bodyPr/>
        <a:lstStyle/>
        <a:p>
          <a:endParaRPr lang="en-US"/>
        </a:p>
      </dgm:t>
    </dgm:pt>
    <dgm:pt modelId="{C9687719-E92C-4C75-9FA7-F7C11CCC8103}" type="pres">
      <dgm:prSet presAssocID="{35CF66D8-FA01-4A0F-AE1E-3D41FDB594B3}" presName="connectorText" presStyleLbl="sibTrans2D1" presStyleIdx="3" presStyleCnt="4"/>
      <dgm:spPr/>
      <dgm:t>
        <a:bodyPr/>
        <a:lstStyle/>
        <a:p>
          <a:endParaRPr lang="en-US"/>
        </a:p>
      </dgm:t>
    </dgm:pt>
    <dgm:pt modelId="{02AA8D1E-9DCA-4E14-BFBF-36FECD70ABE5}" type="pres">
      <dgm:prSet presAssocID="{214A0790-67D0-46DC-B050-B4EE6F5A2137}" presName="node" presStyleLbl="node1" presStyleIdx="3" presStyleCnt="4" custScaleX="155417" custScaleY="130416" custRadScaleRad="104587" custRadScaleInc="783">
        <dgm:presLayoutVars>
          <dgm:bulletEnabled val="1"/>
        </dgm:presLayoutVars>
      </dgm:prSet>
      <dgm:spPr>
        <a:prstGeom prst="ellipse">
          <a:avLst/>
        </a:prstGeom>
      </dgm:spPr>
      <dgm:t>
        <a:bodyPr/>
        <a:lstStyle/>
        <a:p>
          <a:endParaRPr lang="en-US"/>
        </a:p>
      </dgm:t>
    </dgm:pt>
  </dgm:ptLst>
  <dgm:cxnLst>
    <dgm:cxn modelId="{E7F994B6-46BA-44F8-8C00-ACF5ACD729AB}" srcId="{9EEC6FED-993B-4D14-B575-1F13D2186B45}" destId="{37481F20-A585-4E44-95A3-093E28F39E68}" srcOrd="1" destOrd="0" parTransId="{0855A5EF-E135-4227-BAFB-3623EC644ABB}" sibTransId="{B66846FB-8CA4-4222-9940-31FAB78E8CE3}"/>
    <dgm:cxn modelId="{2846421F-35B7-4B58-8498-2CC164FC994D}" type="presOf" srcId="{0855A5EF-E135-4227-BAFB-3623EC644ABB}" destId="{9D93BC4B-C1EB-4CE8-8ED8-D7A321D0B34B}" srcOrd="1" destOrd="0" presId="urn:microsoft.com/office/officeart/2005/8/layout/radial5"/>
    <dgm:cxn modelId="{42512E97-03EF-43B2-BA1B-C7F263332396}" type="presOf" srcId="{CAE2E004-FD8D-47EE-AC4E-8C2B62E81048}" destId="{517A96D2-84E9-4E6F-92E9-58D5974BC607}" srcOrd="0" destOrd="0" presId="urn:microsoft.com/office/officeart/2005/8/layout/radial5"/>
    <dgm:cxn modelId="{43E16826-6FA6-432F-A184-76FC32FB1350}" type="presOf" srcId="{35CF66D8-FA01-4A0F-AE1E-3D41FDB594B3}" destId="{C9687719-E92C-4C75-9FA7-F7C11CCC8103}" srcOrd="1" destOrd="0" presId="urn:microsoft.com/office/officeart/2005/8/layout/radial5"/>
    <dgm:cxn modelId="{8058E82C-BB0D-4ED9-A26E-EFE7D083DAD2}" srcId="{6C6B56D0-1629-46AF-81AD-3838A7A015AD}" destId="{9EEC6FED-993B-4D14-B575-1F13D2186B45}" srcOrd="0" destOrd="0" parTransId="{3A415EC0-7D3B-4D28-952F-90BE8A6F7D9F}" sibTransId="{527875DB-B3AB-440C-A774-D5E84B40CA31}"/>
    <dgm:cxn modelId="{816C2C20-1A8F-4684-B898-F400B7E2ABEB}" srcId="{9EEC6FED-993B-4D14-B575-1F13D2186B45}" destId="{B6A8951B-295F-44FF-A974-A5A1A9C0DF79}" srcOrd="0" destOrd="0" parTransId="{CAE2E004-FD8D-47EE-AC4E-8C2B62E81048}" sibTransId="{308FBE4E-28DA-400E-A013-B60627D99B12}"/>
    <dgm:cxn modelId="{8E665AAE-3FF9-44F0-A594-310C32EB4727}" type="presOf" srcId="{262CE7A9-C7CE-4588-93AB-DB8C9A6C6C35}" destId="{4CA70842-4D86-425B-9A8F-C81B14AEDB7C}" srcOrd="0" destOrd="0" presId="urn:microsoft.com/office/officeart/2005/8/layout/radial5"/>
    <dgm:cxn modelId="{665889E4-282D-49F1-A9A7-A7CBAE204A7B}" srcId="{9EEC6FED-993B-4D14-B575-1F13D2186B45}" destId="{262CE7A9-C7CE-4588-93AB-DB8C9A6C6C35}" srcOrd="2" destOrd="0" parTransId="{49D1AB58-874E-4FDD-AE86-A85E6DBEE5D4}" sibTransId="{85488FF0-919E-4A74-B8F5-A039C9CF72FF}"/>
    <dgm:cxn modelId="{0B8A0EA9-9CE3-4BA0-97FC-442F8B91903B}" type="presOf" srcId="{9EEC6FED-993B-4D14-B575-1F13D2186B45}" destId="{82EDEBA2-52F1-4674-A0B9-B25950C48600}" srcOrd="0" destOrd="0" presId="urn:microsoft.com/office/officeart/2005/8/layout/radial5"/>
    <dgm:cxn modelId="{4C4B6CE6-8E2D-421B-9403-AFC210CA0BA7}" type="presOf" srcId="{35CF66D8-FA01-4A0F-AE1E-3D41FDB594B3}" destId="{937FD869-1228-4917-AB9D-336FCCDE3A38}" srcOrd="0" destOrd="0" presId="urn:microsoft.com/office/officeart/2005/8/layout/radial5"/>
    <dgm:cxn modelId="{BE2BEB36-7D75-4B9A-B94E-70824EF531F8}" type="presOf" srcId="{49D1AB58-874E-4FDD-AE86-A85E6DBEE5D4}" destId="{0C90B875-BB95-4E56-B8A5-BC3DBD2AAEEF}" srcOrd="1" destOrd="0" presId="urn:microsoft.com/office/officeart/2005/8/layout/radial5"/>
    <dgm:cxn modelId="{99B89619-A470-491D-AACC-2CB06F6AF527}" type="presOf" srcId="{CAE2E004-FD8D-47EE-AC4E-8C2B62E81048}" destId="{1715BE95-95F2-4AEB-AF41-B063563281BC}" srcOrd="1" destOrd="0" presId="urn:microsoft.com/office/officeart/2005/8/layout/radial5"/>
    <dgm:cxn modelId="{5D610689-5407-4569-9947-1FEF257A99C8}" type="presOf" srcId="{6C6B56D0-1629-46AF-81AD-3838A7A015AD}" destId="{62778813-F271-493C-B601-703991D436E6}" srcOrd="0" destOrd="0" presId="urn:microsoft.com/office/officeart/2005/8/layout/radial5"/>
    <dgm:cxn modelId="{F4335F28-5566-411E-8573-3B37985C67C2}" type="presOf" srcId="{37481F20-A585-4E44-95A3-093E28F39E68}" destId="{ADF23E48-469F-4FD9-84DE-0D7AA166B742}" srcOrd="0" destOrd="0" presId="urn:microsoft.com/office/officeart/2005/8/layout/radial5"/>
    <dgm:cxn modelId="{11A2877F-1AF6-487A-9E2F-9074806AE3E7}" type="presOf" srcId="{0855A5EF-E135-4227-BAFB-3623EC644ABB}" destId="{1BE2C335-929E-4D35-9CC0-55E95F74A491}" srcOrd="0" destOrd="0" presId="urn:microsoft.com/office/officeart/2005/8/layout/radial5"/>
    <dgm:cxn modelId="{0EE3CB2F-6A83-4E37-99D6-4C68B1E394B9}" type="presOf" srcId="{214A0790-67D0-46DC-B050-B4EE6F5A2137}" destId="{02AA8D1E-9DCA-4E14-BFBF-36FECD70ABE5}" srcOrd="0" destOrd="0" presId="urn:microsoft.com/office/officeart/2005/8/layout/radial5"/>
    <dgm:cxn modelId="{E7F496F4-0261-494A-A9CD-B2B628D17EBB}" srcId="{9EEC6FED-993B-4D14-B575-1F13D2186B45}" destId="{214A0790-67D0-46DC-B050-B4EE6F5A2137}" srcOrd="3" destOrd="0" parTransId="{35CF66D8-FA01-4A0F-AE1E-3D41FDB594B3}" sibTransId="{4EC3CAF0-7036-43AB-BACE-15F1B7202CB2}"/>
    <dgm:cxn modelId="{51FC87E8-7A71-49C7-830F-827491454CC5}" type="presOf" srcId="{B6A8951B-295F-44FF-A974-A5A1A9C0DF79}" destId="{138B6DD7-140F-47FB-A66C-634DF3046C6B}" srcOrd="0" destOrd="0" presId="urn:microsoft.com/office/officeart/2005/8/layout/radial5"/>
    <dgm:cxn modelId="{BB9F36C9-FDC1-4AEC-BC58-0CE723071F64}" type="presOf" srcId="{49D1AB58-874E-4FDD-AE86-A85E6DBEE5D4}" destId="{E583AF31-356C-4CBF-9354-4F0A8D3E11B1}" srcOrd="0" destOrd="0" presId="urn:microsoft.com/office/officeart/2005/8/layout/radial5"/>
    <dgm:cxn modelId="{82F2FF0A-98B7-4829-8610-EABC8865D57F}" type="presParOf" srcId="{62778813-F271-493C-B601-703991D436E6}" destId="{82EDEBA2-52F1-4674-A0B9-B25950C48600}" srcOrd="0" destOrd="0" presId="urn:microsoft.com/office/officeart/2005/8/layout/radial5"/>
    <dgm:cxn modelId="{73CE66B5-A7C6-46A3-B864-8F340ACE80BF}" type="presParOf" srcId="{62778813-F271-493C-B601-703991D436E6}" destId="{517A96D2-84E9-4E6F-92E9-58D5974BC607}" srcOrd="1" destOrd="0" presId="urn:microsoft.com/office/officeart/2005/8/layout/radial5"/>
    <dgm:cxn modelId="{7AE7FBFE-65C5-4BBA-87B7-31F9C67CADE5}" type="presParOf" srcId="{517A96D2-84E9-4E6F-92E9-58D5974BC607}" destId="{1715BE95-95F2-4AEB-AF41-B063563281BC}" srcOrd="0" destOrd="0" presId="urn:microsoft.com/office/officeart/2005/8/layout/radial5"/>
    <dgm:cxn modelId="{39BB83D8-321D-4C0D-B06F-F2C1FBA0E558}" type="presParOf" srcId="{62778813-F271-493C-B601-703991D436E6}" destId="{138B6DD7-140F-47FB-A66C-634DF3046C6B}" srcOrd="2" destOrd="0" presId="urn:microsoft.com/office/officeart/2005/8/layout/radial5"/>
    <dgm:cxn modelId="{E6C1E07B-8BA7-430E-8E52-941718B4D227}" type="presParOf" srcId="{62778813-F271-493C-B601-703991D436E6}" destId="{1BE2C335-929E-4D35-9CC0-55E95F74A491}" srcOrd="3" destOrd="0" presId="urn:microsoft.com/office/officeart/2005/8/layout/radial5"/>
    <dgm:cxn modelId="{DC870447-DCC4-4A23-A4C0-E816368C148C}" type="presParOf" srcId="{1BE2C335-929E-4D35-9CC0-55E95F74A491}" destId="{9D93BC4B-C1EB-4CE8-8ED8-D7A321D0B34B}" srcOrd="0" destOrd="0" presId="urn:microsoft.com/office/officeart/2005/8/layout/radial5"/>
    <dgm:cxn modelId="{FBD45C67-B100-488D-BC27-EA07C47B447A}" type="presParOf" srcId="{62778813-F271-493C-B601-703991D436E6}" destId="{ADF23E48-469F-4FD9-84DE-0D7AA166B742}" srcOrd="4" destOrd="0" presId="urn:microsoft.com/office/officeart/2005/8/layout/radial5"/>
    <dgm:cxn modelId="{69C8F8B9-C0DE-4238-8317-80FE7CCA8616}" type="presParOf" srcId="{62778813-F271-493C-B601-703991D436E6}" destId="{E583AF31-356C-4CBF-9354-4F0A8D3E11B1}" srcOrd="5" destOrd="0" presId="urn:microsoft.com/office/officeart/2005/8/layout/radial5"/>
    <dgm:cxn modelId="{E46F6BEB-F595-4341-99DA-3B27497618CB}" type="presParOf" srcId="{E583AF31-356C-4CBF-9354-4F0A8D3E11B1}" destId="{0C90B875-BB95-4E56-B8A5-BC3DBD2AAEEF}" srcOrd="0" destOrd="0" presId="urn:microsoft.com/office/officeart/2005/8/layout/radial5"/>
    <dgm:cxn modelId="{BB913C36-7560-4EAA-99B7-0C33B5998FCC}" type="presParOf" srcId="{62778813-F271-493C-B601-703991D436E6}" destId="{4CA70842-4D86-425B-9A8F-C81B14AEDB7C}" srcOrd="6" destOrd="0" presId="urn:microsoft.com/office/officeart/2005/8/layout/radial5"/>
    <dgm:cxn modelId="{17672212-A8AE-4A6C-8E18-AE8130C98A71}" type="presParOf" srcId="{62778813-F271-493C-B601-703991D436E6}" destId="{937FD869-1228-4917-AB9D-336FCCDE3A38}" srcOrd="7" destOrd="0" presId="urn:microsoft.com/office/officeart/2005/8/layout/radial5"/>
    <dgm:cxn modelId="{136FF55A-207C-40AC-8014-C2429FDF97B5}" type="presParOf" srcId="{937FD869-1228-4917-AB9D-336FCCDE3A38}" destId="{C9687719-E92C-4C75-9FA7-F7C11CCC8103}" srcOrd="0" destOrd="0" presId="urn:microsoft.com/office/officeart/2005/8/layout/radial5"/>
    <dgm:cxn modelId="{A956EB8A-2A2B-4FC0-A3C8-152830230121}" type="presParOf" srcId="{62778813-F271-493C-B601-703991D436E6}" destId="{02AA8D1E-9DCA-4E14-BFBF-36FECD70ABE5}" srcOrd="8" destOrd="0" presId="urn:microsoft.com/office/officeart/2005/8/layout/radial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2C5293-C3FE-4BDF-90D4-F4293B0B422F}" type="datetimeFigureOut">
              <a:rPr lang="en-US" smtClean="0"/>
              <a:pPr/>
              <a:t>04/03/2014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35EC25-457B-4AD6-892D-0425EB59AE7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B35EC25-457B-4AD6-892D-0425EB59AE7C}"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2358E955-AA89-4411-907D-F6A123F357AD}" type="datetimeFigureOut">
              <a:rPr lang="en-US" smtClean="0"/>
              <a:pPr/>
              <a:t>04/03/2014</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C98805F0-113C-4AFA-B449-9E98C42E95D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358E955-AA89-4411-907D-F6A123F357AD}" type="datetimeFigureOut">
              <a:rPr lang="en-US" smtClean="0"/>
              <a:pPr/>
              <a:t>04/03/2014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98805F0-113C-4AFA-B449-9E98C42E95D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358E955-AA89-4411-907D-F6A123F357AD}" type="datetimeFigureOut">
              <a:rPr lang="en-US" smtClean="0"/>
              <a:pPr/>
              <a:t>04/03/2014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98805F0-113C-4AFA-B449-9E98C42E95D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358E955-AA89-4411-907D-F6A123F357AD}" type="datetimeFigureOut">
              <a:rPr lang="en-US" smtClean="0"/>
              <a:pPr/>
              <a:t>04/03/2014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98805F0-113C-4AFA-B449-9E98C42E95D6}"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2358E955-AA89-4411-907D-F6A123F357AD}" type="datetimeFigureOut">
              <a:rPr lang="en-US" smtClean="0"/>
              <a:pPr/>
              <a:t>04/03/2014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98805F0-113C-4AFA-B449-9E98C42E95D6}"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358E955-AA89-4411-907D-F6A123F357AD}" type="datetimeFigureOut">
              <a:rPr lang="en-US" smtClean="0"/>
              <a:pPr/>
              <a:t>04/03/2014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98805F0-113C-4AFA-B449-9E98C42E95D6}"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358E955-AA89-4411-907D-F6A123F357AD}" type="datetimeFigureOut">
              <a:rPr lang="en-US" smtClean="0"/>
              <a:pPr/>
              <a:t>04/03/2014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C98805F0-113C-4AFA-B449-9E98C42E95D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2358E955-AA89-4411-907D-F6A123F357AD}" type="datetimeFigureOut">
              <a:rPr lang="en-US" smtClean="0"/>
              <a:pPr/>
              <a:t>04/03/2014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C98805F0-113C-4AFA-B449-9E98C42E95D6}"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2358E955-AA89-4411-907D-F6A123F357AD}" type="datetimeFigureOut">
              <a:rPr lang="en-US" smtClean="0"/>
              <a:pPr/>
              <a:t>04/03/2014</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C98805F0-113C-4AFA-B449-9E98C42E95D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2358E955-AA89-4411-907D-F6A123F357AD}" type="datetimeFigureOut">
              <a:rPr lang="en-US" smtClean="0"/>
              <a:pPr/>
              <a:t>04/03/2014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98805F0-113C-4AFA-B449-9E98C42E95D6}"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2358E955-AA89-4411-907D-F6A123F357AD}" type="datetimeFigureOut">
              <a:rPr lang="en-US" smtClean="0"/>
              <a:pPr/>
              <a:t>04/03/2014</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C98805F0-113C-4AFA-B449-9E98C42E95D6}"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2358E955-AA89-4411-907D-F6A123F357AD}" type="datetimeFigureOut">
              <a:rPr lang="en-US" smtClean="0"/>
              <a:pPr/>
              <a:t>04/03/2014</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98805F0-113C-4AFA-B449-9E98C42E95D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228600"/>
            <a:ext cx="6477000" cy="533400"/>
          </a:xfrm>
        </p:spPr>
        <p:txBody>
          <a:bodyPr>
            <a:normAutofit/>
          </a:bodyPr>
          <a:lstStyle/>
          <a:p>
            <a:r>
              <a:rPr lang="en-US" sz="2800" dirty="0" err="1" smtClean="0">
                <a:solidFill>
                  <a:srgbClr val="00B050"/>
                </a:solidFill>
                <a:latin typeface="Times New Roman" pitchFamily="18" charset="0"/>
                <a:cs typeface="Times New Roman" pitchFamily="18" charset="0"/>
              </a:rPr>
              <a:t>Trường</a:t>
            </a:r>
            <a:r>
              <a:rPr lang="en-US" sz="2800" dirty="0" smtClean="0">
                <a:solidFill>
                  <a:srgbClr val="00B050"/>
                </a:solidFill>
                <a:latin typeface="Times New Roman" pitchFamily="18" charset="0"/>
                <a:cs typeface="Times New Roman" pitchFamily="18" charset="0"/>
              </a:rPr>
              <a:t> ĐH </a:t>
            </a:r>
            <a:r>
              <a:rPr lang="en-US" sz="2800" dirty="0" err="1" smtClean="0">
                <a:solidFill>
                  <a:srgbClr val="00B050"/>
                </a:solidFill>
                <a:latin typeface="Times New Roman" pitchFamily="18" charset="0"/>
                <a:cs typeface="Times New Roman" pitchFamily="18" charset="0"/>
              </a:rPr>
              <a:t>Nông</a:t>
            </a:r>
            <a:r>
              <a:rPr lang="en-US" sz="2800" dirty="0" smtClean="0">
                <a:solidFill>
                  <a:srgbClr val="00B050"/>
                </a:solidFill>
                <a:latin typeface="Times New Roman" pitchFamily="18" charset="0"/>
                <a:cs typeface="Times New Roman" pitchFamily="18" charset="0"/>
              </a:rPr>
              <a:t> </a:t>
            </a:r>
            <a:r>
              <a:rPr lang="en-US" sz="2800" dirty="0" err="1" smtClean="0">
                <a:solidFill>
                  <a:srgbClr val="00B050"/>
                </a:solidFill>
                <a:latin typeface="Times New Roman" pitchFamily="18" charset="0"/>
                <a:cs typeface="Times New Roman" pitchFamily="18" charset="0"/>
              </a:rPr>
              <a:t>Lâm</a:t>
            </a:r>
            <a:r>
              <a:rPr lang="en-US" sz="2800" dirty="0" smtClean="0">
                <a:solidFill>
                  <a:srgbClr val="00B050"/>
                </a:solidFill>
                <a:latin typeface="Times New Roman" pitchFamily="18" charset="0"/>
                <a:cs typeface="Times New Roman" pitchFamily="18" charset="0"/>
              </a:rPr>
              <a:t> TP.HCM</a:t>
            </a:r>
            <a:endParaRPr lang="en-US" sz="2800" dirty="0">
              <a:solidFill>
                <a:srgbClr val="00B050"/>
              </a:solidFill>
              <a:latin typeface="Times New Roman" pitchFamily="18" charset="0"/>
              <a:cs typeface="Times New Roman" pitchFamily="18" charset="0"/>
            </a:endParaRPr>
          </a:p>
        </p:txBody>
      </p:sp>
      <p:sp>
        <p:nvSpPr>
          <p:cNvPr id="3" name="Subtitle 2"/>
          <p:cNvSpPr>
            <a:spLocks noGrp="1"/>
          </p:cNvSpPr>
          <p:nvPr>
            <p:ph type="subTitle" idx="1"/>
          </p:nvPr>
        </p:nvSpPr>
        <p:spPr>
          <a:xfrm>
            <a:off x="2362200" y="990600"/>
            <a:ext cx="6400800" cy="5867400"/>
          </a:xfrm>
        </p:spPr>
        <p:txBody>
          <a:bodyPr>
            <a:normAutofit/>
          </a:bodyPr>
          <a:lstStyle/>
          <a:p>
            <a:r>
              <a:rPr lang="en-US" dirty="0" smtClean="0">
                <a:solidFill>
                  <a:srgbClr val="00B0F0"/>
                </a:solidFill>
                <a:latin typeface="Times New Roman" pitchFamily="18" charset="0"/>
                <a:cs typeface="Times New Roman" pitchFamily="18" charset="0"/>
              </a:rPr>
              <a:t>XÃ HỘI HỌC ĐẠI CƯƠNG</a:t>
            </a:r>
          </a:p>
          <a:p>
            <a:r>
              <a:rPr lang="en-US" dirty="0" err="1" smtClean="0">
                <a:solidFill>
                  <a:srgbClr val="FF0000"/>
                </a:solidFill>
                <a:latin typeface="Times New Roman" pitchFamily="18" charset="0"/>
                <a:cs typeface="Times New Roman" pitchFamily="18" charset="0"/>
              </a:rPr>
              <a:t>Chủ</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Đề</a:t>
            </a:r>
            <a:r>
              <a:rPr lang="en-US" dirty="0" smtClean="0">
                <a:solidFill>
                  <a:srgbClr val="FF0000"/>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Các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lý</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thuyết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xã</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hội</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học</a:t>
            </a:r>
            <a:endParaRPr lang="en-US" dirty="0" smtClean="0">
              <a:solidFill>
                <a:schemeClr val="tx1"/>
              </a:solidFill>
              <a:latin typeface="Times New Roman" pitchFamily="18" charset="0"/>
              <a:cs typeface="Times New Roman" pitchFamily="18" charset="0"/>
            </a:endParaRPr>
          </a:p>
          <a:p>
            <a:endParaRPr lang="en-US" dirty="0">
              <a:solidFill>
                <a:schemeClr val="tx1"/>
              </a:solidFill>
            </a:endParaRPr>
          </a:p>
          <a:p>
            <a:endParaRPr lang="en-US" dirty="0" smtClean="0">
              <a:solidFill>
                <a:schemeClr val="tx1"/>
              </a:solidFill>
            </a:endParaRPr>
          </a:p>
          <a:p>
            <a:endParaRPr lang="en-US" dirty="0">
              <a:solidFill>
                <a:schemeClr val="tx1"/>
              </a:solidFill>
            </a:endParaRPr>
          </a:p>
          <a:p>
            <a:endParaRPr lang="en-US" dirty="0" smtClean="0">
              <a:solidFill>
                <a:schemeClr val="tx1"/>
              </a:solidFill>
            </a:endParaRPr>
          </a:p>
          <a:p>
            <a:endParaRPr lang="en-US" dirty="0">
              <a:solidFill>
                <a:schemeClr val="tx1"/>
              </a:solidFill>
            </a:endParaRPr>
          </a:p>
          <a:p>
            <a:endParaRPr lang="en-US" dirty="0" smtClean="0">
              <a:solidFill>
                <a:schemeClr val="tx1"/>
              </a:solidFill>
            </a:endParaRPr>
          </a:p>
          <a:p>
            <a:endParaRPr lang="en-US" dirty="0">
              <a:solidFill>
                <a:schemeClr val="tx1"/>
              </a:solidFill>
            </a:endParaRPr>
          </a:p>
          <a:p>
            <a:r>
              <a:rPr lang="en-US" dirty="0" smtClean="0">
                <a:solidFill>
                  <a:schemeClr val="tx1"/>
                </a:solidFill>
              </a:rPr>
              <a:t>				</a:t>
            </a:r>
            <a:r>
              <a:rPr lang="en-US" sz="1600" dirty="0" smtClean="0">
                <a:solidFill>
                  <a:schemeClr val="tx1"/>
                </a:solidFill>
              </a:rPr>
              <a:t>GVHD: </a:t>
            </a:r>
            <a:r>
              <a:rPr lang="en-US" sz="1600" dirty="0" err="1" smtClean="0">
                <a:solidFill>
                  <a:schemeClr val="tx1"/>
                </a:solidFill>
              </a:rPr>
              <a:t>Nguyễn</a:t>
            </a:r>
            <a:r>
              <a:rPr lang="en-US" sz="1600" dirty="0" smtClean="0">
                <a:solidFill>
                  <a:schemeClr val="tx1"/>
                </a:solidFill>
              </a:rPr>
              <a:t> </a:t>
            </a:r>
            <a:r>
              <a:rPr lang="en-US" sz="1600" dirty="0" err="1" smtClean="0">
                <a:solidFill>
                  <a:schemeClr val="tx1"/>
                </a:solidFill>
              </a:rPr>
              <a:t>ành</a:t>
            </a:r>
            <a:endParaRPr lang="en-US" sz="1600" dirty="0">
              <a:solidFill>
                <a:schemeClr val="tx1"/>
              </a:solidFill>
            </a:endParaRPr>
          </a:p>
        </p:txBody>
      </p:sp>
      <p:pic>
        <p:nvPicPr>
          <p:cNvPr id="1026" name="Picture 2" descr="E:\Downloads\quan trong\Compressed\logo.jpg"/>
          <p:cNvPicPr>
            <a:picLocks noChangeAspect="1" noChangeArrowheads="1"/>
          </p:cNvPicPr>
          <p:nvPr/>
        </p:nvPicPr>
        <p:blipFill>
          <a:blip r:embed="rId3" cstate="print"/>
          <a:srcRect/>
          <a:stretch>
            <a:fillRect/>
          </a:stretch>
        </p:blipFill>
        <p:spPr bwMode="auto">
          <a:xfrm>
            <a:off x="304800" y="228600"/>
            <a:ext cx="1905000" cy="1905000"/>
          </a:xfrm>
          <a:prstGeom prst="rect">
            <a:avLst/>
          </a:prstGeom>
          <a:noFill/>
        </p:spPr>
      </p:pic>
      <p:pic>
        <p:nvPicPr>
          <p:cNvPr id="1028" name="Picture 4" descr="E:\Downloads\quan trong\Compressed\download.jpg"/>
          <p:cNvPicPr>
            <a:picLocks noChangeAspect="1" noChangeArrowheads="1"/>
          </p:cNvPicPr>
          <p:nvPr/>
        </p:nvPicPr>
        <p:blipFill>
          <a:blip r:embed="rId4" cstate="print"/>
          <a:srcRect/>
          <a:stretch>
            <a:fillRect/>
          </a:stretch>
        </p:blipFill>
        <p:spPr bwMode="auto">
          <a:xfrm>
            <a:off x="762000" y="2438400"/>
            <a:ext cx="2143125" cy="1981200"/>
          </a:xfrm>
          <a:prstGeom prst="rect">
            <a:avLst/>
          </a:prstGeom>
          <a:noFill/>
        </p:spPr>
      </p:pic>
      <p:pic>
        <p:nvPicPr>
          <p:cNvPr id="1029" name="Picture 5" descr="E:\Downloads\quan trong\Compressed\download (2).jpg"/>
          <p:cNvPicPr>
            <a:picLocks noChangeAspect="1" noChangeArrowheads="1"/>
          </p:cNvPicPr>
          <p:nvPr/>
        </p:nvPicPr>
        <p:blipFill>
          <a:blip r:embed="rId5" cstate="print"/>
          <a:srcRect/>
          <a:stretch>
            <a:fillRect/>
          </a:stretch>
        </p:blipFill>
        <p:spPr bwMode="auto">
          <a:xfrm>
            <a:off x="3733800" y="2362200"/>
            <a:ext cx="2047875" cy="1981199"/>
          </a:xfrm>
          <a:prstGeom prst="rect">
            <a:avLst/>
          </a:prstGeom>
          <a:noFill/>
        </p:spPr>
      </p:pic>
      <p:pic>
        <p:nvPicPr>
          <p:cNvPr id="1030" name="Picture 6" descr="E:\Downloads\quan trong\Compressed\download (3).jpg"/>
          <p:cNvPicPr>
            <a:picLocks noChangeAspect="1" noChangeArrowheads="1"/>
          </p:cNvPicPr>
          <p:nvPr/>
        </p:nvPicPr>
        <p:blipFill>
          <a:blip r:embed="rId6" cstate="print"/>
          <a:srcRect/>
          <a:stretch>
            <a:fillRect/>
          </a:stretch>
        </p:blipFill>
        <p:spPr bwMode="auto">
          <a:xfrm>
            <a:off x="6705600" y="2286000"/>
            <a:ext cx="1876425" cy="1981200"/>
          </a:xfrm>
          <a:prstGeom prst="rect">
            <a:avLst/>
          </a:prstGeom>
          <a:noFill/>
        </p:spPr>
      </p:pic>
      <p:pic>
        <p:nvPicPr>
          <p:cNvPr id="1031" name="Picture 7" descr="E:\Downloads\quan trong\Compressed\download (4).jpg"/>
          <p:cNvPicPr>
            <a:picLocks noChangeAspect="1" noChangeArrowheads="1"/>
          </p:cNvPicPr>
          <p:nvPr/>
        </p:nvPicPr>
        <p:blipFill>
          <a:blip r:embed="rId7" cstate="print"/>
          <a:srcRect/>
          <a:stretch>
            <a:fillRect/>
          </a:stretch>
        </p:blipFill>
        <p:spPr bwMode="auto">
          <a:xfrm>
            <a:off x="2209800" y="4419600"/>
            <a:ext cx="1981200" cy="1905000"/>
          </a:xfrm>
          <a:prstGeom prst="rect">
            <a:avLst/>
          </a:prstGeom>
          <a:noFill/>
        </p:spPr>
      </p:pic>
      <p:pic>
        <p:nvPicPr>
          <p:cNvPr id="1032" name="Picture 8" descr="E:\Downloads\quan trong\Compressed\download (1).jpg"/>
          <p:cNvPicPr>
            <a:picLocks noChangeAspect="1" noChangeArrowheads="1"/>
          </p:cNvPicPr>
          <p:nvPr/>
        </p:nvPicPr>
        <p:blipFill>
          <a:blip r:embed="rId8" cstate="print"/>
          <a:srcRect/>
          <a:stretch>
            <a:fillRect/>
          </a:stretch>
        </p:blipFill>
        <p:spPr bwMode="auto">
          <a:xfrm>
            <a:off x="5181600" y="4343400"/>
            <a:ext cx="2095500" cy="1905000"/>
          </a:xfrm>
          <a:prstGeom prst="rect">
            <a:avLst/>
          </a:prstGeom>
          <a:noFill/>
        </p:spPr>
      </p:pic>
      <p:sp>
        <p:nvSpPr>
          <p:cNvPr id="10" name="TextBox 9"/>
          <p:cNvSpPr txBox="1"/>
          <p:nvPr/>
        </p:nvSpPr>
        <p:spPr>
          <a:xfrm>
            <a:off x="5029200" y="6488668"/>
            <a:ext cx="4114800" cy="369332"/>
          </a:xfrm>
          <a:prstGeom prst="rect">
            <a:avLst/>
          </a:prstGeom>
          <a:noFill/>
        </p:spPr>
        <p:txBody>
          <a:bodyPr wrap="square" rtlCol="0">
            <a:spAutoFit/>
          </a:bodyPr>
          <a:lstStyle/>
          <a:p>
            <a:r>
              <a:rPr lang="en-US" dirty="0" err="1" smtClean="0"/>
              <a:t>Người</a:t>
            </a:r>
            <a:r>
              <a:rPr lang="en-US" dirty="0" smtClean="0"/>
              <a:t> </a:t>
            </a:r>
            <a:r>
              <a:rPr lang="en-US" dirty="0" err="1" smtClean="0"/>
              <a:t>thực</a:t>
            </a:r>
            <a:r>
              <a:rPr lang="en-US" dirty="0" smtClean="0"/>
              <a:t> </a:t>
            </a:r>
            <a:r>
              <a:rPr lang="en-US" dirty="0" err="1" smtClean="0"/>
              <a:t>hiện</a:t>
            </a:r>
            <a:r>
              <a:rPr lang="en-US" dirty="0" smtClean="0"/>
              <a:t>: </a:t>
            </a:r>
            <a:r>
              <a:rPr lang="en-US" dirty="0" err="1" smtClean="0"/>
              <a:t>Trần</a:t>
            </a:r>
            <a:r>
              <a:rPr lang="en-US" dirty="0" smtClean="0"/>
              <a:t> </a:t>
            </a:r>
            <a:r>
              <a:rPr lang="en-US" dirty="0" err="1" smtClean="0"/>
              <a:t>Hữu</a:t>
            </a:r>
            <a:r>
              <a:rPr lang="en-US" dirty="0" smtClean="0"/>
              <a:t> </a:t>
            </a:r>
            <a:r>
              <a:rPr lang="en-US" dirty="0" err="1" smtClean="0"/>
              <a:t>Phong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lide(fromBottom)">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slide(fromBottom)">
                                      <p:cBhvr>
                                        <p:cTn id="22" dur="500"/>
                                        <p:tgtEl>
                                          <p:spTgt spid="3">
                                            <p:txEl>
                                              <p:pRg st="9" end="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29"/>
                                        </p:tgtEl>
                                        <p:attrNameLst>
                                          <p:attrName>style.visibility</p:attrName>
                                        </p:attrNameLst>
                                      </p:cBhvr>
                                      <p:to>
                                        <p:strVal val="visible"/>
                                      </p:to>
                                    </p:set>
                                    <p:animEffect transition="in" filter="blinds(horizontal)">
                                      <p:cBhvr>
                                        <p:cTn id="27" dur="500"/>
                                        <p:tgtEl>
                                          <p:spTgt spid="10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30"/>
                                        </p:tgtEl>
                                        <p:attrNameLst>
                                          <p:attrName>style.visibility</p:attrName>
                                        </p:attrNameLst>
                                      </p:cBhvr>
                                      <p:to>
                                        <p:strVal val="visible"/>
                                      </p:to>
                                    </p:set>
                                    <p:animEffect transition="in" filter="fade">
                                      <p:cBhvr>
                                        <p:cTn id="32" dur="2000"/>
                                        <p:tgtEl>
                                          <p:spTgt spid="1030"/>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1031"/>
                                        </p:tgtEl>
                                        <p:attrNameLst>
                                          <p:attrName>style.visibility</p:attrName>
                                        </p:attrNameLst>
                                      </p:cBhvr>
                                      <p:to>
                                        <p:strVal val="visible"/>
                                      </p:to>
                                    </p:set>
                                    <p:animEffect transition="in" filter="slide(fromBottom)">
                                      <p:cBhvr>
                                        <p:cTn id="37" dur="500"/>
                                        <p:tgtEl>
                                          <p:spTgt spid="1031"/>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1032"/>
                                        </p:tgtEl>
                                        <p:attrNameLst>
                                          <p:attrName>style.visibility</p:attrName>
                                        </p:attrNameLst>
                                      </p:cBhvr>
                                      <p:to>
                                        <p:strVal val="visible"/>
                                      </p:to>
                                    </p:set>
                                    <p:animEffect transition="in" filter="box(in)">
                                      <p:cBhvr>
                                        <p:cTn id="42" dur="500"/>
                                        <p:tgtEl>
                                          <p:spTgt spid="1032"/>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1028"/>
                                        </p:tgtEl>
                                        <p:attrNameLst>
                                          <p:attrName>style.visibility</p:attrName>
                                        </p:attrNameLst>
                                      </p:cBhvr>
                                      <p:to>
                                        <p:strVal val="visible"/>
                                      </p:to>
                                    </p:set>
                                    <p:animEffect transition="in" filter="checkerboard(across)">
                                      <p:cBhvr>
                                        <p:cTn id="47"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8229600" cy="2667000"/>
          </a:xfrm>
        </p:spPr>
        <p:txBody>
          <a:bodyPr/>
          <a:lstStyle/>
          <a:p>
            <a:r>
              <a:rPr lang="en-US" dirty="0" err="1" smtClean="0"/>
              <a:t>Người</a:t>
            </a:r>
            <a:r>
              <a:rPr lang="en-US" dirty="0" smtClean="0"/>
              <a:t> </a:t>
            </a:r>
            <a:r>
              <a:rPr lang="en-US" dirty="0" err="1" smtClean="0"/>
              <a:t>sáng</a:t>
            </a:r>
            <a:r>
              <a:rPr lang="en-US" dirty="0" smtClean="0"/>
              <a:t> </a:t>
            </a:r>
            <a:r>
              <a:rPr lang="en-US" dirty="0" err="1" smtClean="0"/>
              <a:t>lập</a:t>
            </a:r>
            <a:r>
              <a:rPr lang="en-US" dirty="0" smtClean="0"/>
              <a:t> </a:t>
            </a:r>
            <a:r>
              <a:rPr lang="en-US" dirty="0" err="1" smtClean="0"/>
              <a:t>ra</a:t>
            </a:r>
            <a:r>
              <a:rPr lang="en-US" dirty="0" smtClean="0"/>
              <a:t> </a:t>
            </a:r>
            <a:r>
              <a:rPr lang="en-US" dirty="0" err="1" smtClean="0"/>
              <a:t>lý</a:t>
            </a:r>
            <a:r>
              <a:rPr lang="en-US" dirty="0" smtClean="0"/>
              <a:t> </a:t>
            </a:r>
            <a:r>
              <a:rPr lang="en-US" dirty="0" err="1" smtClean="0"/>
              <a:t>thuyết</a:t>
            </a:r>
            <a:r>
              <a:rPr lang="en-US" dirty="0" smtClean="0"/>
              <a:t> </a:t>
            </a:r>
            <a:r>
              <a:rPr lang="en-US" dirty="0" err="1" smtClean="0"/>
              <a:t>này</a:t>
            </a:r>
            <a:r>
              <a:rPr lang="en-US" dirty="0" smtClean="0"/>
              <a:t> </a:t>
            </a:r>
            <a:r>
              <a:rPr lang="en-US" dirty="0" err="1" smtClean="0"/>
              <a:t>là</a:t>
            </a:r>
            <a:r>
              <a:rPr lang="en-US" dirty="0" smtClean="0"/>
              <a:t> Kingsley Davis </a:t>
            </a:r>
            <a:r>
              <a:rPr lang="en-US" dirty="0" err="1" smtClean="0"/>
              <a:t>và</a:t>
            </a:r>
            <a:r>
              <a:rPr lang="en-US" dirty="0" smtClean="0"/>
              <a:t> </a:t>
            </a:r>
            <a:r>
              <a:rPr lang="en-US" dirty="0" err="1" smtClean="0"/>
              <a:t>Wibert</a:t>
            </a:r>
            <a:r>
              <a:rPr lang="en-US" dirty="0" smtClean="0"/>
              <a:t> Moore. Theo ý </a:t>
            </a:r>
            <a:r>
              <a:rPr lang="en-US" dirty="0" err="1" smtClean="0"/>
              <a:t>họ</a:t>
            </a:r>
            <a:r>
              <a:rPr lang="en-US" dirty="0" smtClean="0"/>
              <a:t> </a:t>
            </a:r>
            <a:r>
              <a:rPr lang="en-US" dirty="0" err="1" smtClean="0"/>
              <a:t>sự</a:t>
            </a:r>
            <a:r>
              <a:rPr lang="en-US" dirty="0" smtClean="0"/>
              <a:t> </a:t>
            </a:r>
            <a:r>
              <a:rPr lang="en-US" dirty="0" err="1" smtClean="0"/>
              <a:t>phân</a:t>
            </a:r>
            <a:r>
              <a:rPr lang="en-US" dirty="0" smtClean="0"/>
              <a:t> </a:t>
            </a:r>
            <a:r>
              <a:rPr lang="en-US" dirty="0" err="1" smtClean="0"/>
              <a:t>tầng</a:t>
            </a:r>
            <a:r>
              <a:rPr lang="en-US" dirty="0" smtClean="0"/>
              <a:t> </a:t>
            </a:r>
            <a:r>
              <a:rPr lang="en-US" dirty="0" err="1" smtClean="0"/>
              <a:t>là</a:t>
            </a:r>
            <a:r>
              <a:rPr lang="en-US" dirty="0" smtClean="0"/>
              <a:t> </a:t>
            </a:r>
            <a:r>
              <a:rPr lang="en-US" dirty="0" err="1" smtClean="0"/>
              <a:t>mang</a:t>
            </a:r>
            <a:r>
              <a:rPr lang="en-US" dirty="0" smtClean="0"/>
              <a:t> </a:t>
            </a:r>
            <a:r>
              <a:rPr lang="en-US" dirty="0" err="1" smtClean="0"/>
              <a:t>tính</a:t>
            </a:r>
            <a:r>
              <a:rPr lang="en-US" dirty="0" smtClean="0"/>
              <a:t> </a:t>
            </a:r>
            <a:r>
              <a:rPr lang="en-US" dirty="0" err="1" smtClean="0"/>
              <a:t>tất</a:t>
            </a:r>
            <a:r>
              <a:rPr lang="en-US" dirty="0" smtClean="0"/>
              <a:t> </a:t>
            </a:r>
            <a:r>
              <a:rPr lang="en-US" dirty="0" err="1" smtClean="0"/>
              <a:t>yếu</a:t>
            </a:r>
            <a:r>
              <a:rPr lang="en-US" dirty="0" smtClean="0"/>
              <a:t>. </a:t>
            </a:r>
            <a:r>
              <a:rPr lang="en-US" dirty="0" err="1" smtClean="0"/>
              <a:t>Mọi</a:t>
            </a:r>
            <a:r>
              <a:rPr lang="en-US" dirty="0" smtClean="0"/>
              <a:t> </a:t>
            </a:r>
            <a:r>
              <a:rPr lang="en-US" dirty="0" err="1" smtClean="0"/>
              <a:t>xã</a:t>
            </a:r>
            <a:r>
              <a:rPr lang="en-US" dirty="0" smtClean="0"/>
              <a:t> </a:t>
            </a:r>
            <a:r>
              <a:rPr lang="en-US" dirty="0" err="1" smtClean="0"/>
              <a:t>hội</a:t>
            </a:r>
            <a:r>
              <a:rPr lang="en-US" dirty="0" smtClean="0"/>
              <a:t> </a:t>
            </a:r>
            <a:r>
              <a:rPr lang="en-US" dirty="0" err="1" smtClean="0"/>
              <a:t>đều</a:t>
            </a:r>
            <a:r>
              <a:rPr lang="en-US" dirty="0" smtClean="0"/>
              <a:t> </a:t>
            </a:r>
            <a:r>
              <a:rPr lang="en-US" dirty="0" err="1" smtClean="0"/>
              <a:t>cần</a:t>
            </a:r>
            <a:r>
              <a:rPr lang="en-US" dirty="0" smtClean="0"/>
              <a:t> </a:t>
            </a:r>
            <a:r>
              <a:rPr lang="en-US" dirty="0" err="1" smtClean="0"/>
              <a:t>một</a:t>
            </a:r>
            <a:r>
              <a:rPr lang="en-US" dirty="0" smtClean="0"/>
              <a:t> </a:t>
            </a:r>
            <a:r>
              <a:rPr lang="en-US" dirty="0" err="1" smtClean="0"/>
              <a:t>hệ</a:t>
            </a:r>
            <a:r>
              <a:rPr lang="en-US" dirty="0" smtClean="0"/>
              <a:t> </a:t>
            </a:r>
            <a:r>
              <a:rPr lang="en-US" dirty="0" err="1" smtClean="0"/>
              <a:t>thống</a:t>
            </a:r>
            <a:r>
              <a:rPr lang="en-US" dirty="0" smtClean="0"/>
              <a:t> </a:t>
            </a:r>
            <a:r>
              <a:rPr lang="en-US" dirty="0" err="1" smtClean="0"/>
              <a:t>như</a:t>
            </a:r>
            <a:r>
              <a:rPr lang="en-US" dirty="0" smtClean="0"/>
              <a:t> </a:t>
            </a:r>
            <a:r>
              <a:rPr lang="en-US" dirty="0" err="1" smtClean="0"/>
              <a:t>thế</a:t>
            </a:r>
            <a:r>
              <a:rPr lang="en-US" dirty="0" smtClean="0"/>
              <a:t>, </a:t>
            </a:r>
            <a:r>
              <a:rPr lang="en-US" dirty="0" err="1" smtClean="0"/>
              <a:t>và</a:t>
            </a:r>
            <a:r>
              <a:rPr lang="en-US" dirty="0" smtClean="0"/>
              <a:t> </a:t>
            </a:r>
            <a:r>
              <a:rPr lang="en-US" dirty="0" err="1" smtClean="0"/>
              <a:t>nhu</a:t>
            </a:r>
            <a:r>
              <a:rPr lang="en-US" dirty="0" smtClean="0"/>
              <a:t> </a:t>
            </a:r>
            <a:r>
              <a:rPr lang="en-US" dirty="0" err="1" smtClean="0"/>
              <a:t>cầu</a:t>
            </a:r>
            <a:r>
              <a:rPr lang="en-US" dirty="0" smtClean="0"/>
              <a:t> </a:t>
            </a:r>
            <a:r>
              <a:rPr lang="en-US" dirty="0" err="1" smtClean="0"/>
              <a:t>này</a:t>
            </a:r>
            <a:r>
              <a:rPr lang="en-US" dirty="0" smtClean="0"/>
              <a:t> </a:t>
            </a:r>
            <a:r>
              <a:rPr lang="en-US" dirty="0" err="1" smtClean="0"/>
              <a:t>đưa</a:t>
            </a:r>
            <a:r>
              <a:rPr lang="en-US" dirty="0" smtClean="0"/>
              <a:t> </a:t>
            </a:r>
            <a:r>
              <a:rPr lang="en-US" dirty="0" err="1" smtClean="0"/>
              <a:t>tới</a:t>
            </a:r>
            <a:r>
              <a:rPr lang="en-US" dirty="0" smtClean="0"/>
              <a:t> </a:t>
            </a:r>
            <a:r>
              <a:rPr lang="en-US" dirty="0" err="1" smtClean="0"/>
              <a:t>một</a:t>
            </a:r>
            <a:r>
              <a:rPr lang="en-US" dirty="0" smtClean="0"/>
              <a:t> </a:t>
            </a:r>
            <a:r>
              <a:rPr lang="en-US" dirty="0" err="1" smtClean="0"/>
              <a:t>sự</a:t>
            </a:r>
            <a:r>
              <a:rPr lang="en-US" dirty="0" smtClean="0"/>
              <a:t>  </a:t>
            </a:r>
            <a:r>
              <a:rPr lang="en-US" dirty="0" err="1" smtClean="0"/>
              <a:t>tồn</a:t>
            </a:r>
            <a:r>
              <a:rPr lang="en-US" dirty="0" smtClean="0"/>
              <a:t> </a:t>
            </a:r>
            <a:r>
              <a:rPr lang="en-US" dirty="0" err="1" smtClean="0"/>
              <a:t>tại</a:t>
            </a:r>
            <a:r>
              <a:rPr lang="en-US" dirty="0" smtClean="0"/>
              <a:t> </a:t>
            </a:r>
            <a:r>
              <a:rPr lang="en-US" dirty="0" err="1" smtClean="0"/>
              <a:t>một</a:t>
            </a:r>
            <a:r>
              <a:rPr lang="en-US" dirty="0" smtClean="0"/>
              <a:t> </a:t>
            </a:r>
            <a:r>
              <a:rPr lang="en-US" dirty="0" err="1" smtClean="0"/>
              <a:t>hệ</a:t>
            </a:r>
            <a:r>
              <a:rPr lang="en-US" dirty="0" smtClean="0"/>
              <a:t> </a:t>
            </a:r>
            <a:r>
              <a:rPr lang="en-US" dirty="0" err="1" smtClean="0"/>
              <a:t>thống</a:t>
            </a:r>
            <a:r>
              <a:rPr lang="en-US" dirty="0" smtClean="0"/>
              <a:t> </a:t>
            </a:r>
            <a:r>
              <a:rPr lang="en-US" dirty="0" err="1" smtClean="0"/>
              <a:t>phân</a:t>
            </a:r>
            <a:r>
              <a:rPr lang="en-US" dirty="0" smtClean="0"/>
              <a:t> </a:t>
            </a:r>
            <a:r>
              <a:rPr lang="en-US" dirty="0" err="1" smtClean="0"/>
              <a:t>tầng</a:t>
            </a:r>
            <a:endParaRPr lang="en-US" dirty="0"/>
          </a:p>
        </p:txBody>
      </p:sp>
      <p:sp>
        <p:nvSpPr>
          <p:cNvPr id="2" name="Title 1"/>
          <p:cNvSpPr>
            <a:spLocks noGrp="1"/>
          </p:cNvSpPr>
          <p:nvPr>
            <p:ph type="title"/>
          </p:nvPr>
        </p:nvSpPr>
        <p:spPr/>
        <p:txBody>
          <a:bodyPr>
            <a:normAutofit fontScale="90000"/>
          </a:bodyPr>
          <a:lstStyle/>
          <a:p>
            <a:pPr marL="742950" indent="-742950"/>
            <a:r>
              <a:rPr lang="en-US" dirty="0" smtClean="0"/>
              <a:t>c)	</a:t>
            </a:r>
            <a:r>
              <a:rPr lang="en-US" dirty="0" err="1" smtClean="0"/>
              <a:t>Lý</a:t>
            </a:r>
            <a:r>
              <a:rPr lang="en-US" dirty="0" smtClean="0"/>
              <a:t> </a:t>
            </a:r>
            <a:r>
              <a:rPr lang="en-US" dirty="0" err="1" smtClean="0"/>
              <a:t>thuyết</a:t>
            </a:r>
            <a:r>
              <a:rPr lang="en-US" dirty="0" smtClean="0"/>
              <a:t> </a:t>
            </a:r>
            <a:r>
              <a:rPr lang="en-US" dirty="0" err="1" smtClean="0"/>
              <a:t>chức</a:t>
            </a:r>
            <a:r>
              <a:rPr lang="en-US" dirty="0" smtClean="0"/>
              <a:t> </a:t>
            </a:r>
            <a:r>
              <a:rPr lang="en-US" dirty="0" err="1" smtClean="0"/>
              <a:t>năng</a:t>
            </a:r>
            <a:r>
              <a:rPr lang="en-US" dirty="0" smtClean="0"/>
              <a:t> </a:t>
            </a:r>
            <a:r>
              <a:rPr lang="en-US" dirty="0" err="1" smtClean="0"/>
              <a:t>về</a:t>
            </a:r>
            <a:r>
              <a:rPr lang="en-US" dirty="0" smtClean="0"/>
              <a:t> </a:t>
            </a:r>
            <a:r>
              <a:rPr lang="en-US" dirty="0" err="1" smtClean="0"/>
              <a:t>sự</a:t>
            </a:r>
            <a:r>
              <a:rPr lang="en-US" dirty="0" smtClean="0"/>
              <a:t> </a:t>
            </a:r>
            <a:r>
              <a:rPr lang="en-US" dirty="0" err="1" smtClean="0"/>
              <a:t>phân</a:t>
            </a:r>
            <a:r>
              <a:rPr lang="en-US" dirty="0" smtClean="0"/>
              <a:t> </a:t>
            </a:r>
            <a:r>
              <a:rPr lang="en-US" dirty="0" err="1" smtClean="0"/>
              <a:t>tầng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đẩy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đặt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mọi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tầng</a:t>
            </a:r>
            <a:r>
              <a:rPr lang="en-US" sz="2800" dirty="0" smtClean="0">
                <a:latin typeface="Times New Roman" pitchFamily="18" charset="0"/>
                <a:cs typeface="Times New Roman" pitchFamily="18" charset="0"/>
              </a:rPr>
              <a:t>.</a:t>
            </a:r>
          </a:p>
          <a:p>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đặt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vì</a:t>
            </a:r>
            <a:r>
              <a:rPr lang="en-US" sz="2800" dirty="0" smtClean="0">
                <a:latin typeface="Times New Roman" pitchFamily="18" charset="0"/>
                <a:cs typeface="Times New Roman" pitchFamily="18" charset="0"/>
              </a:rPr>
              <a:t> 3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do: </a:t>
            </a:r>
          </a:p>
          <a:p>
            <a:pPr>
              <a:buFontTx/>
              <a:buChar char="-"/>
            </a:pP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chiếm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giữ</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a:t>
            </a:r>
          </a:p>
          <a:p>
            <a:pPr>
              <a:buFontTx/>
              <a:buChar char="-"/>
            </a:pP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trọng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tồn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endParaRPr lang="en-US" sz="2800" dirty="0">
              <a:latin typeface="Times New Roman" pitchFamily="18" charset="0"/>
              <a:cs typeface="Times New Roman" pitchFamily="18" charset="0"/>
            </a:endParaRPr>
          </a:p>
        </p:txBody>
      </p:sp>
      <p:sp>
        <p:nvSpPr>
          <p:cNvPr id="2" name="Title 1"/>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c)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tầng</a:t>
            </a: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tt</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ox(in)">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FontTx/>
              <a:buChar char="-"/>
            </a:pP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nhau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đòi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hỏi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tài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nhau</a:t>
            </a:r>
            <a:r>
              <a:rPr lang="en-US" dirty="0" smtClean="0">
                <a:latin typeface="Times New Roman" pitchFamily="18" charset="0"/>
                <a:cs typeface="Times New Roman" pitchFamily="18" charset="0"/>
              </a:rPr>
              <a:t>.</a:t>
            </a:r>
          </a:p>
          <a:p>
            <a:r>
              <a:rPr lang="en-US" dirty="0" err="1" smtClean="0">
                <a:latin typeface="Times New Roman" pitchFamily="18" charset="0"/>
                <a:cs typeface="Times New Roman" pitchFamily="18" charset="0"/>
              </a:rPr>
              <a:t>Tuy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nhiên</a:t>
            </a:r>
            <a:r>
              <a:rPr lang="en-US" dirty="0" smtClean="0">
                <a:latin typeface="Times New Roman" pitchFamily="18" charset="0"/>
                <a:cs typeface="Times New Roman" pitchFamily="18" charset="0"/>
              </a:rPr>
              <a:t> Davis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Moos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tâm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gì</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trọng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sao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đảo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bao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ý </a:t>
            </a:r>
            <a:r>
              <a:rPr lang="en-US" dirty="0" err="1" smtClean="0">
                <a:latin typeface="Times New Roman" pitchFamily="18" charset="0"/>
                <a:cs typeface="Times New Roman" pitchFamily="18" charset="0"/>
              </a:rPr>
              <a:t>tưởng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này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ở </a:t>
            </a:r>
            <a:r>
              <a:rPr lang="en-US" dirty="0" err="1" smtClean="0">
                <a:latin typeface="Times New Roman" pitchFamily="18" charset="0"/>
                <a:cs typeface="Times New Roman" pitchFamily="18" charset="0"/>
              </a:rPr>
              <a:t>phân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tầng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cao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thì</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trọng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đòi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hỏi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tài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lớn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lại</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c)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tầng</a:t>
            </a: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tt</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1"/>
            <a:ext cx="8229600" cy="4648200"/>
          </a:xfrm>
        </p:spPr>
        <p:txBody>
          <a:bodyPr>
            <a:normAutofit/>
          </a:bodyPr>
          <a:lstStyle/>
          <a:p>
            <a:pPr>
              <a:buNone/>
            </a:pPr>
            <a:endParaRPr lang="en-US" sz="2800" dirty="0" smtClean="0">
              <a:latin typeface="Times New Roman" pitchFamily="18" charset="0"/>
              <a:cs typeface="Times New Roman" pitchFamily="18" charset="0"/>
            </a:endParaRPr>
          </a:p>
          <a:p>
            <a:pPr>
              <a:buFontTx/>
              <a:buChar char="-"/>
            </a:pPr>
            <a:r>
              <a:rPr lang="en-US" sz="2800" dirty="0" err="1" smtClean="0">
                <a:latin typeface="Times New Roman" pitchFamily="18" charset="0"/>
                <a:cs typeface="Times New Roman" pitchFamily="18" charset="0"/>
              </a:rPr>
              <a:t>Duy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ưu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endParaRPr lang="en-US" sz="2800" dirty="0" smtClean="0">
              <a:latin typeface="Times New Roman" pitchFamily="18" charset="0"/>
              <a:cs typeface="Times New Roman" pitchFamily="18" charset="0"/>
            </a:endParaRPr>
          </a:p>
          <a:p>
            <a:pPr>
              <a:buFontTx/>
              <a:buChar char="-"/>
            </a:pP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tầng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chỉ</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đoán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bởi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tầng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tồn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endParaRPr lang="en-US" sz="2800" dirty="0">
              <a:latin typeface="Times New Roman" pitchFamily="18" charset="0"/>
              <a:cs typeface="Times New Roman" pitchFamily="18" charset="0"/>
            </a:endParaRPr>
          </a:p>
        </p:txBody>
      </p:sp>
      <p:sp>
        <p:nvSpPr>
          <p:cNvPr id="4" name="Title 1"/>
          <p:cNvSpPr>
            <a:spLocks noGrp="1"/>
          </p:cNvSpPr>
          <p:nvPr>
            <p:ph type="title"/>
          </p:nvPr>
        </p:nvSpPr>
        <p:spPr/>
        <p:txBody>
          <a:bodyPr>
            <a:normAutofit fontScale="90000"/>
          </a:bodyPr>
          <a:lstStyle/>
          <a:p>
            <a:pPr>
              <a:buFont typeface="Wingdings" pitchFamily="2" charset="2"/>
              <a:buChar char="q"/>
            </a:pP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Các</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phê</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phán</a:t>
            </a:r>
            <a:r>
              <a:rPr lang="en-US" dirty="0" smtClean="0"/>
              <a:t/>
            </a:r>
            <a:br>
              <a:rPr lang="en-US" dirty="0" smtClean="0"/>
            </a:b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FontTx/>
              <a:buChar char="-"/>
            </a:pPr>
            <a:r>
              <a:rPr lang="en-US" dirty="0" err="1" smtClean="0"/>
              <a:t>Chủ</a:t>
            </a:r>
            <a:r>
              <a:rPr lang="en-US" dirty="0" smtClean="0"/>
              <a:t> </a:t>
            </a:r>
            <a:r>
              <a:rPr lang="en-US" dirty="0" err="1" smtClean="0"/>
              <a:t>nghĩa</a:t>
            </a:r>
            <a:r>
              <a:rPr lang="en-US" dirty="0" smtClean="0"/>
              <a:t> </a:t>
            </a:r>
            <a:r>
              <a:rPr lang="en-US" dirty="0" err="1" smtClean="0"/>
              <a:t>chức</a:t>
            </a:r>
            <a:r>
              <a:rPr lang="en-US" dirty="0" smtClean="0"/>
              <a:t> </a:t>
            </a:r>
            <a:r>
              <a:rPr lang="en-US" dirty="0" err="1" smtClean="0"/>
              <a:t>năng</a:t>
            </a:r>
            <a:r>
              <a:rPr lang="en-US" dirty="0" smtClean="0"/>
              <a:t> </a:t>
            </a:r>
            <a:r>
              <a:rPr lang="en-US" dirty="0" err="1" smtClean="0"/>
              <a:t>cấu</a:t>
            </a:r>
            <a:r>
              <a:rPr lang="en-US" dirty="0" smtClean="0"/>
              <a:t> </a:t>
            </a:r>
            <a:r>
              <a:rPr lang="en-US" dirty="0" err="1" smtClean="0"/>
              <a:t>trúc</a:t>
            </a:r>
            <a:r>
              <a:rPr lang="en-US" dirty="0" smtClean="0"/>
              <a:t> </a:t>
            </a:r>
            <a:r>
              <a:rPr lang="en-US" dirty="0" err="1" smtClean="0"/>
              <a:t>bj</a:t>
            </a:r>
            <a:r>
              <a:rPr lang="en-US" dirty="0" smtClean="0"/>
              <a:t> </a:t>
            </a:r>
            <a:r>
              <a:rPr lang="en-US" dirty="0" err="1" smtClean="0"/>
              <a:t>chỉ</a:t>
            </a:r>
            <a:r>
              <a:rPr lang="en-US" dirty="0" smtClean="0"/>
              <a:t> </a:t>
            </a:r>
            <a:r>
              <a:rPr lang="en-US" dirty="0" err="1" smtClean="0"/>
              <a:t>trích</a:t>
            </a:r>
            <a:r>
              <a:rPr lang="en-US" dirty="0" smtClean="0"/>
              <a:t> </a:t>
            </a:r>
            <a:r>
              <a:rPr lang="en-US" dirty="0" err="1" smtClean="0"/>
              <a:t>là</a:t>
            </a:r>
            <a:r>
              <a:rPr lang="en-US" dirty="0" smtClean="0"/>
              <a:t> </a:t>
            </a:r>
            <a:r>
              <a:rPr lang="en-US" dirty="0" err="1" smtClean="0"/>
              <a:t>không</a:t>
            </a:r>
            <a:r>
              <a:rPr lang="en-US" dirty="0" smtClean="0"/>
              <a:t> </a:t>
            </a:r>
            <a:r>
              <a:rPr lang="en-US" dirty="0" err="1" smtClean="0"/>
              <a:t>xem</a:t>
            </a:r>
            <a:r>
              <a:rPr lang="en-US" dirty="0" smtClean="0"/>
              <a:t> </a:t>
            </a:r>
            <a:r>
              <a:rPr lang="en-US" dirty="0" err="1" smtClean="0"/>
              <a:t>sự</a:t>
            </a:r>
            <a:r>
              <a:rPr lang="en-US" dirty="0" smtClean="0"/>
              <a:t> </a:t>
            </a:r>
            <a:r>
              <a:rPr lang="en-US" dirty="0" err="1" smtClean="0"/>
              <a:t>biến</a:t>
            </a:r>
            <a:r>
              <a:rPr lang="en-US" dirty="0" smtClean="0"/>
              <a:t> </a:t>
            </a:r>
            <a:r>
              <a:rPr lang="en-US" dirty="0" err="1" smtClean="0"/>
              <a:t>đổi</a:t>
            </a:r>
            <a:r>
              <a:rPr lang="en-US" dirty="0" smtClean="0"/>
              <a:t> </a:t>
            </a:r>
            <a:r>
              <a:rPr lang="en-US" dirty="0" err="1" smtClean="0"/>
              <a:t>về</a:t>
            </a:r>
            <a:r>
              <a:rPr lang="en-US" dirty="0" smtClean="0"/>
              <a:t> </a:t>
            </a:r>
            <a:r>
              <a:rPr lang="en-US" dirty="0" err="1" smtClean="0"/>
              <a:t>xã</a:t>
            </a:r>
            <a:r>
              <a:rPr lang="en-US" dirty="0" smtClean="0"/>
              <a:t> </a:t>
            </a:r>
            <a:r>
              <a:rPr lang="en-US" dirty="0" err="1" smtClean="0"/>
              <a:t>hội</a:t>
            </a:r>
            <a:r>
              <a:rPr lang="en-US" dirty="0" smtClean="0"/>
              <a:t> </a:t>
            </a:r>
            <a:r>
              <a:rPr lang="en-US" dirty="0" err="1" smtClean="0"/>
              <a:t>mà</a:t>
            </a:r>
            <a:r>
              <a:rPr lang="en-US" dirty="0" smtClean="0"/>
              <a:t> </a:t>
            </a:r>
            <a:r>
              <a:rPr lang="en-US" dirty="0" err="1" smtClean="0"/>
              <a:t>tập</a:t>
            </a:r>
            <a:r>
              <a:rPr lang="en-US" dirty="0" smtClean="0"/>
              <a:t> </a:t>
            </a:r>
            <a:r>
              <a:rPr lang="en-US" dirty="0" err="1" smtClean="0"/>
              <a:t>trung</a:t>
            </a:r>
            <a:r>
              <a:rPr lang="en-US" dirty="0" smtClean="0"/>
              <a:t> </a:t>
            </a:r>
            <a:r>
              <a:rPr lang="en-US" dirty="0" err="1" smtClean="0"/>
              <a:t>vào</a:t>
            </a:r>
            <a:r>
              <a:rPr lang="en-US" dirty="0" smtClean="0"/>
              <a:t> </a:t>
            </a:r>
            <a:r>
              <a:rPr lang="en-US" dirty="0" err="1" smtClean="0"/>
              <a:t>trật</a:t>
            </a:r>
            <a:r>
              <a:rPr lang="en-US" dirty="0" smtClean="0"/>
              <a:t> </a:t>
            </a:r>
            <a:r>
              <a:rPr lang="en-US" dirty="0" err="1" smtClean="0"/>
              <a:t>tự</a:t>
            </a:r>
            <a:r>
              <a:rPr lang="en-US" dirty="0" smtClean="0"/>
              <a:t> </a:t>
            </a:r>
            <a:r>
              <a:rPr lang="en-US" dirty="0" err="1" smtClean="0"/>
              <a:t>xã</a:t>
            </a:r>
            <a:r>
              <a:rPr lang="en-US" dirty="0" smtClean="0"/>
              <a:t> </a:t>
            </a:r>
            <a:r>
              <a:rPr lang="en-US" dirty="0" err="1" smtClean="0"/>
              <a:t>hội</a:t>
            </a:r>
            <a:endParaRPr lang="en-US" dirty="0" smtClean="0"/>
          </a:p>
          <a:p>
            <a:pPr>
              <a:buFontTx/>
              <a:buChar char="-"/>
            </a:pPr>
            <a:r>
              <a:rPr lang="en-US" dirty="0" err="1" smtClean="0"/>
              <a:t>Trường</a:t>
            </a:r>
            <a:r>
              <a:rPr lang="en-US" dirty="0" smtClean="0"/>
              <a:t> </a:t>
            </a:r>
            <a:r>
              <a:rPr lang="en-US" dirty="0" err="1" smtClean="0"/>
              <a:t>phái</a:t>
            </a:r>
            <a:r>
              <a:rPr lang="en-US" dirty="0" smtClean="0"/>
              <a:t> </a:t>
            </a:r>
            <a:r>
              <a:rPr lang="en-US" dirty="0" err="1" smtClean="0"/>
              <a:t>này</a:t>
            </a:r>
            <a:r>
              <a:rPr lang="en-US" dirty="0" smtClean="0"/>
              <a:t> </a:t>
            </a:r>
            <a:r>
              <a:rPr lang="en-US" dirty="0" err="1" smtClean="0"/>
              <a:t>còn</a:t>
            </a:r>
            <a:r>
              <a:rPr lang="en-US" dirty="0" smtClean="0"/>
              <a:t> </a:t>
            </a:r>
            <a:r>
              <a:rPr lang="en-US" dirty="0" err="1" smtClean="0"/>
              <a:t>bị</a:t>
            </a:r>
            <a:r>
              <a:rPr lang="en-US" dirty="0" smtClean="0"/>
              <a:t> </a:t>
            </a:r>
            <a:r>
              <a:rPr lang="en-US" dirty="0" err="1" smtClean="0"/>
              <a:t>chỉ</a:t>
            </a:r>
            <a:r>
              <a:rPr lang="en-US" dirty="0" smtClean="0"/>
              <a:t> </a:t>
            </a:r>
            <a:r>
              <a:rPr lang="en-US" dirty="0" err="1" smtClean="0"/>
              <a:t>trích</a:t>
            </a:r>
            <a:r>
              <a:rPr lang="en-US" dirty="0" smtClean="0"/>
              <a:t> </a:t>
            </a:r>
            <a:r>
              <a:rPr lang="en-US" dirty="0" err="1" smtClean="0"/>
              <a:t>là</a:t>
            </a:r>
            <a:r>
              <a:rPr lang="en-US" dirty="0" smtClean="0"/>
              <a:t> </a:t>
            </a:r>
            <a:r>
              <a:rPr lang="en-US" dirty="0" err="1" smtClean="0"/>
              <a:t>nó</a:t>
            </a:r>
            <a:r>
              <a:rPr lang="en-US" dirty="0" smtClean="0"/>
              <a:t> </a:t>
            </a:r>
            <a:r>
              <a:rPr lang="en-US" dirty="0" err="1" smtClean="0"/>
              <a:t>ủng</a:t>
            </a:r>
            <a:r>
              <a:rPr lang="en-US" dirty="0" smtClean="0"/>
              <a:t> </a:t>
            </a:r>
            <a:r>
              <a:rPr lang="en-US" dirty="0" err="1" smtClean="0"/>
              <a:t>hộ</a:t>
            </a:r>
            <a:r>
              <a:rPr lang="en-US" dirty="0" smtClean="0"/>
              <a:t> </a:t>
            </a:r>
            <a:r>
              <a:rPr lang="en-US" dirty="0" err="1" smtClean="0"/>
              <a:t>hiện</a:t>
            </a:r>
            <a:r>
              <a:rPr lang="en-US" dirty="0" smtClean="0"/>
              <a:t> </a:t>
            </a:r>
            <a:r>
              <a:rPr lang="en-US" dirty="0" err="1" smtClean="0"/>
              <a:t>trạng</a:t>
            </a:r>
            <a:r>
              <a:rPr lang="en-US" dirty="0" smtClean="0"/>
              <a:t>. </a:t>
            </a:r>
            <a:r>
              <a:rPr lang="en-US" dirty="0" err="1" smtClean="0"/>
              <a:t>Mọi</a:t>
            </a:r>
            <a:r>
              <a:rPr lang="en-US" dirty="0" smtClean="0"/>
              <a:t> </a:t>
            </a:r>
            <a:r>
              <a:rPr lang="en-US" dirty="0" err="1" smtClean="0"/>
              <a:t>mô</a:t>
            </a:r>
            <a:r>
              <a:rPr lang="en-US" dirty="0" smtClean="0"/>
              <a:t> </a:t>
            </a:r>
            <a:r>
              <a:rPr lang="en-US" dirty="0" err="1" smtClean="0"/>
              <a:t>tả</a:t>
            </a:r>
            <a:r>
              <a:rPr lang="en-US" dirty="0" smtClean="0"/>
              <a:t> </a:t>
            </a:r>
            <a:r>
              <a:rPr lang="en-US" dirty="0" err="1" smtClean="0"/>
              <a:t>xung</a:t>
            </a:r>
            <a:r>
              <a:rPr lang="en-US" dirty="0" smtClean="0"/>
              <a:t> </a:t>
            </a:r>
            <a:r>
              <a:rPr lang="en-US" dirty="0" err="1" smtClean="0"/>
              <a:t>đột</a:t>
            </a:r>
            <a:r>
              <a:rPr lang="en-US" dirty="0" smtClean="0"/>
              <a:t> </a:t>
            </a:r>
            <a:r>
              <a:rPr lang="en-US" dirty="0" err="1" smtClean="0"/>
              <a:t>và</a:t>
            </a:r>
            <a:r>
              <a:rPr lang="en-US" dirty="0" smtClean="0"/>
              <a:t> </a:t>
            </a:r>
            <a:r>
              <a:rPr lang="en-US" dirty="0" err="1" smtClean="0"/>
              <a:t>thách</a:t>
            </a:r>
            <a:r>
              <a:rPr lang="en-US" dirty="0" smtClean="0"/>
              <a:t> </a:t>
            </a:r>
            <a:r>
              <a:rPr lang="en-US" dirty="0" err="1" smtClean="0"/>
              <a:t>thức</a:t>
            </a:r>
            <a:r>
              <a:rPr lang="en-US" dirty="0" smtClean="0"/>
              <a:t> </a:t>
            </a:r>
            <a:r>
              <a:rPr lang="en-US" dirty="0" err="1" smtClean="0"/>
              <a:t>đều</a:t>
            </a:r>
            <a:r>
              <a:rPr lang="en-US" dirty="0" smtClean="0"/>
              <a:t> </a:t>
            </a:r>
            <a:r>
              <a:rPr lang="en-US" dirty="0" err="1" smtClean="0"/>
              <a:t>nhìn</a:t>
            </a:r>
            <a:r>
              <a:rPr lang="en-US" dirty="0" smtClean="0"/>
              <a:t> </a:t>
            </a:r>
            <a:r>
              <a:rPr lang="en-US" dirty="0" err="1" smtClean="0"/>
              <a:t>theo</a:t>
            </a:r>
            <a:r>
              <a:rPr lang="en-US" dirty="0" smtClean="0"/>
              <a:t> </a:t>
            </a:r>
            <a:r>
              <a:rPr lang="en-US" dirty="0" err="1" smtClean="0"/>
              <a:t>chiều</a:t>
            </a:r>
            <a:r>
              <a:rPr lang="en-US" dirty="0" smtClean="0"/>
              <a:t> </a:t>
            </a:r>
            <a:r>
              <a:rPr lang="en-US" dirty="0" err="1" smtClean="0"/>
              <a:t>hướng</a:t>
            </a:r>
            <a:r>
              <a:rPr lang="en-US" dirty="0" smtClean="0"/>
              <a:t> </a:t>
            </a:r>
            <a:r>
              <a:rPr lang="en-US" dirty="0" err="1" smtClean="0"/>
              <a:t>xấu</a:t>
            </a:r>
            <a:r>
              <a:rPr lang="en-US" dirty="0" smtClean="0"/>
              <a:t>. </a:t>
            </a:r>
            <a:r>
              <a:rPr lang="en-US" dirty="0" err="1" smtClean="0"/>
              <a:t>Nổi</a:t>
            </a:r>
            <a:r>
              <a:rPr lang="en-US" dirty="0" smtClean="0"/>
              <a:t> </a:t>
            </a:r>
            <a:r>
              <a:rPr lang="en-US" dirty="0" err="1" smtClean="0"/>
              <a:t>bật</a:t>
            </a:r>
            <a:r>
              <a:rPr lang="en-US" dirty="0" smtClean="0"/>
              <a:t> </a:t>
            </a:r>
            <a:r>
              <a:rPr lang="en-US" dirty="0" err="1" smtClean="0"/>
              <a:t>lên</a:t>
            </a:r>
            <a:r>
              <a:rPr lang="en-US" dirty="0" smtClean="0"/>
              <a:t> </a:t>
            </a:r>
            <a:r>
              <a:rPr lang="en-US" dirty="0" err="1" smtClean="0"/>
              <a:t>quan</a:t>
            </a:r>
            <a:r>
              <a:rPr lang="en-US" dirty="0" smtClean="0"/>
              <a:t> </a:t>
            </a:r>
            <a:r>
              <a:rPr lang="en-US" dirty="0" err="1" smtClean="0"/>
              <a:t>điểm</a:t>
            </a:r>
            <a:r>
              <a:rPr lang="en-US" dirty="0" smtClean="0"/>
              <a:t> </a:t>
            </a:r>
            <a:r>
              <a:rPr lang="en-US" dirty="0" err="1" smtClean="0"/>
              <a:t>của</a:t>
            </a:r>
            <a:r>
              <a:rPr lang="en-US" dirty="0" smtClean="0"/>
              <a:t> </a:t>
            </a:r>
            <a:r>
              <a:rPr lang="en-US" dirty="0" err="1" smtClean="0"/>
              <a:t>các</a:t>
            </a:r>
            <a:r>
              <a:rPr lang="en-US" dirty="0" smtClean="0"/>
              <a:t> </a:t>
            </a:r>
            <a:r>
              <a:rPr lang="en-US" dirty="0" err="1" smtClean="0"/>
              <a:t>nhà</a:t>
            </a:r>
            <a:r>
              <a:rPr lang="en-US" dirty="0" smtClean="0"/>
              <a:t> </a:t>
            </a:r>
            <a:r>
              <a:rPr lang="en-US" dirty="0" err="1" smtClean="0"/>
              <a:t>bảo</a:t>
            </a:r>
            <a:r>
              <a:rPr lang="en-US" dirty="0" smtClean="0"/>
              <a:t> </a:t>
            </a:r>
            <a:r>
              <a:rPr lang="en-US" dirty="0" err="1" smtClean="0"/>
              <a:t>thủ</a:t>
            </a:r>
            <a:r>
              <a:rPr lang="en-US" dirty="0" smtClean="0"/>
              <a:t> </a:t>
            </a:r>
            <a:r>
              <a:rPr lang="en-US" dirty="0" err="1" smtClean="0"/>
              <a:t>khiến</a:t>
            </a:r>
            <a:r>
              <a:rPr lang="en-US" dirty="0" smtClean="0"/>
              <a:t> </a:t>
            </a:r>
            <a:r>
              <a:rPr lang="en-US" dirty="0" err="1" smtClean="0"/>
              <a:t>xã</a:t>
            </a:r>
            <a:r>
              <a:rPr lang="en-US" dirty="0" smtClean="0"/>
              <a:t> </a:t>
            </a:r>
            <a:r>
              <a:rPr lang="en-US" dirty="0" err="1" smtClean="0"/>
              <a:t>hội</a:t>
            </a:r>
            <a:r>
              <a:rPr lang="en-US" dirty="0" smtClean="0"/>
              <a:t> </a:t>
            </a:r>
            <a:r>
              <a:rPr lang="en-US" dirty="0" err="1" smtClean="0"/>
              <a:t>trì</a:t>
            </a:r>
            <a:r>
              <a:rPr lang="en-US" dirty="0" smtClean="0"/>
              <a:t> </a:t>
            </a:r>
            <a:r>
              <a:rPr lang="en-US" dirty="0" err="1" smtClean="0"/>
              <a:t>trệ</a:t>
            </a:r>
            <a:r>
              <a:rPr lang="en-US" dirty="0" smtClean="0"/>
              <a:t>, </a:t>
            </a:r>
            <a:r>
              <a:rPr lang="en-US" dirty="0" err="1" smtClean="0"/>
              <a:t>chậm</a:t>
            </a:r>
            <a:r>
              <a:rPr lang="en-US" dirty="0" smtClean="0"/>
              <a:t> </a:t>
            </a:r>
            <a:r>
              <a:rPr lang="en-US" dirty="0" err="1" smtClean="0"/>
              <a:t>phát</a:t>
            </a:r>
            <a:r>
              <a:rPr lang="en-US" dirty="0" smtClean="0"/>
              <a:t> </a:t>
            </a:r>
            <a:r>
              <a:rPr lang="en-US" dirty="0" err="1" smtClean="0"/>
              <a:t>triển</a:t>
            </a:r>
            <a:endParaRPr lang="en-US" dirty="0"/>
          </a:p>
        </p:txBody>
      </p:sp>
      <p:sp>
        <p:nvSpPr>
          <p:cNvPr id="2" name="Title 1"/>
          <p:cNvSpPr>
            <a:spLocks noGrp="1"/>
          </p:cNvSpPr>
          <p:nvPr>
            <p:ph type="title"/>
          </p:nvPr>
        </p:nvSpPr>
        <p:spPr/>
        <p:txBody>
          <a:bodyPr>
            <a:normAutofit/>
          </a:bodyPr>
          <a:lstStyle/>
          <a:p>
            <a:pPr>
              <a:buFont typeface="Wingdings" pitchFamily="2" charset="2"/>
              <a:buChar char="q"/>
            </a:pPr>
            <a:r>
              <a:rPr lang="en-US" dirty="0" smtClean="0"/>
              <a:t> </a:t>
            </a:r>
            <a:r>
              <a:rPr lang="en-US" dirty="0" err="1" smtClean="0"/>
              <a:t>Các</a:t>
            </a:r>
            <a:r>
              <a:rPr lang="en-US" dirty="0" smtClean="0"/>
              <a:t> </a:t>
            </a:r>
            <a:r>
              <a:rPr lang="en-US" dirty="0" err="1" smtClean="0"/>
              <a:t>phê</a:t>
            </a:r>
            <a:r>
              <a:rPr lang="en-US" dirty="0" smtClean="0"/>
              <a:t> </a:t>
            </a:r>
            <a:r>
              <a:rPr lang="en-US" dirty="0" err="1" smtClean="0"/>
              <a:t>phán</a:t>
            </a:r>
            <a:r>
              <a:rPr lang="en-US" dirty="0" smtClean="0"/>
              <a:t>(</a:t>
            </a:r>
            <a:r>
              <a:rPr lang="en-US" dirty="0" err="1" smtClean="0"/>
              <a:t>tt</a:t>
            </a:r>
            <a:r>
              <a:rPr lang="en-US" dirty="0" smtClean="0"/>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05200" y="1600200"/>
            <a:ext cx="5181600" cy="4525963"/>
          </a:xfrm>
        </p:spPr>
        <p:txBody>
          <a:bodyPr>
            <a:normAutofit fontScale="85000" lnSpcReduction="10000"/>
          </a:bodyPr>
          <a:lstStyle/>
          <a:p>
            <a:pPr>
              <a:buNone/>
            </a:pPr>
            <a:r>
              <a:rPr lang="vi-VN" sz="2800" dirty="0" smtClean="0">
                <a:latin typeface="Times New Roman" pitchFamily="18" charset="0"/>
                <a:cs typeface="Times New Roman" pitchFamily="18" charset="0"/>
              </a:rPr>
              <a:t>Talcott Parsons đã viết một số lượng lớn tác phẩm, trong đó nổi bật là sự phát triển của ông về lí thuyết cấu trúc_chức năng, thể hiện trong lược đồ AGIL nổi tiếng: một chức năng là “ một phức hợp các hoạt động trực tiếp hướng tới sự gặp gỡ một nhu cầu hay những nhu cầu của hệ thống”. Dùng định nghĩa này, Talcott Parsons cho rằng, có bốn yêu cầu tất yếu đối với một hệ thống: </a:t>
            </a:r>
            <a:r>
              <a:rPr lang="vi-VN" sz="2800" dirty="0" smtClean="0">
                <a:solidFill>
                  <a:schemeClr val="accent4">
                    <a:lumMod val="75000"/>
                  </a:schemeClr>
                </a:solidFill>
                <a:latin typeface="Times New Roman" pitchFamily="18" charset="0"/>
                <a:cs typeface="Times New Roman" pitchFamily="18" charset="0"/>
              </a:rPr>
              <a:t>sự thích nghi(A), sự đạt được mục tiêu(G), sự hoà hợp(I), sự tiềm tàng(L).</a:t>
            </a:r>
            <a:endParaRPr lang="en-US" sz="2800" dirty="0">
              <a:latin typeface="Times New Roman" pitchFamily="18" charset="0"/>
              <a:cs typeface="Times New Roman" pitchFamily="18" charset="0"/>
            </a:endParaRPr>
          </a:p>
        </p:txBody>
      </p:sp>
      <p:sp>
        <p:nvSpPr>
          <p:cNvPr id="2" name="Title 1"/>
          <p:cNvSpPr>
            <a:spLocks noGrp="1"/>
          </p:cNvSpPr>
          <p:nvPr>
            <p:ph type="title"/>
          </p:nvPr>
        </p:nvSpPr>
        <p:spPr>
          <a:xfrm>
            <a:off x="533400" y="304800"/>
            <a:ext cx="8229600" cy="1143000"/>
          </a:xfrm>
        </p:spPr>
        <p:txBody>
          <a:bodyPr>
            <a:normAutofit/>
          </a:bodyPr>
          <a:lstStyle/>
          <a:p>
            <a:r>
              <a:rPr lang="en-US" sz="2800" dirty="0" smtClean="0">
                <a:latin typeface="Times New Roman" pitchFamily="18" charset="0"/>
                <a:cs typeface="Times New Roman" pitchFamily="18" charset="0"/>
              </a:rPr>
              <a:t>d)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Talcott</a:t>
            </a:r>
            <a:r>
              <a:rPr lang="en-US" sz="2800" dirty="0" smtClean="0">
                <a:latin typeface="Times New Roman" pitchFamily="18" charset="0"/>
                <a:cs typeface="Times New Roman" pitchFamily="18" charset="0"/>
              </a:rPr>
              <a:t> Parsons</a:t>
            </a:r>
            <a:endParaRPr lang="en-US" sz="2800" dirty="0">
              <a:latin typeface="Times New Roman" pitchFamily="18" charset="0"/>
              <a:cs typeface="Times New Roman" pitchFamily="18" charset="0"/>
            </a:endParaRP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7200" y="1143000"/>
            <a:ext cx="2667000" cy="315828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0" y="4611231"/>
            <a:ext cx="3733800" cy="1815882"/>
          </a:xfrm>
          <a:prstGeom prst="rect">
            <a:avLst/>
          </a:prstGeom>
        </p:spPr>
        <p:txBody>
          <a:bodyPr wrap="square">
            <a:spAutoFit/>
          </a:bodyPr>
          <a:lstStyle/>
          <a:p>
            <a:r>
              <a:rPr lang="vi-VN" sz="2800" b="1" dirty="0" smtClean="0">
                <a:solidFill>
                  <a:srgbClr val="FF0000"/>
                </a:solidFill>
                <a:latin typeface="Times New Roman" pitchFamily="18" charset="0"/>
                <a:cs typeface="Times New Roman" pitchFamily="18" charset="0"/>
              </a:rPr>
              <a:t>Talcott</a:t>
            </a:r>
            <a:r>
              <a:rPr lang="en-US" sz="2800" b="1" dirty="0" smtClean="0">
                <a:solidFill>
                  <a:srgbClr val="FF0000"/>
                </a:solidFill>
                <a:latin typeface="Times New Roman" pitchFamily="18" charset="0"/>
                <a:cs typeface="Times New Roman" pitchFamily="18" charset="0"/>
              </a:rPr>
              <a:t> P</a:t>
            </a:r>
            <a:r>
              <a:rPr lang="vi-VN" sz="2800" b="1" dirty="0" smtClean="0">
                <a:solidFill>
                  <a:srgbClr val="FF0000"/>
                </a:solidFill>
                <a:latin typeface="Times New Roman" pitchFamily="18" charset="0"/>
                <a:cs typeface="Times New Roman" pitchFamily="18" charset="0"/>
              </a:rPr>
              <a:t>arsons</a:t>
            </a:r>
            <a:r>
              <a:rPr lang="en-US" sz="2800" b="1" dirty="0" smtClean="0">
                <a:solidFill>
                  <a:srgbClr val="FF0000"/>
                </a:solidFill>
                <a:latin typeface="Times New Roman" pitchFamily="18" charset="0"/>
                <a:cs typeface="Times New Roman" pitchFamily="18" charset="0"/>
              </a:rPr>
              <a:t> </a:t>
            </a:r>
            <a:r>
              <a:rPr lang="vi-VN" sz="2800" dirty="0" smtClean="0">
                <a:latin typeface="Times New Roman" pitchFamily="18" charset="0"/>
                <a:cs typeface="Times New Roman" pitchFamily="18" charset="0"/>
              </a:rPr>
              <a:t> (1902-1979) là nhà xã hội học người Mỹ, giáo sư của Đại học Harvard</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vi-VN" sz="2800" dirty="0" smtClean="0">
                <a:latin typeface="Times New Roman" pitchFamily="18" charset="0"/>
                <a:cs typeface="Times New Roman" pitchFamily="18" charset="0"/>
              </a:rPr>
              <a:t>Sự phát triển của ông về lí thuyết cấu trúc chức năng thể hiện trong lược đồ AGIL nổi tiếng.</a:t>
            </a:r>
          </a:p>
          <a:p>
            <a:endParaRPr lang="en-US" sz="2800"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sz="2800" dirty="0" smtClean="0">
                <a:latin typeface="Times New Roman" pitchFamily="18" charset="0"/>
                <a:cs typeface="Times New Roman" pitchFamily="18" charset="0"/>
              </a:rPr>
              <a:t>d)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Talcott</a:t>
            </a:r>
            <a:r>
              <a:rPr lang="en-US" sz="2800" dirty="0" smtClean="0">
                <a:latin typeface="Times New Roman" pitchFamily="18" charset="0"/>
                <a:cs typeface="Times New Roman" pitchFamily="18" charset="0"/>
              </a:rPr>
              <a:t> Parsons(</a:t>
            </a:r>
            <a:r>
              <a:rPr lang="en-US" sz="2800" dirty="0" err="1" smtClean="0">
                <a:latin typeface="Times New Roman" pitchFamily="18" charset="0"/>
                <a:cs typeface="Times New Roman" pitchFamily="18" charset="0"/>
              </a:rPr>
              <a:t>tt</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graphicFrame>
        <p:nvGraphicFramePr>
          <p:cNvPr id="4" name="Diagram 3"/>
          <p:cNvGraphicFramePr/>
          <p:nvPr>
            <p:extLst>
              <p:ext uri="{D42A27DB-BD31-4B8C-83A1-F6EECF244321}">
                <p14:modId xmlns="" xmlns:p14="http://schemas.microsoft.com/office/powerpoint/2010/main" val="534613249"/>
              </p:ext>
            </p:extLst>
          </p:nvPr>
        </p:nvGraphicFramePr>
        <p:xfrm>
          <a:off x="1828800" y="2667000"/>
          <a:ext cx="5105400" cy="3962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FontTx/>
              <a:buChar char="-"/>
            </a:pP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a:t>
            </a:r>
            <a:r>
              <a:rPr lang="en-US" sz="2800" dirty="0" smtClean="0">
                <a:latin typeface="Times New Roman" pitchFamily="18" charset="0"/>
                <a:cs typeface="Times New Roman" pitchFamily="18" charset="0"/>
              </a:rPr>
              <a:t>(adaptation):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khẩn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ngoài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môi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môi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a:t>
            </a:r>
          </a:p>
          <a:p>
            <a:pPr>
              <a:buFontTx/>
              <a:buChar char="-"/>
            </a:pPr>
            <a:r>
              <a:rPr lang="en-US" sz="2800" dirty="0" err="1" smtClean="0">
                <a:latin typeface="Times New Roman" pitchFamily="18" charset="0"/>
                <a:cs typeface="Times New Roman" pitchFamily="18" charset="0"/>
              </a:rPr>
              <a:t>Đạt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(Goal attainment):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a:t>
            </a:r>
          </a:p>
          <a:p>
            <a:pPr>
              <a:buFontTx/>
              <a:buChar char="-"/>
            </a:pPr>
            <a:endParaRPr lang="en-US" sz="2800"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sz="2800" dirty="0" smtClean="0">
                <a:latin typeface="Times New Roman" pitchFamily="18" charset="0"/>
                <a:cs typeface="Times New Roman" pitchFamily="18" charset="0"/>
              </a:rPr>
              <a:t>d)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Talcott</a:t>
            </a:r>
            <a:r>
              <a:rPr lang="en-US" sz="2800" dirty="0" smtClean="0">
                <a:latin typeface="Times New Roman" pitchFamily="18" charset="0"/>
                <a:cs typeface="Times New Roman" pitchFamily="18" charset="0"/>
              </a:rPr>
              <a:t> Parsons(</a:t>
            </a:r>
            <a:r>
              <a:rPr lang="en-US" sz="2800" dirty="0" err="1" smtClean="0">
                <a:latin typeface="Times New Roman" pitchFamily="18" charset="0"/>
                <a:cs typeface="Times New Roman" pitchFamily="18" charset="0"/>
              </a:rPr>
              <a:t>tt</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FontTx/>
              <a:buChar char="-"/>
            </a:pPr>
            <a:r>
              <a:rPr lang="en-US" sz="2800" dirty="0" err="1" smtClean="0">
                <a:latin typeface="Times New Roman" pitchFamily="18" charset="0"/>
                <a:cs typeface="Times New Roman" pitchFamily="18" charset="0"/>
              </a:rPr>
              <a:t>Hoà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(integration):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còn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lại</a:t>
            </a:r>
            <a:r>
              <a:rPr lang="en-US" sz="2800" dirty="0" smtClean="0">
                <a:latin typeface="Times New Roman" pitchFamily="18" charset="0"/>
                <a:cs typeface="Times New Roman" pitchFamily="18" charset="0"/>
              </a:rPr>
              <a:t>.( A,G,L)</a:t>
            </a:r>
          </a:p>
          <a:p>
            <a:pPr>
              <a:buFontTx/>
              <a:buChar char="-"/>
            </a:pP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tiềm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tàng</a:t>
            </a:r>
            <a:r>
              <a:rPr lang="en-US" sz="2800" dirty="0" smtClean="0">
                <a:latin typeface="Times New Roman" pitchFamily="18" charset="0"/>
                <a:cs typeface="Times New Roman" pitchFamily="18" charset="0"/>
              </a:rPr>
              <a:t>(latency):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đẩy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khuôn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mẫu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đẩy</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2" name="Title 1"/>
          <p:cNvSpPr>
            <a:spLocks noGrp="1"/>
          </p:cNvSpPr>
          <p:nvPr>
            <p:ph type="title"/>
          </p:nvPr>
        </p:nvSpPr>
        <p:spPr>
          <a:xfrm>
            <a:off x="381000" y="228600"/>
            <a:ext cx="8229600" cy="1143000"/>
          </a:xfrm>
        </p:spPr>
        <p:txBody>
          <a:bodyPr>
            <a:normAutofit/>
          </a:bodyPr>
          <a:lstStyle/>
          <a:p>
            <a:r>
              <a:rPr lang="en-US" sz="2800" dirty="0" smtClean="0">
                <a:latin typeface="Times New Roman" pitchFamily="18" charset="0"/>
                <a:cs typeface="Times New Roman" pitchFamily="18" charset="0"/>
              </a:rPr>
              <a:t>d)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Talcott</a:t>
            </a:r>
            <a:r>
              <a:rPr lang="en-US" sz="2800" dirty="0" smtClean="0">
                <a:latin typeface="Times New Roman" pitchFamily="18" charset="0"/>
                <a:cs typeface="Times New Roman" pitchFamily="18" charset="0"/>
              </a:rPr>
              <a:t> Parsons(</a:t>
            </a:r>
            <a:r>
              <a:rPr lang="en-US" sz="2800" dirty="0" err="1" smtClean="0">
                <a:latin typeface="Times New Roman" pitchFamily="18" charset="0"/>
                <a:cs typeface="Times New Roman" pitchFamily="18" charset="0"/>
              </a:rPr>
              <a:t>tt</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800" dirty="0" err="1" smtClean="0">
                <a:latin typeface="Times New Roman" pitchFamily="18" charset="0"/>
                <a:cs typeface="Times New Roman" pitchFamily="18" charset="0"/>
              </a:rPr>
              <a:t>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dụng</a:t>
            </a:r>
            <a:r>
              <a:rPr lang="en-US" sz="2800" dirty="0" smtClean="0">
                <a:latin typeface="Times New Roman" pitchFamily="18" charset="0"/>
                <a:cs typeface="Times New Roman" pitchFamily="18" charset="0"/>
              </a:rPr>
              <a:t> AGIL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sau</a:t>
            </a:r>
            <a:r>
              <a:rPr lang="en-US" sz="2800" dirty="0" smtClean="0">
                <a:latin typeface="Times New Roman" pitchFamily="18" charset="0"/>
                <a:cs typeface="Times New Roman" pitchFamily="18" charset="0"/>
              </a:rPr>
              <a:t>: </a:t>
            </a:r>
          </a:p>
          <a:p>
            <a:pPr>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vi: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chỉnh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chuyển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ngoại</a:t>
            </a:r>
            <a:r>
              <a:rPr lang="en-US" sz="2800" dirty="0" smtClean="0">
                <a:latin typeface="Times New Roman" pitchFamily="18" charset="0"/>
                <a:cs typeface="Times New Roman" pitchFamily="18" charset="0"/>
              </a:rPr>
              <a:t> vi.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nhằm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nguồn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kiểm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soát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cùng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tiềm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tàng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endParaRPr lang="en-US" sz="2800"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sz="2800" dirty="0" smtClean="0">
                <a:latin typeface="Times New Roman" pitchFamily="18" charset="0"/>
                <a:cs typeface="Times New Roman" pitchFamily="18" charset="0"/>
              </a:rPr>
              <a:t>d)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Talcott</a:t>
            </a:r>
            <a:r>
              <a:rPr lang="en-US" sz="2800" dirty="0" smtClean="0">
                <a:latin typeface="Times New Roman" pitchFamily="18" charset="0"/>
                <a:cs typeface="Times New Roman" pitchFamily="18" charset="0"/>
              </a:rPr>
              <a:t> Parsons(</a:t>
            </a:r>
            <a:r>
              <a:rPr lang="en-US" sz="2800" dirty="0" err="1" smtClean="0">
                <a:latin typeface="Times New Roman" pitchFamily="18" charset="0"/>
                <a:cs typeface="Times New Roman" pitchFamily="18" charset="0"/>
              </a:rPr>
              <a:t>tt</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buNone/>
            </a:pPr>
            <a:r>
              <a:rPr lang="en-US" sz="2800" i="1" dirty="0" smtClean="0">
                <a:latin typeface="Times New Roman" pitchFamily="18" charset="0"/>
                <a:cs typeface="Times New Roman" pitchFamily="18" charset="0"/>
              </a:rPr>
              <a:t>1.  </a:t>
            </a:r>
            <a:r>
              <a:rPr lang="en-US" sz="2800" i="1" dirty="0" err="1" smtClean="0">
                <a:latin typeface="Times New Roman" pitchFamily="18" charset="0"/>
                <a:cs typeface="Times New Roman" pitchFamily="18" charset="0"/>
              </a:rPr>
              <a:t>Trần</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Hữu</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Phong</a:t>
            </a:r>
            <a:endParaRPr lang="en-US" sz="2800" i="1" dirty="0" smtClean="0">
              <a:latin typeface="Times New Roman" pitchFamily="18" charset="0"/>
              <a:cs typeface="Times New Roman" pitchFamily="18" charset="0"/>
            </a:endParaRPr>
          </a:p>
          <a:p>
            <a:pPr>
              <a:buNone/>
            </a:pPr>
            <a:r>
              <a:rPr lang="en-US" sz="2800" i="1" dirty="0" smtClean="0">
                <a:latin typeface="Times New Roman" pitchFamily="18" charset="0"/>
                <a:cs typeface="Times New Roman" pitchFamily="18" charset="0"/>
              </a:rPr>
              <a:t>2. </a:t>
            </a:r>
            <a:r>
              <a:rPr lang="en-US" sz="2800" i="1" dirty="0" err="1" smtClean="0">
                <a:latin typeface="Times New Roman" pitchFamily="18" charset="0"/>
                <a:cs typeface="Times New Roman" pitchFamily="18" charset="0"/>
              </a:rPr>
              <a:t>Lê</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Hoàng</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Quốc</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Tuấn</a:t>
            </a:r>
            <a:endParaRPr lang="en-US" sz="2800" i="1" dirty="0" smtClean="0">
              <a:latin typeface="Times New Roman" pitchFamily="18" charset="0"/>
              <a:cs typeface="Times New Roman" pitchFamily="18" charset="0"/>
            </a:endParaRPr>
          </a:p>
          <a:p>
            <a:pPr>
              <a:buNone/>
            </a:pPr>
            <a:r>
              <a:rPr lang="en-US" sz="2800" i="1" dirty="0" smtClean="0">
                <a:latin typeface="Times New Roman" pitchFamily="18" charset="0"/>
                <a:cs typeface="Times New Roman" pitchFamily="18" charset="0"/>
              </a:rPr>
              <a:t>3. </a:t>
            </a:r>
            <a:r>
              <a:rPr lang="en-US" sz="2800" i="1" dirty="0" err="1" smtClean="0">
                <a:latin typeface="Times New Roman" pitchFamily="18" charset="0"/>
                <a:cs typeface="Times New Roman" pitchFamily="18" charset="0"/>
              </a:rPr>
              <a:t>Lê</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Thị</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Mỹ</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Duyên</a:t>
            </a:r>
            <a:r>
              <a:rPr lang="en-US" sz="2800" i="1" dirty="0" smtClean="0">
                <a:latin typeface="Times New Roman" pitchFamily="18" charset="0"/>
                <a:cs typeface="Times New Roman" pitchFamily="18" charset="0"/>
              </a:rPr>
              <a:t> </a:t>
            </a:r>
          </a:p>
          <a:p>
            <a:pPr>
              <a:buNone/>
            </a:pPr>
            <a:r>
              <a:rPr lang="en-US" sz="2800" i="1" dirty="0" smtClean="0">
                <a:latin typeface="Times New Roman" pitchFamily="18" charset="0"/>
                <a:cs typeface="Times New Roman" pitchFamily="18" charset="0"/>
              </a:rPr>
              <a:t>4. </a:t>
            </a:r>
            <a:r>
              <a:rPr lang="vi-VN" sz="2800" i="1" dirty="0" smtClean="0">
                <a:latin typeface="Times New Roman" pitchFamily="18" charset="0"/>
                <a:cs typeface="Times New Roman" pitchFamily="18" charset="0"/>
              </a:rPr>
              <a:t>Nguyễn Văn Thặm </a:t>
            </a:r>
            <a:endParaRPr lang="en-US" sz="2800" i="1" dirty="0" smtClean="0">
              <a:latin typeface="Times New Roman" pitchFamily="18" charset="0"/>
              <a:cs typeface="Times New Roman" pitchFamily="18" charset="0"/>
            </a:endParaRPr>
          </a:p>
          <a:p>
            <a:pPr>
              <a:buNone/>
            </a:pPr>
            <a:r>
              <a:rPr lang="en-US" sz="2800" i="1" dirty="0" smtClean="0">
                <a:latin typeface="Times New Roman" pitchFamily="18" charset="0"/>
                <a:cs typeface="Times New Roman" pitchFamily="18" charset="0"/>
              </a:rPr>
              <a:t>5. </a:t>
            </a:r>
            <a:r>
              <a:rPr lang="en-US" sz="2800" i="1" dirty="0" err="1" smtClean="0">
                <a:latin typeface="Times New Roman" pitchFamily="18" charset="0"/>
                <a:cs typeface="Times New Roman" pitchFamily="18" charset="0"/>
              </a:rPr>
              <a:t>Võ</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Thị</a:t>
            </a:r>
            <a:r>
              <a:rPr lang="en-US" sz="2800" i="1" dirty="0" smtClean="0">
                <a:latin typeface="Times New Roman" pitchFamily="18" charset="0"/>
                <a:cs typeface="Times New Roman" pitchFamily="18" charset="0"/>
              </a:rPr>
              <a:t> Minh </a:t>
            </a:r>
            <a:r>
              <a:rPr lang="en-US" sz="2800" i="1" dirty="0" err="1" smtClean="0">
                <a:latin typeface="Times New Roman" pitchFamily="18" charset="0"/>
                <a:cs typeface="Times New Roman" pitchFamily="18" charset="0"/>
              </a:rPr>
              <a:t>Trâm</a:t>
            </a:r>
            <a:r>
              <a:rPr lang="en-US" sz="2800" i="1" dirty="0" smtClean="0">
                <a:latin typeface="Times New Roman" pitchFamily="18" charset="0"/>
                <a:cs typeface="Times New Roman" pitchFamily="18" charset="0"/>
              </a:rPr>
              <a:t> </a:t>
            </a:r>
          </a:p>
          <a:p>
            <a:pPr>
              <a:buNone/>
            </a:pPr>
            <a:r>
              <a:rPr lang="en-US" sz="2800" i="1" dirty="0" smtClean="0">
                <a:latin typeface="Times New Roman" pitchFamily="18" charset="0"/>
                <a:cs typeface="Times New Roman" pitchFamily="18" charset="0"/>
              </a:rPr>
              <a:t>6. </a:t>
            </a:r>
            <a:r>
              <a:rPr lang="en-US" sz="2800" i="1" dirty="0" err="1" smtClean="0">
                <a:latin typeface="Times New Roman" pitchFamily="18" charset="0"/>
                <a:cs typeface="Times New Roman" pitchFamily="18" charset="0"/>
              </a:rPr>
              <a:t>Trịnh</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Thị</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Giang</a:t>
            </a:r>
            <a:r>
              <a:rPr lang="en-US" sz="2800" i="1" dirty="0" smtClean="0">
                <a:latin typeface="Times New Roman" pitchFamily="18" charset="0"/>
                <a:cs typeface="Times New Roman" pitchFamily="18" charset="0"/>
              </a:rPr>
              <a:t> </a:t>
            </a:r>
          </a:p>
          <a:p>
            <a:pPr>
              <a:buNone/>
            </a:pPr>
            <a:r>
              <a:rPr lang="en-US" sz="2800" i="1" dirty="0" smtClean="0">
                <a:latin typeface="Times New Roman" pitchFamily="18" charset="0"/>
                <a:cs typeface="Times New Roman" pitchFamily="18" charset="0"/>
              </a:rPr>
              <a:t>7. </a:t>
            </a:r>
            <a:r>
              <a:rPr lang="vi-VN" sz="2800" i="1" dirty="0" smtClean="0">
                <a:latin typeface="Times New Roman" pitchFamily="18" charset="0"/>
                <a:cs typeface="Times New Roman" pitchFamily="18" charset="0"/>
              </a:rPr>
              <a:t>Huỳnh Từ Phương Đang </a:t>
            </a:r>
            <a:endParaRPr lang="en-US" sz="2800" i="1" dirty="0" smtClean="0">
              <a:latin typeface="Times New Roman" pitchFamily="18" charset="0"/>
              <a:cs typeface="Times New Roman" pitchFamily="18" charset="0"/>
            </a:endParaRPr>
          </a:p>
          <a:p>
            <a:pPr>
              <a:buNone/>
            </a:pPr>
            <a:r>
              <a:rPr lang="en-US" sz="2800" i="1" dirty="0" smtClean="0">
                <a:latin typeface="Times New Roman" pitchFamily="18" charset="0"/>
                <a:cs typeface="Times New Roman" pitchFamily="18" charset="0"/>
              </a:rPr>
              <a:t>8. </a:t>
            </a:r>
            <a:r>
              <a:rPr lang="en-US" sz="2800" i="1" dirty="0" err="1" smtClean="0">
                <a:latin typeface="Times New Roman" pitchFamily="18" charset="0"/>
                <a:cs typeface="Times New Roman" pitchFamily="18" charset="0"/>
              </a:rPr>
              <a:t>Trần</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Nhân</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Quý</a:t>
            </a:r>
            <a:r>
              <a:rPr lang="en-US" sz="2800" i="1" dirty="0" smtClean="0">
                <a:latin typeface="Times New Roman" pitchFamily="18" charset="0"/>
                <a:cs typeface="Times New Roman" pitchFamily="18" charset="0"/>
              </a:rPr>
              <a:t> </a:t>
            </a:r>
          </a:p>
          <a:p>
            <a:pPr>
              <a:buNone/>
            </a:pPr>
            <a:r>
              <a:rPr lang="en-US" sz="2800" i="1" dirty="0" smtClean="0">
                <a:latin typeface="Times New Roman" pitchFamily="18" charset="0"/>
                <a:cs typeface="Times New Roman" pitchFamily="18" charset="0"/>
              </a:rPr>
              <a:t>9. </a:t>
            </a:r>
            <a:r>
              <a:rPr lang="en-US" sz="2800" i="1" dirty="0" err="1" smtClean="0">
                <a:latin typeface="Times New Roman" pitchFamily="18" charset="0"/>
                <a:cs typeface="Times New Roman" pitchFamily="18" charset="0"/>
              </a:rPr>
              <a:t>Nguyễn</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Thị</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Ngọc</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Trân</a:t>
            </a:r>
            <a:r>
              <a:rPr lang="en-US" sz="2800" i="1" dirty="0" smtClean="0">
                <a:latin typeface="Times New Roman" pitchFamily="18" charset="0"/>
                <a:cs typeface="Times New Roman" pitchFamily="18" charset="0"/>
              </a:rPr>
              <a:t> </a:t>
            </a:r>
          </a:p>
          <a:p>
            <a:pPr>
              <a:buNone/>
            </a:pPr>
            <a:r>
              <a:rPr lang="en-US" sz="2800" i="1" dirty="0" smtClean="0">
                <a:latin typeface="Times New Roman" pitchFamily="18" charset="0"/>
                <a:cs typeface="Times New Roman" pitchFamily="18" charset="0"/>
              </a:rPr>
              <a:t>10. </a:t>
            </a:r>
            <a:r>
              <a:rPr lang="en-US" sz="2800" i="1" dirty="0" err="1" smtClean="0">
                <a:latin typeface="Times New Roman" pitchFamily="18" charset="0"/>
                <a:cs typeface="Times New Roman" pitchFamily="18" charset="0"/>
              </a:rPr>
              <a:t>Trần</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Thị</a:t>
            </a:r>
            <a:r>
              <a:rPr lang="en-US" sz="2800" i="1" dirty="0" smtClean="0">
                <a:latin typeface="Times New Roman" pitchFamily="18" charset="0"/>
                <a:cs typeface="Times New Roman" pitchFamily="18" charset="0"/>
              </a:rPr>
              <a:t> Mai </a:t>
            </a:r>
          </a:p>
          <a:p>
            <a:endParaRPr lang="en-US" dirty="0"/>
          </a:p>
        </p:txBody>
      </p:sp>
      <p:sp>
        <p:nvSpPr>
          <p:cNvPr id="2" name="Title 1"/>
          <p:cNvSpPr>
            <a:spLocks noGrp="1"/>
          </p:cNvSpPr>
          <p:nvPr>
            <p:ph type="title"/>
          </p:nvPr>
        </p:nvSpPr>
        <p:spPr/>
        <p:txBody>
          <a:bodyPr>
            <a:normAutofit/>
          </a:bodyPr>
          <a:lstStyle/>
          <a:p>
            <a:r>
              <a:rPr lang="en-US" sz="3200" b="1" dirty="0" err="1" smtClean="0">
                <a:latin typeface="Times New Roman" pitchFamily="18" charset="0"/>
                <a:cs typeface="Times New Roman" pitchFamily="18" charset="0"/>
              </a:rPr>
              <a:t>Danh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sách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nhóm</a:t>
            </a:r>
            <a:r>
              <a:rPr lang="en-US" sz="3200" b="1" dirty="0" smtClean="0">
                <a:latin typeface="Times New Roman" pitchFamily="18" charset="0"/>
                <a:cs typeface="Times New Roman" pitchFamily="18" charset="0"/>
              </a:rPr>
              <a:t> </a:t>
            </a:r>
            <a:r>
              <a:rPr lang="en-US" sz="3200" b="1" dirty="0" smtClean="0">
                <a:latin typeface="Times New Roman" pitchFamily="18" charset="0"/>
                <a:cs typeface="Times New Roman" pitchFamily="18" charset="0"/>
              </a:rPr>
              <a:t>2( </a:t>
            </a:r>
            <a:r>
              <a:rPr lang="en-US" sz="3200" b="1" dirty="0" err="1" smtClean="0">
                <a:latin typeface="Times New Roman" pitchFamily="18" charset="0"/>
                <a:cs typeface="Times New Roman" pitchFamily="18" charset="0"/>
              </a:rPr>
              <a:t>ngày</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thứ</a:t>
            </a:r>
            <a:r>
              <a:rPr lang="en-US" sz="3200" b="1" dirty="0" smtClean="0">
                <a:latin typeface="Times New Roman" pitchFamily="18" charset="0"/>
                <a:cs typeface="Times New Roman" pitchFamily="18" charset="0"/>
              </a:rPr>
              <a:t> 3 </a:t>
            </a:r>
            <a:r>
              <a:rPr lang="en-US" sz="3200" b="1" dirty="0" err="1" smtClean="0">
                <a:latin typeface="Times New Roman" pitchFamily="18" charset="0"/>
                <a:cs typeface="Times New Roman" pitchFamily="18" charset="0"/>
              </a:rPr>
              <a:t>tại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rạng</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đông</a:t>
            </a:r>
            <a:r>
              <a:rPr lang="en-US" sz="3200" b="1" dirty="0" smtClean="0">
                <a:latin typeface="Times New Roman" pitchFamily="18" charset="0"/>
                <a:cs typeface="Times New Roman" pitchFamily="18" charset="0"/>
              </a:rPr>
              <a:t> 200, </a:t>
            </a:r>
            <a:r>
              <a:rPr lang="en-US" sz="3200" b="1" dirty="0" err="1" smtClean="0">
                <a:latin typeface="Times New Roman" pitchFamily="18" charset="0"/>
                <a:cs typeface="Times New Roman" pitchFamily="18" charset="0"/>
              </a:rPr>
              <a:t>tiết</a:t>
            </a:r>
            <a:r>
              <a:rPr lang="en-US" sz="3200" b="1" smtClean="0">
                <a:latin typeface="Times New Roman" pitchFamily="18" charset="0"/>
                <a:cs typeface="Times New Roman" pitchFamily="18" charset="0"/>
              </a:rPr>
              <a:t> 123)</a:t>
            </a:r>
            <a:endParaRPr lang="en-US" sz="3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err="1" smtClean="0"/>
              <a:t>Không</a:t>
            </a:r>
            <a:r>
              <a:rPr lang="en-US" dirty="0" smtClean="0"/>
              <a:t> </a:t>
            </a:r>
            <a:r>
              <a:rPr lang="en-US" dirty="0" err="1" smtClean="0"/>
              <a:t>xử</a:t>
            </a:r>
            <a:r>
              <a:rPr lang="en-US" dirty="0" smtClean="0"/>
              <a:t> </a:t>
            </a:r>
            <a:r>
              <a:rPr lang="en-US" dirty="0" err="1" smtClean="0"/>
              <a:t>lý</a:t>
            </a:r>
            <a:r>
              <a:rPr lang="en-US" dirty="0" smtClean="0"/>
              <a:t> </a:t>
            </a:r>
            <a:r>
              <a:rPr lang="en-US" dirty="0" err="1" smtClean="0"/>
              <a:t>lịch</a:t>
            </a:r>
            <a:r>
              <a:rPr lang="en-US" dirty="0" smtClean="0"/>
              <a:t> </a:t>
            </a:r>
            <a:r>
              <a:rPr lang="en-US" dirty="0" err="1" smtClean="0"/>
              <a:t>sử</a:t>
            </a:r>
            <a:r>
              <a:rPr lang="en-US" dirty="0" smtClean="0"/>
              <a:t> </a:t>
            </a:r>
            <a:r>
              <a:rPr lang="en-US" dirty="0" err="1" smtClean="0"/>
              <a:t>một</a:t>
            </a:r>
            <a:r>
              <a:rPr lang="en-US" dirty="0" smtClean="0"/>
              <a:t> </a:t>
            </a:r>
            <a:r>
              <a:rPr lang="en-US" dirty="0" err="1" smtClean="0"/>
              <a:t>cách</a:t>
            </a:r>
            <a:r>
              <a:rPr lang="en-US" dirty="0" smtClean="0"/>
              <a:t> </a:t>
            </a:r>
            <a:r>
              <a:rPr lang="en-US" dirty="0" err="1" smtClean="0"/>
              <a:t>tương</a:t>
            </a:r>
            <a:r>
              <a:rPr lang="en-US" dirty="0" smtClean="0"/>
              <a:t> </a:t>
            </a:r>
            <a:r>
              <a:rPr lang="en-US" dirty="0" err="1" smtClean="0"/>
              <a:t>ứng</a:t>
            </a:r>
            <a:endParaRPr lang="en-US" dirty="0" smtClean="0"/>
          </a:p>
          <a:p>
            <a:r>
              <a:rPr lang="en-US" dirty="0" err="1" smtClean="0"/>
              <a:t>Không</a:t>
            </a:r>
            <a:r>
              <a:rPr lang="en-US" dirty="0" smtClean="0"/>
              <a:t> </a:t>
            </a:r>
            <a:r>
              <a:rPr lang="en-US" dirty="0" err="1" smtClean="0"/>
              <a:t>giải</a:t>
            </a:r>
            <a:r>
              <a:rPr lang="en-US" dirty="0" smtClean="0"/>
              <a:t> </a:t>
            </a:r>
            <a:r>
              <a:rPr lang="en-US" dirty="0" err="1" smtClean="0"/>
              <a:t>quyết</a:t>
            </a:r>
            <a:r>
              <a:rPr lang="en-US" dirty="0" smtClean="0"/>
              <a:t> </a:t>
            </a:r>
            <a:r>
              <a:rPr lang="en-US" dirty="0" err="1" smtClean="0"/>
              <a:t>một</a:t>
            </a:r>
            <a:r>
              <a:rPr lang="en-US" dirty="0" smtClean="0"/>
              <a:t> </a:t>
            </a:r>
            <a:r>
              <a:rPr lang="en-US" dirty="0" err="1" smtClean="0"/>
              <a:t>cách</a:t>
            </a:r>
            <a:r>
              <a:rPr lang="en-US" dirty="0" smtClean="0"/>
              <a:t> </a:t>
            </a:r>
            <a:r>
              <a:rPr lang="en-US" dirty="0" err="1" smtClean="0"/>
              <a:t>hiệu</a:t>
            </a:r>
            <a:r>
              <a:rPr lang="en-US" dirty="0" smtClean="0"/>
              <a:t> </a:t>
            </a:r>
            <a:r>
              <a:rPr lang="en-US" dirty="0" err="1" smtClean="0"/>
              <a:t>quả</a:t>
            </a:r>
            <a:r>
              <a:rPr lang="en-US" dirty="0" smtClean="0"/>
              <a:t> </a:t>
            </a:r>
            <a:r>
              <a:rPr lang="en-US" dirty="0" err="1" smtClean="0"/>
              <a:t>các</a:t>
            </a:r>
            <a:r>
              <a:rPr lang="en-US" dirty="0" smtClean="0"/>
              <a:t> </a:t>
            </a:r>
            <a:r>
              <a:rPr lang="en-US" dirty="0" err="1" smtClean="0"/>
              <a:t>quá</a:t>
            </a:r>
            <a:r>
              <a:rPr lang="en-US" dirty="0" smtClean="0"/>
              <a:t> </a:t>
            </a:r>
            <a:r>
              <a:rPr lang="en-US" dirty="0" err="1" smtClean="0"/>
              <a:t>trình</a:t>
            </a:r>
            <a:r>
              <a:rPr lang="en-US" dirty="0" smtClean="0"/>
              <a:t> </a:t>
            </a:r>
            <a:r>
              <a:rPr lang="en-US" dirty="0" err="1" smtClean="0"/>
              <a:t>biến</a:t>
            </a:r>
            <a:r>
              <a:rPr lang="en-US" dirty="0" smtClean="0"/>
              <a:t> </a:t>
            </a:r>
            <a:r>
              <a:rPr lang="en-US" dirty="0" err="1" smtClean="0"/>
              <a:t>đổi</a:t>
            </a:r>
            <a:r>
              <a:rPr lang="en-US" dirty="0" smtClean="0"/>
              <a:t> </a:t>
            </a:r>
            <a:r>
              <a:rPr lang="en-US" dirty="0" err="1" smtClean="0"/>
              <a:t>xã</a:t>
            </a:r>
            <a:r>
              <a:rPr lang="en-US" dirty="0" smtClean="0"/>
              <a:t> </a:t>
            </a:r>
            <a:r>
              <a:rPr lang="en-US" dirty="0" err="1" smtClean="0"/>
              <a:t>hội</a:t>
            </a:r>
            <a:endParaRPr lang="en-US" dirty="0" smtClean="0"/>
          </a:p>
          <a:p>
            <a:r>
              <a:rPr lang="en-US" dirty="0" err="1" smtClean="0"/>
              <a:t>Không</a:t>
            </a:r>
            <a:r>
              <a:rPr lang="en-US" dirty="0" smtClean="0"/>
              <a:t> </a:t>
            </a:r>
            <a:r>
              <a:rPr lang="en-US" dirty="0" err="1" smtClean="0"/>
              <a:t>nói</a:t>
            </a:r>
            <a:r>
              <a:rPr lang="en-US" dirty="0" smtClean="0"/>
              <a:t> </a:t>
            </a:r>
            <a:r>
              <a:rPr lang="en-US" dirty="0" err="1" smtClean="0"/>
              <a:t>tới</a:t>
            </a:r>
            <a:r>
              <a:rPr lang="en-US" dirty="0" smtClean="0"/>
              <a:t> </a:t>
            </a:r>
            <a:r>
              <a:rPr lang="en-US" dirty="0" err="1" smtClean="0"/>
              <a:t>vấn</a:t>
            </a:r>
            <a:r>
              <a:rPr lang="en-US" dirty="0" smtClean="0"/>
              <a:t> </a:t>
            </a:r>
            <a:r>
              <a:rPr lang="en-US" dirty="0" err="1" smtClean="0"/>
              <a:t>đề</a:t>
            </a:r>
            <a:r>
              <a:rPr lang="en-US" dirty="0" smtClean="0"/>
              <a:t> </a:t>
            </a:r>
            <a:r>
              <a:rPr lang="en-US" dirty="0" err="1" smtClean="0"/>
              <a:t>biến</a:t>
            </a:r>
            <a:r>
              <a:rPr lang="en-US" dirty="0" smtClean="0"/>
              <a:t> </a:t>
            </a:r>
            <a:r>
              <a:rPr lang="en-US" dirty="0" err="1" smtClean="0"/>
              <a:t>đổi</a:t>
            </a:r>
            <a:r>
              <a:rPr lang="en-US" dirty="0" smtClean="0"/>
              <a:t> </a:t>
            </a:r>
            <a:r>
              <a:rPr lang="en-US" dirty="0" err="1" smtClean="0"/>
              <a:t>ngay</a:t>
            </a:r>
            <a:r>
              <a:rPr lang="en-US" dirty="0" smtClean="0"/>
              <a:t> </a:t>
            </a:r>
            <a:r>
              <a:rPr lang="en-US" dirty="0" err="1" smtClean="0"/>
              <a:t>cả</a:t>
            </a:r>
            <a:r>
              <a:rPr lang="en-US" dirty="0" smtClean="0"/>
              <a:t> </a:t>
            </a:r>
            <a:r>
              <a:rPr lang="en-US" dirty="0" err="1" smtClean="0"/>
              <a:t>khi</a:t>
            </a:r>
            <a:r>
              <a:rPr lang="en-US" dirty="0" smtClean="0"/>
              <a:t> </a:t>
            </a:r>
            <a:r>
              <a:rPr lang="en-US" dirty="0" err="1" smtClean="0"/>
              <a:t>họ</a:t>
            </a:r>
            <a:r>
              <a:rPr lang="en-US" dirty="0" smtClean="0"/>
              <a:t> </a:t>
            </a:r>
            <a:r>
              <a:rPr lang="en-US" dirty="0" err="1" smtClean="0"/>
              <a:t>làm</a:t>
            </a:r>
            <a:r>
              <a:rPr lang="en-US" dirty="0" smtClean="0"/>
              <a:t> </a:t>
            </a:r>
            <a:r>
              <a:rPr lang="en-US" dirty="0" err="1" smtClean="0"/>
              <a:t>điều</a:t>
            </a:r>
            <a:r>
              <a:rPr lang="en-US" dirty="0" smtClean="0"/>
              <a:t> </a:t>
            </a:r>
            <a:r>
              <a:rPr lang="en-US" dirty="0" err="1" smtClean="0"/>
              <a:t>này</a:t>
            </a:r>
            <a:r>
              <a:rPr lang="en-US" dirty="0" smtClean="0"/>
              <a:t>, </a:t>
            </a:r>
            <a:r>
              <a:rPr lang="en-US" dirty="0" err="1" smtClean="0"/>
              <a:t>nó</a:t>
            </a:r>
            <a:r>
              <a:rPr lang="en-US" dirty="0" smtClean="0"/>
              <a:t> </a:t>
            </a:r>
            <a:r>
              <a:rPr lang="en-US" dirty="0" err="1" smtClean="0"/>
              <a:t>nằm</a:t>
            </a:r>
            <a:r>
              <a:rPr lang="en-US" dirty="0" smtClean="0"/>
              <a:t> </a:t>
            </a:r>
            <a:r>
              <a:rPr lang="en-US" dirty="0" err="1" smtClean="0"/>
              <a:t>trong</a:t>
            </a:r>
            <a:r>
              <a:rPr lang="en-US" dirty="0" smtClean="0"/>
              <a:t> </a:t>
            </a:r>
            <a:r>
              <a:rPr lang="en-US" dirty="0" err="1" smtClean="0"/>
              <a:t>phạm</a:t>
            </a:r>
            <a:r>
              <a:rPr lang="en-US" dirty="0" smtClean="0"/>
              <a:t> vi </a:t>
            </a:r>
            <a:r>
              <a:rPr lang="en-US" dirty="0" err="1" smtClean="0"/>
              <a:t>phát</a:t>
            </a:r>
            <a:r>
              <a:rPr lang="en-US" dirty="0" smtClean="0"/>
              <a:t> </a:t>
            </a:r>
            <a:r>
              <a:rPr lang="en-US" dirty="0" err="1" smtClean="0"/>
              <a:t>triển</a:t>
            </a:r>
            <a:r>
              <a:rPr lang="en-US" dirty="0" smtClean="0"/>
              <a:t> </a:t>
            </a:r>
            <a:r>
              <a:rPr lang="en-US" dirty="0" err="1" smtClean="0"/>
              <a:t>hơn</a:t>
            </a:r>
            <a:r>
              <a:rPr lang="en-US" dirty="0" smtClean="0"/>
              <a:t> </a:t>
            </a:r>
            <a:r>
              <a:rPr lang="en-US" dirty="0" err="1" smtClean="0"/>
              <a:t>là</a:t>
            </a:r>
            <a:r>
              <a:rPr lang="en-US" dirty="0" smtClean="0"/>
              <a:t> </a:t>
            </a:r>
            <a:r>
              <a:rPr lang="en-US" dirty="0" err="1" smtClean="0"/>
              <a:t>tiến</a:t>
            </a:r>
            <a:r>
              <a:rPr lang="en-US" dirty="0" smtClean="0"/>
              <a:t> </a:t>
            </a:r>
            <a:r>
              <a:rPr lang="en-US" dirty="0" err="1" smtClean="0"/>
              <a:t>hoá</a:t>
            </a:r>
            <a:endParaRPr lang="en-US" dirty="0" smtClean="0"/>
          </a:p>
          <a:p>
            <a:r>
              <a:rPr lang="en-US" dirty="0" err="1" smtClean="0"/>
              <a:t>Không</a:t>
            </a:r>
            <a:r>
              <a:rPr lang="en-US" dirty="0" smtClean="0"/>
              <a:t> </a:t>
            </a:r>
            <a:r>
              <a:rPr lang="en-US" dirty="0" err="1" smtClean="0"/>
              <a:t>xử</a:t>
            </a:r>
            <a:r>
              <a:rPr lang="en-US" dirty="0" smtClean="0"/>
              <a:t> </a:t>
            </a:r>
            <a:r>
              <a:rPr lang="en-US" dirty="0" err="1" smtClean="0"/>
              <a:t>lý</a:t>
            </a:r>
            <a:r>
              <a:rPr lang="en-US" dirty="0" smtClean="0"/>
              <a:t> </a:t>
            </a:r>
            <a:r>
              <a:rPr lang="en-US" dirty="0" err="1" smtClean="0"/>
              <a:t>hiệu</a:t>
            </a:r>
            <a:r>
              <a:rPr lang="en-US" dirty="0" smtClean="0"/>
              <a:t> </a:t>
            </a:r>
            <a:r>
              <a:rPr lang="en-US" dirty="0" err="1" smtClean="0"/>
              <a:t>quả</a:t>
            </a:r>
            <a:r>
              <a:rPr lang="en-US" dirty="0" smtClean="0"/>
              <a:t> </a:t>
            </a:r>
            <a:r>
              <a:rPr lang="en-US" dirty="0" err="1" smtClean="0"/>
              <a:t>xung</a:t>
            </a:r>
            <a:r>
              <a:rPr lang="en-US" dirty="0" smtClean="0"/>
              <a:t> </a:t>
            </a:r>
            <a:r>
              <a:rPr lang="en-US" dirty="0" err="1" smtClean="0"/>
              <a:t>đột</a:t>
            </a:r>
            <a:endParaRPr lang="en-US" dirty="0" smtClean="0"/>
          </a:p>
          <a:p>
            <a:r>
              <a:rPr lang="en-US" dirty="0" err="1" smtClean="0"/>
              <a:t>Mơ</a:t>
            </a:r>
            <a:r>
              <a:rPr lang="en-US" dirty="0" smtClean="0"/>
              <a:t> </a:t>
            </a:r>
            <a:r>
              <a:rPr lang="en-US" dirty="0" err="1" smtClean="0"/>
              <a:t>hồ</a:t>
            </a:r>
            <a:r>
              <a:rPr lang="en-US" dirty="0" smtClean="0"/>
              <a:t> </a:t>
            </a:r>
            <a:r>
              <a:rPr lang="en-US" dirty="0" err="1" smtClean="0"/>
              <a:t>không</a:t>
            </a:r>
            <a:r>
              <a:rPr lang="en-US" dirty="0" smtClean="0"/>
              <a:t> </a:t>
            </a:r>
            <a:r>
              <a:rPr lang="en-US" dirty="0" err="1" smtClean="0"/>
              <a:t>rõ</a:t>
            </a:r>
            <a:r>
              <a:rPr lang="en-US" dirty="0" smtClean="0"/>
              <a:t> </a:t>
            </a:r>
            <a:r>
              <a:rPr lang="en-US" dirty="0" err="1" smtClean="0"/>
              <a:t>ràng</a:t>
            </a:r>
            <a:endParaRPr lang="en-US" dirty="0"/>
          </a:p>
        </p:txBody>
      </p:sp>
      <p:sp>
        <p:nvSpPr>
          <p:cNvPr id="2" name="Title 1"/>
          <p:cNvSpPr>
            <a:spLocks noGrp="1"/>
          </p:cNvSpPr>
          <p:nvPr>
            <p:ph type="title"/>
          </p:nvPr>
        </p:nvSpPr>
        <p:spPr/>
        <p:txBody>
          <a:bodyPr/>
          <a:lstStyle/>
          <a:p>
            <a:pPr>
              <a:buFont typeface="Wingdings" pitchFamily="2" charset="2"/>
              <a:buChar char="q"/>
            </a:pPr>
            <a:r>
              <a:rPr lang="en-US" dirty="0" smtClean="0"/>
              <a:t> </a:t>
            </a:r>
            <a:r>
              <a:rPr lang="en-US" dirty="0" err="1" smtClean="0"/>
              <a:t>Các</a:t>
            </a:r>
            <a:r>
              <a:rPr lang="en-US" dirty="0" smtClean="0"/>
              <a:t> </a:t>
            </a:r>
            <a:r>
              <a:rPr lang="en-US" dirty="0" err="1" smtClean="0"/>
              <a:t>phê</a:t>
            </a:r>
            <a:r>
              <a:rPr lang="en-US" dirty="0" smtClean="0"/>
              <a:t> </a:t>
            </a:r>
            <a:r>
              <a:rPr lang="en-US" dirty="0" err="1" smtClean="0"/>
              <a:t>phán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diamond(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checkerboard(across)">
                                      <p:cBhvr>
                                        <p:cTn id="3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514350" indent="-514350">
              <a:buFont typeface="+mj-lt"/>
              <a:buAutoNum type="alphaLcParenR"/>
            </a:pPr>
            <a:r>
              <a:rPr lang="en-US" sz="2800" dirty="0" err="1" smtClean="0">
                <a:latin typeface="Times New Roman" pitchFamily="18" charset="0"/>
                <a:cs typeface="Times New Roman" pitchFamily="18" charset="0"/>
              </a:rPr>
              <a:t>Khái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niệm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mặt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đồng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p>
          <a:p>
            <a:pPr marL="514350" indent="-514350">
              <a:buFontTx/>
              <a:buChar char="-"/>
            </a:pPr>
            <a:r>
              <a:rPr lang="en-US" sz="2800" dirty="0" err="1" smtClean="0">
                <a:latin typeface="Times New Roman" pitchFamily="18" charset="0"/>
                <a:cs typeface="Times New Roman" pitchFamily="18" charset="0"/>
              </a:rPr>
              <a:t>Mâu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tạp</a:t>
            </a:r>
            <a:r>
              <a:rPr lang="en-US" sz="2800" dirty="0" smtClean="0">
                <a:latin typeface="Times New Roman" pitchFamily="18" charset="0"/>
                <a:cs typeface="Times New Roman" pitchFamily="18" charset="0"/>
              </a:rPr>
              <a:t>:</a:t>
            </a:r>
          </a:p>
          <a:p>
            <a:pPr marL="457200" indent="-457200">
              <a:buFont typeface="Wingdings" pitchFamily="2" charset="2"/>
              <a:buChar char="ü"/>
            </a:pP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chất</a:t>
            </a:r>
            <a:r>
              <a:rPr lang="en-US" sz="2800" dirty="0" smtClean="0">
                <a:latin typeface="Times New Roman" pitchFamily="18" charset="0"/>
                <a:cs typeface="Times New Roman" pitchFamily="18" charset="0"/>
              </a:rPr>
              <a:t> </a:t>
            </a:r>
          </a:p>
          <a:p>
            <a:pPr marL="457200" indent="-457200">
              <a:buFont typeface="Wingdings" pitchFamily="2" charset="2"/>
              <a:buChar char="ü"/>
            </a:pP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endParaRPr lang="en-US" sz="2800" dirty="0" smtClean="0">
              <a:latin typeface="Times New Roman" pitchFamily="18" charset="0"/>
              <a:cs typeface="Times New Roman" pitchFamily="18" charset="0"/>
            </a:endParaRPr>
          </a:p>
          <a:p>
            <a:pPr marL="457200" indent="-457200">
              <a:buFont typeface="Wingdings" pitchFamily="2" charset="2"/>
              <a:buChar char="ü"/>
            </a:pP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endParaRPr lang="en-US" sz="2800" dirty="0" smtClean="0">
              <a:latin typeface="Times New Roman" pitchFamily="18" charset="0"/>
              <a:cs typeface="Times New Roman" pitchFamily="18" charset="0"/>
            </a:endParaRPr>
          </a:p>
          <a:p>
            <a:pPr marL="457200" indent="-457200">
              <a:buFont typeface="Wingdings" pitchFamily="2" charset="2"/>
              <a:buChar char="ü"/>
            </a:pP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biệt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a:t>
            </a:r>
          </a:p>
          <a:p>
            <a:pPr marL="514350" indent="-514350">
              <a:buNone/>
            </a:pPr>
            <a:endParaRPr lang="en-US" sz="2800" dirty="0"/>
          </a:p>
        </p:txBody>
      </p:sp>
      <p:sp>
        <p:nvSpPr>
          <p:cNvPr id="2" name="Title 1"/>
          <p:cNvSpPr>
            <a:spLocks noGrp="1"/>
          </p:cNvSpPr>
          <p:nvPr>
            <p:ph type="title"/>
          </p:nvPr>
        </p:nvSpPr>
        <p:spPr/>
        <p:txBody>
          <a:bodyPr>
            <a:normAutofit/>
          </a:bodyPr>
          <a:lstStyle/>
          <a:p>
            <a:pPr marL="857250" indent="-857250"/>
            <a:r>
              <a:rPr lang="en-US" sz="2800" dirty="0" err="1" smtClean="0">
                <a:solidFill>
                  <a:srgbClr val="FF0000"/>
                </a:solidFill>
                <a:latin typeface="Times New Roman" pitchFamily="18" charset="0"/>
                <a:cs typeface="Times New Roman" pitchFamily="18" charset="0"/>
              </a:rPr>
              <a:t>II.Lý</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thuyết</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xung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đột</a:t>
            </a:r>
            <a:endParaRPr lang="en-US" sz="2800" dirty="0"/>
          </a:p>
        </p:txBody>
      </p:sp>
      <p:pic>
        <p:nvPicPr>
          <p:cNvPr id="4" name="Picture 2" descr="C:\Users\SONY\Pictures\images.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91200" y="3886200"/>
            <a:ext cx="3124200" cy="255156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linds(horizontal)">
                                      <p:cBhvr>
                                        <p:cTn id="20" dur="500"/>
                                        <p:tgtEl>
                                          <p:spTgt spid="3">
                                            <p:txEl>
                                              <p:pRg st="2" end="2"/>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500"/>
                                        <p:tgtEl>
                                          <p:spTgt spid="3">
                                            <p:txEl>
                                              <p:pRg st="3" end="3"/>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blinds(horizontal)">
                                      <p:cBhvr>
                                        <p:cTn id="26" dur="500"/>
                                        <p:tgtEl>
                                          <p:spTgt spid="3">
                                            <p:txEl>
                                              <p:pRg st="4" end="4"/>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blinds(horizontal)">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6705600" cy="4525963"/>
          </a:xfrm>
        </p:spPr>
        <p:txBody>
          <a:bodyPr>
            <a:normAutofit/>
          </a:bodyPr>
          <a:lstStyle/>
          <a:p>
            <a:pPr>
              <a:buFontTx/>
              <a:buChar char="-"/>
            </a:pP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bắt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nguồn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nổi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Đức</a:t>
            </a:r>
            <a:r>
              <a:rPr lang="en-US" sz="2800" dirty="0" smtClean="0">
                <a:latin typeface="Times New Roman" pitchFamily="18" charset="0"/>
                <a:cs typeface="Times New Roman" pitchFamily="18" charset="0"/>
              </a:rPr>
              <a:t> Karl Marx(1818- 1883).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Đồng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giúp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triển</a:t>
            </a:r>
            <a:endParaRPr lang="en-US" sz="2800" dirty="0" smtClean="0">
              <a:latin typeface="Times New Roman" pitchFamily="18" charset="0"/>
              <a:cs typeface="Times New Roman" pitchFamily="18" charset="0"/>
            </a:endParaRPr>
          </a:p>
          <a:p>
            <a:pPr>
              <a:buFontTx/>
              <a:buChar char="-"/>
            </a:pP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tầng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lớp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giàu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nghèo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giữa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endParaRPr lang="en-US" sz="2800" dirty="0" smtClean="0">
              <a:latin typeface="Times New Roman" pitchFamily="18" charset="0"/>
              <a:cs typeface="Times New Roman" pitchFamily="18" charset="0"/>
            </a:endParaRPr>
          </a:p>
          <a:p>
            <a:pPr>
              <a:buFontTx/>
              <a:buChar char="-"/>
            </a:pPr>
            <a:endParaRPr lang="en-US" dirty="0" smtClean="0">
              <a:latin typeface="Times New Roman" pitchFamily="18" charset="0"/>
              <a:cs typeface="Times New Roman" pitchFamily="18" charset="0"/>
            </a:endParaRPr>
          </a:p>
          <a:p>
            <a:pPr>
              <a:buFontTx/>
              <a:buChar char="-"/>
            </a:pPr>
            <a:endParaRPr lang="en-US" dirty="0">
              <a:latin typeface="Times New Roman" pitchFamily="18" charset="0"/>
              <a:cs typeface="Times New Roman" pitchFamily="18" charset="0"/>
            </a:endParaRPr>
          </a:p>
        </p:txBody>
      </p:sp>
      <p:sp>
        <p:nvSpPr>
          <p:cNvPr id="2" name="Title 1"/>
          <p:cNvSpPr>
            <a:spLocks noGrp="1"/>
          </p:cNvSpPr>
          <p:nvPr>
            <p:ph type="title"/>
          </p:nvPr>
        </p:nvSpPr>
        <p:spPr>
          <a:xfrm>
            <a:off x="304800" y="304800"/>
            <a:ext cx="8229600" cy="1143000"/>
          </a:xfrm>
        </p:spPr>
        <p:txBody>
          <a:bodyPr>
            <a:normAutofit fontScale="90000"/>
          </a:bodyPr>
          <a:lstStyle/>
          <a:p>
            <a:r>
              <a:rPr lang="en-US" dirty="0" smtClean="0">
                <a:latin typeface="Times New Roman" pitchFamily="18" charset="0"/>
                <a:cs typeface="Times New Roman" pitchFamily="18" charset="0"/>
              </a:rPr>
              <a:t>b)	</a:t>
            </a:r>
            <a:r>
              <a:rPr lang="en-US" dirty="0" err="1" smtClean="0">
                <a:latin typeface="Times New Roman" pitchFamily="18" charset="0"/>
                <a:cs typeface="Times New Roman" pitchFamily="18" charset="0"/>
              </a:rPr>
              <a:t>Nội</a:t>
            </a:r>
            <a:r>
              <a:rPr lang="en-US" dirty="0" smtClean="0">
                <a:latin typeface="Times New Roman" pitchFamily="18" charset="0"/>
                <a:cs typeface="Times New Roman" pitchFamily="18" charset="0"/>
              </a:rPr>
              <a:t> dung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đột</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pic>
        <p:nvPicPr>
          <p:cNvPr id="1026" name="Picture 2" descr="E:\Downloads\quan trong\download.jpg"/>
          <p:cNvPicPr>
            <a:picLocks noChangeAspect="1" noChangeArrowheads="1"/>
          </p:cNvPicPr>
          <p:nvPr/>
        </p:nvPicPr>
        <p:blipFill>
          <a:blip r:embed="rId2" cstate="print"/>
          <a:srcRect/>
          <a:stretch>
            <a:fillRect/>
          </a:stretch>
        </p:blipFill>
        <p:spPr bwMode="auto">
          <a:xfrm>
            <a:off x="7162800" y="2743200"/>
            <a:ext cx="1981200" cy="30861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3428999"/>
          </a:xfrm>
        </p:spPr>
        <p:txBody>
          <a:bodyPr>
            <a:normAutofit lnSpcReduction="10000"/>
          </a:bodyPr>
          <a:lstStyle/>
          <a:p>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giữa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mọi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p>
          <a:p>
            <a:pPr>
              <a:buFontTx/>
              <a:buChar char="-"/>
            </a:pP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p>
          <a:p>
            <a:pPr>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 </a:t>
            </a:r>
            <a:r>
              <a:rPr lang="en-US" sz="2800" dirty="0" err="1" smtClean="0">
                <a:latin typeface="Times New Roman" pitchFamily="18" charset="0"/>
                <a:cs typeface="Times New Roman" pitchFamily="18" charset="0"/>
              </a:rPr>
              <a:t>bên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hưởng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mình</a:t>
            </a:r>
            <a:endParaRPr lang="en-US" sz="2800" dirty="0" smtClean="0">
              <a:latin typeface="Times New Roman" pitchFamily="18" charset="0"/>
              <a:cs typeface="Times New Roman" pitchFamily="18" charset="0"/>
            </a:endParaRPr>
          </a:p>
          <a:p>
            <a:pPr>
              <a:buNone/>
            </a:pPr>
            <a:endParaRPr lang="en-US" sz="2800"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sz="2800" dirty="0" smtClean="0">
                <a:latin typeface="Times New Roman" pitchFamily="18" charset="0"/>
                <a:cs typeface="Times New Roman" pitchFamily="18" charset="0"/>
              </a:rPr>
              <a:t>b)	</a:t>
            </a:r>
            <a:r>
              <a:rPr lang="en-US" sz="2800" dirty="0" err="1" smtClean="0">
                <a:latin typeface="Times New Roman" pitchFamily="18" charset="0"/>
                <a:cs typeface="Times New Roman" pitchFamily="18" charset="0"/>
              </a:rPr>
              <a:t>Nội</a:t>
            </a:r>
            <a:r>
              <a:rPr lang="en-US" sz="2800" dirty="0" smtClean="0">
                <a:latin typeface="Times New Roman" pitchFamily="18" charset="0"/>
                <a:cs typeface="Times New Roman" pitchFamily="18" charset="0"/>
              </a:rPr>
              <a:t> dung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tt</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4" name="Picture 2" descr="C:\Users\SONY\Pictures\tải xuống.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48400" y="4495800"/>
            <a:ext cx="2362200" cy="22098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500"/>
                                        <p:tgtEl>
                                          <p:spTgt spid="3">
                                            <p:txEl>
                                              <p:pRg st="1" end="1"/>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blinds(horizontal)">
                                      <p:cBhvr>
                                        <p:cTn id="25" dur="5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toàn</a:t>
            </a:r>
            <a:r>
              <a:rPr lang="en-US" sz="2800" dirty="0" smtClean="0">
                <a:latin typeface="Times New Roman" pitchFamily="18" charset="0"/>
                <a:cs typeface="Times New Roman" pitchFamily="18" charset="0"/>
              </a:rPr>
              <a:t> ý </a:t>
            </a:r>
            <a:r>
              <a:rPr lang="en-US" sz="2800" dirty="0" err="1" smtClean="0">
                <a:latin typeface="Times New Roman" pitchFamily="18" charset="0"/>
                <a:cs typeface="Times New Roman" pitchFamily="18" charset="0"/>
              </a:rPr>
              <a:t>thứ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nhiệm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ngẫu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lôi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cuốn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a:t>
            </a:r>
          </a:p>
          <a:p>
            <a:pPr>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2 </a:t>
            </a:r>
            <a:r>
              <a:rPr lang="en-US" sz="2800" dirty="0" err="1" smtClean="0">
                <a:latin typeface="Times New Roman" pitchFamily="18" charset="0"/>
                <a:cs typeface="Times New Roman" pitchFamily="18" charset="0"/>
              </a:rPr>
              <a:t>loại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chỉ</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kiếm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a:t>
            </a:r>
          </a:p>
          <a:p>
            <a:pPr>
              <a:buFontTx/>
              <a:buChar char="-"/>
            </a:pPr>
            <a:r>
              <a:rPr lang="en-US" sz="2800" dirty="0" err="1" smtClean="0">
                <a:latin typeface="Times New Roman" pitchFamily="18" charset="0"/>
                <a:cs typeface="Times New Roman" pitchFamily="18" charset="0"/>
              </a:rPr>
              <a:t>Khách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a:t>
            </a:r>
          </a:p>
          <a:p>
            <a:pPr>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ấy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3 </a:t>
            </a:r>
            <a:r>
              <a:rPr lang="en-US" sz="2800" dirty="0" err="1" smtClean="0">
                <a:latin typeface="Times New Roman" pitchFamily="18" charset="0"/>
                <a:cs typeface="Times New Roman" pitchFamily="18" charset="0"/>
              </a:rPr>
              <a:t>phần</a:t>
            </a:r>
            <a:r>
              <a:rPr lang="en-US" sz="2800" dirty="0" smtClean="0">
                <a:latin typeface="Times New Roman" pitchFamily="18" charset="0"/>
                <a:cs typeface="Times New Roman" pitchFamily="18" charset="0"/>
              </a:rPr>
              <a:t>:</a:t>
            </a:r>
          </a:p>
          <a:p>
            <a:pPr>
              <a:buNone/>
            </a:pPr>
            <a:endParaRPr lang="en-US" sz="2800"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sz="2800" dirty="0" smtClean="0">
                <a:latin typeface="Times New Roman" pitchFamily="18" charset="0"/>
                <a:cs typeface="Times New Roman" pitchFamily="18" charset="0"/>
              </a:rPr>
              <a:t>b)	</a:t>
            </a:r>
            <a:r>
              <a:rPr lang="en-US" sz="2800" dirty="0" err="1" smtClean="0">
                <a:latin typeface="Times New Roman" pitchFamily="18" charset="0"/>
                <a:cs typeface="Times New Roman" pitchFamily="18" charset="0"/>
              </a:rPr>
              <a:t>Nội</a:t>
            </a:r>
            <a:r>
              <a:rPr lang="en-US" sz="2800" dirty="0" smtClean="0">
                <a:latin typeface="Times New Roman" pitchFamily="18" charset="0"/>
                <a:cs typeface="Times New Roman" pitchFamily="18" charset="0"/>
              </a:rPr>
              <a:t> dung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tt</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linds(horizontal)">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blinds(horizontal)">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cùng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chúng</a:t>
            </a:r>
            <a:r>
              <a:rPr lang="en-US" sz="2800" dirty="0" smtClean="0">
                <a:latin typeface="Times New Roman" pitchFamily="18" charset="0"/>
                <a:cs typeface="Times New Roman" pitchFamily="18" charset="0"/>
              </a:rPr>
              <a:t>.</a:t>
            </a:r>
          </a:p>
          <a:p>
            <a:pPr>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Chúng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tỷ</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giữa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a:t>
            </a:r>
          </a:p>
          <a:p>
            <a:pPr>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chúng</a:t>
            </a:r>
            <a:endParaRPr lang="en-US" sz="2800" dirty="0" smtClean="0">
              <a:latin typeface="Times New Roman" pitchFamily="18" charset="0"/>
              <a:cs typeface="Times New Roman" pitchFamily="18" charset="0"/>
            </a:endParaRPr>
          </a:p>
          <a:p>
            <a:pPr>
              <a:buFontTx/>
              <a:buChar char="-"/>
            </a:pPr>
            <a:r>
              <a:rPr lang="en-US" sz="2800" dirty="0" err="1" smtClean="0">
                <a:latin typeface="Times New Roman" pitchFamily="18" charset="0"/>
                <a:cs typeface="Times New Roman" pitchFamily="18" charset="0"/>
              </a:rPr>
              <a:t>Muốn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mỗi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đuổi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thực</a:t>
            </a:r>
            <a:r>
              <a:rPr lang="en-US" sz="2800" dirty="0" smtClean="0">
                <a:latin typeface="Times New Roman" pitchFamily="18" charset="0"/>
                <a:cs typeface="Times New Roman" pitchFamily="18" charset="0"/>
              </a:rPr>
              <a:t> hay </a:t>
            </a:r>
            <a:r>
              <a:rPr lang="en-US" sz="2800" dirty="0" err="1" smtClean="0">
                <a:latin typeface="Times New Roman" pitchFamily="18" charset="0"/>
                <a:cs typeface="Times New Roman" pitchFamily="18" charset="0"/>
              </a:rPr>
              <a:t>ảo</a:t>
            </a:r>
            <a:endParaRPr lang="en-US" sz="2800" dirty="0" smtClean="0">
              <a:latin typeface="Times New Roman" pitchFamily="18" charset="0"/>
              <a:cs typeface="Times New Roman" pitchFamily="18" charset="0"/>
            </a:endParaRPr>
          </a:p>
          <a:p>
            <a:pPr>
              <a:buFontTx/>
              <a:buChar char="-"/>
            </a:pPr>
            <a:r>
              <a:rPr lang="en-US" sz="2800" dirty="0" err="1" smtClean="0">
                <a:latin typeface="Times New Roman" pitchFamily="18" charset="0"/>
                <a:cs typeface="Times New Roman" pitchFamily="18" charset="0"/>
              </a:rPr>
              <a:t>Vì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vậy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endParaRPr lang="en-US" sz="2800"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sz="2800" dirty="0" smtClean="0">
                <a:latin typeface="Times New Roman" pitchFamily="18" charset="0"/>
                <a:cs typeface="Times New Roman" pitchFamily="18" charset="0"/>
              </a:rPr>
              <a:t>b)	</a:t>
            </a:r>
            <a:r>
              <a:rPr lang="en-US" sz="2800" dirty="0" err="1" smtClean="0">
                <a:latin typeface="Times New Roman" pitchFamily="18" charset="0"/>
                <a:cs typeface="Times New Roman" pitchFamily="18" charset="0"/>
              </a:rPr>
              <a:t>Nội</a:t>
            </a:r>
            <a:r>
              <a:rPr lang="en-US" sz="2800" dirty="0" smtClean="0">
                <a:latin typeface="Times New Roman" pitchFamily="18" charset="0"/>
                <a:cs typeface="Times New Roman" pitchFamily="18" charset="0"/>
              </a:rPr>
              <a:t> dung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tt</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tranh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chọn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đứng</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vị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chỉ</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khẩn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phật</a:t>
            </a:r>
            <a:r>
              <a:rPr lang="en-US" sz="2800" dirty="0" smtClean="0">
                <a:latin typeface="Times New Roman" pitchFamily="18" charset="0"/>
                <a:cs typeface="Times New Roman" pitchFamily="18" charset="0"/>
              </a:rPr>
              <a:t> ý</a:t>
            </a:r>
          </a:p>
          <a:p>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thỏa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nhằm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vừa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lòng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mọi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Ai </a:t>
            </a:r>
            <a:r>
              <a:rPr lang="en-US" sz="2800" dirty="0" err="1" smtClean="0">
                <a:latin typeface="Times New Roman" pitchFamily="18" charset="0"/>
                <a:cs typeface="Times New Roman" pitchFamily="18" charset="0"/>
              </a:rPr>
              <a:t>cũng</a:t>
            </a:r>
            <a:r>
              <a:rPr lang="en-US" sz="2800" dirty="0" smtClean="0">
                <a:latin typeface="Times New Roman" pitchFamily="18" charset="0"/>
                <a:cs typeface="Times New Roman" pitchFamily="18" charset="0"/>
              </a:rPr>
              <a:t> hi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chút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đỉnh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chỉ</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thỏa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chấp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endParaRPr lang="en-US" sz="2800"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
        <p:nvSpPr>
          <p:cNvPr id="2" name="Title 1"/>
          <p:cNvSpPr>
            <a:spLocks noGrp="1"/>
          </p:cNvSpPr>
          <p:nvPr>
            <p:ph type="title"/>
          </p:nvPr>
        </p:nvSpPr>
        <p:spPr>
          <a:xfrm>
            <a:off x="457200" y="228600"/>
            <a:ext cx="8229600" cy="1143000"/>
          </a:xfrm>
        </p:spPr>
        <p:txBody>
          <a:bodyPr>
            <a:normAutofit fontScale="90000"/>
          </a:bodyPr>
          <a:lstStyle/>
          <a:p>
            <a:r>
              <a:rPr lang="en-US" dirty="0" smtClean="0">
                <a:latin typeface="Times New Roman" pitchFamily="18" charset="0"/>
                <a:cs typeface="Times New Roman" pitchFamily="18" charset="0"/>
              </a:rPr>
              <a:t>c)	</a:t>
            </a:r>
            <a:r>
              <a:rPr lang="en-US" dirty="0" err="1" smtClean="0">
                <a:latin typeface="Times New Roman" pitchFamily="18" charset="0"/>
                <a:cs typeface="Times New Roman" pitchFamily="18" charset="0"/>
              </a:rPr>
              <a:t>Phương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đột</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chọn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sẵn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sàng</a:t>
            </a:r>
            <a:r>
              <a:rPr lang="en-US" sz="2800" dirty="0" smtClean="0">
                <a:latin typeface="Times New Roman" pitchFamily="18" charset="0"/>
                <a:cs typeface="Times New Roman" pitchFamily="18" charset="0"/>
              </a:rPr>
              <a:t> hi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nhun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Dễ</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quả</a:t>
            </a:r>
            <a:endParaRPr lang="en-US" sz="2800" dirty="0" smtClean="0">
              <a:latin typeface="Times New Roman" pitchFamily="18" charset="0"/>
              <a:cs typeface="Times New Roman" pitchFamily="18" charset="0"/>
            </a:endParaRPr>
          </a:p>
          <a:p>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chọn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mọi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quả</a:t>
            </a:r>
            <a:endParaRPr lang="en-US" sz="2800"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sz="2800" dirty="0" smtClean="0">
                <a:latin typeface="Times New Roman" pitchFamily="18" charset="0"/>
                <a:cs typeface="Times New Roman" pitchFamily="18" charset="0"/>
              </a:rPr>
              <a:t>c)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tt</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Clr>
                <a:schemeClr val="tx1"/>
              </a:buClr>
              <a:buFont typeface="Arial" pitchFamily="34" charset="0"/>
              <a:buChar char="•"/>
            </a:pPr>
            <a:r>
              <a:rPr lang="en-US" dirty="0" err="1" smtClean="0"/>
              <a:t>Tạo</a:t>
            </a:r>
            <a:r>
              <a:rPr lang="en-US" dirty="0" smtClean="0"/>
              <a:t> </a:t>
            </a:r>
            <a:r>
              <a:rPr lang="en-US" dirty="0" err="1" smtClean="0"/>
              <a:t>nên</a:t>
            </a:r>
            <a:r>
              <a:rPr lang="en-US" dirty="0" smtClean="0"/>
              <a:t> </a:t>
            </a:r>
            <a:r>
              <a:rPr lang="en-US" dirty="0" err="1" smtClean="0"/>
              <a:t>sự</a:t>
            </a:r>
            <a:r>
              <a:rPr lang="en-US" dirty="0" smtClean="0"/>
              <a:t> </a:t>
            </a:r>
            <a:r>
              <a:rPr lang="en-US" dirty="0" err="1" smtClean="0"/>
              <a:t>phát</a:t>
            </a:r>
            <a:r>
              <a:rPr lang="en-US" dirty="0" smtClean="0"/>
              <a:t> </a:t>
            </a:r>
            <a:r>
              <a:rPr lang="en-US" dirty="0" err="1" smtClean="0"/>
              <a:t>triển</a:t>
            </a:r>
            <a:r>
              <a:rPr lang="en-US" dirty="0" smtClean="0"/>
              <a:t> </a:t>
            </a:r>
            <a:r>
              <a:rPr lang="en-US" dirty="0" err="1" smtClean="0"/>
              <a:t>cho</a:t>
            </a:r>
            <a:r>
              <a:rPr lang="en-US" dirty="0" smtClean="0"/>
              <a:t> </a:t>
            </a:r>
            <a:r>
              <a:rPr lang="en-US" dirty="0" err="1" smtClean="0"/>
              <a:t>xã</a:t>
            </a:r>
            <a:r>
              <a:rPr lang="en-US" dirty="0" smtClean="0"/>
              <a:t> </a:t>
            </a:r>
            <a:r>
              <a:rPr lang="en-US" dirty="0" err="1" smtClean="0"/>
              <a:t>hội</a:t>
            </a:r>
            <a:endParaRPr lang="en-US" dirty="0" smtClean="0"/>
          </a:p>
          <a:p>
            <a:pPr>
              <a:buClr>
                <a:schemeClr val="tx1"/>
              </a:buClr>
              <a:buFont typeface="Arial" pitchFamily="34" charset="0"/>
              <a:buChar char="•"/>
            </a:pPr>
            <a:r>
              <a:rPr lang="en-US" dirty="0" err="1" smtClean="0"/>
              <a:t>Giải</a:t>
            </a:r>
            <a:r>
              <a:rPr lang="en-US" dirty="0" smtClean="0"/>
              <a:t> </a:t>
            </a:r>
            <a:r>
              <a:rPr lang="en-US" dirty="0" err="1" smtClean="0"/>
              <a:t>quyết</a:t>
            </a:r>
            <a:r>
              <a:rPr lang="en-US" dirty="0" smtClean="0"/>
              <a:t> </a:t>
            </a:r>
            <a:r>
              <a:rPr lang="en-US" dirty="0" err="1" smtClean="0"/>
              <a:t>xung</a:t>
            </a:r>
            <a:r>
              <a:rPr lang="en-US" dirty="0" smtClean="0"/>
              <a:t> </a:t>
            </a:r>
            <a:r>
              <a:rPr lang="en-US" dirty="0" err="1" smtClean="0"/>
              <a:t>đột</a:t>
            </a:r>
            <a:r>
              <a:rPr lang="en-US" dirty="0" smtClean="0"/>
              <a:t> </a:t>
            </a:r>
            <a:r>
              <a:rPr lang="en-US" dirty="0" err="1" smtClean="0"/>
              <a:t>giúp</a:t>
            </a:r>
            <a:r>
              <a:rPr lang="en-US" dirty="0" smtClean="0"/>
              <a:t> </a:t>
            </a:r>
            <a:r>
              <a:rPr lang="en-US" dirty="0" err="1" smtClean="0"/>
              <a:t>cho</a:t>
            </a:r>
            <a:r>
              <a:rPr lang="en-US" dirty="0" smtClean="0"/>
              <a:t> </a:t>
            </a:r>
            <a:r>
              <a:rPr lang="en-US" dirty="0" err="1" smtClean="0"/>
              <a:t>mọi</a:t>
            </a:r>
            <a:r>
              <a:rPr lang="en-US" dirty="0" smtClean="0"/>
              <a:t> </a:t>
            </a:r>
            <a:r>
              <a:rPr lang="en-US" dirty="0" err="1" smtClean="0"/>
              <a:t>người</a:t>
            </a:r>
            <a:r>
              <a:rPr lang="en-US" dirty="0" smtClean="0"/>
              <a:t> </a:t>
            </a:r>
            <a:r>
              <a:rPr lang="en-US" dirty="0" err="1" smtClean="0"/>
              <a:t>hiểu</a:t>
            </a:r>
            <a:r>
              <a:rPr lang="en-US" dirty="0" smtClean="0"/>
              <a:t> </a:t>
            </a:r>
            <a:r>
              <a:rPr lang="en-US" dirty="0" err="1" smtClean="0"/>
              <a:t>nhau</a:t>
            </a:r>
            <a:r>
              <a:rPr lang="en-US" dirty="0" smtClean="0"/>
              <a:t> </a:t>
            </a:r>
            <a:r>
              <a:rPr lang="en-US" dirty="0" err="1" smtClean="0"/>
              <a:t>hơn</a:t>
            </a:r>
            <a:endParaRPr lang="en-US" dirty="0" smtClean="0"/>
          </a:p>
          <a:p>
            <a:pPr>
              <a:buClr>
                <a:schemeClr val="tx1"/>
              </a:buClr>
              <a:buFont typeface="Arial" pitchFamily="34" charset="0"/>
              <a:buChar char="•"/>
            </a:pPr>
            <a:r>
              <a:rPr lang="en-US" dirty="0" err="1" smtClean="0"/>
              <a:t>Thông</a:t>
            </a:r>
            <a:r>
              <a:rPr lang="en-US" dirty="0" smtClean="0"/>
              <a:t> qua </a:t>
            </a:r>
            <a:r>
              <a:rPr lang="en-US" dirty="0" err="1" smtClean="0"/>
              <a:t>giải</a:t>
            </a:r>
            <a:r>
              <a:rPr lang="en-US" dirty="0" smtClean="0"/>
              <a:t> </a:t>
            </a:r>
            <a:r>
              <a:rPr lang="en-US" dirty="0" err="1" smtClean="0"/>
              <a:t>quyết</a:t>
            </a:r>
            <a:r>
              <a:rPr lang="en-US" dirty="0" smtClean="0"/>
              <a:t> </a:t>
            </a:r>
            <a:r>
              <a:rPr lang="en-US" dirty="0" err="1" smtClean="0"/>
              <a:t>xung</a:t>
            </a:r>
            <a:r>
              <a:rPr lang="en-US" dirty="0" smtClean="0"/>
              <a:t> </a:t>
            </a:r>
            <a:r>
              <a:rPr lang="en-US" dirty="0" err="1" smtClean="0"/>
              <a:t>đột</a:t>
            </a:r>
            <a:r>
              <a:rPr lang="en-US" dirty="0" smtClean="0"/>
              <a:t> </a:t>
            </a:r>
            <a:r>
              <a:rPr lang="en-US" dirty="0" err="1" smtClean="0"/>
              <a:t>giúp</a:t>
            </a:r>
            <a:r>
              <a:rPr lang="en-US" dirty="0" smtClean="0"/>
              <a:t> </a:t>
            </a:r>
            <a:r>
              <a:rPr lang="en-US" dirty="0" err="1" smtClean="0"/>
              <a:t>cho</a:t>
            </a:r>
            <a:r>
              <a:rPr lang="en-US" dirty="0" smtClean="0"/>
              <a:t> </a:t>
            </a:r>
            <a:r>
              <a:rPr lang="en-US" dirty="0" err="1" smtClean="0"/>
              <a:t>các</a:t>
            </a:r>
            <a:r>
              <a:rPr lang="en-US" dirty="0" smtClean="0"/>
              <a:t> </a:t>
            </a:r>
            <a:r>
              <a:rPr lang="en-US" dirty="0" err="1" smtClean="0"/>
              <a:t>mục</a:t>
            </a:r>
            <a:r>
              <a:rPr lang="en-US" dirty="0" smtClean="0"/>
              <a:t> </a:t>
            </a:r>
            <a:r>
              <a:rPr lang="en-US" dirty="0" err="1" smtClean="0"/>
              <a:t>tiêu</a:t>
            </a:r>
            <a:r>
              <a:rPr lang="en-US" dirty="0" smtClean="0"/>
              <a:t> </a:t>
            </a:r>
            <a:r>
              <a:rPr lang="en-US" dirty="0" err="1" smtClean="0"/>
              <a:t>nhu</a:t>
            </a:r>
            <a:r>
              <a:rPr lang="en-US" dirty="0" smtClean="0"/>
              <a:t> </a:t>
            </a:r>
            <a:r>
              <a:rPr lang="en-US" dirty="0" err="1" smtClean="0"/>
              <a:t>cầu</a:t>
            </a:r>
            <a:r>
              <a:rPr lang="en-US" dirty="0" smtClean="0"/>
              <a:t> </a:t>
            </a:r>
            <a:r>
              <a:rPr lang="en-US" dirty="0" err="1" smtClean="0"/>
              <a:t>sẽ</a:t>
            </a:r>
            <a:r>
              <a:rPr lang="en-US" dirty="0" smtClean="0"/>
              <a:t> </a:t>
            </a:r>
            <a:r>
              <a:rPr lang="en-US" dirty="0" err="1" smtClean="0"/>
              <a:t>phù</a:t>
            </a:r>
            <a:r>
              <a:rPr lang="en-US" dirty="0" smtClean="0"/>
              <a:t> </a:t>
            </a:r>
            <a:r>
              <a:rPr lang="en-US" dirty="0" err="1" smtClean="0"/>
              <a:t>hợp</a:t>
            </a:r>
            <a:r>
              <a:rPr lang="en-US" dirty="0" smtClean="0"/>
              <a:t> </a:t>
            </a:r>
            <a:r>
              <a:rPr lang="en-US" dirty="0" err="1" smtClean="0"/>
              <a:t>với</a:t>
            </a:r>
            <a:r>
              <a:rPr lang="en-US" dirty="0" smtClean="0"/>
              <a:t> </a:t>
            </a:r>
            <a:r>
              <a:rPr lang="en-US" dirty="0" err="1" smtClean="0"/>
              <a:t>các</a:t>
            </a:r>
            <a:r>
              <a:rPr lang="en-US" dirty="0" smtClean="0"/>
              <a:t> </a:t>
            </a:r>
            <a:r>
              <a:rPr lang="en-US" dirty="0" err="1" smtClean="0"/>
              <a:t>thành</a:t>
            </a:r>
            <a:r>
              <a:rPr lang="en-US" dirty="0" smtClean="0"/>
              <a:t> </a:t>
            </a:r>
            <a:r>
              <a:rPr lang="en-US" dirty="0" err="1" smtClean="0"/>
              <a:t>viên</a:t>
            </a:r>
            <a:endParaRPr lang="en-US" dirty="0" smtClean="0"/>
          </a:p>
          <a:p>
            <a:pPr>
              <a:buClr>
                <a:schemeClr val="tx1"/>
              </a:buClr>
              <a:buFont typeface="Arial" pitchFamily="34" charset="0"/>
              <a:buChar char="•"/>
            </a:pPr>
            <a:r>
              <a:rPr lang="en-US" dirty="0" err="1" smtClean="0"/>
              <a:t>Xung</a:t>
            </a:r>
            <a:r>
              <a:rPr lang="en-US" dirty="0" smtClean="0"/>
              <a:t> </a:t>
            </a:r>
            <a:r>
              <a:rPr lang="en-US" dirty="0" err="1" smtClean="0"/>
              <a:t>đột</a:t>
            </a:r>
            <a:r>
              <a:rPr lang="en-US" dirty="0" smtClean="0"/>
              <a:t> </a:t>
            </a:r>
            <a:r>
              <a:rPr lang="en-US" dirty="0" err="1" smtClean="0"/>
              <a:t>là</a:t>
            </a:r>
            <a:r>
              <a:rPr lang="en-US" dirty="0" smtClean="0"/>
              <a:t> </a:t>
            </a:r>
            <a:r>
              <a:rPr lang="en-US" dirty="0" err="1" smtClean="0"/>
              <a:t>xây</a:t>
            </a:r>
            <a:r>
              <a:rPr lang="en-US" dirty="0" smtClean="0"/>
              <a:t> </a:t>
            </a:r>
            <a:r>
              <a:rPr lang="en-US" dirty="0" err="1" smtClean="0"/>
              <a:t>dựng</a:t>
            </a:r>
            <a:r>
              <a:rPr lang="en-US" dirty="0" smtClean="0"/>
              <a:t> </a:t>
            </a:r>
            <a:r>
              <a:rPr lang="en-US" dirty="0" err="1" smtClean="0"/>
              <a:t>có</a:t>
            </a:r>
            <a:r>
              <a:rPr lang="en-US" dirty="0" smtClean="0"/>
              <a:t> </a:t>
            </a:r>
            <a:r>
              <a:rPr lang="en-US" dirty="0" err="1" smtClean="0"/>
              <a:t>kết</a:t>
            </a:r>
            <a:r>
              <a:rPr lang="en-US" dirty="0" smtClean="0"/>
              <a:t> </a:t>
            </a:r>
            <a:r>
              <a:rPr lang="en-US" dirty="0" err="1" smtClean="0"/>
              <a:t>quả</a:t>
            </a:r>
            <a:r>
              <a:rPr lang="en-US" dirty="0" smtClean="0"/>
              <a:t> </a:t>
            </a:r>
            <a:r>
              <a:rPr lang="en-US" dirty="0" err="1" smtClean="0"/>
              <a:t>trong</a:t>
            </a:r>
            <a:r>
              <a:rPr lang="en-US" dirty="0" smtClean="0"/>
              <a:t> </a:t>
            </a:r>
            <a:r>
              <a:rPr lang="en-US" dirty="0" err="1" smtClean="0"/>
              <a:t>các</a:t>
            </a:r>
            <a:r>
              <a:rPr lang="en-US" dirty="0" smtClean="0"/>
              <a:t> </a:t>
            </a:r>
            <a:r>
              <a:rPr lang="en-US" dirty="0" err="1" smtClean="0"/>
              <a:t>vấn</a:t>
            </a:r>
            <a:r>
              <a:rPr lang="en-US" dirty="0" smtClean="0"/>
              <a:t> </a:t>
            </a:r>
            <a:r>
              <a:rPr lang="en-US" dirty="0" err="1" smtClean="0"/>
              <a:t>đề</a:t>
            </a:r>
            <a:r>
              <a:rPr lang="en-US" dirty="0" smtClean="0"/>
              <a:t> , </a:t>
            </a:r>
            <a:r>
              <a:rPr lang="en-US" dirty="0" err="1" smtClean="0"/>
              <a:t>lôi</a:t>
            </a:r>
            <a:r>
              <a:rPr lang="en-US" dirty="0" smtClean="0"/>
              <a:t> </a:t>
            </a:r>
            <a:r>
              <a:rPr lang="en-US" dirty="0" err="1" smtClean="0"/>
              <a:t>kéo</a:t>
            </a:r>
            <a:r>
              <a:rPr lang="en-US" dirty="0" smtClean="0"/>
              <a:t> </a:t>
            </a:r>
            <a:r>
              <a:rPr lang="en-US" dirty="0" err="1" smtClean="0"/>
              <a:t>được</a:t>
            </a:r>
            <a:r>
              <a:rPr lang="en-US" dirty="0" smtClean="0"/>
              <a:t> </a:t>
            </a:r>
            <a:r>
              <a:rPr lang="en-US" dirty="0" err="1" smtClean="0"/>
              <a:t>mọi</a:t>
            </a:r>
            <a:r>
              <a:rPr lang="en-US" dirty="0" smtClean="0"/>
              <a:t> </a:t>
            </a:r>
            <a:r>
              <a:rPr lang="en-US" dirty="0" err="1" smtClean="0"/>
              <a:t>người</a:t>
            </a:r>
            <a:r>
              <a:rPr lang="en-US" dirty="0" smtClean="0"/>
              <a:t> , </a:t>
            </a:r>
            <a:r>
              <a:rPr lang="en-US" dirty="0" err="1" smtClean="0"/>
              <a:t>đem</a:t>
            </a:r>
            <a:r>
              <a:rPr lang="en-US" dirty="0" smtClean="0"/>
              <a:t> </a:t>
            </a:r>
            <a:r>
              <a:rPr lang="en-US" dirty="0" err="1" smtClean="0"/>
              <a:t>lại</a:t>
            </a:r>
            <a:r>
              <a:rPr lang="en-US" dirty="0" smtClean="0"/>
              <a:t> </a:t>
            </a:r>
            <a:r>
              <a:rPr lang="en-US" dirty="0" err="1" smtClean="0"/>
              <a:t>sự</a:t>
            </a:r>
            <a:r>
              <a:rPr lang="en-US" dirty="0" smtClean="0"/>
              <a:t> </a:t>
            </a:r>
            <a:r>
              <a:rPr lang="en-US" dirty="0" err="1" smtClean="0"/>
              <a:t>truyền</a:t>
            </a:r>
            <a:r>
              <a:rPr lang="en-US" dirty="0" smtClean="0"/>
              <a:t> </a:t>
            </a:r>
            <a:r>
              <a:rPr lang="en-US" dirty="0" err="1" smtClean="0"/>
              <a:t>thống</a:t>
            </a:r>
            <a:r>
              <a:rPr lang="en-US" dirty="0" smtClean="0"/>
              <a:t> </a:t>
            </a:r>
            <a:r>
              <a:rPr lang="en-US" dirty="0" err="1" smtClean="0"/>
              <a:t>tốt</a:t>
            </a:r>
            <a:endParaRPr lang="en-US" dirty="0" smtClean="0"/>
          </a:p>
          <a:p>
            <a:pPr>
              <a:buNone/>
            </a:pP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fontScale="90000"/>
          </a:bodyPr>
          <a:lstStyle/>
          <a:p>
            <a:r>
              <a:rPr lang="en-US" dirty="0" smtClean="0"/>
              <a:t>d)	</a:t>
            </a:r>
            <a:r>
              <a:rPr lang="en-US" dirty="0" err="1" smtClean="0"/>
              <a:t>Ưu</a:t>
            </a:r>
            <a:r>
              <a:rPr lang="en-US" dirty="0" smtClean="0"/>
              <a:t> </a:t>
            </a:r>
            <a:r>
              <a:rPr lang="en-US" dirty="0" err="1" smtClean="0">
                <a:latin typeface="Times New Roman" pitchFamily="18" charset="0"/>
                <a:cs typeface="Times New Roman" pitchFamily="18" charset="0"/>
              </a:rPr>
              <a:t>điểm</a:t>
            </a:r>
            <a:r>
              <a:rPr lang="en-US" dirty="0" smtClean="0"/>
              <a:t> </a:t>
            </a:r>
            <a:r>
              <a:rPr lang="en-US" dirty="0" err="1" smtClean="0"/>
              <a:t>của</a:t>
            </a:r>
            <a:r>
              <a:rPr lang="en-US" dirty="0" smtClean="0"/>
              <a:t> </a:t>
            </a:r>
            <a:r>
              <a:rPr lang="en-US" dirty="0" err="1" smtClean="0"/>
              <a:t>xung</a:t>
            </a:r>
            <a:r>
              <a:rPr lang="en-US" dirty="0" smtClean="0"/>
              <a:t> </a:t>
            </a:r>
            <a:r>
              <a:rPr lang="en-US" dirty="0" err="1" smtClean="0"/>
              <a:t>đột</a:t>
            </a:r>
            <a:r>
              <a:rPr lang="en-US" dirty="0" smtClean="0"/>
              <a:t> </a:t>
            </a:r>
            <a:r>
              <a:rPr lang="en-US" dirty="0" err="1" smtClean="0"/>
              <a:t>xã</a:t>
            </a:r>
            <a:r>
              <a:rPr lang="en-US" dirty="0" smtClean="0"/>
              <a:t> </a:t>
            </a:r>
            <a:r>
              <a:rPr lang="en-US" dirty="0" err="1" smtClean="0"/>
              <a:t>hội</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t>-	</a:t>
            </a:r>
            <a:r>
              <a:rPr lang="en-US" dirty="0" err="1" smtClean="0"/>
              <a:t>Giải</a:t>
            </a:r>
            <a:r>
              <a:rPr lang="en-US" dirty="0" smtClean="0"/>
              <a:t> </a:t>
            </a:r>
            <a:r>
              <a:rPr lang="en-US" dirty="0" err="1" smtClean="0"/>
              <a:t>quyết</a:t>
            </a:r>
            <a:r>
              <a:rPr lang="en-US" dirty="0" smtClean="0"/>
              <a:t> </a:t>
            </a:r>
            <a:r>
              <a:rPr lang="en-US" dirty="0" err="1" smtClean="0"/>
              <a:t>xung</a:t>
            </a:r>
            <a:r>
              <a:rPr lang="en-US" dirty="0" smtClean="0"/>
              <a:t> </a:t>
            </a:r>
            <a:r>
              <a:rPr lang="en-US" dirty="0" err="1" smtClean="0"/>
              <a:t>đột</a:t>
            </a:r>
            <a:r>
              <a:rPr lang="en-US" dirty="0" smtClean="0"/>
              <a:t> </a:t>
            </a:r>
            <a:r>
              <a:rPr lang="en-US" dirty="0" err="1" smtClean="0"/>
              <a:t>mất</a:t>
            </a:r>
            <a:r>
              <a:rPr lang="en-US" dirty="0" smtClean="0"/>
              <a:t> </a:t>
            </a:r>
            <a:r>
              <a:rPr lang="en-US" dirty="0" err="1" smtClean="0"/>
              <a:t>nhiều</a:t>
            </a:r>
            <a:r>
              <a:rPr lang="en-US" dirty="0" smtClean="0"/>
              <a:t> </a:t>
            </a:r>
            <a:r>
              <a:rPr lang="en-US" dirty="0" err="1" smtClean="0"/>
              <a:t>thời</a:t>
            </a:r>
            <a:r>
              <a:rPr lang="en-US" dirty="0" smtClean="0"/>
              <a:t> </a:t>
            </a:r>
            <a:r>
              <a:rPr lang="en-US" dirty="0" err="1" smtClean="0"/>
              <a:t>gian</a:t>
            </a:r>
            <a:r>
              <a:rPr lang="en-US" dirty="0" smtClean="0"/>
              <a:t>, </a:t>
            </a:r>
            <a:r>
              <a:rPr lang="en-US" dirty="0" err="1" smtClean="0"/>
              <a:t>kéo</a:t>
            </a:r>
            <a:r>
              <a:rPr lang="en-US" dirty="0" smtClean="0"/>
              <a:t> </a:t>
            </a:r>
            <a:r>
              <a:rPr lang="en-US" dirty="0" err="1" smtClean="0"/>
              <a:t>dài</a:t>
            </a:r>
            <a:r>
              <a:rPr lang="en-US" dirty="0" smtClean="0"/>
              <a:t> </a:t>
            </a:r>
            <a:r>
              <a:rPr lang="en-US" dirty="0" err="1" smtClean="0"/>
              <a:t>thời</a:t>
            </a:r>
            <a:r>
              <a:rPr lang="en-US" dirty="0" smtClean="0"/>
              <a:t> </a:t>
            </a:r>
            <a:r>
              <a:rPr lang="en-US" dirty="0" err="1" smtClean="0"/>
              <a:t>gian</a:t>
            </a:r>
            <a:r>
              <a:rPr lang="en-US" dirty="0" smtClean="0"/>
              <a:t> </a:t>
            </a:r>
            <a:r>
              <a:rPr lang="en-US" dirty="0" err="1" smtClean="0"/>
              <a:t>sẽ</a:t>
            </a:r>
            <a:r>
              <a:rPr lang="en-US" dirty="0" smtClean="0"/>
              <a:t> </a:t>
            </a:r>
            <a:r>
              <a:rPr lang="en-US" dirty="0" err="1" smtClean="0"/>
              <a:t>dẫn</a:t>
            </a:r>
            <a:r>
              <a:rPr lang="en-US" dirty="0" smtClean="0"/>
              <a:t> </a:t>
            </a:r>
            <a:r>
              <a:rPr lang="en-US" dirty="0" err="1" smtClean="0"/>
              <a:t>đến</a:t>
            </a:r>
            <a:r>
              <a:rPr lang="en-US" dirty="0" smtClean="0"/>
              <a:t> </a:t>
            </a:r>
            <a:r>
              <a:rPr lang="en-US" dirty="0" err="1" smtClean="0"/>
              <a:t>tâm</a:t>
            </a:r>
            <a:r>
              <a:rPr lang="en-US" dirty="0" smtClean="0"/>
              <a:t> </a:t>
            </a:r>
            <a:r>
              <a:rPr lang="en-US" dirty="0" err="1" smtClean="0"/>
              <a:t>lý</a:t>
            </a:r>
            <a:r>
              <a:rPr lang="en-US" dirty="0" smtClean="0"/>
              <a:t> </a:t>
            </a:r>
            <a:r>
              <a:rPr lang="en-US" dirty="0" err="1" smtClean="0"/>
              <a:t>căng</a:t>
            </a:r>
            <a:r>
              <a:rPr lang="en-US" dirty="0" smtClean="0"/>
              <a:t> </a:t>
            </a:r>
            <a:r>
              <a:rPr lang="en-US" dirty="0" err="1" smtClean="0"/>
              <a:t>thẳng</a:t>
            </a:r>
            <a:r>
              <a:rPr lang="en-US" dirty="0" smtClean="0"/>
              <a:t> </a:t>
            </a:r>
          </a:p>
          <a:p>
            <a:pPr>
              <a:buNone/>
            </a:pPr>
            <a:r>
              <a:rPr lang="en-US" dirty="0" smtClean="0"/>
              <a:t>-	</a:t>
            </a:r>
            <a:r>
              <a:rPr lang="en-US" dirty="0" err="1" smtClean="0"/>
              <a:t>Làm</a:t>
            </a:r>
            <a:r>
              <a:rPr lang="en-US" dirty="0" smtClean="0"/>
              <a:t> </a:t>
            </a:r>
            <a:r>
              <a:rPr lang="en-US" dirty="0" err="1" smtClean="0"/>
              <a:t>hạn</a:t>
            </a:r>
            <a:r>
              <a:rPr lang="en-US" dirty="0" smtClean="0"/>
              <a:t> </a:t>
            </a:r>
            <a:r>
              <a:rPr lang="en-US" dirty="0" err="1" smtClean="0"/>
              <a:t>chế</a:t>
            </a:r>
            <a:r>
              <a:rPr lang="en-US" dirty="0" smtClean="0"/>
              <a:t> </a:t>
            </a:r>
            <a:r>
              <a:rPr lang="en-US" dirty="0" err="1" smtClean="0"/>
              <a:t>việc</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nguồn</a:t>
            </a:r>
            <a:r>
              <a:rPr lang="en-US" dirty="0" smtClean="0"/>
              <a:t> </a:t>
            </a:r>
            <a:r>
              <a:rPr lang="en-US" dirty="0" err="1" smtClean="0"/>
              <a:t>lực</a:t>
            </a:r>
            <a:r>
              <a:rPr lang="en-US" dirty="0" smtClean="0"/>
              <a:t> </a:t>
            </a:r>
            <a:r>
              <a:rPr lang="en-US" dirty="0" err="1" smtClean="0"/>
              <a:t>và</a:t>
            </a:r>
            <a:r>
              <a:rPr lang="en-US" dirty="0" smtClean="0"/>
              <a:t> </a:t>
            </a:r>
            <a:r>
              <a:rPr lang="en-US" dirty="0" err="1" smtClean="0"/>
              <a:t>giảm</a:t>
            </a:r>
            <a:r>
              <a:rPr lang="en-US" dirty="0" smtClean="0"/>
              <a:t> </a:t>
            </a:r>
            <a:r>
              <a:rPr lang="en-US" dirty="0" err="1" smtClean="0"/>
              <a:t>hiệu</a:t>
            </a:r>
            <a:r>
              <a:rPr lang="en-US" dirty="0" smtClean="0"/>
              <a:t> </a:t>
            </a:r>
            <a:r>
              <a:rPr lang="en-US" dirty="0" err="1" smtClean="0"/>
              <a:t>quả</a:t>
            </a:r>
            <a:r>
              <a:rPr lang="en-US" dirty="0" smtClean="0"/>
              <a:t> </a:t>
            </a:r>
            <a:r>
              <a:rPr lang="en-US" dirty="0" err="1" smtClean="0"/>
              <a:t>thời</a:t>
            </a:r>
            <a:r>
              <a:rPr lang="en-US" dirty="0" smtClean="0"/>
              <a:t> </a:t>
            </a:r>
            <a:r>
              <a:rPr lang="en-US" dirty="0" err="1" smtClean="0"/>
              <a:t>gian</a:t>
            </a:r>
            <a:endParaRPr lang="en-US" dirty="0" smtClean="0"/>
          </a:p>
          <a:p>
            <a:endParaRPr lang="en-US" dirty="0"/>
          </a:p>
        </p:txBody>
      </p:sp>
      <p:sp>
        <p:nvSpPr>
          <p:cNvPr id="2" name="Title 1"/>
          <p:cNvSpPr>
            <a:spLocks noGrp="1"/>
          </p:cNvSpPr>
          <p:nvPr>
            <p:ph type="title"/>
          </p:nvPr>
        </p:nvSpPr>
        <p:spPr/>
        <p:txBody>
          <a:bodyPr>
            <a:normAutofit/>
          </a:bodyPr>
          <a:lstStyle/>
          <a:p>
            <a:r>
              <a:rPr lang="en-US" sz="4000" dirty="0" err="1" smtClean="0">
                <a:latin typeface="Times New Roman" pitchFamily="18" charset="0"/>
                <a:cs typeface="Times New Roman" pitchFamily="18" charset="0"/>
              </a:rPr>
              <a:t>Nhược</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điểm</a:t>
            </a:r>
            <a:endParaRPr lang="en-US" sz="4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Clr>
                <a:srgbClr val="FF0000"/>
              </a:buClr>
              <a:buFont typeface="Wingdings" pitchFamily="2" charset="2"/>
              <a:buChar char="v"/>
            </a:pPr>
            <a:r>
              <a:rPr lang="en-US" dirty="0" smtClean="0"/>
              <a:t> </a:t>
            </a:r>
            <a:r>
              <a:rPr lang="en-US" sz="3000" dirty="0" err="1" smtClean="0">
                <a:latin typeface="Times New Roman" pitchFamily="18" charset="0"/>
                <a:cs typeface="Times New Roman" pitchFamily="18" charset="0"/>
              </a:rPr>
              <a:t>Lý</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thuyết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chức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năng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cấu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trúc</a:t>
            </a:r>
            <a:r>
              <a:rPr lang="en-US" sz="3000" dirty="0" smtClean="0">
                <a:latin typeface="Times New Roman" pitchFamily="18" charset="0"/>
                <a:cs typeface="Times New Roman" pitchFamily="18" charset="0"/>
              </a:rPr>
              <a:t>- structural </a:t>
            </a:r>
            <a:r>
              <a:rPr lang="en-US" sz="3000" dirty="0" err="1" smtClean="0">
                <a:latin typeface="Times New Roman" pitchFamily="18" charset="0"/>
                <a:cs typeface="Times New Roman" pitchFamily="18" charset="0"/>
              </a:rPr>
              <a:t>Functinonalism</a:t>
            </a:r>
            <a:endParaRPr lang="en-US" sz="3000" dirty="0" smtClean="0">
              <a:latin typeface="Times New Roman" pitchFamily="18" charset="0"/>
              <a:cs typeface="Times New Roman" pitchFamily="18" charset="0"/>
            </a:endParaRPr>
          </a:p>
          <a:p>
            <a:pPr>
              <a:buClr>
                <a:srgbClr val="FF0000"/>
              </a:buClr>
              <a:buFont typeface="Wingdings" pitchFamily="2" charset="2"/>
              <a:buChar char="v"/>
            </a:pP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Lý</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thuyết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xung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đột</a:t>
            </a:r>
            <a:r>
              <a:rPr lang="en-US" sz="3000" dirty="0" smtClean="0">
                <a:latin typeface="Times New Roman" pitchFamily="18" charset="0"/>
                <a:cs typeface="Times New Roman" pitchFamily="18" charset="0"/>
              </a:rPr>
              <a:t> </a:t>
            </a:r>
          </a:p>
          <a:p>
            <a:pPr>
              <a:buClr>
                <a:srgbClr val="FF0000"/>
              </a:buClr>
              <a:buFont typeface="Wingdings" pitchFamily="2" charset="2"/>
              <a:buChar char="v"/>
            </a:pP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Lý</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thuyết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tương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biểu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trưng</a:t>
            </a:r>
            <a:r>
              <a:rPr lang="en-US" sz="3000" dirty="0" smtClean="0">
                <a:latin typeface="Times New Roman" pitchFamily="18" charset="0"/>
                <a:cs typeface="Times New Roman" pitchFamily="18" charset="0"/>
              </a:rPr>
              <a:t> (symbolic </a:t>
            </a:r>
            <a:r>
              <a:rPr lang="en-US" sz="3000" dirty="0" err="1" smtClean="0">
                <a:latin typeface="Times New Roman" pitchFamily="18" charset="0"/>
                <a:cs typeface="Times New Roman" pitchFamily="18" charset="0"/>
              </a:rPr>
              <a:t>interactionism</a:t>
            </a:r>
            <a:r>
              <a:rPr lang="en-US" sz="3000" dirty="0" smtClean="0">
                <a:latin typeface="Times New Roman" pitchFamily="18" charset="0"/>
                <a:cs typeface="Times New Roman" pitchFamily="18" charset="0"/>
              </a:rPr>
              <a:t>)</a:t>
            </a:r>
          </a:p>
          <a:p>
            <a:pPr>
              <a:buClr>
                <a:srgbClr val="FF0000"/>
              </a:buClr>
              <a:buFont typeface="Wingdings" pitchFamily="2" charset="2"/>
              <a:buChar char="v"/>
            </a:pP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Lý</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thuyết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vai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trò</a:t>
            </a:r>
            <a:endParaRPr lang="en-US" sz="3000" dirty="0" smtClean="0">
              <a:latin typeface="Times New Roman" pitchFamily="18" charset="0"/>
              <a:cs typeface="Times New Roman" pitchFamily="18" charset="0"/>
            </a:endParaRPr>
          </a:p>
          <a:p>
            <a:pPr>
              <a:buClr>
                <a:srgbClr val="FF0000"/>
              </a:buClr>
              <a:buFont typeface="Wingdings" pitchFamily="2" charset="2"/>
              <a:buChar char="v"/>
            </a:pP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Lý</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thuyết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hành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động</a:t>
            </a:r>
            <a:endParaRPr lang="en-US" sz="3000" dirty="0" smtClean="0">
              <a:latin typeface="Times New Roman" pitchFamily="18" charset="0"/>
              <a:cs typeface="Times New Roman" pitchFamily="18" charset="0"/>
            </a:endParaRPr>
          </a:p>
          <a:p>
            <a:pPr>
              <a:buClr>
                <a:srgbClr val="FF0000"/>
              </a:buClr>
              <a:buFont typeface="Wingdings" pitchFamily="2" charset="2"/>
              <a:buChar char="v"/>
            </a:pP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Lý</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thuyết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hệ</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thống</a:t>
            </a:r>
            <a:endParaRPr lang="en-US" sz="3000"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sz="4000" dirty="0" err="1" smtClean="0">
                <a:solidFill>
                  <a:srgbClr val="FF0000"/>
                </a:solidFill>
                <a:latin typeface="Times New Roman" pitchFamily="18" charset="0"/>
                <a:cs typeface="Times New Roman" pitchFamily="18" charset="0"/>
              </a:rPr>
              <a:t>Nội</a:t>
            </a:r>
            <a:r>
              <a:rPr lang="en-US" sz="4000" dirty="0" smtClean="0">
                <a:solidFill>
                  <a:srgbClr val="FF0000"/>
                </a:solidFill>
                <a:latin typeface="Times New Roman" pitchFamily="18" charset="0"/>
                <a:cs typeface="Times New Roman" pitchFamily="18" charset="0"/>
              </a:rPr>
              <a:t> dung:</a:t>
            </a:r>
            <a:endParaRPr lang="en-US" sz="4000" dirty="0">
              <a:solidFill>
                <a:srgbClr val="FF0000"/>
              </a:solidFill>
              <a:latin typeface="Times New Roman" pitchFamily="18" charset="0"/>
              <a:cs typeface="Times New Roman" pitchFamily="18" charset="0"/>
            </a:endParaRPr>
          </a:p>
        </p:txBody>
      </p:sp>
      <p:pic>
        <p:nvPicPr>
          <p:cNvPr id="8" name="Picture 26" descr="226"/>
          <p:cNvPicPr>
            <a:picLocks noChangeAspect="1" noChangeArrowheads="1"/>
          </p:cNvPicPr>
          <p:nvPr/>
        </p:nvPicPr>
        <p:blipFill>
          <a:blip r:embed="rId2" cstate="print"/>
          <a:srcRect/>
          <a:stretch>
            <a:fillRect/>
          </a:stretch>
        </p:blipFill>
        <p:spPr bwMode="auto">
          <a:xfrm>
            <a:off x="7500958" y="285728"/>
            <a:ext cx="835025" cy="1295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ox(in)">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box(in)">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box(in)">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box(in)">
                                      <p:cBhvr>
                                        <p:cTn id="33" dur="500"/>
                                        <p:tgtEl>
                                          <p:spTgt spid="3">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box(in)">
                                      <p:cBhvr>
                                        <p:cTn id="38" dur="500"/>
                                        <p:tgtEl>
                                          <p:spTgt spid="3">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Effect transition="in" filter="box(in)">
                                      <p:cBhvr>
                                        <p:cTn id="4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4525963"/>
          </a:xfrm>
        </p:spPr>
        <p:txBody>
          <a:bodyPr/>
          <a:lstStyle/>
          <a:p>
            <a:pPr>
              <a:buFontTx/>
              <a:buChar char="-"/>
            </a:pPr>
            <a:r>
              <a:rPr lang="en-US" dirty="0" err="1" smtClean="0">
                <a:latin typeface="Times New Roman" pitchFamily="18" charset="0"/>
                <a:cs typeface="Times New Roman" pitchFamily="18" charset="0"/>
              </a:rPr>
              <a:t>Môn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tâm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xây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dựng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bởi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Jonhn</a:t>
            </a:r>
            <a:r>
              <a:rPr lang="en-US" dirty="0" smtClean="0">
                <a:latin typeface="Times New Roman" pitchFamily="18" charset="0"/>
                <a:cs typeface="Times New Roman" pitchFamily="18" charset="0"/>
              </a:rPr>
              <a:t> Dewey, Mead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Cooly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Mục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cứu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vấn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đám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tập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ảnh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hưởng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nhaui</a:t>
            </a:r>
            <a:endParaRPr lang="en-US" dirty="0" smtClean="0">
              <a:latin typeface="Times New Roman" pitchFamily="18" charset="0"/>
              <a:cs typeface="Times New Roman" pitchFamily="18" charset="0"/>
            </a:endParaRPr>
          </a:p>
          <a:p>
            <a:pPr>
              <a:buFontTx/>
              <a:buChar char="-"/>
            </a:pPr>
            <a:r>
              <a:rPr lang="en-US" dirty="0" smtClean="0">
                <a:latin typeface="Times New Roman" pitchFamily="18" charset="0"/>
                <a:cs typeface="Times New Roman" pitchFamily="18" charset="0"/>
              </a:rPr>
              <a:t>Theo </a:t>
            </a:r>
            <a:r>
              <a:rPr lang="en-US" dirty="0" err="1" smtClean="0">
                <a:latin typeface="Times New Roman" pitchFamily="18" charset="0"/>
                <a:cs typeface="Times New Roman" pitchFamily="18" charset="0"/>
              </a:rPr>
              <a:t>thuyết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này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đặc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thông</a:t>
            </a:r>
            <a:r>
              <a:rPr lang="en-US" dirty="0" smtClean="0">
                <a:latin typeface="Times New Roman" pitchFamily="18" charset="0"/>
                <a:cs typeface="Times New Roman" pitchFamily="18" charset="0"/>
              </a:rPr>
              <a:t> qua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nhóm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endParaRPr lang="en-US" dirty="0" smtClean="0">
              <a:latin typeface="Times New Roman" pitchFamily="18" charset="0"/>
              <a:cs typeface="Times New Roman" pitchFamily="18" charset="0"/>
            </a:endParaRPr>
          </a:p>
          <a:p>
            <a:pPr>
              <a:buFontTx/>
              <a:buChar char="-"/>
            </a:pP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mỗi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gì</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thông</a:t>
            </a:r>
            <a:r>
              <a:rPr lang="en-US" dirty="0" smtClean="0">
                <a:latin typeface="Times New Roman" pitchFamily="18" charset="0"/>
                <a:cs typeface="Times New Roman" pitchFamily="18" charset="0"/>
              </a:rPr>
              <a:t> qua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Cooly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niệm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soi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thân</a:t>
            </a:r>
            <a:r>
              <a:rPr lang="en-US" dirty="0" smtClean="0">
                <a:latin typeface="Times New Roman" pitchFamily="18" charset="0"/>
                <a:cs typeface="Times New Roman" pitchFamily="18" charset="0"/>
              </a:rPr>
              <a:t>” (looking glass self)</a:t>
            </a:r>
            <a:endParaRPr lang="en-US" dirty="0">
              <a:latin typeface="Times New Roman" pitchFamily="18" charset="0"/>
              <a:cs typeface="Times New Roman" pitchFamily="18" charset="0"/>
            </a:endParaRPr>
          </a:p>
        </p:txBody>
      </p:sp>
      <p:sp>
        <p:nvSpPr>
          <p:cNvPr id="2" name="Title 1"/>
          <p:cNvSpPr>
            <a:spLocks noGrp="1"/>
          </p:cNvSpPr>
          <p:nvPr>
            <p:ph type="title"/>
          </p:nvPr>
        </p:nvSpPr>
        <p:spPr>
          <a:xfrm>
            <a:off x="457200" y="0"/>
            <a:ext cx="8229600" cy="1524000"/>
          </a:xfrm>
        </p:spPr>
        <p:txBody>
          <a:bodyPr>
            <a:normAutofit fontScale="90000"/>
          </a:bodyPr>
          <a:lstStyle/>
          <a:p>
            <a:r>
              <a:rPr lang="en-US" sz="4000" dirty="0" err="1" smtClean="0">
                <a:solidFill>
                  <a:srgbClr val="FF0000"/>
                </a:solidFill>
                <a:effectLst/>
                <a:latin typeface="Times New Roman" pitchFamily="18" charset="0"/>
                <a:cs typeface="Times New Roman" pitchFamily="18" charset="0"/>
              </a:rPr>
              <a:t>III.Lý</a:t>
            </a:r>
            <a:r>
              <a:rPr lang="en-US" sz="4000" dirty="0" smtClean="0">
                <a:solidFill>
                  <a:srgbClr val="FF0000"/>
                </a:solidFill>
                <a:effectLst/>
                <a:latin typeface="Times New Roman" pitchFamily="18" charset="0"/>
                <a:cs typeface="Times New Roman" pitchFamily="18" charset="0"/>
              </a:rPr>
              <a:t> </a:t>
            </a:r>
            <a:r>
              <a:rPr lang="en-US" sz="4000" dirty="0" err="1" smtClean="0">
                <a:solidFill>
                  <a:srgbClr val="FF0000"/>
                </a:solidFill>
                <a:effectLst/>
                <a:latin typeface="Times New Roman" pitchFamily="18" charset="0"/>
                <a:cs typeface="Times New Roman" pitchFamily="18" charset="0"/>
              </a:rPr>
              <a:t>thuyết</a:t>
            </a:r>
            <a:r>
              <a:rPr lang="en-US" sz="4000" dirty="0" smtClean="0">
                <a:solidFill>
                  <a:srgbClr val="FF0000"/>
                </a:solidFill>
                <a:effectLst/>
                <a:latin typeface="Times New Roman" pitchFamily="18" charset="0"/>
                <a:cs typeface="Times New Roman" pitchFamily="18" charset="0"/>
              </a:rPr>
              <a:t> </a:t>
            </a:r>
            <a:r>
              <a:rPr lang="en-US" sz="4000" dirty="0" err="1" smtClean="0">
                <a:solidFill>
                  <a:srgbClr val="FF0000"/>
                </a:solidFill>
                <a:effectLst/>
                <a:latin typeface="Times New Roman" pitchFamily="18" charset="0"/>
                <a:cs typeface="Times New Roman" pitchFamily="18" charset="0"/>
              </a:rPr>
              <a:t>tương</a:t>
            </a:r>
            <a:r>
              <a:rPr lang="en-US" sz="4000" dirty="0" smtClean="0">
                <a:solidFill>
                  <a:srgbClr val="FF0000"/>
                </a:solidFill>
                <a:effectLst/>
                <a:latin typeface="Times New Roman" pitchFamily="18" charset="0"/>
                <a:cs typeface="Times New Roman" pitchFamily="18" charset="0"/>
              </a:rPr>
              <a:t> </a:t>
            </a:r>
            <a:r>
              <a:rPr lang="en-US" sz="4000" dirty="0" err="1" smtClean="0">
                <a:solidFill>
                  <a:srgbClr val="FF0000"/>
                </a:solidFill>
                <a:effectLst/>
                <a:latin typeface="Times New Roman" pitchFamily="18" charset="0"/>
                <a:cs typeface="Times New Roman" pitchFamily="18" charset="0"/>
              </a:rPr>
              <a:t>tác</a:t>
            </a:r>
            <a:r>
              <a:rPr lang="en-US" sz="4000" dirty="0" smtClean="0">
                <a:solidFill>
                  <a:srgbClr val="FF0000"/>
                </a:solidFill>
                <a:effectLst/>
                <a:latin typeface="Times New Roman" pitchFamily="18" charset="0"/>
                <a:cs typeface="Times New Roman" pitchFamily="18" charset="0"/>
              </a:rPr>
              <a:t> </a:t>
            </a:r>
            <a:r>
              <a:rPr lang="en-US" sz="4000" dirty="0" err="1" smtClean="0">
                <a:solidFill>
                  <a:srgbClr val="FF0000"/>
                </a:solidFill>
                <a:effectLst/>
                <a:latin typeface="Times New Roman" pitchFamily="18" charset="0"/>
                <a:cs typeface="Times New Roman" pitchFamily="18" charset="0"/>
              </a:rPr>
              <a:t>biểu</a:t>
            </a:r>
            <a:r>
              <a:rPr lang="en-US" sz="4000" dirty="0" smtClean="0">
                <a:solidFill>
                  <a:srgbClr val="FF0000"/>
                </a:solidFill>
                <a:effectLst/>
                <a:latin typeface="Times New Roman" pitchFamily="18" charset="0"/>
                <a:cs typeface="Times New Roman" pitchFamily="18" charset="0"/>
              </a:rPr>
              <a:t> </a:t>
            </a:r>
            <a:r>
              <a:rPr lang="en-US" sz="4000" dirty="0" err="1" smtClean="0">
                <a:solidFill>
                  <a:srgbClr val="FF0000"/>
                </a:solidFill>
                <a:effectLst/>
                <a:latin typeface="Times New Roman" pitchFamily="18" charset="0"/>
                <a:cs typeface="Times New Roman" pitchFamily="18" charset="0"/>
              </a:rPr>
              <a:t>trưng</a:t>
            </a:r>
            <a:r>
              <a:rPr lang="en-US" sz="4000" dirty="0" smtClean="0">
                <a:solidFill>
                  <a:srgbClr val="FF0000"/>
                </a:solidFill>
                <a:effectLst/>
                <a:latin typeface="Times New Roman" pitchFamily="18" charset="0"/>
                <a:cs typeface="Times New Roman" pitchFamily="18" charset="0"/>
              </a:rPr>
              <a:t> – Symbolic </a:t>
            </a:r>
            <a:r>
              <a:rPr lang="en-US" sz="4000" dirty="0" err="1" smtClean="0">
                <a:solidFill>
                  <a:srgbClr val="FF0000"/>
                </a:solidFill>
                <a:effectLst/>
                <a:latin typeface="Times New Roman" pitchFamily="18" charset="0"/>
                <a:cs typeface="Times New Roman" pitchFamily="18" charset="0"/>
              </a:rPr>
              <a:t>interactionism</a:t>
            </a:r>
            <a:r>
              <a:rPr lang="en-US" sz="4000" dirty="0" smtClean="0">
                <a:solidFill>
                  <a:srgbClr val="FF0000"/>
                </a:solidFill>
                <a:latin typeface="Times New Roman" pitchFamily="18" charset="0"/>
                <a:cs typeface="Times New Roman" pitchFamily="18" charset="0"/>
              </a:rPr>
              <a:t/>
            </a:r>
            <a:br>
              <a:rPr lang="en-US" sz="4000" dirty="0" smtClean="0">
                <a:solidFill>
                  <a:srgbClr val="FF0000"/>
                </a:solidFill>
                <a:latin typeface="Times New Roman" pitchFamily="18" charset="0"/>
                <a:cs typeface="Times New Roman" pitchFamily="18" charset="0"/>
              </a:rPr>
            </a:br>
            <a:endParaRPr lang="en-US" sz="4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linds(horizontal)">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FontTx/>
              <a:buChar char="-"/>
            </a:pP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nhau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tiếp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chúng</a:t>
            </a:r>
            <a:r>
              <a:rPr lang="en-US" dirty="0" smtClean="0">
                <a:latin typeface="Times New Roman" pitchFamily="18" charset="0"/>
                <a:cs typeface="Times New Roman" pitchFamily="18" charset="0"/>
              </a:rPr>
              <a:t>. </a:t>
            </a:r>
          </a:p>
          <a:p>
            <a:pPr>
              <a:buFontTx/>
              <a:buChar char="-"/>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trước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phải</a:t>
            </a:r>
            <a:r>
              <a:rPr lang="en-US" dirty="0" smtClean="0">
                <a:latin typeface="Times New Roman" pitchFamily="18" charset="0"/>
                <a:cs typeface="Times New Roman" pitchFamily="18" charset="0"/>
              </a:rPr>
              <a:t> ý </a:t>
            </a:r>
            <a:r>
              <a:rPr lang="en-US" dirty="0" err="1" smtClean="0">
                <a:latin typeface="Times New Roman" pitchFamily="18" charset="0"/>
                <a:cs typeface="Times New Roman" pitchFamily="18" charset="0"/>
              </a:rPr>
              <a:t>thức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rõ</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ràng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chỉ</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ngôn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viết</a:t>
            </a:r>
            <a:r>
              <a:rPr lang="en-US" dirty="0" smtClean="0">
                <a:latin typeface="Times New Roman" pitchFamily="18" charset="0"/>
                <a:cs typeface="Times New Roman" pitchFamily="18" charset="0"/>
              </a:rPr>
              <a:t> hay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ảnh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nào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Sau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chúng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ý </a:t>
            </a:r>
            <a:r>
              <a:rPr lang="en-US" dirty="0" err="1" smtClean="0">
                <a:latin typeface="Times New Roman" pitchFamily="18" charset="0"/>
                <a:cs typeface="Times New Roman" pitchFamily="18" charset="0"/>
              </a:rPr>
              <a:t>nghĩa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ý </a:t>
            </a:r>
            <a:r>
              <a:rPr lang="en-US" dirty="0" err="1" smtClean="0">
                <a:latin typeface="Times New Roman" pitchFamily="18" charset="0"/>
                <a:cs typeface="Times New Roman" pitchFamily="18" charset="0"/>
              </a:rPr>
              <a:t>nghĩa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này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thừa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chúng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tác</a:t>
            </a:r>
            <a:endParaRPr lang="en-US" dirty="0" smtClean="0">
              <a:latin typeface="Times New Roman" pitchFamily="18" charset="0"/>
              <a:cs typeface="Times New Roman" pitchFamily="18" charset="0"/>
            </a:endParaRPr>
          </a:p>
          <a:p>
            <a:pPr>
              <a:buNone/>
            </a:pP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fontScale="90000"/>
          </a:bodyPr>
          <a:lstStyle/>
          <a:p>
            <a:r>
              <a:rPr lang="en-US" sz="4400" dirty="0" err="1" smtClean="0">
                <a:solidFill>
                  <a:srgbClr val="FF0000"/>
                </a:solidFill>
                <a:effectLst/>
                <a:latin typeface="Times New Roman" pitchFamily="18" charset="0"/>
                <a:cs typeface="Times New Roman" pitchFamily="18" charset="0"/>
              </a:rPr>
              <a:t>III.Lý</a:t>
            </a:r>
            <a:r>
              <a:rPr lang="en-US" sz="4400" dirty="0" smtClean="0">
                <a:solidFill>
                  <a:srgbClr val="FF0000"/>
                </a:solidFill>
                <a:effectLst/>
                <a:latin typeface="Times New Roman" pitchFamily="18" charset="0"/>
                <a:cs typeface="Times New Roman" pitchFamily="18" charset="0"/>
              </a:rPr>
              <a:t> </a:t>
            </a:r>
            <a:r>
              <a:rPr lang="en-US" sz="4400" dirty="0" err="1" smtClean="0">
                <a:solidFill>
                  <a:srgbClr val="FF0000"/>
                </a:solidFill>
                <a:effectLst/>
                <a:latin typeface="Times New Roman" pitchFamily="18" charset="0"/>
                <a:cs typeface="Times New Roman" pitchFamily="18" charset="0"/>
              </a:rPr>
              <a:t>thuyết</a:t>
            </a:r>
            <a:r>
              <a:rPr lang="en-US" sz="4400" dirty="0" smtClean="0">
                <a:solidFill>
                  <a:srgbClr val="FF0000"/>
                </a:solidFill>
                <a:effectLst/>
                <a:latin typeface="Times New Roman" pitchFamily="18" charset="0"/>
                <a:cs typeface="Times New Roman" pitchFamily="18" charset="0"/>
              </a:rPr>
              <a:t> </a:t>
            </a:r>
            <a:r>
              <a:rPr lang="en-US" sz="4400" dirty="0" err="1" smtClean="0">
                <a:solidFill>
                  <a:srgbClr val="FF0000"/>
                </a:solidFill>
                <a:effectLst/>
                <a:latin typeface="Times New Roman" pitchFamily="18" charset="0"/>
                <a:cs typeface="Times New Roman" pitchFamily="18" charset="0"/>
              </a:rPr>
              <a:t>tương</a:t>
            </a:r>
            <a:r>
              <a:rPr lang="en-US" sz="4400" dirty="0" smtClean="0">
                <a:solidFill>
                  <a:srgbClr val="FF0000"/>
                </a:solidFill>
                <a:effectLst/>
                <a:latin typeface="Times New Roman" pitchFamily="18" charset="0"/>
                <a:cs typeface="Times New Roman" pitchFamily="18" charset="0"/>
              </a:rPr>
              <a:t> </a:t>
            </a:r>
            <a:r>
              <a:rPr lang="en-US" sz="4400" dirty="0" err="1" smtClean="0">
                <a:solidFill>
                  <a:srgbClr val="FF0000"/>
                </a:solidFill>
                <a:effectLst/>
                <a:latin typeface="Times New Roman" pitchFamily="18" charset="0"/>
                <a:cs typeface="Times New Roman" pitchFamily="18" charset="0"/>
              </a:rPr>
              <a:t>tác</a:t>
            </a:r>
            <a:r>
              <a:rPr lang="en-US" sz="4400" dirty="0" smtClean="0">
                <a:solidFill>
                  <a:srgbClr val="FF0000"/>
                </a:solidFill>
                <a:effectLst/>
                <a:latin typeface="Times New Roman" pitchFamily="18" charset="0"/>
                <a:cs typeface="Times New Roman" pitchFamily="18" charset="0"/>
              </a:rPr>
              <a:t> </a:t>
            </a:r>
            <a:r>
              <a:rPr lang="en-US" sz="4400" dirty="0" err="1" smtClean="0">
                <a:solidFill>
                  <a:srgbClr val="FF0000"/>
                </a:solidFill>
                <a:effectLst/>
                <a:latin typeface="Times New Roman" pitchFamily="18" charset="0"/>
                <a:cs typeface="Times New Roman" pitchFamily="18" charset="0"/>
              </a:rPr>
              <a:t>biểu</a:t>
            </a:r>
            <a:r>
              <a:rPr lang="en-US" sz="4400" dirty="0" smtClean="0">
                <a:solidFill>
                  <a:srgbClr val="FF0000"/>
                </a:solidFill>
                <a:effectLst/>
                <a:latin typeface="Times New Roman" pitchFamily="18" charset="0"/>
                <a:cs typeface="Times New Roman" pitchFamily="18" charset="0"/>
              </a:rPr>
              <a:t> </a:t>
            </a:r>
            <a:r>
              <a:rPr lang="en-US" sz="4400" dirty="0" err="1" smtClean="0">
                <a:solidFill>
                  <a:srgbClr val="FF0000"/>
                </a:solidFill>
                <a:effectLst/>
                <a:latin typeface="Times New Roman" pitchFamily="18" charset="0"/>
                <a:cs typeface="Times New Roman" pitchFamily="18" charset="0"/>
              </a:rPr>
              <a:t>trưng</a:t>
            </a:r>
            <a:r>
              <a:rPr lang="en-US" sz="4400" dirty="0" smtClean="0">
                <a:solidFill>
                  <a:srgbClr val="FF0000"/>
                </a:solidFill>
                <a:effectLst/>
                <a:latin typeface="Times New Roman" pitchFamily="18" charset="0"/>
                <a:cs typeface="Times New Roman" pitchFamily="18" charset="0"/>
              </a:rPr>
              <a:t> – Symbolic </a:t>
            </a:r>
            <a:r>
              <a:rPr lang="en-US" sz="4400" dirty="0" err="1" smtClean="0">
                <a:solidFill>
                  <a:srgbClr val="FF0000"/>
                </a:solidFill>
                <a:effectLst/>
                <a:latin typeface="Times New Roman" pitchFamily="18" charset="0"/>
                <a:cs typeface="Times New Roman" pitchFamily="18" charset="0"/>
              </a:rPr>
              <a:t>interactionism</a:t>
            </a:r>
            <a:r>
              <a:rPr lang="en-US" sz="4400" dirty="0" smtClean="0">
                <a:solidFill>
                  <a:srgbClr val="FF0000"/>
                </a:solidFill>
                <a:effectLst/>
                <a:latin typeface="Times New Roman" pitchFamily="18" charset="0"/>
                <a:cs typeface="Times New Roman" pitchFamily="18" charset="0"/>
              </a:rPr>
              <a:t>(</a:t>
            </a:r>
            <a:r>
              <a:rPr lang="en-US" sz="4400" dirty="0" err="1" smtClean="0">
                <a:solidFill>
                  <a:srgbClr val="FF0000"/>
                </a:solidFill>
                <a:effectLst/>
                <a:latin typeface="Times New Roman" pitchFamily="18" charset="0"/>
                <a:cs typeface="Times New Roman" pitchFamily="18" charset="0"/>
              </a:rPr>
              <a:t>tt</a:t>
            </a:r>
            <a:r>
              <a:rPr lang="en-US" sz="4400" dirty="0" smtClean="0">
                <a:solidFill>
                  <a:srgbClr val="FF0000"/>
                </a:solidFill>
                <a:effectLst/>
                <a:latin typeface="Times New Roman" pitchFamily="18" charset="0"/>
                <a:cs typeface="Times New Roman" pitchFamily="18" charset="0"/>
              </a:rPr>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FontTx/>
              <a:buChar char="-"/>
            </a:pP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đặc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điểm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chung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chúng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mang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ý </a:t>
            </a:r>
            <a:r>
              <a:rPr lang="en-US" dirty="0" err="1" smtClean="0">
                <a:latin typeface="Times New Roman" pitchFamily="18" charset="0"/>
                <a:cs typeface="Times New Roman" pitchFamily="18" charset="0"/>
              </a:rPr>
              <a:t>nhĩa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nhau</a:t>
            </a:r>
            <a:r>
              <a:rPr lang="en-US" dirty="0" smtClean="0">
                <a:latin typeface="Times New Roman" pitchFamily="18" charset="0"/>
                <a:cs typeface="Times New Roman" pitchFamily="18" charset="0"/>
              </a:rPr>
              <a:t> ở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Ý </a:t>
            </a:r>
            <a:r>
              <a:rPr lang="en-US" dirty="0" err="1" smtClean="0">
                <a:latin typeface="Times New Roman" pitchFamily="18" charset="0"/>
                <a:cs typeface="Times New Roman" pitchFamily="18" charset="0"/>
              </a:rPr>
              <a:t>nghĩa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trùng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ý </a:t>
            </a:r>
            <a:r>
              <a:rPr lang="en-US" dirty="0" err="1" smtClean="0">
                <a:latin typeface="Times New Roman" pitchFamily="18" charset="0"/>
                <a:cs typeface="Times New Roman" pitchFamily="18" charset="0"/>
              </a:rPr>
              <a:t>nghĩa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tiếp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chúng</a:t>
            </a:r>
            <a:r>
              <a:rPr lang="en-US" dirty="0" smtClean="0">
                <a:latin typeface="Times New Roman" pitchFamily="18" charset="0"/>
                <a:cs typeface="Times New Roman" pitchFamily="18" charset="0"/>
              </a:rPr>
              <a:t>.</a:t>
            </a:r>
          </a:p>
          <a:p>
            <a:pPr>
              <a:buFontTx/>
              <a:buChar char="-"/>
            </a:pP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ý </a:t>
            </a:r>
            <a:r>
              <a:rPr lang="en-US" dirty="0" err="1" smtClean="0">
                <a:latin typeface="Times New Roman" pitchFamily="18" charset="0"/>
                <a:cs typeface="Times New Roman" pitchFamily="18" charset="0"/>
              </a:rPr>
              <a:t>nghĩa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chỉ</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chúng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đó</a:t>
            </a:r>
            <a:r>
              <a:rPr lang="en-US" dirty="0" smtClean="0">
                <a:latin typeface="Times New Roman" pitchFamily="18" charset="0"/>
                <a:cs typeface="Times New Roman" pitchFamily="18" charset="0"/>
              </a:rPr>
              <a:t>, hay </a:t>
            </a:r>
            <a:r>
              <a:rPr lang="en-US" dirty="0" err="1" smtClean="0">
                <a:latin typeface="Times New Roman" pitchFamily="18" charset="0"/>
                <a:cs typeface="Times New Roman" pitchFamily="18" charset="0"/>
              </a:rPr>
              <a:t>đặt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họ.Chỉ</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khi</a:t>
            </a:r>
            <a:r>
              <a:rPr lang="en-US" dirty="0" smtClean="0">
                <a:latin typeface="Times New Roman" pitchFamily="18" charset="0"/>
                <a:cs typeface="Times New Roman" pitchFamily="18" charset="0"/>
              </a:rPr>
              <a:t> ở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chúng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hết</a:t>
            </a:r>
            <a:r>
              <a:rPr lang="en-US" dirty="0" smtClean="0">
                <a:latin typeface="Times New Roman" pitchFamily="18" charset="0"/>
                <a:cs typeface="Times New Roman" pitchFamily="18" charset="0"/>
              </a:rPr>
              <a:t> ý </a:t>
            </a:r>
            <a:r>
              <a:rPr lang="en-US" dirty="0" err="1" smtClean="0">
                <a:latin typeface="Times New Roman" pitchFamily="18" charset="0"/>
                <a:cs typeface="Times New Roman" pitchFamily="18" charset="0"/>
              </a:rPr>
              <a:t>nghĩa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ngôn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chỉ</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a:t>
            </a: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fontScale="90000"/>
          </a:bodyPr>
          <a:lstStyle/>
          <a:p>
            <a:r>
              <a:rPr lang="en-US" sz="4000" dirty="0" err="1" smtClean="0">
                <a:solidFill>
                  <a:srgbClr val="FF0000"/>
                </a:solidFill>
                <a:effectLst/>
                <a:latin typeface="Times New Roman" pitchFamily="18" charset="0"/>
                <a:cs typeface="Times New Roman" pitchFamily="18" charset="0"/>
              </a:rPr>
              <a:t>III.Lý</a:t>
            </a:r>
            <a:r>
              <a:rPr lang="en-US" sz="4000" dirty="0" smtClean="0">
                <a:solidFill>
                  <a:srgbClr val="FF0000"/>
                </a:solidFill>
                <a:effectLst/>
                <a:latin typeface="Times New Roman" pitchFamily="18" charset="0"/>
                <a:cs typeface="Times New Roman" pitchFamily="18" charset="0"/>
              </a:rPr>
              <a:t> </a:t>
            </a:r>
            <a:r>
              <a:rPr lang="en-US" sz="4000" dirty="0" err="1" smtClean="0">
                <a:solidFill>
                  <a:srgbClr val="FF0000"/>
                </a:solidFill>
                <a:effectLst/>
                <a:latin typeface="Times New Roman" pitchFamily="18" charset="0"/>
                <a:cs typeface="Times New Roman" pitchFamily="18" charset="0"/>
              </a:rPr>
              <a:t>thuyết</a:t>
            </a:r>
            <a:r>
              <a:rPr lang="en-US" sz="4000" dirty="0" smtClean="0">
                <a:solidFill>
                  <a:srgbClr val="FF0000"/>
                </a:solidFill>
                <a:effectLst/>
                <a:latin typeface="Times New Roman" pitchFamily="18" charset="0"/>
                <a:cs typeface="Times New Roman" pitchFamily="18" charset="0"/>
              </a:rPr>
              <a:t> </a:t>
            </a:r>
            <a:r>
              <a:rPr lang="en-US" sz="4000" dirty="0" err="1" smtClean="0">
                <a:solidFill>
                  <a:srgbClr val="FF0000"/>
                </a:solidFill>
                <a:effectLst/>
                <a:latin typeface="Times New Roman" pitchFamily="18" charset="0"/>
                <a:cs typeface="Times New Roman" pitchFamily="18" charset="0"/>
              </a:rPr>
              <a:t>tương</a:t>
            </a:r>
            <a:r>
              <a:rPr lang="en-US" sz="4000" dirty="0" smtClean="0">
                <a:solidFill>
                  <a:srgbClr val="FF0000"/>
                </a:solidFill>
                <a:effectLst/>
                <a:latin typeface="Times New Roman" pitchFamily="18" charset="0"/>
                <a:cs typeface="Times New Roman" pitchFamily="18" charset="0"/>
              </a:rPr>
              <a:t> </a:t>
            </a:r>
            <a:r>
              <a:rPr lang="en-US" sz="4000" dirty="0" err="1" smtClean="0">
                <a:solidFill>
                  <a:srgbClr val="FF0000"/>
                </a:solidFill>
                <a:effectLst/>
                <a:latin typeface="Times New Roman" pitchFamily="18" charset="0"/>
                <a:cs typeface="Times New Roman" pitchFamily="18" charset="0"/>
              </a:rPr>
              <a:t>tác</a:t>
            </a:r>
            <a:r>
              <a:rPr lang="en-US" sz="4000" dirty="0" smtClean="0">
                <a:solidFill>
                  <a:srgbClr val="FF0000"/>
                </a:solidFill>
                <a:effectLst/>
                <a:latin typeface="Times New Roman" pitchFamily="18" charset="0"/>
                <a:cs typeface="Times New Roman" pitchFamily="18" charset="0"/>
              </a:rPr>
              <a:t> </a:t>
            </a:r>
            <a:r>
              <a:rPr lang="en-US" sz="4000" dirty="0" err="1" smtClean="0">
                <a:solidFill>
                  <a:srgbClr val="FF0000"/>
                </a:solidFill>
                <a:effectLst/>
                <a:latin typeface="Times New Roman" pitchFamily="18" charset="0"/>
                <a:cs typeface="Times New Roman" pitchFamily="18" charset="0"/>
              </a:rPr>
              <a:t>biểu</a:t>
            </a:r>
            <a:r>
              <a:rPr lang="en-US" sz="4000" dirty="0" smtClean="0">
                <a:solidFill>
                  <a:srgbClr val="FF0000"/>
                </a:solidFill>
                <a:effectLst/>
                <a:latin typeface="Times New Roman" pitchFamily="18" charset="0"/>
                <a:cs typeface="Times New Roman" pitchFamily="18" charset="0"/>
              </a:rPr>
              <a:t> </a:t>
            </a:r>
            <a:r>
              <a:rPr lang="en-US" sz="4000" dirty="0" err="1" smtClean="0">
                <a:solidFill>
                  <a:srgbClr val="FF0000"/>
                </a:solidFill>
                <a:effectLst/>
                <a:latin typeface="Times New Roman" pitchFamily="18" charset="0"/>
                <a:cs typeface="Times New Roman" pitchFamily="18" charset="0"/>
              </a:rPr>
              <a:t>trưng</a:t>
            </a:r>
            <a:r>
              <a:rPr lang="en-US" sz="4000" dirty="0" smtClean="0">
                <a:solidFill>
                  <a:srgbClr val="FF0000"/>
                </a:solidFill>
                <a:effectLst/>
                <a:latin typeface="Times New Roman" pitchFamily="18" charset="0"/>
                <a:cs typeface="Times New Roman" pitchFamily="18" charset="0"/>
              </a:rPr>
              <a:t> – Symbolic </a:t>
            </a:r>
            <a:r>
              <a:rPr lang="en-US" sz="4000" dirty="0" err="1" smtClean="0">
                <a:solidFill>
                  <a:srgbClr val="FF0000"/>
                </a:solidFill>
                <a:effectLst/>
                <a:latin typeface="Times New Roman" pitchFamily="18" charset="0"/>
                <a:cs typeface="Times New Roman" pitchFamily="18" charset="0"/>
              </a:rPr>
              <a:t>interactionism</a:t>
            </a:r>
            <a:r>
              <a:rPr lang="en-US" sz="4000" dirty="0" smtClean="0">
                <a:solidFill>
                  <a:srgbClr val="FF0000"/>
                </a:solidFill>
                <a:effectLst/>
                <a:latin typeface="Times New Roman" pitchFamily="18" charset="0"/>
                <a:cs typeface="Times New Roman" pitchFamily="18" charset="0"/>
              </a:rPr>
              <a:t>(</a:t>
            </a:r>
            <a:r>
              <a:rPr lang="en-US" sz="4000" dirty="0" err="1" smtClean="0">
                <a:solidFill>
                  <a:srgbClr val="FF0000"/>
                </a:solidFill>
                <a:effectLst/>
                <a:latin typeface="Times New Roman" pitchFamily="18" charset="0"/>
                <a:cs typeface="Times New Roman" pitchFamily="18" charset="0"/>
              </a:rPr>
              <a:t>tt</a:t>
            </a:r>
            <a:r>
              <a:rPr lang="en-US" sz="4000" dirty="0" smtClean="0">
                <a:solidFill>
                  <a:srgbClr val="FF0000"/>
                </a:solidFill>
                <a:effectLst/>
                <a:latin typeface="Times New Roman" pitchFamily="18" charset="0"/>
                <a:cs typeface="Times New Roman" pitchFamily="18" charset="0"/>
              </a:rPr>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đặt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trò</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nhìn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sở</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trọng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bậc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môi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chế</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này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giúp</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tạo</a:t>
            </a:r>
            <a:r>
              <a:rPr lang="en-US" dirty="0" smtClean="0">
                <a:latin typeface="Times New Roman" pitchFamily="18" charset="0"/>
                <a:cs typeface="Times New Roman" pitchFamily="18" charset="0"/>
              </a:rPr>
              <a:t> ý </a:t>
            </a:r>
            <a:r>
              <a:rPr lang="en-US" dirty="0" err="1" smtClean="0">
                <a:latin typeface="Times New Roman" pitchFamily="18" charset="0"/>
                <a:cs typeface="Times New Roman" pitchFamily="18" charset="0"/>
              </a:rPr>
              <a:t>nghĩa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vật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tượng</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fontScale="90000"/>
          </a:bodyPr>
          <a:lstStyle/>
          <a:p>
            <a:r>
              <a:rPr lang="en-US" sz="4000" dirty="0" err="1" smtClean="0">
                <a:solidFill>
                  <a:srgbClr val="FF0000"/>
                </a:solidFill>
                <a:effectLst/>
                <a:latin typeface="Times New Roman" pitchFamily="18" charset="0"/>
                <a:cs typeface="Times New Roman" pitchFamily="18" charset="0"/>
              </a:rPr>
              <a:t>III.Lý</a:t>
            </a:r>
            <a:r>
              <a:rPr lang="en-US" sz="4000" dirty="0" smtClean="0">
                <a:solidFill>
                  <a:srgbClr val="FF0000"/>
                </a:solidFill>
                <a:effectLst/>
                <a:latin typeface="Times New Roman" pitchFamily="18" charset="0"/>
                <a:cs typeface="Times New Roman" pitchFamily="18" charset="0"/>
              </a:rPr>
              <a:t> </a:t>
            </a:r>
            <a:r>
              <a:rPr lang="en-US" sz="4000" dirty="0" err="1" smtClean="0">
                <a:solidFill>
                  <a:srgbClr val="FF0000"/>
                </a:solidFill>
                <a:effectLst/>
                <a:latin typeface="Times New Roman" pitchFamily="18" charset="0"/>
                <a:cs typeface="Times New Roman" pitchFamily="18" charset="0"/>
              </a:rPr>
              <a:t>thuyết</a:t>
            </a:r>
            <a:r>
              <a:rPr lang="en-US" sz="4000" dirty="0" smtClean="0">
                <a:solidFill>
                  <a:srgbClr val="FF0000"/>
                </a:solidFill>
                <a:effectLst/>
                <a:latin typeface="Times New Roman" pitchFamily="18" charset="0"/>
                <a:cs typeface="Times New Roman" pitchFamily="18" charset="0"/>
              </a:rPr>
              <a:t> </a:t>
            </a:r>
            <a:r>
              <a:rPr lang="en-US" sz="4000" dirty="0" err="1" smtClean="0">
                <a:solidFill>
                  <a:srgbClr val="FF0000"/>
                </a:solidFill>
                <a:effectLst/>
                <a:latin typeface="Times New Roman" pitchFamily="18" charset="0"/>
                <a:cs typeface="Times New Roman" pitchFamily="18" charset="0"/>
              </a:rPr>
              <a:t>tương</a:t>
            </a:r>
            <a:r>
              <a:rPr lang="en-US" sz="4000" dirty="0" smtClean="0">
                <a:solidFill>
                  <a:srgbClr val="FF0000"/>
                </a:solidFill>
                <a:effectLst/>
                <a:latin typeface="Times New Roman" pitchFamily="18" charset="0"/>
                <a:cs typeface="Times New Roman" pitchFamily="18" charset="0"/>
              </a:rPr>
              <a:t> </a:t>
            </a:r>
            <a:r>
              <a:rPr lang="en-US" sz="4000" dirty="0" err="1" smtClean="0">
                <a:solidFill>
                  <a:srgbClr val="FF0000"/>
                </a:solidFill>
                <a:effectLst/>
                <a:latin typeface="Times New Roman" pitchFamily="18" charset="0"/>
                <a:cs typeface="Times New Roman" pitchFamily="18" charset="0"/>
              </a:rPr>
              <a:t>tác</a:t>
            </a:r>
            <a:r>
              <a:rPr lang="en-US" sz="4000" dirty="0" smtClean="0">
                <a:solidFill>
                  <a:srgbClr val="FF0000"/>
                </a:solidFill>
                <a:effectLst/>
                <a:latin typeface="Times New Roman" pitchFamily="18" charset="0"/>
                <a:cs typeface="Times New Roman" pitchFamily="18" charset="0"/>
              </a:rPr>
              <a:t> </a:t>
            </a:r>
            <a:r>
              <a:rPr lang="en-US" sz="4000" dirty="0" err="1" smtClean="0">
                <a:solidFill>
                  <a:srgbClr val="FF0000"/>
                </a:solidFill>
                <a:effectLst/>
                <a:latin typeface="Times New Roman" pitchFamily="18" charset="0"/>
                <a:cs typeface="Times New Roman" pitchFamily="18" charset="0"/>
              </a:rPr>
              <a:t>biểu</a:t>
            </a:r>
            <a:r>
              <a:rPr lang="en-US" sz="4000" dirty="0" smtClean="0">
                <a:solidFill>
                  <a:srgbClr val="FF0000"/>
                </a:solidFill>
                <a:effectLst/>
                <a:latin typeface="Times New Roman" pitchFamily="18" charset="0"/>
                <a:cs typeface="Times New Roman" pitchFamily="18" charset="0"/>
              </a:rPr>
              <a:t> </a:t>
            </a:r>
            <a:r>
              <a:rPr lang="en-US" sz="4000" dirty="0" err="1" smtClean="0">
                <a:solidFill>
                  <a:srgbClr val="FF0000"/>
                </a:solidFill>
                <a:effectLst/>
                <a:latin typeface="Times New Roman" pitchFamily="18" charset="0"/>
                <a:cs typeface="Times New Roman" pitchFamily="18" charset="0"/>
              </a:rPr>
              <a:t>trưng</a:t>
            </a:r>
            <a:r>
              <a:rPr lang="en-US" sz="4000" dirty="0" smtClean="0">
                <a:solidFill>
                  <a:srgbClr val="FF0000"/>
                </a:solidFill>
                <a:effectLst/>
                <a:latin typeface="Times New Roman" pitchFamily="18" charset="0"/>
                <a:cs typeface="Times New Roman" pitchFamily="18" charset="0"/>
              </a:rPr>
              <a:t> – Symbolic </a:t>
            </a:r>
            <a:r>
              <a:rPr lang="en-US" sz="4000" dirty="0" err="1" smtClean="0">
                <a:solidFill>
                  <a:srgbClr val="FF0000"/>
                </a:solidFill>
                <a:effectLst/>
                <a:latin typeface="Times New Roman" pitchFamily="18" charset="0"/>
                <a:cs typeface="Times New Roman" pitchFamily="18" charset="0"/>
              </a:rPr>
              <a:t>interactionism</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285750" lvl="0" indent="-285750">
              <a:buFont typeface="Arial" pitchFamily="34" charset="0"/>
              <a:buChar char="•"/>
            </a:pPr>
            <a:r>
              <a:rPr lang="en-US" sz="2400" dirty="0" err="1" smtClean="0">
                <a:latin typeface="Times New Roman" pitchFamily="18" charset="0"/>
                <a:cs typeface="Times New Roman" pitchFamily="18" charset="0"/>
              </a:rPr>
              <a:t>Lý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hành</a:t>
            </a:r>
            <a:r>
              <a:rPr lang="en-US" sz="2400" dirty="0" smtClean="0">
                <a:latin typeface="Times New Roman" pitchFamily="18" charset="0"/>
                <a:cs typeface="Times New Roman" pitchFamily="18" charset="0"/>
              </a:rPr>
              <a:t> vi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con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chỉ</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bởi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sự</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muốn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nhân</a:t>
            </a:r>
            <a:r>
              <a:rPr lang="en-US" sz="2400" dirty="0" smtClean="0">
                <a:latin typeface="Times New Roman" pitchFamily="18" charset="0"/>
                <a:cs typeface="Times New Roman" pitchFamily="18" charset="0"/>
              </a:rPr>
              <a:t> con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khác</a:t>
            </a:r>
            <a:r>
              <a:rPr lang="en-US" sz="2400" dirty="0" smtClean="0">
                <a:latin typeface="Times New Roman" pitchFamily="18" charset="0"/>
                <a:cs typeface="Times New Roman" pitchFamily="18" charset="0"/>
              </a:rPr>
              <a:t>.</a:t>
            </a:r>
          </a:p>
          <a:p>
            <a:pPr marL="285750" lvl="0" indent="-285750">
              <a:buFont typeface="Arial" pitchFamily="34" charset="0"/>
              <a:buChar char="•"/>
            </a:pPr>
            <a:r>
              <a:rPr lang="en-US" sz="2400" dirty="0" err="1" smtClean="0">
                <a:latin typeface="Times New Roman" pitchFamily="18" charset="0"/>
                <a:cs typeface="Times New Roman" pitchFamily="18" charset="0"/>
              </a:rPr>
              <a:t>Mỗi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riêng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tùy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nhau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nhau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phù</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hợp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muốn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từng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đó</a:t>
            </a:r>
            <a:r>
              <a:rPr lang="en-US" sz="2400" dirty="0" smtClean="0">
                <a:latin typeface="Times New Roman" pitchFamily="18" charset="0"/>
                <a:cs typeface="Times New Roman" pitchFamily="18" charset="0"/>
              </a:rPr>
              <a:t>.</a:t>
            </a:r>
          </a:p>
          <a:p>
            <a:pPr marL="285750" lvl="0" indent="-285750">
              <a:buFont typeface="Arial" pitchFamily="34" charset="0"/>
              <a:buChar char="•"/>
            </a:pPr>
            <a:r>
              <a:rPr lang="en-US" sz="2400" dirty="0" err="1" smtClean="0">
                <a:latin typeface="Times New Roman" pitchFamily="18" charset="0"/>
                <a:cs typeface="Times New Roman" pitchFamily="18" charset="0"/>
              </a:rPr>
              <a:t>Ví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bếp</a:t>
            </a:r>
            <a:r>
              <a:rPr lang="en-US" sz="2400" dirty="0" smtClean="0">
                <a:latin typeface="Times New Roman" pitchFamily="18" charset="0"/>
                <a:cs typeface="Times New Roman" pitchFamily="18" charset="0"/>
              </a:rPr>
              <a:t>.</a:t>
            </a:r>
          </a:p>
          <a:p>
            <a:pPr>
              <a:buNone/>
            </a:pPr>
            <a:endParaRPr lang="en-US" dirty="0"/>
          </a:p>
        </p:txBody>
      </p:sp>
      <p:sp>
        <p:nvSpPr>
          <p:cNvPr id="2" name="Title 1"/>
          <p:cNvSpPr>
            <a:spLocks noGrp="1"/>
          </p:cNvSpPr>
          <p:nvPr>
            <p:ph type="title"/>
          </p:nvPr>
        </p:nvSpPr>
        <p:spPr>
          <a:xfrm>
            <a:off x="381000" y="152400"/>
            <a:ext cx="8229600" cy="1143000"/>
          </a:xfrm>
        </p:spPr>
        <p:txBody>
          <a:bodyPr>
            <a:normAutofit fontScale="90000"/>
          </a:bodyPr>
          <a:lstStyle/>
          <a:p>
            <a:r>
              <a:rPr lang="en-US" sz="4400" dirty="0" smtClean="0">
                <a:solidFill>
                  <a:srgbClr val="FF0000"/>
                </a:solidFill>
                <a:latin typeface="Times New Roman" pitchFamily="18" charset="0"/>
                <a:cs typeface="Times New Roman" pitchFamily="18" charset="0"/>
              </a:rPr>
              <a:t>IV. </a:t>
            </a:r>
            <a:r>
              <a:rPr lang="en-US" sz="4400" dirty="0" err="1" smtClean="0">
                <a:solidFill>
                  <a:srgbClr val="FF0000"/>
                </a:solidFill>
                <a:latin typeface="Times New Roman" pitchFamily="18" charset="0"/>
                <a:cs typeface="Times New Roman" pitchFamily="18" charset="0"/>
              </a:rPr>
              <a:t>Lý</a:t>
            </a:r>
            <a:r>
              <a:rPr lang="en-US" sz="4400" dirty="0" smtClean="0">
                <a:solidFill>
                  <a:srgbClr val="FF0000"/>
                </a:solidFill>
                <a:latin typeface="Times New Roman" pitchFamily="18" charset="0"/>
                <a:cs typeface="Times New Roman" pitchFamily="18" charset="0"/>
              </a:rPr>
              <a:t> </a:t>
            </a:r>
            <a:r>
              <a:rPr lang="en-US" sz="4400" dirty="0" err="1" smtClean="0">
                <a:solidFill>
                  <a:srgbClr val="FF0000"/>
                </a:solidFill>
                <a:latin typeface="Times New Roman" pitchFamily="18" charset="0"/>
                <a:cs typeface="Times New Roman" pitchFamily="18" charset="0"/>
              </a:rPr>
              <a:t>thuyết</a:t>
            </a:r>
            <a:r>
              <a:rPr lang="en-US" sz="4400" dirty="0" smtClean="0">
                <a:solidFill>
                  <a:srgbClr val="FF0000"/>
                </a:solidFill>
                <a:latin typeface="Times New Roman" pitchFamily="18" charset="0"/>
                <a:cs typeface="Times New Roman" pitchFamily="18" charset="0"/>
              </a:rPr>
              <a:t> </a:t>
            </a:r>
            <a:r>
              <a:rPr lang="en-US" sz="4400" dirty="0" err="1" smtClean="0">
                <a:solidFill>
                  <a:srgbClr val="FF0000"/>
                </a:solidFill>
                <a:latin typeface="Times New Roman" pitchFamily="18" charset="0"/>
                <a:cs typeface="Times New Roman" pitchFamily="18" charset="0"/>
              </a:rPr>
              <a:t>vai</a:t>
            </a:r>
            <a:r>
              <a:rPr lang="en-US" sz="4400" dirty="0" smtClean="0">
                <a:solidFill>
                  <a:srgbClr val="FF0000"/>
                </a:solidFill>
                <a:latin typeface="Times New Roman" pitchFamily="18" charset="0"/>
                <a:cs typeface="Times New Roman" pitchFamily="18" charset="0"/>
              </a:rPr>
              <a:t> </a:t>
            </a:r>
            <a:r>
              <a:rPr lang="en-US" sz="4400" dirty="0" err="1" smtClean="0">
                <a:solidFill>
                  <a:srgbClr val="FF0000"/>
                </a:solidFill>
                <a:latin typeface="Times New Roman" pitchFamily="18" charset="0"/>
                <a:cs typeface="Times New Roman" pitchFamily="18" charset="0"/>
              </a:rPr>
              <a:t>trò</a:t>
            </a:r>
            <a:r>
              <a:rPr lang="en-US" sz="4400" dirty="0" smtClean="0">
                <a:solidFill>
                  <a:srgbClr val="FF0000"/>
                </a:solidFill>
                <a:latin typeface="Times New Roman" pitchFamily="18" charset="0"/>
                <a:cs typeface="Times New Roman" pitchFamily="18" charset="0"/>
              </a:rPr>
              <a:t/>
            </a:r>
            <a:br>
              <a:rPr lang="en-US" sz="4400" dirty="0" smtClean="0">
                <a:solidFill>
                  <a:srgbClr val="FF0000"/>
                </a:solidFill>
                <a:latin typeface="Times New Roman" pitchFamily="18" charset="0"/>
                <a:cs typeface="Times New Roman" pitchFamily="18" charset="0"/>
              </a:rPr>
            </a:b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457200" indent="-457200">
              <a:buFont typeface="Arial" pitchFamily="34" charset="0"/>
              <a:buChar char="•"/>
            </a:pP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gồm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nhóm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luật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tắc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chuẩn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năng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hướng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dẫn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hành</a:t>
            </a:r>
            <a:r>
              <a:rPr lang="en-US" sz="2400" dirty="0" smtClean="0">
                <a:latin typeface="Times New Roman" pitchFamily="18" charset="0"/>
                <a:cs typeface="Times New Roman" pitchFamily="18" charset="0"/>
              </a:rPr>
              <a:t> vi.</a:t>
            </a:r>
          </a:p>
          <a:p>
            <a:pPr marL="457200" indent="-457200">
              <a:buFont typeface="Arial" pitchFamily="34" charset="0"/>
              <a:buChar char="•"/>
            </a:pPr>
            <a:r>
              <a:rPr lang="en-US" sz="2400" dirty="0" err="1" smtClean="0">
                <a:latin typeface="Times New Roman" pitchFamily="18" charset="0"/>
                <a:cs typeface="Times New Roman" pitchFamily="18" charset="0"/>
              </a:rPr>
              <a:t>Cá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hiểu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hành</a:t>
            </a:r>
            <a:r>
              <a:rPr lang="en-US" sz="2400" dirty="0" smtClean="0">
                <a:latin typeface="Times New Roman" pitchFamily="18" charset="0"/>
                <a:cs typeface="Times New Roman" pitchFamily="18" charset="0"/>
              </a:rPr>
              <a:t> vi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a:t>
            </a:r>
          </a:p>
          <a:p>
            <a:pPr marL="457200" indent="-457200">
              <a:buFont typeface="Arial" pitchFamily="34" charset="0"/>
              <a:buChar char="•"/>
            </a:pPr>
            <a:r>
              <a:rPr lang="en-US" sz="2400" dirty="0" err="1" smtClean="0">
                <a:latin typeface="Times New Roman" pitchFamily="18" charset="0"/>
                <a:cs typeface="Times New Roman" pitchFamily="18" charset="0"/>
              </a:rPr>
              <a:t>Lý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đổi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hành</a:t>
            </a:r>
            <a:r>
              <a:rPr lang="en-US" sz="2400" dirty="0" smtClean="0">
                <a:latin typeface="Times New Roman" pitchFamily="18" charset="0"/>
                <a:cs typeface="Times New Roman" pitchFamily="18" charset="0"/>
              </a:rPr>
              <a:t> vi </a:t>
            </a:r>
            <a:r>
              <a:rPr lang="en-US" sz="2400" dirty="0" err="1" smtClean="0">
                <a:latin typeface="Times New Roman" pitchFamily="18" charset="0"/>
                <a:cs typeface="Times New Roman" pitchFamily="18" charset="0"/>
              </a:rPr>
              <a:t>cần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đổi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hành</a:t>
            </a:r>
            <a:r>
              <a:rPr lang="en-US" sz="2400" dirty="0" smtClean="0">
                <a:latin typeface="Times New Roman" pitchFamily="18" charset="0"/>
                <a:cs typeface="Times New Roman" pitchFamily="18" charset="0"/>
              </a:rPr>
              <a:t> vi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ngược</a:t>
            </a:r>
            <a:r>
              <a:rPr lang="en-US" sz="2400" dirty="0" smtClean="0">
                <a:latin typeface="Times New Roman" pitchFamily="18" charset="0"/>
                <a:cs typeface="Times New Roman" pitchFamily="18" charset="0"/>
              </a:rPr>
              <a:t> lại.vai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ứng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endParaRPr lang="en-US" sz="2400" dirty="0" smtClean="0">
              <a:latin typeface="Times New Roman" pitchFamily="18" charset="0"/>
              <a:cs typeface="Times New Roman" pitchFamily="18" charset="0"/>
            </a:endParaRPr>
          </a:p>
          <a:p>
            <a:pPr marL="457200" indent="-457200">
              <a:buFont typeface="Arial" pitchFamily="34" charset="0"/>
              <a:buChar char="•"/>
            </a:pPr>
            <a:r>
              <a:rPr lang="en-US" sz="2400" dirty="0" err="1" smtClean="0">
                <a:latin typeface="Times New Roman" pitchFamily="18" charset="0"/>
                <a:cs typeface="Times New Roman" pitchFamily="18" charset="0"/>
              </a:rPr>
              <a:t>Ngoài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ảnh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hưởng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mạnh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hành</a:t>
            </a:r>
            <a:r>
              <a:rPr lang="en-US" sz="2400" dirty="0" smtClean="0">
                <a:latin typeface="Times New Roman" pitchFamily="18" charset="0"/>
                <a:cs typeface="Times New Roman" pitchFamily="18" charset="0"/>
              </a:rPr>
              <a:t> vi,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còn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ảnh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hưởng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lòng</a:t>
            </a:r>
            <a:r>
              <a:rPr lang="en-US" sz="2400" dirty="0" smtClean="0">
                <a:latin typeface="Times New Roman" pitchFamily="18" charset="0"/>
                <a:cs typeface="Times New Roman" pitchFamily="18" charset="0"/>
              </a:rPr>
              <a:t> tin, </a:t>
            </a:r>
            <a:r>
              <a:rPr lang="en-US" sz="2400" dirty="0" err="1" smtClean="0">
                <a:latin typeface="Times New Roman" pitchFamily="18" charset="0"/>
                <a:cs typeface="Times New Roman" pitchFamily="18" charset="0"/>
              </a:rPr>
              <a:t>thái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a:t>
            </a:r>
            <a:r>
              <a:rPr lang="en-US" sz="2400" dirty="0" smtClean="0">
                <a:latin typeface="Times New Roman" pitchFamily="18" charset="0"/>
                <a:cs typeface="Times New Roman" pitchFamily="18" charset="0"/>
              </a:rPr>
              <a:t>…</a:t>
            </a:r>
          </a:p>
          <a:p>
            <a:pPr>
              <a:buFont typeface="Arial" pitchFamily="34" charset="0"/>
              <a:buChar char="•"/>
            </a:pP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bởi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cấc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trúc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bởi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sự</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hướng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dẫn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hành</a:t>
            </a:r>
            <a:r>
              <a:rPr lang="en-US" sz="2400" dirty="0" smtClean="0">
                <a:latin typeface="Times New Roman" pitchFamily="18" charset="0"/>
                <a:cs typeface="Times New Roman" pitchFamily="18" charset="0"/>
              </a:rPr>
              <a:t> vi con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a:t>
            </a:r>
          </a:p>
          <a:p>
            <a:pPr>
              <a:buNone/>
            </a:pPr>
            <a:endParaRPr lang="en-US" dirty="0"/>
          </a:p>
        </p:txBody>
      </p:sp>
      <p:sp>
        <p:nvSpPr>
          <p:cNvPr id="2" name="Title 1"/>
          <p:cNvSpPr>
            <a:spLocks noGrp="1"/>
          </p:cNvSpPr>
          <p:nvPr>
            <p:ph type="title"/>
          </p:nvPr>
        </p:nvSpPr>
        <p:spPr/>
        <p:txBody>
          <a:bodyPr/>
          <a:lstStyle/>
          <a:p>
            <a:r>
              <a:rPr lang="en-US" sz="4000" dirty="0" smtClean="0">
                <a:solidFill>
                  <a:srgbClr val="FF0000"/>
                </a:solidFill>
                <a:latin typeface="Times New Roman" pitchFamily="18" charset="0"/>
                <a:cs typeface="Times New Roman" pitchFamily="18" charset="0"/>
              </a:rPr>
              <a:t>IV. </a:t>
            </a:r>
            <a:r>
              <a:rPr lang="en-US" sz="4000" dirty="0" err="1" smtClean="0">
                <a:solidFill>
                  <a:srgbClr val="FF0000"/>
                </a:solidFill>
                <a:latin typeface="Times New Roman" pitchFamily="18" charset="0"/>
                <a:cs typeface="Times New Roman" pitchFamily="18" charset="0"/>
              </a:rPr>
              <a:t>Lý</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thuyết</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vai</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trò</a:t>
            </a:r>
            <a:r>
              <a:rPr lang="en-US" sz="4000" dirty="0" smtClean="0">
                <a:solidFill>
                  <a:srgbClr val="FF0000"/>
                </a:solidFill>
                <a:latin typeface="Times New Roman" pitchFamily="18" charset="0"/>
                <a:cs typeface="Times New Roman" pitchFamily="18" charset="0"/>
              </a:rPr>
              <a:t>(</a:t>
            </a:r>
            <a:r>
              <a:rPr lang="en-US" sz="4000" dirty="0" err="1" smtClean="0">
                <a:solidFill>
                  <a:srgbClr val="FF0000"/>
                </a:solidFill>
                <a:latin typeface="Times New Roman" pitchFamily="18" charset="0"/>
                <a:cs typeface="Times New Roman" pitchFamily="18" charset="0"/>
              </a:rPr>
              <a:t>tt</a:t>
            </a:r>
            <a:r>
              <a:rPr lang="en-US" sz="4000" dirty="0" smtClean="0">
                <a:solidFill>
                  <a:srgbClr val="FF0000"/>
                </a:solidFill>
                <a:latin typeface="Times New Roman" pitchFamily="18" charset="0"/>
                <a:cs typeface="Times New Roman" pitchFamily="18" charset="0"/>
              </a:rPr>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285750" indent="-285750">
              <a:buFont typeface="Arial" pitchFamily="34" charset="0"/>
              <a:buChar char="•"/>
            </a:pP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a:t>
            </a:r>
          </a:p>
          <a:p>
            <a:pPr marL="285750" indent="-285750">
              <a:buFont typeface="Wingdings" pitchFamily="2" charset="2"/>
              <a:buChar char="ü"/>
            </a:pPr>
            <a:r>
              <a:rPr lang="en-US" sz="2400" dirty="0" smtClean="0">
                <a:latin typeface="Times New Roman" pitchFamily="18" charset="0"/>
                <a:cs typeface="Times New Roman" pitchFamily="18" charset="0"/>
              </a:rPr>
              <a:t>Con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bỏ</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cuộc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nhóm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tổ</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chức</a:t>
            </a:r>
            <a:r>
              <a:rPr lang="en-US" sz="2400" dirty="0" smtClean="0">
                <a:latin typeface="Times New Roman" pitchFamily="18" charset="0"/>
                <a:cs typeface="Times New Roman" pitchFamily="18" charset="0"/>
              </a:rPr>
              <a:t>.</a:t>
            </a:r>
          </a:p>
          <a:p>
            <a:pPr marL="285750" indent="-285750">
              <a:buFont typeface="Wingdings" pitchFamily="2" charset="2"/>
              <a:buChar char="ü"/>
            </a:pP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nhóm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này</a:t>
            </a:r>
            <a:r>
              <a:rPr lang="en-US" sz="2400" dirty="0" smtClean="0">
                <a:latin typeface="Times New Roman" pitchFamily="18" charset="0"/>
                <a:cs typeface="Times New Roman" pitchFamily="18" charset="0"/>
              </a:rPr>
              <a:t> con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biệt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nhau</a:t>
            </a:r>
            <a:r>
              <a:rPr lang="en-US" sz="2400" dirty="0" smtClean="0">
                <a:latin typeface="Times New Roman" pitchFamily="18" charset="0"/>
                <a:cs typeface="Times New Roman" pitchFamily="18" charset="0"/>
              </a:rPr>
              <a:t>.</a:t>
            </a:r>
          </a:p>
          <a:p>
            <a:pPr marL="285750" indent="-285750">
              <a:buFont typeface="Wingdings" pitchFamily="2" charset="2"/>
              <a:buChar char="ü"/>
            </a:pPr>
            <a:r>
              <a:rPr lang="en-US" sz="2400" dirty="0" err="1" smtClean="0">
                <a:latin typeface="Times New Roman" pitchFamily="18" charset="0"/>
                <a:cs typeface="Times New Roman" pitchFamily="18" charset="0"/>
              </a:rPr>
              <a:t>Mỗi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đòi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hỏi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a:t>
            </a:r>
          </a:p>
          <a:p>
            <a:pPr marL="285750" indent="-285750">
              <a:buFont typeface="Wingdings" pitchFamily="2" charset="2"/>
              <a:buChar char="ü"/>
            </a:pP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nhóm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lập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sự</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thậm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luật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lệ</a:t>
            </a:r>
            <a:r>
              <a:rPr lang="en-US" sz="2400" dirty="0" smtClean="0">
                <a:latin typeface="Times New Roman" pitchFamily="18" charset="0"/>
                <a:cs typeface="Times New Roman" pitchFamily="18" charset="0"/>
              </a:rPr>
              <a:t>.</a:t>
            </a:r>
          </a:p>
          <a:p>
            <a:pPr marL="342900" indent="-342900">
              <a:buFont typeface="Wingdings" pitchFamily="2" charset="2"/>
              <a:buChar char="ü"/>
            </a:pPr>
            <a:r>
              <a:rPr lang="en-US" sz="2400" dirty="0" err="1" smtClean="0">
                <a:latin typeface="Times New Roman" pitchFamily="18" charset="0"/>
                <a:cs typeface="Times New Roman" pitchFamily="18" charset="0"/>
              </a:rPr>
              <a:t>Cá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phù</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hợp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tắc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a:t>
            </a:r>
          </a:p>
          <a:p>
            <a:pPr marL="285750" indent="-285750">
              <a:buFont typeface="Wingdings" pitchFamily="2" charset="2"/>
              <a:buChar char="ü"/>
            </a:pP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nhóm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xem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phù</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hợp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tắc</a:t>
            </a:r>
            <a:r>
              <a:rPr lang="en-US" sz="2400" dirty="0" smtClean="0">
                <a:latin typeface="Times New Roman" pitchFamily="18" charset="0"/>
                <a:cs typeface="Times New Roman" pitchFamily="18" charset="0"/>
              </a:rPr>
              <a:t> hay </a:t>
            </a:r>
            <a:r>
              <a:rPr lang="en-US" sz="2400" dirty="0" err="1" smtClean="0">
                <a:latin typeface="Times New Roman" pitchFamily="18" charset="0"/>
                <a:cs typeface="Times New Roman" pitchFamily="18" charset="0"/>
              </a:rPr>
              <a:t>chưa</a:t>
            </a:r>
            <a:r>
              <a:rPr lang="en-US" sz="2400" dirty="0" smtClean="0">
                <a:latin typeface="Times New Roman" pitchFamily="18" charset="0"/>
                <a:cs typeface="Times New Roman" pitchFamily="18" charset="0"/>
              </a:rPr>
              <a:t>.</a:t>
            </a:r>
          </a:p>
          <a:p>
            <a:pPr>
              <a:buNone/>
            </a:pPr>
            <a:endParaRPr lang="en-US" dirty="0"/>
          </a:p>
        </p:txBody>
      </p:sp>
      <p:sp>
        <p:nvSpPr>
          <p:cNvPr id="2" name="Title 1"/>
          <p:cNvSpPr>
            <a:spLocks noGrp="1"/>
          </p:cNvSpPr>
          <p:nvPr>
            <p:ph type="title"/>
          </p:nvPr>
        </p:nvSpPr>
        <p:spPr/>
        <p:txBody>
          <a:bodyPr/>
          <a:lstStyle/>
          <a:p>
            <a:r>
              <a:rPr lang="en-US" sz="4400" dirty="0" smtClean="0">
                <a:solidFill>
                  <a:srgbClr val="FF0000"/>
                </a:solidFill>
                <a:latin typeface="Times New Roman" pitchFamily="18" charset="0"/>
                <a:cs typeface="Times New Roman" pitchFamily="18" charset="0"/>
              </a:rPr>
              <a:t>IV. </a:t>
            </a:r>
            <a:r>
              <a:rPr lang="en-US" sz="4400" dirty="0" err="1" smtClean="0">
                <a:solidFill>
                  <a:srgbClr val="FF0000"/>
                </a:solidFill>
                <a:latin typeface="Times New Roman" pitchFamily="18" charset="0"/>
                <a:cs typeface="Times New Roman" pitchFamily="18" charset="0"/>
              </a:rPr>
              <a:t>Lý</a:t>
            </a:r>
            <a:r>
              <a:rPr lang="en-US" sz="4400" dirty="0" smtClean="0">
                <a:solidFill>
                  <a:srgbClr val="FF0000"/>
                </a:solidFill>
                <a:latin typeface="Times New Roman" pitchFamily="18" charset="0"/>
                <a:cs typeface="Times New Roman" pitchFamily="18" charset="0"/>
              </a:rPr>
              <a:t> </a:t>
            </a:r>
            <a:r>
              <a:rPr lang="en-US" sz="4400" dirty="0" err="1" smtClean="0">
                <a:solidFill>
                  <a:srgbClr val="FF0000"/>
                </a:solidFill>
                <a:latin typeface="Times New Roman" pitchFamily="18" charset="0"/>
                <a:cs typeface="Times New Roman" pitchFamily="18" charset="0"/>
              </a:rPr>
              <a:t>thuyết</a:t>
            </a:r>
            <a:r>
              <a:rPr lang="en-US" sz="4400" dirty="0" smtClean="0">
                <a:solidFill>
                  <a:srgbClr val="FF0000"/>
                </a:solidFill>
                <a:latin typeface="Times New Roman" pitchFamily="18" charset="0"/>
                <a:cs typeface="Times New Roman" pitchFamily="18" charset="0"/>
              </a:rPr>
              <a:t> </a:t>
            </a:r>
            <a:r>
              <a:rPr lang="en-US" sz="4400" dirty="0" err="1" smtClean="0">
                <a:solidFill>
                  <a:srgbClr val="FF0000"/>
                </a:solidFill>
                <a:latin typeface="Times New Roman" pitchFamily="18" charset="0"/>
                <a:cs typeface="Times New Roman" pitchFamily="18" charset="0"/>
              </a:rPr>
              <a:t>vai</a:t>
            </a:r>
            <a:r>
              <a:rPr lang="en-US" sz="4400" dirty="0" smtClean="0">
                <a:solidFill>
                  <a:srgbClr val="FF0000"/>
                </a:solidFill>
                <a:latin typeface="Times New Roman" pitchFamily="18" charset="0"/>
                <a:cs typeface="Times New Roman" pitchFamily="18" charset="0"/>
              </a:rPr>
              <a:t> </a:t>
            </a:r>
            <a:r>
              <a:rPr lang="en-US" sz="4400" dirty="0" err="1" smtClean="0">
                <a:solidFill>
                  <a:srgbClr val="FF0000"/>
                </a:solidFill>
                <a:latin typeface="Times New Roman" pitchFamily="18" charset="0"/>
                <a:cs typeface="Times New Roman" pitchFamily="18" charset="0"/>
              </a:rPr>
              <a:t>trò</a:t>
            </a:r>
            <a:r>
              <a:rPr lang="en-US" sz="4400" dirty="0" smtClean="0">
                <a:solidFill>
                  <a:srgbClr val="FF0000"/>
                </a:solidFill>
                <a:latin typeface="Times New Roman" pitchFamily="18" charset="0"/>
                <a:cs typeface="Times New Roman" pitchFamily="18" charset="0"/>
              </a:rPr>
              <a:t>(</a:t>
            </a:r>
            <a:r>
              <a:rPr lang="en-US" sz="4400" dirty="0" err="1" smtClean="0">
                <a:solidFill>
                  <a:srgbClr val="FF0000"/>
                </a:solidFill>
                <a:latin typeface="Times New Roman" pitchFamily="18" charset="0"/>
                <a:cs typeface="Times New Roman" pitchFamily="18" charset="0"/>
              </a:rPr>
              <a:t>tt</a:t>
            </a:r>
            <a:r>
              <a:rPr lang="en-US" sz="4400" dirty="0" smtClean="0">
                <a:solidFill>
                  <a:srgbClr val="FF0000"/>
                </a:solidFill>
                <a:latin typeface="Times New Roman" pitchFamily="18" charset="0"/>
                <a:cs typeface="Times New Roman" pitchFamily="18" charset="0"/>
              </a:rPr>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500"/>
                                        <p:tgtEl>
                                          <p:spTgt spid="3">
                                            <p:txEl>
                                              <p:pRg st="2" end="2"/>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linds(horizontal)">
                                      <p:cBhvr>
                                        <p:cTn id="21" dur="500"/>
                                        <p:tgtEl>
                                          <p:spTgt spid="3">
                                            <p:txEl>
                                              <p:pRg st="3" end="3"/>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blinds(horizontal)">
                                      <p:cBhvr>
                                        <p:cTn id="24" dur="500"/>
                                        <p:tgtEl>
                                          <p:spTgt spid="3">
                                            <p:txEl>
                                              <p:pRg st="4" end="4"/>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blinds(horizontal)">
                                      <p:cBhvr>
                                        <p:cTn id="3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Font typeface="Arial" pitchFamily="34" charset="0"/>
              <a:buChar char="•"/>
            </a:pPr>
            <a:r>
              <a:rPr lang="en-US" sz="2400" dirty="0" err="1" smtClean="0">
                <a:latin typeface="Times New Roman" pitchFamily="18" charset="0"/>
                <a:cs typeface="Times New Roman" pitchFamily="18" charset="0"/>
              </a:rPr>
              <a:t>Giới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hạn</a:t>
            </a:r>
            <a:r>
              <a:rPr lang="en-US" sz="2400" dirty="0" smtClean="0">
                <a:latin typeface="Times New Roman" pitchFamily="18" charset="0"/>
                <a:cs typeface="Times New Roman" pitchFamily="18" charset="0"/>
              </a:rPr>
              <a:t> : </a:t>
            </a:r>
          </a:p>
          <a:p>
            <a:pPr>
              <a:buFontTx/>
              <a:buChar char="-"/>
            </a:pPr>
            <a:r>
              <a:rPr lang="en-US" sz="2400" dirty="0" err="1" smtClean="0">
                <a:latin typeface="Times New Roman" pitchFamily="18" charset="0"/>
                <a:cs typeface="Times New Roman" pitchFamily="18" charset="0"/>
              </a:rPr>
              <a:t>Lý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gặp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lệch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hành</a:t>
            </a:r>
            <a:r>
              <a:rPr lang="en-US" sz="2400" dirty="0" smtClean="0">
                <a:latin typeface="Times New Roman" pitchFamily="18" charset="0"/>
                <a:cs typeface="Times New Roman" pitchFamily="18" charset="0"/>
              </a:rPr>
              <a:t> vi </a:t>
            </a:r>
            <a:r>
              <a:rPr lang="en-US" sz="2400" dirty="0" err="1" smtClean="0">
                <a:latin typeface="Times New Roman" pitchFamily="18" charset="0"/>
                <a:cs typeface="Times New Roman" pitchFamily="18" charset="0"/>
              </a:rPr>
              <a:t>lệch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tuân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thủ</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theo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trước</a:t>
            </a:r>
            <a:r>
              <a:rPr lang="en-US" sz="2400" dirty="0" smtClean="0">
                <a:latin typeface="Times New Roman" pitchFamily="18" charset="0"/>
                <a:cs typeface="Times New Roman" pitchFamily="18" charset="0"/>
              </a:rPr>
              <a:t>.</a:t>
            </a:r>
          </a:p>
          <a:p>
            <a:pPr marL="457200" indent="-457200">
              <a:buFontTx/>
              <a:buChar char="-"/>
            </a:pP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muốn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trở</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trở</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a:t>
            </a:r>
          </a:p>
          <a:p>
            <a:pPr marL="457200" indent="-457200">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nào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nào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muốn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đổi</a:t>
            </a:r>
            <a:r>
              <a:rPr lang="en-US" sz="2400" dirty="0" smtClean="0">
                <a:latin typeface="Times New Roman" pitchFamily="18" charset="0"/>
                <a:cs typeface="Times New Roman" pitchFamily="18" charset="0"/>
              </a:rPr>
              <a:t>.</a:t>
            </a:r>
          </a:p>
          <a:p>
            <a:endParaRPr lang="en-US" dirty="0"/>
          </a:p>
        </p:txBody>
      </p:sp>
      <p:sp>
        <p:nvSpPr>
          <p:cNvPr id="2" name="Title 1"/>
          <p:cNvSpPr>
            <a:spLocks noGrp="1"/>
          </p:cNvSpPr>
          <p:nvPr>
            <p:ph type="title"/>
          </p:nvPr>
        </p:nvSpPr>
        <p:spPr/>
        <p:txBody>
          <a:bodyPr/>
          <a:lstStyle/>
          <a:p>
            <a:r>
              <a:rPr lang="en-US" sz="4000" dirty="0" smtClean="0">
                <a:solidFill>
                  <a:srgbClr val="FF0000"/>
                </a:solidFill>
                <a:latin typeface="Times New Roman" pitchFamily="18" charset="0"/>
                <a:cs typeface="Times New Roman" pitchFamily="18" charset="0"/>
              </a:rPr>
              <a:t>IV. </a:t>
            </a:r>
            <a:r>
              <a:rPr lang="en-US" sz="4000" dirty="0" err="1" smtClean="0">
                <a:solidFill>
                  <a:srgbClr val="FF0000"/>
                </a:solidFill>
                <a:latin typeface="Times New Roman" pitchFamily="18" charset="0"/>
                <a:cs typeface="Times New Roman" pitchFamily="18" charset="0"/>
              </a:rPr>
              <a:t>Lý</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thuyết</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vai</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trò</a:t>
            </a:r>
            <a:r>
              <a:rPr lang="en-US" sz="4000" dirty="0" smtClean="0">
                <a:solidFill>
                  <a:srgbClr val="FF0000"/>
                </a:solidFill>
                <a:latin typeface="Times New Roman" pitchFamily="18" charset="0"/>
                <a:cs typeface="Times New Roman" pitchFamily="18" charset="0"/>
              </a:rPr>
              <a:t>(</a:t>
            </a:r>
            <a:r>
              <a:rPr lang="en-US" sz="4000" dirty="0" err="1" smtClean="0">
                <a:solidFill>
                  <a:srgbClr val="FF0000"/>
                </a:solidFill>
                <a:latin typeface="Times New Roman" pitchFamily="18" charset="0"/>
                <a:cs typeface="Times New Roman" pitchFamily="18" charset="0"/>
              </a:rPr>
              <a:t>tt</a:t>
            </a:r>
            <a:r>
              <a:rPr lang="en-US" sz="4000" dirty="0" smtClean="0">
                <a:solidFill>
                  <a:srgbClr val="FF0000"/>
                </a:solidFill>
                <a:latin typeface="Times New Roman" pitchFamily="18" charset="0"/>
                <a:cs typeface="Times New Roman" pitchFamily="18" charset="0"/>
              </a:rPr>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linds(horizontal)">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blinds(horizontal)">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624078" indent="-514350">
              <a:buFont typeface="+mj-lt"/>
              <a:buAutoNum type="alphaLcParenR"/>
            </a:pPr>
            <a:r>
              <a:rPr lang="en-US" dirty="0" err="1" smtClean="0">
                <a:latin typeface="Times New Roman" pitchFamily="18" charset="0"/>
                <a:cs typeface="Times New Roman" pitchFamily="18" charset="0"/>
              </a:rPr>
              <a:t>Khái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niệm</a:t>
            </a:r>
            <a:r>
              <a:rPr lang="en-US" dirty="0" smtClean="0">
                <a:latin typeface="Times New Roman" pitchFamily="18" charset="0"/>
                <a:cs typeface="Times New Roman" pitchFamily="18" charset="0"/>
              </a:rPr>
              <a:t>: </a:t>
            </a:r>
          </a:p>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M.weber</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hiểu</a:t>
            </a:r>
            <a:r>
              <a:rPr lang="en-US" dirty="0" smtClean="0">
                <a:latin typeface="Times New Roman" pitchFamily="18" charset="0"/>
                <a:cs typeface="Times New Roman" pitchFamily="18" charset="0"/>
              </a:rPr>
              <a:t> ở </a:t>
            </a:r>
            <a:r>
              <a:rPr lang="en-US" dirty="0" err="1" smtClean="0">
                <a:latin typeface="Times New Roman" pitchFamily="18" charset="0"/>
                <a:cs typeface="Times New Roman" pitchFamily="18" charset="0"/>
              </a:rPr>
              <a:t>đây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gọi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hướng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theo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cái</a:t>
            </a:r>
            <a:r>
              <a:rPr lang="en-US" dirty="0" smtClean="0">
                <a:latin typeface="Times New Roman" pitchFamily="18" charset="0"/>
                <a:cs typeface="Times New Roman" pitchFamily="18" charset="0"/>
              </a:rPr>
              <a:t> ý </a:t>
            </a:r>
            <a:r>
              <a:rPr lang="en-US" dirty="0" err="1" smtClean="0">
                <a:latin typeface="Times New Roman" pitchFamily="18" charset="0"/>
                <a:cs typeface="Times New Roman" pitchFamily="18" charset="0"/>
              </a:rPr>
              <a:t>đã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bởi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chủ</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endParaRPr lang="en-US" dirty="0" smtClean="0">
              <a:latin typeface="Times New Roman" pitchFamily="18" charset="0"/>
              <a:cs typeface="Times New Roman" pitchFamily="18" charset="0"/>
            </a:endParaRPr>
          </a:p>
          <a:p>
            <a:pPr marL="624078" indent="-514350">
              <a:buAutoNum type="alphaLcParenR" startAt="2"/>
            </a:pPr>
            <a:r>
              <a:rPr lang="en-US" dirty="0" err="1" smtClean="0">
                <a:latin typeface="Times New Roman" pitchFamily="18" charset="0"/>
                <a:cs typeface="Times New Roman" pitchFamily="18" charset="0"/>
              </a:rPr>
              <a:t>Đặc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điểm</a:t>
            </a:r>
            <a:r>
              <a:rPr lang="en-US" dirty="0" smtClean="0">
                <a:latin typeface="Times New Roman" pitchFamily="18" charset="0"/>
                <a:cs typeface="Times New Roman" pitchFamily="18" charset="0"/>
              </a:rPr>
              <a:t>:</a:t>
            </a:r>
          </a:p>
          <a:p>
            <a:pPr marL="624078" indent="-514350">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nào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vì</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nào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hướng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r>
              <a:rPr lang="en-US" dirty="0" smtClean="0">
                <a:latin typeface="Times New Roman" pitchFamily="18" charset="0"/>
                <a:cs typeface="Times New Roman" pitchFamily="18" charset="0"/>
              </a:rPr>
              <a:t>.</a:t>
            </a:r>
          </a:p>
          <a:p>
            <a:pPr marL="624078" indent="-514350">
              <a:buAutoNum type="alphaLcParenR" startAt="2"/>
            </a:pPr>
            <a:endParaRPr lang="en-US" dirty="0" smtClean="0"/>
          </a:p>
        </p:txBody>
      </p:sp>
      <p:sp>
        <p:nvSpPr>
          <p:cNvPr id="2" name="Title 1"/>
          <p:cNvSpPr>
            <a:spLocks noGrp="1"/>
          </p:cNvSpPr>
          <p:nvPr>
            <p:ph type="title"/>
          </p:nvPr>
        </p:nvSpPr>
        <p:spPr/>
        <p:txBody>
          <a:bodyPr>
            <a:normAutofit/>
          </a:bodyPr>
          <a:lstStyle/>
          <a:p>
            <a:r>
              <a:rPr lang="en-US" sz="4000" dirty="0" smtClean="0">
                <a:solidFill>
                  <a:srgbClr val="FF0000"/>
                </a:solidFill>
              </a:rPr>
              <a:t>V. </a:t>
            </a:r>
            <a:r>
              <a:rPr lang="en-US" sz="4000" dirty="0" err="1" smtClean="0">
                <a:solidFill>
                  <a:srgbClr val="FF0000"/>
                </a:solidFill>
              </a:rPr>
              <a:t>Lý</a:t>
            </a:r>
            <a:r>
              <a:rPr lang="en-US" sz="4000" dirty="0" smtClean="0">
                <a:solidFill>
                  <a:srgbClr val="FF0000"/>
                </a:solidFill>
              </a:rPr>
              <a:t> </a:t>
            </a:r>
            <a:r>
              <a:rPr lang="en-US" sz="4000" dirty="0" err="1" smtClean="0">
                <a:solidFill>
                  <a:srgbClr val="FF0000"/>
                </a:solidFill>
              </a:rPr>
              <a:t>thuyết</a:t>
            </a:r>
            <a:r>
              <a:rPr lang="en-US" sz="4000" dirty="0" smtClean="0">
                <a:solidFill>
                  <a:srgbClr val="FF0000"/>
                </a:solidFill>
              </a:rPr>
              <a:t> </a:t>
            </a:r>
            <a:r>
              <a:rPr lang="en-US" sz="4000" dirty="0" err="1" smtClean="0">
                <a:solidFill>
                  <a:srgbClr val="FF0000"/>
                </a:solidFill>
              </a:rPr>
              <a:t>hành</a:t>
            </a:r>
            <a:r>
              <a:rPr lang="en-US" sz="4000" dirty="0" smtClean="0">
                <a:solidFill>
                  <a:srgbClr val="FF0000"/>
                </a:solidFill>
              </a:rPr>
              <a:t> </a:t>
            </a:r>
            <a:r>
              <a:rPr lang="en-US" sz="4000" dirty="0" err="1" smtClean="0">
                <a:solidFill>
                  <a:srgbClr val="FF0000"/>
                </a:solidFill>
              </a:rPr>
              <a:t>động</a:t>
            </a:r>
            <a:endParaRPr lang="en-US" sz="4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linds(horizontal)">
                                      <p:cBhvr>
                                        <p:cTn id="20" dur="500"/>
                                        <p:tgtEl>
                                          <p:spTgt spid="3">
                                            <p:txEl>
                                              <p:pRg st="2" end="2"/>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buNone/>
            </a:pP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con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hướng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vi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tụng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thầm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mình</a:t>
            </a:r>
            <a:r>
              <a:rPr lang="en-US" sz="2800" dirty="0" smtClean="0">
                <a:latin typeface="Times New Roman" pitchFamily="18" charset="0"/>
                <a:cs typeface="Times New Roman" pitchFamily="18" charset="0"/>
              </a:rPr>
              <a:t>.</a:t>
            </a:r>
          </a:p>
          <a:p>
            <a:pPr>
              <a:buFontTx/>
              <a:buChar char="-"/>
            </a:pP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hướng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vi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trỏng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lai</a:t>
            </a:r>
            <a:endParaRPr lang="en-US" sz="2800" dirty="0" smtClean="0">
              <a:latin typeface="Times New Roman" pitchFamily="18" charset="0"/>
              <a:cs typeface="Times New Roman" pitchFamily="18" charset="0"/>
            </a:endParaRPr>
          </a:p>
          <a:p>
            <a:pPr>
              <a:buFontTx/>
              <a:buChar char="-"/>
            </a:pP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mọi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loại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qua </a:t>
            </a:r>
            <a:r>
              <a:rPr lang="en-US" sz="2800" dirty="0" err="1" smtClean="0">
                <a:latin typeface="Times New Roman" pitchFamily="18" charset="0"/>
                <a:cs typeface="Times New Roman" pitchFamily="18" charset="0"/>
              </a:rPr>
              <a:t>lại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giữa</a:t>
            </a:r>
            <a:r>
              <a:rPr lang="en-US" sz="2800" dirty="0" smtClean="0">
                <a:latin typeface="Times New Roman" pitchFamily="18" charset="0"/>
                <a:cs typeface="Times New Roman" pitchFamily="18" charset="0"/>
              </a:rPr>
              <a:t> con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a:t>
            </a:r>
          </a:p>
          <a:p>
            <a:pPr>
              <a:buFontTx/>
              <a:buChar char="-"/>
            </a:pP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đồng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vi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loại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con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a:t>
            </a:r>
          </a:p>
        </p:txBody>
      </p:sp>
      <p:sp>
        <p:nvSpPr>
          <p:cNvPr id="2" name="Title 1"/>
          <p:cNvSpPr>
            <a:spLocks noGrp="1"/>
          </p:cNvSpPr>
          <p:nvPr>
            <p:ph type="title"/>
          </p:nvPr>
        </p:nvSpPr>
        <p:spPr>
          <a:xfrm>
            <a:off x="533400" y="304800"/>
            <a:ext cx="8229600" cy="1143000"/>
          </a:xfrm>
        </p:spPr>
        <p:txBody>
          <a:bodyPr>
            <a:normAutofit fontScale="90000"/>
          </a:bodyPr>
          <a:lstStyle/>
          <a:p>
            <a:r>
              <a:rPr lang="en-US" sz="4400" dirty="0" smtClean="0"/>
              <a:t>b)	</a:t>
            </a:r>
            <a:r>
              <a:rPr lang="en-US" sz="4400" dirty="0" err="1" smtClean="0"/>
              <a:t>Đặc</a:t>
            </a:r>
            <a:r>
              <a:rPr lang="en-US" sz="4400" dirty="0" smtClean="0"/>
              <a:t> </a:t>
            </a:r>
            <a:r>
              <a:rPr lang="en-US" sz="4400" dirty="0" err="1" smtClean="0"/>
              <a:t>điểm</a:t>
            </a:r>
            <a:r>
              <a:rPr lang="en-US" sz="4400" dirty="0" smtClean="0"/>
              <a:t>(</a:t>
            </a:r>
            <a:r>
              <a:rPr lang="en-US" sz="4400" dirty="0" err="1" smtClean="0"/>
              <a:t>tt</a:t>
            </a:r>
            <a:r>
              <a:rPr lang="en-US" sz="4400" dirty="0" smtClean="0"/>
              <a:t>)</a:t>
            </a:r>
            <a:r>
              <a:rPr lang="en-US" dirty="0" smtClean="0"/>
              <a:t/>
            </a:r>
            <a:br>
              <a:rPr lang="en-US" dirty="0" smtClean="0"/>
            </a:b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321040" cy="2514600"/>
          </a:xfrm>
        </p:spPr>
        <p:txBody>
          <a:bodyPr>
            <a:normAutofit/>
          </a:bodyPr>
          <a:lstStyle/>
          <a:p>
            <a:pPr marL="514350" indent="-514350">
              <a:buFont typeface="+mj-lt"/>
              <a:buAutoNum type="arabicPeriod"/>
            </a:pPr>
            <a:r>
              <a:rPr lang="en-US" sz="2800" dirty="0" err="1" smtClean="0">
                <a:latin typeface="Times New Roman" pitchFamily="18" charset="0"/>
                <a:cs typeface="Times New Roman" pitchFamily="18" charset="0"/>
              </a:rPr>
              <a:t>Khái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niêm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ban </a:t>
            </a:r>
            <a:r>
              <a:rPr lang="en-US" sz="2800" dirty="0" err="1" smtClean="0">
                <a:latin typeface="Times New Roman" pitchFamily="18" charset="0"/>
                <a:cs typeface="Times New Roman" pitchFamily="18" charset="0"/>
              </a:rPr>
              <a:t>đầu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nhằm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chọn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con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a:t>
            </a:r>
          </a:p>
          <a:p>
            <a:pPr marL="514350" indent="-514350">
              <a:buNone/>
            </a:pPr>
            <a:endParaRPr lang="en-US" dirty="0" smtClean="0"/>
          </a:p>
        </p:txBody>
      </p:sp>
      <p:sp>
        <p:nvSpPr>
          <p:cNvPr id="2" name="Title 1"/>
          <p:cNvSpPr>
            <a:spLocks noGrp="1"/>
          </p:cNvSpPr>
          <p:nvPr>
            <p:ph type="title"/>
          </p:nvPr>
        </p:nvSpPr>
        <p:spPr>
          <a:xfrm>
            <a:off x="533400" y="304800"/>
            <a:ext cx="8229600" cy="1143000"/>
          </a:xfrm>
        </p:spPr>
        <p:txBody>
          <a:bodyPr>
            <a:normAutofit/>
          </a:bodyPr>
          <a:lstStyle/>
          <a:p>
            <a:r>
              <a:rPr lang="en-US" sz="2800" dirty="0" smtClean="0">
                <a:latin typeface="Times New Roman" pitchFamily="18" charset="0"/>
                <a:cs typeface="Times New Roman" pitchFamily="18" charset="0"/>
              </a:rPr>
              <a:t>I.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trúc</a:t>
            </a:r>
            <a:r>
              <a:rPr lang="en-US" sz="2800" dirty="0" smtClean="0">
                <a:latin typeface="Times New Roman" pitchFamily="18" charset="0"/>
                <a:cs typeface="Times New Roman" pitchFamily="18" charset="0"/>
              </a:rPr>
              <a:t>- structural </a:t>
            </a:r>
            <a:r>
              <a:rPr lang="en-US" sz="2800" dirty="0" err="1" smtClean="0">
                <a:latin typeface="Times New Roman" pitchFamily="18" charset="0"/>
                <a:cs typeface="Times New Roman" pitchFamily="18" charset="0"/>
              </a:rPr>
              <a:t>Functinonalism</a:t>
            </a:r>
            <a:endParaRPr lang="en-US" sz="2800" dirty="0">
              <a:latin typeface="Times New Roman" pitchFamily="18" charset="0"/>
              <a:cs typeface="Times New Roman" pitchFamily="18" charset="0"/>
            </a:endParaRPr>
          </a:p>
        </p:txBody>
      </p:sp>
      <p:pic>
        <p:nvPicPr>
          <p:cNvPr id="1028" name="Picture 4" descr="F:\Kinh tế vĩ mô( THP)\tải xuống.jpg"/>
          <p:cNvPicPr>
            <a:picLocks noChangeAspect="1" noChangeArrowheads="1"/>
          </p:cNvPicPr>
          <p:nvPr/>
        </p:nvPicPr>
        <p:blipFill>
          <a:blip r:embed="rId2" cstate="print"/>
          <a:srcRect/>
          <a:stretch>
            <a:fillRect/>
          </a:stretch>
        </p:blipFill>
        <p:spPr bwMode="auto">
          <a:xfrm>
            <a:off x="4343400" y="3962400"/>
            <a:ext cx="4648200" cy="2743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Effect transition="in" filter="slide(fromBottom)">
                                      <p:cBhvr>
                                        <p:cTn id="17"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a:buFont typeface="Arial" pitchFamily="34" charset="0"/>
              <a:buChar char="•"/>
            </a:pPr>
            <a:r>
              <a:rPr lang="en-US" dirty="0" err="1" smtClean="0"/>
              <a:t>M.Weber</a:t>
            </a:r>
            <a:r>
              <a:rPr lang="en-US" dirty="0" smtClean="0"/>
              <a:t> </a:t>
            </a:r>
            <a:r>
              <a:rPr lang="en-US" dirty="0" err="1" smtClean="0"/>
              <a:t>đã</a:t>
            </a:r>
            <a:r>
              <a:rPr lang="en-US" dirty="0" smtClean="0"/>
              <a:t> </a:t>
            </a:r>
            <a:r>
              <a:rPr lang="en-US" dirty="0" err="1" smtClean="0"/>
              <a:t>phân</a:t>
            </a:r>
            <a:r>
              <a:rPr lang="en-US" dirty="0" smtClean="0"/>
              <a:t> </a:t>
            </a:r>
            <a:r>
              <a:rPr lang="en-US" dirty="0" err="1" smtClean="0"/>
              <a:t>loại</a:t>
            </a:r>
            <a:r>
              <a:rPr lang="en-US" dirty="0" smtClean="0"/>
              <a:t> </a:t>
            </a:r>
            <a:r>
              <a:rPr lang="en-US" dirty="0" err="1" smtClean="0"/>
              <a:t>hành</a:t>
            </a:r>
            <a:r>
              <a:rPr lang="en-US" dirty="0" smtClean="0"/>
              <a:t> </a:t>
            </a:r>
            <a:r>
              <a:rPr lang="en-US" dirty="0" err="1" smtClean="0"/>
              <a:t>động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thành</a:t>
            </a:r>
            <a:r>
              <a:rPr lang="en-US" dirty="0" smtClean="0"/>
              <a:t> 4 </a:t>
            </a:r>
            <a:r>
              <a:rPr lang="en-US" dirty="0" err="1" smtClean="0"/>
              <a:t>loại</a:t>
            </a:r>
            <a:r>
              <a:rPr lang="en-US" dirty="0" smtClean="0"/>
              <a:t>: </a:t>
            </a:r>
          </a:p>
          <a:p>
            <a:pPr>
              <a:buFont typeface="Wingdings" pitchFamily="2" charset="2"/>
              <a:buChar char="Ø"/>
            </a:pPr>
            <a:r>
              <a:rPr lang="en-US" dirty="0" err="1" smtClean="0"/>
              <a:t>Hành</a:t>
            </a:r>
            <a:r>
              <a:rPr lang="en-US" dirty="0" smtClean="0"/>
              <a:t> </a:t>
            </a:r>
            <a:r>
              <a:rPr lang="en-US" dirty="0" err="1" smtClean="0"/>
              <a:t>động</a:t>
            </a:r>
            <a:r>
              <a:rPr lang="en-US" dirty="0" smtClean="0"/>
              <a:t> </a:t>
            </a:r>
            <a:r>
              <a:rPr lang="en-US" dirty="0" err="1" smtClean="0"/>
              <a:t>hợp</a:t>
            </a:r>
            <a:r>
              <a:rPr lang="en-US" dirty="0" smtClean="0"/>
              <a:t> </a:t>
            </a:r>
            <a:r>
              <a:rPr lang="en-US" dirty="0" err="1" smtClean="0"/>
              <a:t>lý</a:t>
            </a:r>
            <a:r>
              <a:rPr lang="en-US" dirty="0" smtClean="0"/>
              <a:t> </a:t>
            </a:r>
            <a:r>
              <a:rPr lang="en-US" dirty="0" err="1" smtClean="0"/>
              <a:t>về</a:t>
            </a:r>
            <a:r>
              <a:rPr lang="en-US" dirty="0" smtClean="0"/>
              <a:t> </a:t>
            </a:r>
            <a:r>
              <a:rPr lang="en-US" dirty="0" err="1" smtClean="0"/>
              <a:t>mục</a:t>
            </a:r>
            <a:r>
              <a:rPr lang="en-US" dirty="0" smtClean="0"/>
              <a:t> </a:t>
            </a:r>
            <a:r>
              <a:rPr lang="en-US" dirty="0" err="1" smtClean="0"/>
              <a:t>đích</a:t>
            </a:r>
            <a:endParaRPr lang="en-US" dirty="0" smtClean="0"/>
          </a:p>
          <a:p>
            <a:pPr>
              <a:buFont typeface="Wingdings" pitchFamily="2" charset="2"/>
              <a:buChar char="Ø"/>
            </a:pPr>
            <a:r>
              <a:rPr lang="en-US" dirty="0" err="1" smtClean="0"/>
              <a:t>Hành</a:t>
            </a:r>
            <a:r>
              <a:rPr lang="en-US" dirty="0" smtClean="0"/>
              <a:t> </a:t>
            </a:r>
            <a:r>
              <a:rPr lang="en-US" dirty="0" err="1" smtClean="0"/>
              <a:t>độnghợp</a:t>
            </a:r>
            <a:r>
              <a:rPr lang="en-US" dirty="0" smtClean="0"/>
              <a:t> </a:t>
            </a:r>
            <a:r>
              <a:rPr lang="en-US" dirty="0" err="1" smtClean="0"/>
              <a:t>lý</a:t>
            </a:r>
            <a:r>
              <a:rPr lang="en-US" dirty="0" smtClean="0"/>
              <a:t> </a:t>
            </a:r>
            <a:r>
              <a:rPr lang="en-US" dirty="0" err="1" smtClean="0"/>
              <a:t>về</a:t>
            </a:r>
            <a:r>
              <a:rPr lang="en-US" dirty="0" smtClean="0"/>
              <a:t> ,</a:t>
            </a:r>
            <a:r>
              <a:rPr lang="en-US" dirty="0" err="1" smtClean="0"/>
              <a:t>mặt</a:t>
            </a:r>
            <a:r>
              <a:rPr lang="en-US" dirty="0" smtClean="0"/>
              <a:t> </a:t>
            </a:r>
            <a:r>
              <a:rPr lang="en-US" dirty="0" err="1" smtClean="0"/>
              <a:t>giá</a:t>
            </a:r>
            <a:r>
              <a:rPr lang="en-US" dirty="0" smtClean="0"/>
              <a:t> </a:t>
            </a:r>
            <a:r>
              <a:rPr lang="en-US" dirty="0" err="1" smtClean="0"/>
              <a:t>trị</a:t>
            </a:r>
            <a:endParaRPr lang="en-US" dirty="0" smtClean="0"/>
          </a:p>
          <a:p>
            <a:pPr>
              <a:buFont typeface="Wingdings" pitchFamily="2" charset="2"/>
              <a:buChar char="Ø"/>
            </a:pPr>
            <a:r>
              <a:rPr lang="en-US" dirty="0" err="1" smtClean="0"/>
              <a:t>Hành</a:t>
            </a:r>
            <a:r>
              <a:rPr lang="en-US" dirty="0" smtClean="0"/>
              <a:t> </a:t>
            </a:r>
            <a:r>
              <a:rPr lang="en-US" dirty="0" err="1" smtClean="0"/>
              <a:t>động</a:t>
            </a:r>
            <a:r>
              <a:rPr lang="en-US" dirty="0" smtClean="0"/>
              <a:t> </a:t>
            </a:r>
            <a:r>
              <a:rPr lang="en-US" dirty="0" err="1" smtClean="0"/>
              <a:t>tình</a:t>
            </a:r>
            <a:r>
              <a:rPr lang="en-US" dirty="0" smtClean="0"/>
              <a:t> </a:t>
            </a:r>
            <a:r>
              <a:rPr lang="en-US" dirty="0" err="1" smtClean="0"/>
              <a:t>cảm</a:t>
            </a:r>
            <a:endParaRPr lang="en-US" dirty="0" smtClean="0"/>
          </a:p>
          <a:p>
            <a:pPr>
              <a:buFont typeface="Wingdings" pitchFamily="2" charset="2"/>
              <a:buChar char="Ø"/>
            </a:pPr>
            <a:r>
              <a:rPr lang="en-US" dirty="0" err="1" smtClean="0"/>
              <a:t>Hành</a:t>
            </a:r>
            <a:r>
              <a:rPr lang="en-US" dirty="0" smtClean="0"/>
              <a:t> </a:t>
            </a:r>
            <a:r>
              <a:rPr lang="en-US" dirty="0" err="1" smtClean="0"/>
              <a:t>động</a:t>
            </a:r>
            <a:r>
              <a:rPr lang="en-US" dirty="0" smtClean="0"/>
              <a:t> </a:t>
            </a:r>
            <a:r>
              <a:rPr lang="en-US" dirty="0" err="1" smtClean="0"/>
              <a:t>truyền</a:t>
            </a:r>
            <a:r>
              <a:rPr lang="en-US" dirty="0" smtClean="0"/>
              <a:t> </a:t>
            </a:r>
            <a:r>
              <a:rPr lang="en-US" dirty="0" err="1" smtClean="0"/>
              <a:t>thống</a:t>
            </a:r>
            <a:endParaRPr lang="en-US" dirty="0" smtClean="0"/>
          </a:p>
          <a:p>
            <a:pPr>
              <a:buFont typeface="Wingdings" pitchFamily="2" charset="2"/>
              <a:buChar char="v"/>
            </a:pPr>
            <a:r>
              <a:rPr lang="en-US" dirty="0" err="1" smtClean="0"/>
              <a:t>Tóm</a:t>
            </a:r>
            <a:r>
              <a:rPr lang="en-US" dirty="0" smtClean="0"/>
              <a:t> </a:t>
            </a:r>
            <a:r>
              <a:rPr lang="en-US" dirty="0" err="1" smtClean="0"/>
              <a:t>lại</a:t>
            </a:r>
            <a:r>
              <a:rPr lang="en-US" dirty="0" smtClean="0"/>
              <a:t>: </a:t>
            </a:r>
            <a:r>
              <a:rPr lang="en-US" dirty="0" err="1" smtClean="0"/>
              <a:t>Hành</a:t>
            </a:r>
            <a:r>
              <a:rPr lang="en-US" dirty="0" smtClean="0"/>
              <a:t> </a:t>
            </a:r>
            <a:r>
              <a:rPr lang="en-US" dirty="0" err="1" smtClean="0"/>
              <a:t>động</a:t>
            </a:r>
            <a:r>
              <a:rPr lang="en-US" dirty="0" smtClean="0"/>
              <a:t> </a:t>
            </a:r>
            <a:r>
              <a:rPr lang="en-US" dirty="0" err="1" smtClean="0"/>
              <a:t>được</a:t>
            </a:r>
            <a:r>
              <a:rPr lang="en-US" dirty="0" smtClean="0"/>
              <a:t> </a:t>
            </a:r>
            <a:r>
              <a:rPr lang="en-US" dirty="0" err="1" smtClean="0"/>
              <a:t>gọi</a:t>
            </a:r>
            <a:r>
              <a:rPr lang="en-US" dirty="0" smtClean="0"/>
              <a:t> </a:t>
            </a:r>
            <a:r>
              <a:rPr lang="en-US" dirty="0" err="1" smtClean="0"/>
              <a:t>là</a:t>
            </a:r>
            <a:r>
              <a:rPr lang="en-US" dirty="0" smtClean="0"/>
              <a:t> </a:t>
            </a:r>
            <a:r>
              <a:rPr lang="en-US" dirty="0" err="1" smtClean="0"/>
              <a:t>hành</a:t>
            </a:r>
            <a:r>
              <a:rPr lang="en-US" dirty="0" smtClean="0"/>
              <a:t> </a:t>
            </a:r>
            <a:r>
              <a:rPr lang="en-US" dirty="0" err="1" smtClean="0"/>
              <a:t>động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khi</a:t>
            </a:r>
            <a:r>
              <a:rPr lang="en-US" dirty="0" smtClean="0"/>
              <a:t> </a:t>
            </a:r>
            <a:r>
              <a:rPr lang="en-US" dirty="0" err="1" smtClean="0"/>
              <a:t>chủ</a:t>
            </a:r>
            <a:r>
              <a:rPr lang="en-US" dirty="0" smtClean="0"/>
              <a:t> </a:t>
            </a:r>
            <a:r>
              <a:rPr lang="en-US" dirty="0" err="1" smtClean="0"/>
              <a:t>thể</a:t>
            </a:r>
            <a:r>
              <a:rPr lang="en-US" dirty="0" smtClean="0"/>
              <a:t> </a:t>
            </a:r>
            <a:r>
              <a:rPr lang="en-US" dirty="0" err="1" smtClean="0"/>
              <a:t>hành</a:t>
            </a:r>
            <a:r>
              <a:rPr lang="en-US" dirty="0" smtClean="0"/>
              <a:t> </a:t>
            </a:r>
            <a:r>
              <a:rPr lang="en-US" dirty="0" err="1" smtClean="0"/>
              <a:t>động</a:t>
            </a:r>
            <a:r>
              <a:rPr lang="en-US" dirty="0" smtClean="0"/>
              <a:t> </a:t>
            </a:r>
            <a:r>
              <a:rPr lang="en-US" dirty="0" err="1" smtClean="0"/>
              <a:t>đặtý</a:t>
            </a:r>
            <a:r>
              <a:rPr lang="en-US" dirty="0" smtClean="0"/>
              <a:t> </a:t>
            </a:r>
            <a:r>
              <a:rPr lang="en-US" dirty="0" err="1" smtClean="0"/>
              <a:t>chủ</a:t>
            </a:r>
            <a:r>
              <a:rPr lang="en-US" dirty="0" smtClean="0"/>
              <a:t> </a:t>
            </a:r>
            <a:r>
              <a:rPr lang="en-US" dirty="0" err="1" smtClean="0"/>
              <a:t>quan</a:t>
            </a:r>
            <a:r>
              <a:rPr lang="en-US" dirty="0" smtClean="0"/>
              <a:t> </a:t>
            </a:r>
            <a:r>
              <a:rPr lang="en-US" dirty="0" err="1" smtClean="0"/>
              <a:t>đã</a:t>
            </a:r>
            <a:r>
              <a:rPr lang="en-US" dirty="0" smtClean="0"/>
              <a:t> </a:t>
            </a:r>
            <a:r>
              <a:rPr lang="en-US" dirty="0" err="1" smtClean="0"/>
              <a:t>được</a:t>
            </a:r>
            <a:r>
              <a:rPr lang="en-US" dirty="0" smtClean="0"/>
              <a:t> </a:t>
            </a:r>
            <a:r>
              <a:rPr lang="en-US" dirty="0" err="1" smtClean="0"/>
              <a:t>lường</a:t>
            </a:r>
            <a:r>
              <a:rPr lang="en-US" dirty="0" smtClean="0"/>
              <a:t> </a:t>
            </a:r>
            <a:r>
              <a:rPr lang="en-US" dirty="0" err="1" smtClean="0"/>
              <a:t>trước</a:t>
            </a:r>
            <a:r>
              <a:rPr lang="en-US" dirty="0" smtClean="0"/>
              <a:t> </a:t>
            </a:r>
            <a:r>
              <a:rPr lang="en-US" dirty="0" err="1" smtClean="0"/>
              <a:t>về</a:t>
            </a:r>
            <a:r>
              <a:rPr lang="en-US" dirty="0" smtClean="0"/>
              <a:t> </a:t>
            </a:r>
            <a:r>
              <a:rPr lang="en-US" dirty="0" err="1" smtClean="0"/>
              <a:t>hành</a:t>
            </a:r>
            <a:r>
              <a:rPr lang="en-US" dirty="0" smtClean="0"/>
              <a:t> vi </a:t>
            </a:r>
            <a:r>
              <a:rPr lang="en-US" dirty="0" err="1" smtClean="0"/>
              <a:t>của</a:t>
            </a:r>
            <a:r>
              <a:rPr lang="en-US" dirty="0" smtClean="0"/>
              <a:t> </a:t>
            </a:r>
            <a:r>
              <a:rPr lang="en-US" dirty="0" err="1" smtClean="0"/>
              <a:t>mình</a:t>
            </a:r>
            <a:r>
              <a:rPr lang="en-US" dirty="0" smtClean="0"/>
              <a:t> </a:t>
            </a:r>
            <a:r>
              <a:rPr lang="en-US" dirty="0" err="1" smtClean="0"/>
              <a:t>tương</a:t>
            </a:r>
            <a:r>
              <a:rPr lang="en-US" dirty="0" smtClean="0"/>
              <a:t> </a:t>
            </a:r>
            <a:r>
              <a:rPr lang="en-US" dirty="0" err="1" smtClean="0"/>
              <a:t>quan</a:t>
            </a:r>
            <a:r>
              <a:rPr lang="en-US" dirty="0" smtClean="0"/>
              <a:t> </a:t>
            </a:r>
            <a:r>
              <a:rPr lang="en-US" dirty="0" err="1" smtClean="0"/>
              <a:t>với</a:t>
            </a:r>
            <a:r>
              <a:rPr lang="en-US" dirty="0" smtClean="0"/>
              <a:t> </a:t>
            </a:r>
            <a:r>
              <a:rPr lang="en-US" dirty="0" err="1" smtClean="0"/>
              <a:t>những</a:t>
            </a:r>
            <a:r>
              <a:rPr lang="en-US" dirty="0" smtClean="0"/>
              <a:t> </a:t>
            </a:r>
            <a:r>
              <a:rPr lang="en-US" dirty="0" err="1" smtClean="0"/>
              <a:t>hành</a:t>
            </a:r>
            <a:r>
              <a:rPr lang="en-US" dirty="0" smtClean="0"/>
              <a:t> </a:t>
            </a:r>
            <a:r>
              <a:rPr lang="en-US" dirty="0" err="1" smtClean="0"/>
              <a:t>động</a:t>
            </a:r>
            <a:r>
              <a:rPr lang="en-US" dirty="0" smtClean="0"/>
              <a:t> </a:t>
            </a:r>
            <a:r>
              <a:rPr lang="en-US" dirty="0" err="1" smtClean="0"/>
              <a:t>của</a:t>
            </a:r>
            <a:r>
              <a:rPr lang="en-US" dirty="0" smtClean="0"/>
              <a:t> con </a:t>
            </a:r>
            <a:r>
              <a:rPr lang="en-US" dirty="0" err="1" smtClean="0"/>
              <a:t>người</a:t>
            </a:r>
            <a:r>
              <a:rPr lang="en-US" dirty="0" smtClean="0"/>
              <a:t> </a:t>
            </a:r>
            <a:r>
              <a:rPr lang="en-US" dirty="0" err="1" smtClean="0"/>
              <a:t>khác</a:t>
            </a:r>
            <a:r>
              <a:rPr lang="en-US" dirty="0" smtClean="0"/>
              <a:t> </a:t>
            </a:r>
            <a:r>
              <a:rPr lang="en-US" dirty="0" err="1" smtClean="0"/>
              <a:t>đồng</a:t>
            </a:r>
            <a:r>
              <a:rPr lang="en-US" dirty="0" smtClean="0"/>
              <a:t> </a:t>
            </a:r>
            <a:r>
              <a:rPr lang="en-US" dirty="0" err="1" smtClean="0"/>
              <a:t>thời</a:t>
            </a:r>
            <a:r>
              <a:rPr lang="en-US" dirty="0" smtClean="0"/>
              <a:t> </a:t>
            </a:r>
            <a:r>
              <a:rPr lang="en-US" dirty="0" err="1" smtClean="0"/>
              <a:t>định</a:t>
            </a:r>
            <a:r>
              <a:rPr lang="en-US" dirty="0" smtClean="0"/>
              <a:t> </a:t>
            </a:r>
            <a:r>
              <a:rPr lang="en-US" dirty="0" err="1" smtClean="0"/>
              <a:t>hương</a:t>
            </a:r>
            <a:r>
              <a:rPr lang="en-US" dirty="0" smtClean="0"/>
              <a:t> </a:t>
            </a:r>
            <a:r>
              <a:rPr lang="en-US" dirty="0" err="1" smtClean="0"/>
              <a:t>vào</a:t>
            </a:r>
            <a:r>
              <a:rPr lang="en-US" dirty="0" smtClean="0"/>
              <a:t> </a:t>
            </a:r>
            <a:r>
              <a:rPr lang="en-US" dirty="0" err="1" smtClean="0"/>
              <a:t>hành</a:t>
            </a:r>
            <a:r>
              <a:rPr lang="en-US" dirty="0" smtClean="0"/>
              <a:t> </a:t>
            </a:r>
            <a:r>
              <a:rPr lang="en-US" dirty="0" err="1" smtClean="0"/>
              <a:t>động</a:t>
            </a:r>
            <a:r>
              <a:rPr lang="en-US" dirty="0" smtClean="0"/>
              <a:t> </a:t>
            </a:r>
            <a:r>
              <a:rPr lang="en-US" dirty="0" err="1" smtClean="0"/>
              <a:t>của</a:t>
            </a:r>
            <a:r>
              <a:rPr lang="en-US" dirty="0" smtClean="0"/>
              <a:t> </a:t>
            </a:r>
            <a:r>
              <a:rPr lang="en-US" dirty="0" err="1" smtClean="0"/>
              <a:t>họ</a:t>
            </a:r>
            <a:endParaRPr lang="en-US" dirty="0"/>
          </a:p>
        </p:txBody>
      </p:sp>
      <p:sp>
        <p:nvSpPr>
          <p:cNvPr id="2" name="Title 1"/>
          <p:cNvSpPr>
            <a:spLocks noGrp="1"/>
          </p:cNvSpPr>
          <p:nvPr>
            <p:ph type="title"/>
          </p:nvPr>
        </p:nvSpPr>
        <p:spPr/>
        <p:txBody>
          <a:bodyPr>
            <a:normAutofit/>
          </a:bodyPr>
          <a:lstStyle/>
          <a:p>
            <a:r>
              <a:rPr lang="en-US" sz="4000" dirty="0" smtClean="0"/>
              <a:t>c) </a:t>
            </a:r>
            <a:r>
              <a:rPr lang="en-US" sz="4000" dirty="0" err="1" smtClean="0"/>
              <a:t>Phân</a:t>
            </a:r>
            <a:r>
              <a:rPr lang="en-US" sz="4000" dirty="0" smtClean="0"/>
              <a:t> </a:t>
            </a:r>
            <a:r>
              <a:rPr lang="en-US" sz="4000" dirty="0" err="1" smtClean="0"/>
              <a:t>loại</a:t>
            </a:r>
            <a:r>
              <a:rPr lang="en-US" sz="4000" dirty="0" smtClean="0"/>
              <a:t> </a:t>
            </a:r>
            <a:r>
              <a:rPr lang="en-US" sz="4000" dirty="0" err="1" smtClean="0"/>
              <a:t>hành</a:t>
            </a:r>
            <a:r>
              <a:rPr lang="en-US" sz="4000" dirty="0" smtClean="0"/>
              <a:t> </a:t>
            </a:r>
            <a:r>
              <a:rPr lang="en-US" sz="4000" dirty="0" err="1" smtClean="0"/>
              <a:t>động</a:t>
            </a:r>
            <a:r>
              <a:rPr lang="en-US" sz="4000" dirty="0" smtClean="0"/>
              <a:t> </a:t>
            </a:r>
            <a:r>
              <a:rPr lang="en-US" sz="4000" dirty="0" err="1" smtClean="0"/>
              <a:t>xã</a:t>
            </a:r>
            <a:r>
              <a:rPr lang="en-US" sz="4000" dirty="0" smtClean="0"/>
              <a:t> </a:t>
            </a:r>
            <a:r>
              <a:rPr lang="en-US" sz="4000" dirty="0" err="1" smtClean="0"/>
              <a:t>hội</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500"/>
                                        <p:tgtEl>
                                          <p:spTgt spid="3">
                                            <p:txEl>
                                              <p:pRg st="2" end="2"/>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linds(horizontal)">
                                      <p:cBhvr>
                                        <p:cTn id="21" dur="500"/>
                                        <p:tgtEl>
                                          <p:spTgt spid="3">
                                            <p:txEl>
                                              <p:pRg st="3" end="3"/>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blinds(horizontal)">
                                      <p:cBhvr>
                                        <p:cTn id="24" dur="500"/>
                                        <p:tgtEl>
                                          <p:spTgt spid="3">
                                            <p:txEl>
                                              <p:pRg st="4" end="4"/>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buFont typeface="Arial" pitchFamily="34" charset="0"/>
              <a:buChar char="•"/>
            </a:pPr>
            <a:r>
              <a:rPr lang="en-US" sz="2800" dirty="0" err="1" smtClean="0">
                <a:latin typeface="Times New Roman" pitchFamily="18" charset="0"/>
                <a:cs typeface="Times New Roman" pitchFamily="18" charset="0"/>
              </a:rPr>
              <a:t>Khái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niệm</a:t>
            </a:r>
            <a:r>
              <a:rPr lang="en-US" sz="2800" dirty="0" smtClean="0">
                <a:latin typeface="Times New Roman" pitchFamily="18" charset="0"/>
                <a:cs typeface="Times New Roman" pitchFamily="18" charset="0"/>
              </a:rPr>
              <a:t>: </a:t>
            </a:r>
          </a:p>
          <a:p>
            <a:pPr>
              <a:buFontTx/>
              <a:buChar char="-"/>
            </a:pPr>
            <a:r>
              <a:rPr lang="en-US" dirty="0" err="1" smtClean="0">
                <a:latin typeface="Times New Roman" pitchFamily="18" charset="0"/>
                <a:cs typeface="Times New Roman" pitchFamily="18" charset="0"/>
              </a:rPr>
              <a:t>Tiếp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cứu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rút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khoa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khoa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luận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tổng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hòa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tố</a:t>
            </a: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bộ</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nhau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theo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nào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toàn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vẹn</a:t>
            </a:r>
            <a:r>
              <a:rPr lang="en-US" dirty="0" smtClean="0">
                <a:latin typeface="Times New Roman" pitchFamily="18" charset="0"/>
                <a:cs typeface="Times New Roman" pitchFamily="18" charset="0"/>
              </a:rPr>
              <a:t>.</a:t>
            </a:r>
          </a:p>
          <a:p>
            <a:pPr>
              <a:buFont typeface="Arial" pitchFamily="34" charset="0"/>
              <a:buChar char="•"/>
            </a:pPr>
            <a:r>
              <a:rPr lang="en-US" dirty="0" err="1" smtClean="0">
                <a:latin typeface="Times New Roman" pitchFamily="18" charset="0"/>
                <a:cs typeface="Times New Roman" pitchFamily="18" charset="0"/>
              </a:rPr>
              <a:t>Nội</a:t>
            </a:r>
            <a:r>
              <a:rPr lang="en-US" dirty="0" smtClean="0">
                <a:latin typeface="Times New Roman" pitchFamily="18" charset="0"/>
                <a:cs typeface="Times New Roman" pitchFamily="18" charset="0"/>
              </a:rPr>
              <a:t> dung: </a:t>
            </a:r>
          </a:p>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điểm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tiếp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mỗi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chủ</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xem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xét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chiều</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sz="4000" dirty="0" smtClean="0">
                <a:solidFill>
                  <a:srgbClr val="FF0000"/>
                </a:solidFill>
                <a:latin typeface="Times New Roman" pitchFamily="18" charset="0"/>
                <a:cs typeface="Times New Roman" pitchFamily="18" charset="0"/>
              </a:rPr>
              <a:t>V. </a:t>
            </a:r>
            <a:r>
              <a:rPr lang="en-US" sz="4000" dirty="0" err="1" smtClean="0">
                <a:solidFill>
                  <a:srgbClr val="FF0000"/>
                </a:solidFill>
                <a:latin typeface="Times New Roman" pitchFamily="18" charset="0"/>
                <a:cs typeface="Times New Roman" pitchFamily="18" charset="0"/>
              </a:rPr>
              <a:t>Hệ</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thống</a:t>
            </a:r>
            <a:endParaRPr lang="en-US" sz="40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linds(horizontal)">
                                      <p:cBhvr>
                                        <p:cTn id="20" dur="500"/>
                                        <p:tgtEl>
                                          <p:spTgt spid="3">
                                            <p:txEl>
                                              <p:pRg st="2" end="2"/>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FontTx/>
              <a:buChar char="-"/>
            </a:pPr>
            <a:r>
              <a:rPr lang="en-US" dirty="0" err="1" smtClean="0">
                <a:latin typeface="Times New Roman" pitchFamily="18" charset="0"/>
                <a:cs typeface="Times New Roman" pitchFamily="18" charset="0"/>
              </a:rPr>
              <a:t>Khi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cứu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xem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xét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sau</a:t>
            </a:r>
            <a:r>
              <a:rPr lang="en-US" dirty="0" smtClean="0">
                <a:latin typeface="Times New Roman" pitchFamily="18" charset="0"/>
                <a:cs typeface="Times New Roman" pitchFamily="18" charset="0"/>
              </a:rPr>
              <a:t>:</a:t>
            </a:r>
          </a:p>
          <a:p>
            <a:pPr>
              <a:buFont typeface="Wingdings" pitchFamily="2" charset="2"/>
              <a:buChar char="Ø"/>
            </a:pPr>
            <a:r>
              <a:rPr lang="en-US" dirty="0" err="1" smtClean="0">
                <a:latin typeface="Times New Roman" pitchFamily="18" charset="0"/>
                <a:cs typeface="Times New Roman" pitchFamily="18" charset="0"/>
              </a:rPr>
              <a:t>Thăng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bằng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ổn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p>
          <a:p>
            <a:pPr>
              <a:buFont typeface="Wingdings" pitchFamily="2" charset="2"/>
              <a:buChar char="ü"/>
            </a:pPr>
            <a:r>
              <a:rPr lang="en-US" dirty="0" err="1" smtClean="0">
                <a:latin typeface="Times New Roman" pitchFamily="18" charset="0"/>
                <a:cs typeface="Times New Roman" pitchFamily="18" charset="0"/>
              </a:rPr>
              <a:t>Ổn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endParaRPr lang="en-US" dirty="0" smtClean="0">
              <a:latin typeface="Times New Roman" pitchFamily="18" charset="0"/>
              <a:cs typeface="Times New Roman" pitchFamily="18" charset="0"/>
            </a:endParaRPr>
          </a:p>
          <a:p>
            <a:pPr>
              <a:buFont typeface="Wingdings" pitchFamily="2" charset="2"/>
              <a:buChar char="ü"/>
            </a:pPr>
            <a:r>
              <a:rPr lang="en-US" dirty="0" err="1" smtClean="0">
                <a:latin typeface="Times New Roman" pitchFamily="18" charset="0"/>
                <a:cs typeface="Times New Roman" pitchFamily="18" charset="0"/>
              </a:rPr>
              <a:t>Ổn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tĩnh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ổn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sức</a:t>
            </a:r>
            <a:r>
              <a:rPr lang="en-US" dirty="0" smtClean="0">
                <a:latin typeface="Times New Roman" pitchFamily="18" charset="0"/>
                <a:cs typeface="Times New Roman" pitchFamily="18" charset="0"/>
              </a:rPr>
              <a:t> ỳ </a:t>
            </a:r>
            <a:r>
              <a:rPr lang="en-US" dirty="0" err="1" smtClean="0">
                <a:latin typeface="Times New Roman" pitchFamily="18" charset="0"/>
                <a:cs typeface="Times New Roman" pitchFamily="18" charset="0"/>
              </a:rPr>
              <a:t>cao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triển</a:t>
            </a:r>
            <a:r>
              <a:rPr lang="en-US" dirty="0" smtClean="0">
                <a:latin typeface="Times New Roman" pitchFamily="18" charset="0"/>
                <a:cs typeface="Times New Roman" pitchFamily="18" charset="0"/>
              </a:rPr>
              <a:t>.</a:t>
            </a:r>
          </a:p>
          <a:p>
            <a:pPr>
              <a:buFont typeface="Wingdings" pitchFamily="2" charset="2"/>
              <a:buChar char="Ø"/>
            </a:pPr>
            <a:r>
              <a:rPr lang="en-US" dirty="0" err="1" smtClean="0">
                <a:latin typeface="Times New Roman" pitchFamily="18" charset="0"/>
                <a:cs typeface="Times New Roman" pitchFamily="18" charset="0"/>
              </a:rPr>
              <a:t>Mất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ổn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a:t>
            </a:r>
          </a:p>
          <a:p>
            <a:pPr>
              <a:buFont typeface="Wingdings" pitchFamily="2" charset="2"/>
              <a:buChar char="ü"/>
            </a:pPr>
            <a:r>
              <a:rPr lang="en-US" dirty="0" err="1" smtClean="0">
                <a:latin typeface="Times New Roman" pitchFamily="18" charset="0"/>
                <a:cs typeface="Times New Roman" pitchFamily="18" charset="0"/>
              </a:rPr>
              <a:t>Tích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đổi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bằng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tốt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đẹp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hơn</a:t>
            </a:r>
            <a:endParaRPr lang="en-US" dirty="0" smtClean="0">
              <a:latin typeface="Times New Roman" pitchFamily="18" charset="0"/>
              <a:cs typeface="Times New Roman" pitchFamily="18" charset="0"/>
            </a:endParaRPr>
          </a:p>
          <a:p>
            <a:pPr>
              <a:buFont typeface="Wingdings" pitchFamily="2" charset="2"/>
              <a:buChar char="ü"/>
            </a:pPr>
            <a:r>
              <a:rPr lang="en-US" dirty="0" err="1" smtClean="0">
                <a:latin typeface="Times New Roman" pitchFamily="18" charset="0"/>
                <a:cs typeface="Times New Roman" pitchFamily="18" charset="0"/>
              </a:rPr>
              <a:t>Tiêu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dẫn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suy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yếu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đổ</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endParaRPr lang="en-US" dirty="0" smtClean="0">
              <a:latin typeface="Times New Roman" pitchFamily="18" charset="0"/>
              <a:cs typeface="Times New Roman" pitchFamily="18" charset="0"/>
            </a:endParaRPr>
          </a:p>
          <a:p>
            <a:pPr>
              <a:buFont typeface="Wingdings" pitchFamily="2" charset="2"/>
              <a:buChar char="ü"/>
            </a:pPr>
            <a:endParaRPr lang="en-US" dirty="0" smtClean="0">
              <a:latin typeface="Times New Roman" pitchFamily="18" charset="0"/>
              <a:cs typeface="Times New Roman" pitchFamily="18" charset="0"/>
            </a:endParaRPr>
          </a:p>
          <a:p>
            <a:pPr lvl="1">
              <a:buFont typeface="Wingdings" pitchFamily="2" charset="2"/>
              <a:buChar char="Ø"/>
            </a:pPr>
            <a:endParaRPr lang="en-US" dirty="0" smtClean="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dirty="0" err="1" smtClean="0">
                <a:latin typeface="Times New Roman" pitchFamily="18" charset="0"/>
                <a:cs typeface="Times New Roman" pitchFamily="18" charset="0"/>
              </a:rPr>
              <a:t>Nội</a:t>
            </a:r>
            <a:r>
              <a:rPr lang="en-US" dirty="0" smtClean="0">
                <a:latin typeface="Times New Roman" pitchFamily="18" charset="0"/>
                <a:cs typeface="Times New Roman" pitchFamily="18" charset="0"/>
              </a:rPr>
              <a:t> dung (</a:t>
            </a:r>
            <a:r>
              <a:rPr lang="en-US" dirty="0" err="1" smtClean="0">
                <a:latin typeface="Times New Roman" pitchFamily="18" charset="0"/>
                <a:cs typeface="Times New Roman" pitchFamily="18" charset="0"/>
              </a:rPr>
              <a:t>tt</a:t>
            </a:r>
            <a:r>
              <a:rPr lang="en-US" dirty="0" smtClean="0">
                <a:latin typeface="Times New Roman" pitchFamily="18" charset="0"/>
                <a:cs typeface="Times New Roman" pitchFamily="18" charset="0"/>
              </a:rPr>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500"/>
                                        <p:tgtEl>
                                          <p:spTgt spid="3">
                                            <p:txEl>
                                              <p:pRg st="2" end="2"/>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linds(horizontal)">
                                      <p:cBhvr>
                                        <p:cTn id="21" dur="500"/>
                                        <p:tgtEl>
                                          <p:spTgt spid="3">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blinds(horizontal)">
                                      <p:cBhvr>
                                        <p:cTn id="26" dur="500"/>
                                        <p:tgtEl>
                                          <p:spTgt spid="3">
                                            <p:txEl>
                                              <p:pRg st="4" end="4"/>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blinds(horizontal)">
                                      <p:cBhvr>
                                        <p:cTn id="29" dur="500"/>
                                        <p:tgtEl>
                                          <p:spTgt spid="3">
                                            <p:txEl>
                                              <p:pRg st="5" end="5"/>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Font typeface="Wingdings" pitchFamily="2" charset="2"/>
              <a:buChar char="Ø"/>
            </a:pPr>
            <a:r>
              <a:rPr lang="en-US" dirty="0" err="1" smtClean="0">
                <a:latin typeface="Times New Roman" pitchFamily="18" charset="0"/>
                <a:cs typeface="Times New Roman" pitchFamily="18" charset="0"/>
              </a:rPr>
              <a:t>Tích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nghi</a:t>
            </a:r>
            <a:r>
              <a:rPr lang="en-US" dirty="0" smtClean="0">
                <a:latin typeface="Times New Roman" pitchFamily="18" charset="0"/>
                <a:cs typeface="Times New Roman" pitchFamily="18" charset="0"/>
              </a:rPr>
              <a:t>:</a:t>
            </a:r>
          </a:p>
          <a:p>
            <a:pPr>
              <a:buFont typeface="Wingdings" pitchFamily="2" charset="2"/>
              <a:buChar char="ü"/>
            </a:pPr>
            <a:r>
              <a:rPr lang="en-US" dirty="0" err="1" smtClean="0">
                <a:latin typeface="Times New Roman" pitchFamily="18" charset="0"/>
                <a:cs typeface="Times New Roman" pitchFamily="18" charset="0"/>
              </a:rPr>
              <a:t>Tích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bộ</a:t>
            </a:r>
            <a:r>
              <a:rPr lang="en-US" dirty="0" smtClean="0">
                <a:latin typeface="Times New Roman" pitchFamily="18" charset="0"/>
                <a:cs typeface="Times New Roman" pitchFamily="18" charset="0"/>
              </a:rPr>
              <a:t> do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sinh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quanh</a:t>
            </a:r>
            <a:endParaRPr lang="en-US" dirty="0" smtClean="0">
              <a:latin typeface="Times New Roman" pitchFamily="18" charset="0"/>
              <a:cs typeface="Times New Roman" pitchFamily="18" charset="0"/>
            </a:endParaRPr>
          </a:p>
          <a:p>
            <a:pPr>
              <a:buFont typeface="Wingdings" pitchFamily="2" charset="2"/>
              <a:buChar char="ü"/>
            </a:pP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đảm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bảo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thiết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môi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mở</a:t>
            </a: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lstStyle/>
          <a:p>
            <a:r>
              <a:rPr lang="en-US" dirty="0" err="1" smtClean="0">
                <a:latin typeface="Times New Roman" pitchFamily="18" charset="0"/>
                <a:cs typeface="Times New Roman" pitchFamily="18" charset="0"/>
              </a:rPr>
              <a:t>Nội</a:t>
            </a:r>
            <a:r>
              <a:rPr lang="en-US" dirty="0" smtClean="0">
                <a:latin typeface="Times New Roman" pitchFamily="18" charset="0"/>
                <a:cs typeface="Times New Roman" pitchFamily="18" charset="0"/>
              </a:rPr>
              <a:t> dung (</a:t>
            </a:r>
            <a:r>
              <a:rPr lang="en-US" dirty="0" err="1" smtClean="0">
                <a:latin typeface="Times New Roman" pitchFamily="18" charset="0"/>
                <a:cs typeface="Times New Roman" pitchFamily="18" charset="0"/>
              </a:rPr>
              <a:t>tt</a:t>
            </a:r>
            <a:r>
              <a:rPr lang="en-US" dirty="0" smtClean="0">
                <a:latin typeface="Times New Roman" pitchFamily="18" charset="0"/>
                <a:cs typeface="Times New Roman" pitchFamily="18" charset="0"/>
              </a:rPr>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2" name="Title 1"/>
          <p:cNvSpPr>
            <a:spLocks noGrp="1"/>
          </p:cNvSpPr>
          <p:nvPr>
            <p:ph type="title"/>
          </p:nvPr>
        </p:nvSpPr>
        <p:spPr>
          <a:xfrm>
            <a:off x="457200" y="274638"/>
            <a:ext cx="8229600" cy="5745162"/>
          </a:xfrm>
        </p:spPr>
        <p:txBody>
          <a:bodyPr/>
          <a:lstStyle/>
          <a:p>
            <a:endParaRPr lang="en-US" dirty="0"/>
          </a:p>
        </p:txBody>
      </p:sp>
      <p:pic>
        <p:nvPicPr>
          <p:cNvPr id="4" name="Picture 2" descr="C:\Users\SONY\Pictures\images (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228600"/>
            <a:ext cx="9144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Rectangle 4"/>
          <p:cNvSpPr/>
          <p:nvPr/>
        </p:nvSpPr>
        <p:spPr>
          <a:xfrm>
            <a:off x="304800" y="1447800"/>
            <a:ext cx="7772400" cy="1728615"/>
          </a:xfrm>
          <a:prstGeom prst="rect">
            <a:avLst/>
          </a:prstGeom>
        </p:spPr>
        <p:txBody>
          <a:bodyPr wrap="square">
            <a:spAutoFit/>
          </a:bodyPr>
          <a:lstStyle/>
          <a:p>
            <a:pPr algn="ctr">
              <a:lnSpc>
                <a:spcPct val="115000"/>
              </a:lnSpc>
              <a:spcAft>
                <a:spcPts val="1000"/>
              </a:spcAft>
            </a:pPr>
            <a:r>
              <a:rPr lang="en-US" sz="4400" b="1" dirty="0" err="1"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Cám</a:t>
            </a:r>
            <a:r>
              <a:rPr lang="en-US" sz="4400" b="1" dirty="0"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 </a:t>
            </a:r>
            <a:r>
              <a:rPr lang="en-US" sz="4400" b="1" dirty="0" err="1"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ơn</a:t>
            </a:r>
            <a:r>
              <a:rPr lang="en-US" sz="4400" b="1" dirty="0"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 </a:t>
            </a:r>
            <a:r>
              <a:rPr lang="en-US" sz="4400" b="1" dirty="0" err="1"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thầy</a:t>
            </a:r>
            <a:r>
              <a:rPr lang="en-US" sz="4400" b="1" dirty="0"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 </a:t>
            </a:r>
            <a:r>
              <a:rPr lang="en-US" sz="4400" b="1" dirty="0" err="1"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và</a:t>
            </a:r>
            <a:r>
              <a:rPr lang="en-US" sz="4400" b="1" dirty="0"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 </a:t>
            </a:r>
            <a:r>
              <a:rPr lang="en-US" sz="4400" b="1" dirty="0" err="1"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các</a:t>
            </a:r>
            <a:r>
              <a:rPr lang="en-US" sz="4400" b="1" dirty="0"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 </a:t>
            </a:r>
            <a:r>
              <a:rPr lang="en-US" sz="4400" b="1" dirty="0" err="1"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bạn</a:t>
            </a:r>
            <a:r>
              <a:rPr lang="en-US" sz="4400" b="1" dirty="0"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 </a:t>
            </a:r>
          </a:p>
          <a:p>
            <a:pPr algn="ctr">
              <a:lnSpc>
                <a:spcPct val="115000"/>
              </a:lnSpc>
              <a:spcAft>
                <a:spcPts val="1000"/>
              </a:spcAft>
            </a:pPr>
            <a:r>
              <a:rPr lang="en-US" sz="4400" b="1" dirty="0" err="1"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đã</a:t>
            </a:r>
            <a:r>
              <a:rPr lang="en-US" sz="4400" b="1" dirty="0"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 </a:t>
            </a:r>
            <a:r>
              <a:rPr lang="en-US" sz="4400" b="1" dirty="0" err="1"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chú</a:t>
            </a:r>
            <a:r>
              <a:rPr lang="en-US" sz="4400" b="1" dirty="0"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 ý </a:t>
            </a:r>
            <a:r>
              <a:rPr lang="en-US" sz="4400" b="1" dirty="0" err="1"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theo</a:t>
            </a:r>
            <a:r>
              <a:rPr lang="en-US" sz="4400" b="1" dirty="0"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 </a:t>
            </a:r>
            <a:r>
              <a:rPr lang="en-US" sz="4400" b="1" dirty="0" err="1"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dõi</a:t>
            </a:r>
            <a:r>
              <a:rPr lang="en-US" sz="4400" b="1" dirty="0" smtClean="0">
                <a:ln w="8890" cap="flat" cmpd="sng" algn="ctr">
                  <a:solidFill>
                    <a:srgbClr val="FFFFFF"/>
                  </a:solidFill>
                  <a:prstDash val="solid"/>
                  <a:miter lim="0"/>
                </a:ln>
                <a:solidFill>
                  <a:srgbClr val="FF0000"/>
                </a:solidFill>
                <a:effectLst>
                  <a:outerShdw blurRad="38100" dist="38100" dir="2700000" algn="tl">
                    <a:srgbClr val="000000">
                      <a:alpha val="43137"/>
                    </a:srgbClr>
                  </a:outerShdw>
                </a:effectLst>
                <a:latin typeface="Times New Roman"/>
                <a:ea typeface="Times New Roman"/>
                <a:cs typeface="Times New Roman"/>
              </a:rPr>
              <a:t>!</a:t>
            </a:r>
            <a:endParaRPr lang="en-US" sz="4400" b="1" dirty="0">
              <a:solidFill>
                <a:srgbClr val="FF0000"/>
              </a:solidFill>
              <a:effectLst>
                <a:outerShdw blurRad="38100" dist="38100" dir="2700000" algn="tl">
                  <a:srgbClr val="000000">
                    <a:alpha val="43137"/>
                  </a:srgbClr>
                </a:outerShdw>
              </a:effectLst>
              <a:latin typeface="Calibri"/>
              <a:ea typeface="Times New Roman"/>
              <a:cs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linds(horizontal)">
                                      <p:cBhvr>
                                        <p:cTn id="1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hỏi</a:t>
            </a:r>
            <a:r>
              <a:rPr lang="en-US" dirty="0" smtClean="0">
                <a:latin typeface="Times New Roman" pitchFamily="18" charset="0"/>
                <a:cs typeface="Times New Roman" pitchFamily="18" charset="0"/>
              </a:rPr>
              <a:t> 1: </a:t>
            </a:r>
            <a:r>
              <a:rPr lang="en-US" dirty="0" err="1" smtClean="0">
                <a:latin typeface="Times New Roman" pitchFamily="18" charset="0"/>
                <a:cs typeface="Times New Roman" pitchFamily="18" charset="0"/>
              </a:rPr>
              <a:t>Chủ</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nghĩa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bắt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nguồn</a:t>
            </a:r>
            <a:r>
              <a:rPr lang="en-US" dirty="0" smtClean="0">
                <a:latin typeface="Times New Roman" pitchFamily="18" charset="0"/>
                <a:cs typeface="Times New Roman" pitchFamily="18" charset="0"/>
              </a:rPr>
              <a:t> ý </a:t>
            </a:r>
            <a:r>
              <a:rPr lang="en-US" dirty="0" err="1" smtClean="0">
                <a:latin typeface="Times New Roman" pitchFamily="18" charset="0"/>
                <a:cs typeface="Times New Roman" pitchFamily="18" charset="0"/>
              </a:rPr>
              <a:t>tưởng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ai</a:t>
            </a:r>
            <a:r>
              <a:rPr lang="en-US" dirty="0" smtClean="0">
                <a:latin typeface="Times New Roman" pitchFamily="18" charset="0"/>
                <a:cs typeface="Times New Roman" pitchFamily="18" charset="0"/>
              </a:rPr>
              <a:t>?</a:t>
            </a:r>
          </a:p>
          <a:p>
            <a:pPr marL="624078" indent="-514350">
              <a:buAutoNum type="alphaUcPeriod"/>
            </a:pPr>
            <a:r>
              <a:rPr lang="en-US" dirty="0" smtClean="0">
                <a:latin typeface="Times New Roman" pitchFamily="18" charset="0"/>
                <a:cs typeface="Times New Roman" pitchFamily="18" charset="0"/>
              </a:rPr>
              <a:t>E. Durkheim</a:t>
            </a:r>
          </a:p>
          <a:p>
            <a:pPr marL="624078" indent="-514350">
              <a:buAutoNum type="alphaUcPeriod"/>
            </a:pPr>
            <a:r>
              <a:rPr lang="en-US" dirty="0" err="1" smtClean="0">
                <a:latin typeface="Times New Roman" pitchFamily="18" charset="0"/>
                <a:cs typeface="Times New Roman" pitchFamily="18" charset="0"/>
              </a:rPr>
              <a:t>Auguste</a:t>
            </a:r>
            <a:r>
              <a:rPr lang="en-US" dirty="0" smtClean="0">
                <a:latin typeface="Times New Roman" pitchFamily="18" charset="0"/>
                <a:cs typeface="Times New Roman" pitchFamily="18" charset="0"/>
              </a:rPr>
              <a:t> Comte</a:t>
            </a:r>
          </a:p>
          <a:p>
            <a:pPr marL="624078" indent="-514350">
              <a:buAutoNum type="alphaUcPeriod"/>
            </a:pPr>
            <a:r>
              <a:rPr lang="en-US" dirty="0" smtClean="0">
                <a:latin typeface="Times New Roman" pitchFamily="18" charset="0"/>
                <a:cs typeface="Times New Roman" pitchFamily="18" charset="0"/>
              </a:rPr>
              <a:t>Max Weber</a:t>
            </a:r>
          </a:p>
          <a:p>
            <a:pPr marL="624078" indent="-514350">
              <a:buAutoNum type="alphaUcPeriod"/>
            </a:pPr>
            <a:r>
              <a:rPr lang="en-US" dirty="0" smtClean="0">
                <a:latin typeface="Times New Roman" pitchFamily="18" charset="0"/>
                <a:cs typeface="Times New Roman" pitchFamily="18" charset="0"/>
              </a:rPr>
              <a:t>Karl </a:t>
            </a:r>
            <a:r>
              <a:rPr lang="en-US" dirty="0" err="1" smtClean="0">
                <a:latin typeface="Times New Roman" pitchFamily="18" charset="0"/>
                <a:cs typeface="Times New Roman" pitchFamily="18" charset="0"/>
              </a:rPr>
              <a:t>Maxr</a:t>
            </a:r>
            <a:endParaRPr lang="en-US" dirty="0" smtClean="0">
              <a:latin typeface="Times New Roman" pitchFamily="18" charset="0"/>
              <a:cs typeface="Times New Roman" pitchFamily="18" charset="0"/>
            </a:endParaRPr>
          </a:p>
          <a:p>
            <a:pPr marL="624078" indent="-514350">
              <a:buNone/>
            </a:pPr>
            <a:endParaRPr lang="en-US" dirty="0"/>
          </a:p>
        </p:txBody>
      </p:sp>
      <p:sp>
        <p:nvSpPr>
          <p:cNvPr id="2" name="Title 1"/>
          <p:cNvSpPr>
            <a:spLocks noGrp="1"/>
          </p:cNvSpPr>
          <p:nvPr>
            <p:ph type="title"/>
          </p:nvPr>
        </p:nvSpPr>
        <p:spPr/>
        <p:txBody>
          <a:bodyPr/>
          <a:lstStyle/>
          <a:p>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hỏi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cố</a:t>
            </a:r>
            <a:endParaRPr lang="en-US" dirty="0">
              <a:latin typeface="Times New Roman" pitchFamily="18" charset="0"/>
              <a:cs typeface="Times New Roman" pitchFamily="18" charset="0"/>
            </a:endParaRPr>
          </a:p>
        </p:txBody>
      </p:sp>
      <p:sp>
        <p:nvSpPr>
          <p:cNvPr id="5" name="Oval 4"/>
          <p:cNvSpPr/>
          <p:nvPr/>
        </p:nvSpPr>
        <p:spPr>
          <a:xfrm>
            <a:off x="609600" y="2438400"/>
            <a:ext cx="3048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box(in)">
                                      <p:cBhvr>
                                        <p:cTn id="28" dur="5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hỏi</a:t>
            </a:r>
            <a:r>
              <a:rPr lang="en-US" dirty="0" smtClean="0">
                <a:latin typeface="Times New Roman" pitchFamily="18" charset="0"/>
                <a:cs typeface="Times New Roman" pitchFamily="18" charset="0"/>
              </a:rPr>
              <a:t> 2: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tầng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bao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vấn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bản</a:t>
            </a:r>
            <a:r>
              <a:rPr lang="en-US" dirty="0" smtClean="0">
                <a:latin typeface="Times New Roman" pitchFamily="18" charset="0"/>
                <a:cs typeface="Times New Roman" pitchFamily="18" charset="0"/>
              </a:rPr>
              <a:t>: </a:t>
            </a:r>
          </a:p>
          <a:p>
            <a:pPr marL="624078" indent="-514350">
              <a:buAutoNum type="alphaUcPeriod"/>
            </a:pPr>
            <a:r>
              <a:rPr lang="en-US" dirty="0" smtClean="0">
                <a:latin typeface="Times New Roman" pitchFamily="18" charset="0"/>
                <a:cs typeface="Times New Roman" pitchFamily="18" charset="0"/>
              </a:rPr>
              <a:t>2</a:t>
            </a:r>
          </a:p>
          <a:p>
            <a:pPr marL="624078" indent="-514350">
              <a:buAutoNum type="alphaUcPeriod"/>
            </a:pPr>
            <a:r>
              <a:rPr lang="en-US" dirty="0" smtClean="0">
                <a:latin typeface="Times New Roman" pitchFamily="18" charset="0"/>
                <a:cs typeface="Times New Roman" pitchFamily="18" charset="0"/>
              </a:rPr>
              <a:t>3</a:t>
            </a:r>
          </a:p>
          <a:p>
            <a:pPr marL="624078" indent="-514350">
              <a:buAutoNum type="alphaUcPeriod"/>
            </a:pPr>
            <a:r>
              <a:rPr lang="en-US" dirty="0" smtClean="0">
                <a:latin typeface="Times New Roman" pitchFamily="18" charset="0"/>
                <a:cs typeface="Times New Roman" pitchFamily="18" charset="0"/>
              </a:rPr>
              <a:t>4</a:t>
            </a:r>
          </a:p>
          <a:p>
            <a:pPr marL="624078" indent="-514350">
              <a:buAutoNum type="alphaUcPeriod"/>
            </a:pPr>
            <a:r>
              <a:rPr lang="en-US" dirty="0" smtClean="0">
                <a:latin typeface="Times New Roman" pitchFamily="18" charset="0"/>
                <a:cs typeface="Times New Roman" pitchFamily="18" charset="0"/>
              </a:rPr>
              <a:t>7 </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lstStyle/>
          <a:p>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hỏi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cố</a:t>
            </a: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tt</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4" name="Oval 3"/>
          <p:cNvSpPr/>
          <p:nvPr/>
        </p:nvSpPr>
        <p:spPr>
          <a:xfrm>
            <a:off x="609600" y="2971800"/>
            <a:ext cx="2286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1"/>
            <a:ext cx="8229600" cy="3276600"/>
          </a:xfrm>
        </p:spPr>
        <p:txBody>
          <a:bodyPr/>
          <a:lstStyle/>
          <a:p>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hỏi</a:t>
            </a:r>
            <a:r>
              <a:rPr lang="en-US" dirty="0" smtClean="0">
                <a:latin typeface="Times New Roman" pitchFamily="18" charset="0"/>
                <a:cs typeface="Times New Roman" pitchFamily="18" charset="0"/>
              </a:rPr>
              <a:t> 3 : </a:t>
            </a:r>
            <a:r>
              <a:rPr lang="en-US" dirty="0" err="1" smtClean="0">
                <a:latin typeface="Times New Roman" pitchFamily="18" charset="0"/>
                <a:cs typeface="Times New Roman" pitchFamily="18" charset="0"/>
              </a:rPr>
              <a:t>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gì</a:t>
            </a:r>
            <a:r>
              <a:rPr lang="en-US" dirty="0" smtClean="0">
                <a:latin typeface="Times New Roman" pitchFamily="18" charset="0"/>
                <a:cs typeface="Times New Roman" pitchFamily="18" charset="0"/>
              </a:rPr>
              <a:t>?</a:t>
            </a:r>
          </a:p>
          <a:p>
            <a:pPr marL="624078" indent="-514350">
              <a:buAutoNum type="alphaUcPeriod"/>
            </a:pPr>
            <a:r>
              <a:rPr lang="en-US" dirty="0" err="1" smtClean="0">
                <a:latin typeface="Times New Roman" pitchFamily="18" charset="0"/>
                <a:cs typeface="Times New Roman" pitchFamily="18" charset="0"/>
              </a:rPr>
              <a:t>Nghiên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cứu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vấn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ảo</a:t>
            </a:r>
            <a:endParaRPr lang="en-US" dirty="0" smtClean="0">
              <a:latin typeface="Times New Roman" pitchFamily="18" charset="0"/>
              <a:cs typeface="Times New Roman" pitchFamily="18" charset="0"/>
            </a:endParaRPr>
          </a:p>
          <a:p>
            <a:pPr marL="624078" indent="-514350">
              <a:buAutoNum type="alphaUcPeriod"/>
            </a:pPr>
            <a:r>
              <a:rPr lang="en-US" dirty="0" err="1" smtClean="0">
                <a:latin typeface="Times New Roman" pitchFamily="18" charset="0"/>
                <a:cs typeface="Times New Roman" pitchFamily="18" charset="0"/>
              </a:rPr>
              <a:t>Nghiên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cứu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endParaRPr lang="en-US" dirty="0" smtClean="0">
              <a:latin typeface="Times New Roman" pitchFamily="18" charset="0"/>
              <a:cs typeface="Times New Roman" pitchFamily="18" charset="0"/>
            </a:endParaRPr>
          </a:p>
          <a:p>
            <a:pPr marL="624078" indent="-514350">
              <a:buAutoNum type="alphaUcPeriod"/>
            </a:pPr>
            <a:r>
              <a:rPr lang="en-US" dirty="0" err="1" smtClean="0">
                <a:latin typeface="Times New Roman" pitchFamily="18" charset="0"/>
                <a:cs typeface="Times New Roman" pitchFamily="18" charset="0"/>
              </a:rPr>
              <a:t>Nghiên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cứu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đổi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endParaRPr lang="en-US" dirty="0" smtClean="0">
              <a:latin typeface="Times New Roman" pitchFamily="18" charset="0"/>
              <a:cs typeface="Times New Roman" pitchFamily="18" charset="0"/>
            </a:endParaRPr>
          </a:p>
          <a:p>
            <a:pPr marL="624078" indent="-514350">
              <a:buAutoNum type="alphaUcPeriod"/>
            </a:pPr>
            <a:r>
              <a:rPr lang="en-US" dirty="0" err="1" smtClean="0">
                <a:latin typeface="Times New Roman" pitchFamily="18" charset="0"/>
                <a:cs typeface="Times New Roman" pitchFamily="18" charset="0"/>
              </a:rPr>
              <a:t>Nghiên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cứu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trào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endParaRPr lang="en-US" dirty="0" smtClean="0">
              <a:latin typeface="Times New Roman" pitchFamily="18" charset="0"/>
              <a:cs typeface="Times New Roman" pitchFamily="18" charset="0"/>
            </a:endParaRPr>
          </a:p>
        </p:txBody>
      </p:sp>
      <p:sp>
        <p:nvSpPr>
          <p:cNvPr id="2" name="Title 1"/>
          <p:cNvSpPr>
            <a:spLocks noGrp="1"/>
          </p:cNvSpPr>
          <p:nvPr>
            <p:ph type="title"/>
          </p:nvPr>
        </p:nvSpPr>
        <p:spPr/>
        <p:txBody>
          <a:bodyPr/>
          <a:lstStyle/>
          <a:p>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hỏi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cố</a:t>
            </a:r>
            <a:endParaRPr lang="en-US" dirty="0">
              <a:latin typeface="Times New Roman" pitchFamily="18" charset="0"/>
              <a:cs typeface="Times New Roman" pitchFamily="18" charset="0"/>
            </a:endParaRPr>
          </a:p>
        </p:txBody>
      </p:sp>
      <p:sp>
        <p:nvSpPr>
          <p:cNvPr id="4" name="Oval 3"/>
          <p:cNvSpPr/>
          <p:nvPr/>
        </p:nvSpPr>
        <p:spPr>
          <a:xfrm>
            <a:off x="533400" y="33528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down)">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marL="914400" lvl="1" indent="-514350">
              <a:buFont typeface="+mj-lt"/>
              <a:buAutoNum type="alphaLcPeriod"/>
            </a:pPr>
            <a:r>
              <a:rPr lang="en-US" sz="3000" b="1" dirty="0" err="1" smtClean="0"/>
              <a:t>Chủ</a:t>
            </a:r>
            <a:r>
              <a:rPr lang="en-US" sz="3000" b="1" dirty="0" smtClean="0"/>
              <a:t> </a:t>
            </a:r>
            <a:r>
              <a:rPr lang="en-US" sz="3000" b="1" dirty="0" err="1" smtClean="0"/>
              <a:t>nghĩa</a:t>
            </a:r>
            <a:r>
              <a:rPr lang="en-US" sz="3000" b="1" dirty="0" smtClean="0"/>
              <a:t> </a:t>
            </a:r>
            <a:r>
              <a:rPr lang="en-US" sz="3000" b="1" dirty="0" err="1" smtClean="0"/>
              <a:t>chức</a:t>
            </a:r>
            <a:r>
              <a:rPr lang="en-US" sz="3000" b="1" dirty="0" smtClean="0"/>
              <a:t> </a:t>
            </a:r>
            <a:r>
              <a:rPr lang="en-US" sz="3000" b="1" dirty="0" err="1" smtClean="0"/>
              <a:t>năng</a:t>
            </a:r>
            <a:r>
              <a:rPr lang="en-US" sz="3000" dirty="0" smtClean="0"/>
              <a:t>: </a:t>
            </a:r>
          </a:p>
          <a:p>
            <a:pPr marL="514350" indent="-514350">
              <a:buFontTx/>
              <a:buChar char="-"/>
            </a:pPr>
            <a:r>
              <a:rPr lang="en-US" sz="3000" dirty="0" smtClean="0"/>
              <a:t>Ý </a:t>
            </a:r>
            <a:r>
              <a:rPr lang="en-US" sz="3000" dirty="0" err="1" smtClean="0"/>
              <a:t>tưởng</a:t>
            </a:r>
            <a:r>
              <a:rPr lang="en-US" sz="3000" dirty="0" smtClean="0"/>
              <a:t> </a:t>
            </a:r>
            <a:r>
              <a:rPr lang="en-US" sz="3000" dirty="0" err="1" smtClean="0"/>
              <a:t>sáng</a:t>
            </a:r>
            <a:r>
              <a:rPr lang="en-US" sz="3000" dirty="0" smtClean="0"/>
              <a:t> </a:t>
            </a:r>
            <a:r>
              <a:rPr lang="en-US" sz="3000" dirty="0" err="1" smtClean="0"/>
              <a:t>tạo</a:t>
            </a:r>
            <a:r>
              <a:rPr lang="en-US" sz="3000" dirty="0" smtClean="0"/>
              <a:t> </a:t>
            </a:r>
            <a:r>
              <a:rPr lang="en-US" sz="3000" dirty="0" err="1" smtClean="0"/>
              <a:t>ra</a:t>
            </a:r>
            <a:r>
              <a:rPr lang="en-US" sz="3000" dirty="0" smtClean="0"/>
              <a:t> </a:t>
            </a:r>
            <a:r>
              <a:rPr lang="en-US" sz="3000" dirty="0" err="1" smtClean="0"/>
              <a:t>chủ</a:t>
            </a:r>
            <a:r>
              <a:rPr lang="en-US" sz="3000" dirty="0" smtClean="0"/>
              <a:t> </a:t>
            </a:r>
            <a:r>
              <a:rPr lang="en-US" sz="3000" dirty="0" err="1" smtClean="0"/>
              <a:t>nghĩa</a:t>
            </a:r>
            <a:r>
              <a:rPr lang="en-US" sz="3000" dirty="0" smtClean="0"/>
              <a:t> </a:t>
            </a:r>
            <a:r>
              <a:rPr lang="en-US" sz="3000" dirty="0" err="1" smtClean="0"/>
              <a:t>chức</a:t>
            </a:r>
            <a:r>
              <a:rPr lang="en-US" sz="3000" dirty="0" smtClean="0"/>
              <a:t> </a:t>
            </a:r>
            <a:r>
              <a:rPr lang="en-US" sz="3000" dirty="0" err="1" smtClean="0"/>
              <a:t>năng</a:t>
            </a:r>
            <a:r>
              <a:rPr lang="en-US" sz="3000" dirty="0" smtClean="0"/>
              <a:t> </a:t>
            </a:r>
            <a:r>
              <a:rPr lang="en-US" sz="3000" dirty="0" err="1" smtClean="0"/>
              <a:t>là</a:t>
            </a:r>
            <a:r>
              <a:rPr lang="en-US" sz="3000" dirty="0" smtClean="0"/>
              <a:t> </a:t>
            </a:r>
            <a:r>
              <a:rPr lang="en-US" sz="3000" dirty="0" err="1" smtClean="0"/>
              <a:t>E.Durkheim</a:t>
            </a:r>
            <a:r>
              <a:rPr lang="en-US" sz="3000" dirty="0" smtClean="0"/>
              <a:t>. </a:t>
            </a:r>
            <a:r>
              <a:rPr lang="en-US" sz="3000" dirty="0" err="1" smtClean="0"/>
              <a:t>Ông</a:t>
            </a:r>
            <a:r>
              <a:rPr lang="en-US" sz="3000" dirty="0" smtClean="0"/>
              <a:t> </a:t>
            </a:r>
            <a:r>
              <a:rPr lang="en-US" sz="3000" dirty="0" err="1" smtClean="0"/>
              <a:t>quan</a:t>
            </a:r>
            <a:r>
              <a:rPr lang="en-US" sz="3000" dirty="0" smtClean="0"/>
              <a:t> </a:t>
            </a:r>
            <a:r>
              <a:rPr lang="en-US" sz="3000" dirty="0" err="1" smtClean="0"/>
              <a:t>tâm</a:t>
            </a:r>
            <a:r>
              <a:rPr lang="en-US" sz="3000" dirty="0" smtClean="0"/>
              <a:t> </a:t>
            </a:r>
            <a:r>
              <a:rPr lang="en-US" sz="3000" dirty="0" err="1" smtClean="0"/>
              <a:t>đến</a:t>
            </a:r>
            <a:r>
              <a:rPr lang="en-US" sz="3000" dirty="0" smtClean="0"/>
              <a:t> </a:t>
            </a:r>
            <a:r>
              <a:rPr lang="en-US" sz="3000" dirty="0" err="1" smtClean="0"/>
              <a:t>câu</a:t>
            </a:r>
            <a:r>
              <a:rPr lang="en-US" sz="3000" dirty="0" smtClean="0"/>
              <a:t> </a:t>
            </a:r>
            <a:r>
              <a:rPr lang="en-US" sz="3000" dirty="0" err="1" smtClean="0"/>
              <a:t>hỏi</a:t>
            </a:r>
            <a:r>
              <a:rPr lang="en-US" sz="3000" dirty="0" smtClean="0"/>
              <a:t> : “ </a:t>
            </a:r>
            <a:r>
              <a:rPr lang="en-US" sz="3000" dirty="0" err="1" smtClean="0"/>
              <a:t>Tại</a:t>
            </a:r>
            <a:r>
              <a:rPr lang="en-US" sz="3000" dirty="0" smtClean="0"/>
              <a:t> </a:t>
            </a:r>
            <a:r>
              <a:rPr lang="en-US" sz="3000" dirty="0" err="1" smtClean="0"/>
              <a:t>sao</a:t>
            </a:r>
            <a:r>
              <a:rPr lang="en-US" sz="3000" dirty="0" smtClean="0"/>
              <a:t> </a:t>
            </a:r>
            <a:r>
              <a:rPr lang="en-US" sz="3000" dirty="0" err="1" smtClean="0"/>
              <a:t>các</a:t>
            </a:r>
            <a:r>
              <a:rPr lang="en-US" sz="3000" dirty="0" smtClean="0"/>
              <a:t> </a:t>
            </a:r>
            <a:r>
              <a:rPr lang="en-US" sz="3000" dirty="0" err="1" smtClean="0"/>
              <a:t>xã</a:t>
            </a:r>
            <a:r>
              <a:rPr lang="en-US" sz="3000" dirty="0" smtClean="0"/>
              <a:t> </a:t>
            </a:r>
            <a:r>
              <a:rPr lang="en-US" sz="3000" dirty="0" err="1" smtClean="0"/>
              <a:t>hội</a:t>
            </a:r>
            <a:r>
              <a:rPr lang="en-US" sz="3000" dirty="0" smtClean="0"/>
              <a:t> </a:t>
            </a:r>
            <a:r>
              <a:rPr lang="en-US" sz="3000" dirty="0" err="1" smtClean="0"/>
              <a:t>duy</a:t>
            </a:r>
            <a:r>
              <a:rPr lang="en-US" sz="3000" dirty="0" smtClean="0"/>
              <a:t> </a:t>
            </a:r>
            <a:r>
              <a:rPr lang="en-US" sz="3000" dirty="0" err="1" smtClean="0"/>
              <a:t>trì</a:t>
            </a:r>
            <a:r>
              <a:rPr lang="en-US" sz="3000" dirty="0" smtClean="0"/>
              <a:t> </a:t>
            </a:r>
            <a:r>
              <a:rPr lang="en-US" sz="3000" dirty="0" err="1" smtClean="0"/>
              <a:t>được</a:t>
            </a:r>
            <a:r>
              <a:rPr lang="en-US" sz="3000" dirty="0" smtClean="0"/>
              <a:t> </a:t>
            </a:r>
            <a:r>
              <a:rPr lang="en-US" sz="3000" dirty="0" err="1" smtClean="0"/>
              <a:t>tính</a:t>
            </a:r>
            <a:r>
              <a:rPr lang="en-US" sz="3000" dirty="0" smtClean="0"/>
              <a:t> </a:t>
            </a:r>
            <a:r>
              <a:rPr lang="en-US" sz="3000" dirty="0" err="1" smtClean="0"/>
              <a:t>ổn</a:t>
            </a:r>
            <a:r>
              <a:rPr lang="en-US" sz="3000" dirty="0" smtClean="0"/>
              <a:t> </a:t>
            </a:r>
            <a:r>
              <a:rPr lang="en-US" sz="3000" dirty="0" err="1" smtClean="0"/>
              <a:t>định</a:t>
            </a:r>
            <a:r>
              <a:rPr lang="en-US" sz="3000" dirty="0" smtClean="0"/>
              <a:t> </a:t>
            </a:r>
            <a:r>
              <a:rPr lang="en-US" sz="3000" dirty="0" err="1" smtClean="0"/>
              <a:t>bên</a:t>
            </a:r>
            <a:r>
              <a:rPr lang="en-US" sz="3000" dirty="0" smtClean="0"/>
              <a:t> </a:t>
            </a:r>
            <a:r>
              <a:rPr lang="en-US" sz="3000" dirty="0" err="1" smtClean="0"/>
              <a:t>trong</a:t>
            </a:r>
            <a:r>
              <a:rPr lang="en-US" sz="3000" dirty="0" smtClean="0"/>
              <a:t> </a:t>
            </a:r>
            <a:r>
              <a:rPr lang="en-US" sz="3000" dirty="0" err="1" smtClean="0"/>
              <a:t>và</a:t>
            </a:r>
            <a:r>
              <a:rPr lang="en-US" sz="3000" dirty="0" smtClean="0"/>
              <a:t> </a:t>
            </a:r>
            <a:r>
              <a:rPr lang="en-US" sz="3000" dirty="0" err="1" smtClean="0"/>
              <a:t>tồn</a:t>
            </a:r>
            <a:r>
              <a:rPr lang="en-US" sz="3000" dirty="0" smtClean="0"/>
              <a:t> </a:t>
            </a:r>
            <a:r>
              <a:rPr lang="en-US" sz="3000" dirty="0" err="1" smtClean="0"/>
              <a:t>tại</a:t>
            </a:r>
            <a:r>
              <a:rPr lang="en-US" sz="3000" dirty="0" smtClean="0"/>
              <a:t> </a:t>
            </a:r>
            <a:r>
              <a:rPr lang="en-US" sz="3000" dirty="0" err="1" smtClean="0"/>
              <a:t>theo</a:t>
            </a:r>
            <a:r>
              <a:rPr lang="en-US" sz="3000" dirty="0" smtClean="0"/>
              <a:t> </a:t>
            </a:r>
            <a:r>
              <a:rPr lang="en-US" sz="3000" dirty="0" err="1" smtClean="0"/>
              <a:t>thời</a:t>
            </a:r>
            <a:r>
              <a:rPr lang="en-US" sz="3000" dirty="0" smtClean="0"/>
              <a:t> </a:t>
            </a:r>
            <a:r>
              <a:rPr lang="en-US" sz="3000" dirty="0" err="1" smtClean="0"/>
              <a:t>gian</a:t>
            </a:r>
            <a:r>
              <a:rPr lang="en-US" sz="3000" dirty="0" smtClean="0"/>
              <a:t>? ” </a:t>
            </a:r>
          </a:p>
          <a:p>
            <a:pPr marL="514350" indent="-514350">
              <a:buFontTx/>
              <a:buChar char="-"/>
            </a:pPr>
            <a:r>
              <a:rPr lang="en-US" sz="3000" dirty="0" err="1" smtClean="0"/>
              <a:t>Durkhiem</a:t>
            </a:r>
            <a:r>
              <a:rPr lang="en-US" sz="3000" dirty="0" smtClean="0"/>
              <a:t> </a:t>
            </a:r>
            <a:r>
              <a:rPr lang="en-US" sz="3000" dirty="0" err="1" smtClean="0"/>
              <a:t>chia</a:t>
            </a:r>
            <a:r>
              <a:rPr lang="en-US" sz="3000" dirty="0" smtClean="0"/>
              <a:t> </a:t>
            </a:r>
            <a:r>
              <a:rPr lang="en-US" sz="3000" dirty="0" err="1" smtClean="0"/>
              <a:t>xã</a:t>
            </a:r>
            <a:r>
              <a:rPr lang="en-US" sz="3000" dirty="0" smtClean="0"/>
              <a:t> </a:t>
            </a:r>
            <a:r>
              <a:rPr lang="en-US" sz="3000" dirty="0" err="1" smtClean="0"/>
              <a:t>hội</a:t>
            </a:r>
            <a:r>
              <a:rPr lang="en-US" sz="3000" dirty="0" smtClean="0"/>
              <a:t> </a:t>
            </a:r>
            <a:r>
              <a:rPr lang="en-US" sz="3000" dirty="0" err="1" smtClean="0"/>
              <a:t>này</a:t>
            </a:r>
            <a:r>
              <a:rPr lang="en-US" sz="3000" dirty="0" smtClean="0"/>
              <a:t> </a:t>
            </a:r>
            <a:r>
              <a:rPr lang="en-US" sz="3000" dirty="0" err="1" smtClean="0"/>
              <a:t>thành</a:t>
            </a:r>
            <a:r>
              <a:rPr lang="en-US" sz="3000" dirty="0" smtClean="0"/>
              <a:t> 2 </a:t>
            </a:r>
            <a:r>
              <a:rPr lang="en-US" sz="3000" dirty="0" err="1" smtClean="0"/>
              <a:t>phần</a:t>
            </a:r>
            <a:r>
              <a:rPr lang="en-US" sz="3000" dirty="0" smtClean="0"/>
              <a:t>:</a:t>
            </a:r>
          </a:p>
          <a:p>
            <a:pPr marL="514350" indent="-514350">
              <a:buClr>
                <a:srgbClr val="00B050"/>
              </a:buClr>
            </a:pPr>
            <a:r>
              <a:rPr lang="en-US" sz="3000" dirty="0" smtClean="0"/>
              <a:t>  </a:t>
            </a:r>
            <a:r>
              <a:rPr lang="en-US" sz="3000" dirty="0" err="1" smtClean="0"/>
              <a:t>Xã</a:t>
            </a:r>
            <a:r>
              <a:rPr lang="en-US" sz="3000" dirty="0" smtClean="0"/>
              <a:t> </a:t>
            </a:r>
            <a:r>
              <a:rPr lang="en-US" sz="3000" dirty="0" err="1" smtClean="0"/>
              <a:t>hội</a:t>
            </a:r>
            <a:r>
              <a:rPr lang="en-US" sz="3000" dirty="0" smtClean="0"/>
              <a:t> “</a:t>
            </a:r>
            <a:r>
              <a:rPr lang="en-US" sz="3000" dirty="0" err="1" smtClean="0"/>
              <a:t>nguyên</a:t>
            </a:r>
            <a:r>
              <a:rPr lang="en-US" sz="3000" dirty="0" smtClean="0"/>
              <a:t> </a:t>
            </a:r>
            <a:r>
              <a:rPr lang="en-US" sz="3000" dirty="0" err="1" smtClean="0"/>
              <a:t>thuỷ</a:t>
            </a:r>
            <a:r>
              <a:rPr lang="en-US" sz="3000" dirty="0" smtClean="0"/>
              <a:t>”: </a:t>
            </a:r>
            <a:r>
              <a:rPr lang="en-US" sz="3000" dirty="0" err="1" smtClean="0"/>
              <a:t>Với</a:t>
            </a:r>
            <a:r>
              <a:rPr lang="en-US" sz="3000" dirty="0" smtClean="0"/>
              <a:t> </a:t>
            </a:r>
            <a:r>
              <a:rPr lang="en-US" sz="3000" dirty="0" err="1" smtClean="0"/>
              <a:t>xã</a:t>
            </a:r>
            <a:r>
              <a:rPr lang="en-US" sz="3000" dirty="0" smtClean="0"/>
              <a:t> </a:t>
            </a:r>
            <a:r>
              <a:rPr lang="en-US" sz="3000" dirty="0" err="1" smtClean="0"/>
              <a:t>hội</a:t>
            </a:r>
            <a:r>
              <a:rPr lang="en-US" sz="3000" dirty="0" smtClean="0"/>
              <a:t> </a:t>
            </a:r>
            <a:r>
              <a:rPr lang="en-US" sz="3000" dirty="0" err="1" smtClean="0"/>
              <a:t>đơn</a:t>
            </a:r>
            <a:r>
              <a:rPr lang="en-US" sz="3000" dirty="0" smtClean="0"/>
              <a:t> </a:t>
            </a:r>
            <a:r>
              <a:rPr lang="en-US" sz="3000" dirty="0" err="1" smtClean="0"/>
              <a:t>giản</a:t>
            </a:r>
            <a:r>
              <a:rPr lang="en-US" sz="3000" dirty="0" smtClean="0"/>
              <a:t> </a:t>
            </a:r>
            <a:r>
              <a:rPr lang="en-US" sz="3000" dirty="0" err="1" smtClean="0"/>
              <a:t>và</a:t>
            </a:r>
            <a:r>
              <a:rPr lang="en-US" sz="3000" dirty="0" smtClean="0"/>
              <a:t> </a:t>
            </a:r>
            <a:r>
              <a:rPr lang="en-US" sz="3000" dirty="0" err="1" smtClean="0"/>
              <a:t>sự</a:t>
            </a:r>
            <a:r>
              <a:rPr lang="en-US" sz="3000" dirty="0" smtClean="0"/>
              <a:t> </a:t>
            </a:r>
            <a:r>
              <a:rPr lang="en-US" sz="3000" dirty="0" err="1" smtClean="0"/>
              <a:t>đoàn</a:t>
            </a:r>
            <a:r>
              <a:rPr lang="en-US" sz="3000" dirty="0" smtClean="0"/>
              <a:t> </a:t>
            </a:r>
            <a:r>
              <a:rPr lang="en-US" sz="3000" dirty="0" err="1" smtClean="0"/>
              <a:t>kết</a:t>
            </a:r>
            <a:r>
              <a:rPr lang="en-US" sz="3000" dirty="0" smtClean="0"/>
              <a:t> </a:t>
            </a:r>
            <a:r>
              <a:rPr lang="en-US" sz="3000" dirty="0" err="1" smtClean="0"/>
              <a:t>mang</a:t>
            </a:r>
            <a:r>
              <a:rPr lang="en-US" sz="3000" dirty="0" smtClean="0"/>
              <a:t> </a:t>
            </a:r>
            <a:r>
              <a:rPr lang="en-US" sz="3000" dirty="0" err="1" smtClean="0"/>
              <a:t>tính</a:t>
            </a:r>
            <a:r>
              <a:rPr lang="en-US" sz="3000" dirty="0" smtClean="0"/>
              <a:t> </a:t>
            </a:r>
            <a:r>
              <a:rPr lang="en-US" sz="3000" dirty="0" err="1" smtClean="0"/>
              <a:t>cơ</a:t>
            </a:r>
            <a:r>
              <a:rPr lang="en-US" sz="3000" dirty="0" smtClean="0"/>
              <a:t> </a:t>
            </a:r>
            <a:r>
              <a:rPr lang="en-US" sz="3000" dirty="0" err="1" smtClean="0"/>
              <a:t>học</a:t>
            </a:r>
            <a:r>
              <a:rPr lang="en-US" sz="3000" dirty="0" smtClean="0"/>
              <a:t>( mechanical solidarity) </a:t>
            </a:r>
            <a:r>
              <a:rPr lang="en-US" sz="3000" dirty="0" err="1" smtClean="0"/>
              <a:t>mọi</a:t>
            </a:r>
            <a:r>
              <a:rPr lang="en-US" sz="3000" dirty="0" smtClean="0"/>
              <a:t> </a:t>
            </a:r>
            <a:r>
              <a:rPr lang="en-US" sz="3000" dirty="0" err="1" smtClean="0"/>
              <a:t>người</a:t>
            </a:r>
            <a:r>
              <a:rPr lang="en-US" sz="3000" dirty="0" smtClean="0"/>
              <a:t> </a:t>
            </a:r>
            <a:r>
              <a:rPr lang="en-US" sz="3000" dirty="0" err="1" smtClean="0"/>
              <a:t>cùng</a:t>
            </a:r>
            <a:r>
              <a:rPr lang="en-US" sz="3000" dirty="0" smtClean="0"/>
              <a:t> </a:t>
            </a:r>
            <a:r>
              <a:rPr lang="en-US" sz="3000" dirty="0" err="1" smtClean="0"/>
              <a:t>thực</a:t>
            </a:r>
            <a:r>
              <a:rPr lang="en-US" sz="3000" dirty="0" smtClean="0"/>
              <a:t> </a:t>
            </a:r>
            <a:r>
              <a:rPr lang="en-US" sz="3000" dirty="0" err="1" smtClean="0"/>
              <a:t>hiện</a:t>
            </a:r>
            <a:r>
              <a:rPr lang="en-US" sz="3000" dirty="0" smtClean="0"/>
              <a:t> </a:t>
            </a:r>
            <a:r>
              <a:rPr lang="en-US" sz="3000" dirty="0" err="1" smtClean="0"/>
              <a:t>một</a:t>
            </a:r>
            <a:r>
              <a:rPr lang="en-US" sz="3000" dirty="0" smtClean="0"/>
              <a:t> </a:t>
            </a:r>
            <a:r>
              <a:rPr lang="en-US" sz="3000" dirty="0" err="1" smtClean="0"/>
              <a:t>việc</a:t>
            </a:r>
            <a:r>
              <a:rPr lang="en-US" sz="3000" dirty="0" smtClean="0"/>
              <a:t> </a:t>
            </a:r>
            <a:r>
              <a:rPr lang="en-US" sz="3000" dirty="0" err="1" smtClean="0"/>
              <a:t>tương</a:t>
            </a:r>
            <a:r>
              <a:rPr lang="en-US" sz="3000" dirty="0" smtClean="0"/>
              <a:t> </a:t>
            </a:r>
            <a:r>
              <a:rPr lang="en-US" sz="3000" dirty="0" err="1" smtClean="0"/>
              <a:t>tự</a:t>
            </a:r>
            <a:r>
              <a:rPr lang="en-US" sz="3000" dirty="0" smtClean="0"/>
              <a:t> </a:t>
            </a:r>
            <a:r>
              <a:rPr lang="en-US" sz="3000" dirty="0" err="1" smtClean="0"/>
              <a:t>nhau</a:t>
            </a:r>
            <a:r>
              <a:rPr lang="en-US" sz="3000" dirty="0" smtClean="0"/>
              <a:t> </a:t>
            </a:r>
            <a:r>
              <a:rPr lang="en-US" sz="3000" dirty="0" err="1" smtClean="0"/>
              <a:t>nhằm</a:t>
            </a:r>
            <a:r>
              <a:rPr lang="en-US" sz="3000" dirty="0" smtClean="0"/>
              <a:t> </a:t>
            </a:r>
            <a:r>
              <a:rPr lang="en-US" sz="3000" dirty="0" err="1" smtClean="0"/>
              <a:t>gắn</a:t>
            </a:r>
            <a:r>
              <a:rPr lang="en-US" sz="3000" dirty="0" smtClean="0"/>
              <a:t> </a:t>
            </a:r>
            <a:r>
              <a:rPr lang="en-US" sz="3000" dirty="0" err="1" smtClean="0"/>
              <a:t>kết</a:t>
            </a:r>
            <a:r>
              <a:rPr lang="en-US" sz="3000" dirty="0" smtClean="0"/>
              <a:t> </a:t>
            </a:r>
            <a:r>
              <a:rPr lang="en-US" sz="3000" dirty="0" err="1" smtClean="0"/>
              <a:t>xã</a:t>
            </a:r>
            <a:r>
              <a:rPr lang="en-US" sz="3000" dirty="0" smtClean="0"/>
              <a:t> </a:t>
            </a:r>
            <a:r>
              <a:rPr lang="en-US" sz="3000" dirty="0" err="1" smtClean="0"/>
              <a:t>hội</a:t>
            </a:r>
            <a:r>
              <a:rPr lang="en-US" sz="3000" dirty="0" smtClean="0"/>
              <a:t> </a:t>
            </a:r>
            <a:r>
              <a:rPr lang="en-US" sz="3000" dirty="0" err="1" smtClean="0"/>
              <a:t>lại</a:t>
            </a:r>
            <a:r>
              <a:rPr lang="en-US" sz="3000" dirty="0" smtClean="0"/>
              <a:t> </a:t>
            </a:r>
            <a:r>
              <a:rPr lang="en-US" sz="3000" dirty="0" err="1" smtClean="0"/>
              <a:t>với</a:t>
            </a:r>
            <a:r>
              <a:rPr lang="en-US" sz="3000" dirty="0" smtClean="0"/>
              <a:t> </a:t>
            </a:r>
            <a:r>
              <a:rPr lang="en-US" sz="3000" dirty="0" err="1" smtClean="0"/>
              <a:t>nhau</a:t>
            </a:r>
            <a:r>
              <a:rPr lang="en-US" sz="3000" dirty="0" smtClean="0"/>
              <a:t> </a:t>
            </a:r>
          </a:p>
          <a:p>
            <a:pPr marL="514350" indent="-514350">
              <a:buNone/>
            </a:pPr>
            <a:endParaRPr lang="en-US" dirty="0" smtClean="0"/>
          </a:p>
        </p:txBody>
      </p:sp>
      <p:sp>
        <p:nvSpPr>
          <p:cNvPr id="2" name="Title 1"/>
          <p:cNvSpPr>
            <a:spLocks noGrp="1"/>
          </p:cNvSpPr>
          <p:nvPr>
            <p:ph type="title"/>
          </p:nvPr>
        </p:nvSpPr>
        <p:spPr/>
        <p:txBody>
          <a:bodyPr>
            <a:normAutofit/>
          </a:bodyPr>
          <a:lstStyle/>
          <a:p>
            <a:r>
              <a:rPr lang="en-US" dirty="0" smtClean="0"/>
              <a:t>2. </a:t>
            </a:r>
            <a:r>
              <a:rPr lang="en-US" dirty="0" err="1" smtClean="0"/>
              <a:t>Nội</a:t>
            </a:r>
            <a:r>
              <a:rPr lang="en-US" dirty="0" smtClean="0"/>
              <a:t> dung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slide(fromBottom)">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447800"/>
            <a:ext cx="8229600" cy="5410200"/>
          </a:xfrm>
        </p:spPr>
        <p:txBody>
          <a:bodyPr>
            <a:normAutofit fontScale="92500" lnSpcReduction="10000"/>
          </a:bodyPr>
          <a:lstStyle/>
          <a:p>
            <a:r>
              <a:rPr lang="en-US" sz="2800" dirty="0" err="1" smtClean="0"/>
              <a:t>Xã</a:t>
            </a:r>
            <a:r>
              <a:rPr lang="en-US" sz="2800" dirty="0" smtClean="0"/>
              <a:t> </a:t>
            </a:r>
            <a:r>
              <a:rPr lang="en-US" sz="2800" dirty="0" err="1" smtClean="0"/>
              <a:t>hội</a:t>
            </a:r>
            <a:r>
              <a:rPr lang="en-US" sz="2800" dirty="0" smtClean="0"/>
              <a:t> </a:t>
            </a:r>
            <a:r>
              <a:rPr lang="en-US" sz="2800" dirty="0" err="1" smtClean="0"/>
              <a:t>hiện</a:t>
            </a:r>
            <a:r>
              <a:rPr lang="en-US" sz="2800" dirty="0" smtClean="0"/>
              <a:t> </a:t>
            </a:r>
            <a:r>
              <a:rPr lang="en-US" sz="2800" dirty="0" err="1" smtClean="0"/>
              <a:t>đại</a:t>
            </a:r>
            <a:r>
              <a:rPr lang="en-US" sz="2800" dirty="0" smtClean="0"/>
              <a:t>: </a:t>
            </a:r>
            <a:r>
              <a:rPr lang="en-US" sz="2800" dirty="0" err="1" smtClean="0"/>
              <a:t>Với</a:t>
            </a:r>
            <a:r>
              <a:rPr lang="en-US" sz="2800" dirty="0" smtClean="0"/>
              <a:t> </a:t>
            </a:r>
            <a:r>
              <a:rPr lang="en-US" sz="2800" dirty="0" err="1" smtClean="0"/>
              <a:t>xã</a:t>
            </a:r>
            <a:r>
              <a:rPr lang="en-US" sz="2800" dirty="0" smtClean="0"/>
              <a:t> </a:t>
            </a:r>
            <a:r>
              <a:rPr lang="en-US" sz="2800" dirty="0" err="1" smtClean="0"/>
              <a:t>hội</a:t>
            </a:r>
            <a:r>
              <a:rPr lang="en-US" sz="2800" dirty="0" smtClean="0"/>
              <a:t> </a:t>
            </a:r>
            <a:r>
              <a:rPr lang="en-US" sz="2800" dirty="0" err="1" smtClean="0"/>
              <a:t>hiện</a:t>
            </a:r>
            <a:r>
              <a:rPr lang="en-US" sz="2800" dirty="0" smtClean="0"/>
              <a:t> </a:t>
            </a:r>
            <a:r>
              <a:rPr lang="en-US" sz="2800" dirty="0" err="1" smtClean="0"/>
              <a:t>đại</a:t>
            </a:r>
            <a:r>
              <a:rPr lang="en-US" sz="2800" dirty="0" smtClean="0"/>
              <a:t> </a:t>
            </a:r>
            <a:r>
              <a:rPr lang="en-US" sz="2800" dirty="0" err="1" smtClean="0"/>
              <a:t>và</a:t>
            </a:r>
            <a:r>
              <a:rPr lang="en-US" sz="2800" dirty="0" smtClean="0"/>
              <a:t> </a:t>
            </a:r>
            <a:r>
              <a:rPr lang="en-US" sz="2800" dirty="0" err="1" smtClean="0"/>
              <a:t>đầy</a:t>
            </a:r>
            <a:r>
              <a:rPr lang="en-US" sz="2800" dirty="0" smtClean="0"/>
              <a:t> </a:t>
            </a:r>
            <a:r>
              <a:rPr lang="en-US" sz="2800" dirty="0" err="1" smtClean="0"/>
              <a:t>phức</a:t>
            </a:r>
            <a:r>
              <a:rPr lang="en-US" sz="2800" dirty="0" smtClean="0"/>
              <a:t> </a:t>
            </a:r>
            <a:r>
              <a:rPr lang="en-US" sz="2800" dirty="0" err="1" smtClean="0"/>
              <a:t>tạp</a:t>
            </a:r>
            <a:r>
              <a:rPr lang="en-US" sz="2800" dirty="0" smtClean="0"/>
              <a:t> </a:t>
            </a:r>
            <a:r>
              <a:rPr lang="en-US" sz="2800" dirty="0" err="1" smtClean="0"/>
              <a:t>các</a:t>
            </a:r>
            <a:r>
              <a:rPr lang="en-US" sz="2800" dirty="0" smtClean="0"/>
              <a:t> </a:t>
            </a:r>
            <a:r>
              <a:rPr lang="en-US" sz="2800" dirty="0" err="1" smtClean="0"/>
              <a:t>thành</a:t>
            </a:r>
            <a:r>
              <a:rPr lang="en-US" sz="2800" dirty="0" smtClean="0"/>
              <a:t> </a:t>
            </a:r>
            <a:r>
              <a:rPr lang="en-US" sz="2800" dirty="0" err="1" smtClean="0"/>
              <a:t>viên</a:t>
            </a:r>
            <a:r>
              <a:rPr lang="en-US" sz="2800" dirty="0" smtClean="0"/>
              <a:t> </a:t>
            </a:r>
            <a:r>
              <a:rPr lang="en-US" sz="2800" dirty="0" err="1" smtClean="0"/>
              <a:t>phải</a:t>
            </a:r>
            <a:r>
              <a:rPr lang="en-US" sz="2800" dirty="0" smtClean="0"/>
              <a:t> </a:t>
            </a:r>
            <a:r>
              <a:rPr lang="en-US" sz="2800" dirty="0" err="1" smtClean="0"/>
              <a:t>thực</a:t>
            </a:r>
            <a:r>
              <a:rPr lang="en-US" sz="2800" dirty="0" smtClean="0"/>
              <a:t> </a:t>
            </a:r>
            <a:r>
              <a:rPr lang="en-US" sz="2800" dirty="0" err="1" smtClean="0"/>
              <a:t>hiện</a:t>
            </a:r>
            <a:r>
              <a:rPr lang="en-US" sz="2800" dirty="0" smtClean="0"/>
              <a:t> </a:t>
            </a:r>
            <a:r>
              <a:rPr lang="en-US" sz="2800" dirty="0" err="1" smtClean="0"/>
              <a:t>nhiều</a:t>
            </a:r>
            <a:r>
              <a:rPr lang="en-US" sz="2800" dirty="0" smtClean="0"/>
              <a:t> </a:t>
            </a:r>
            <a:r>
              <a:rPr lang="en-US" sz="2800" dirty="0" err="1" smtClean="0"/>
              <a:t>công</a:t>
            </a:r>
            <a:r>
              <a:rPr lang="en-US" sz="2800" dirty="0" smtClean="0"/>
              <a:t> </a:t>
            </a:r>
            <a:r>
              <a:rPr lang="en-US" sz="2800" dirty="0" err="1" smtClean="0"/>
              <a:t>việc</a:t>
            </a:r>
            <a:r>
              <a:rPr lang="en-US" sz="2800" dirty="0" smtClean="0"/>
              <a:t> </a:t>
            </a:r>
            <a:r>
              <a:rPr lang="en-US" sz="2800" dirty="0" err="1" smtClean="0"/>
              <a:t>khác</a:t>
            </a:r>
            <a:r>
              <a:rPr lang="en-US" sz="2800" dirty="0" smtClean="0"/>
              <a:t> </a:t>
            </a:r>
            <a:r>
              <a:rPr lang="en-US" sz="2800" dirty="0" err="1" smtClean="0"/>
              <a:t>nhau</a:t>
            </a:r>
            <a:r>
              <a:rPr lang="en-US" sz="2800" dirty="0" smtClean="0"/>
              <a:t>, </a:t>
            </a:r>
            <a:r>
              <a:rPr lang="en-US" sz="2800" dirty="0" err="1" smtClean="0"/>
              <a:t>tạo</a:t>
            </a:r>
            <a:r>
              <a:rPr lang="en-US" sz="2800" dirty="0" smtClean="0"/>
              <a:t> </a:t>
            </a:r>
            <a:r>
              <a:rPr lang="en-US" sz="2800" dirty="0" err="1" smtClean="0"/>
              <a:t>nên</a:t>
            </a:r>
            <a:r>
              <a:rPr lang="en-US" sz="2800" dirty="0" smtClean="0"/>
              <a:t> </a:t>
            </a:r>
            <a:r>
              <a:rPr lang="en-US" sz="2800" dirty="0" err="1" smtClean="0"/>
              <a:t>sự</a:t>
            </a:r>
            <a:r>
              <a:rPr lang="en-US" sz="2800" dirty="0" smtClean="0"/>
              <a:t> </a:t>
            </a:r>
            <a:r>
              <a:rPr lang="en-US" sz="2800" dirty="0" err="1" smtClean="0"/>
              <a:t>phụ</a:t>
            </a:r>
            <a:r>
              <a:rPr lang="en-US" sz="2800" dirty="0" smtClean="0"/>
              <a:t> </a:t>
            </a:r>
            <a:r>
              <a:rPr lang="en-US" sz="2800" dirty="0" err="1" smtClean="0"/>
              <a:t>thuộc</a:t>
            </a:r>
            <a:r>
              <a:rPr lang="en-US" sz="2800" dirty="0" smtClean="0"/>
              <a:t> </a:t>
            </a:r>
            <a:r>
              <a:rPr lang="en-US" sz="2800" dirty="0" err="1" smtClean="0"/>
              <a:t>lẫn</a:t>
            </a:r>
            <a:r>
              <a:rPr lang="en-US" sz="2800" dirty="0" smtClean="0"/>
              <a:t> </a:t>
            </a:r>
            <a:r>
              <a:rPr lang="en-US" sz="2800" dirty="0" err="1" smtClean="0"/>
              <a:t>nhau</a:t>
            </a:r>
            <a:r>
              <a:rPr lang="en-US" sz="2800" dirty="0" smtClean="0"/>
              <a:t> </a:t>
            </a:r>
            <a:r>
              <a:rPr lang="en-US" sz="2800" dirty="0" err="1" smtClean="0"/>
              <a:t>mạnh</a:t>
            </a:r>
            <a:r>
              <a:rPr lang="en-US" sz="2800" dirty="0" smtClean="0"/>
              <a:t> </a:t>
            </a:r>
            <a:r>
              <a:rPr lang="en-US" sz="2800" dirty="0" err="1" smtClean="0"/>
              <a:t>mẽ</a:t>
            </a:r>
            <a:r>
              <a:rPr lang="en-US" sz="2800" dirty="0" smtClean="0"/>
              <a:t> </a:t>
            </a:r>
            <a:r>
              <a:rPr lang="en-US" sz="2800" dirty="0" err="1" smtClean="0"/>
              <a:t>giữa</a:t>
            </a:r>
            <a:r>
              <a:rPr lang="en-US" sz="2800" dirty="0" smtClean="0"/>
              <a:t> </a:t>
            </a:r>
            <a:r>
              <a:rPr lang="en-US" sz="2800" dirty="0" err="1" smtClean="0"/>
              <a:t>các</a:t>
            </a:r>
            <a:r>
              <a:rPr lang="en-US" sz="2800" dirty="0" smtClean="0"/>
              <a:t> </a:t>
            </a:r>
            <a:r>
              <a:rPr lang="en-US" sz="2800" dirty="0" err="1" smtClean="0"/>
              <a:t>cá</a:t>
            </a:r>
            <a:r>
              <a:rPr lang="en-US" sz="2800" dirty="0" smtClean="0"/>
              <a:t> </a:t>
            </a:r>
            <a:r>
              <a:rPr lang="en-US" sz="2800" dirty="0" err="1" smtClean="0"/>
              <a:t>nhân</a:t>
            </a:r>
            <a:r>
              <a:rPr lang="en-US" sz="2800" dirty="0" smtClean="0"/>
              <a:t>. </a:t>
            </a:r>
            <a:r>
              <a:rPr lang="en-US" sz="2800" dirty="0" err="1" smtClean="0"/>
              <a:t>Vì</a:t>
            </a:r>
            <a:r>
              <a:rPr lang="en-US" sz="2800" dirty="0" smtClean="0"/>
              <a:t> </a:t>
            </a:r>
            <a:r>
              <a:rPr lang="en-US" sz="2800" dirty="0" err="1" smtClean="0"/>
              <a:t>vậy</a:t>
            </a:r>
            <a:r>
              <a:rPr lang="en-US" sz="2800" dirty="0" smtClean="0"/>
              <a:t> Durkheim </a:t>
            </a:r>
            <a:r>
              <a:rPr lang="en-US" sz="2800" dirty="0" err="1" smtClean="0"/>
              <a:t>cho</a:t>
            </a:r>
            <a:r>
              <a:rPr lang="en-US" sz="2800" dirty="0" smtClean="0"/>
              <a:t> </a:t>
            </a:r>
            <a:r>
              <a:rPr lang="en-US" sz="2800" dirty="0" err="1" smtClean="0"/>
              <a:t>rằng</a:t>
            </a:r>
            <a:r>
              <a:rPr lang="en-US" sz="2800" dirty="0" smtClean="0"/>
              <a:t> </a:t>
            </a:r>
            <a:r>
              <a:rPr lang="en-US" sz="2800" dirty="0" err="1" smtClean="0"/>
              <a:t>xã</a:t>
            </a:r>
            <a:r>
              <a:rPr lang="en-US" sz="2800" dirty="0" smtClean="0"/>
              <a:t> </a:t>
            </a:r>
            <a:r>
              <a:rPr lang="en-US" sz="2800" dirty="0" err="1" smtClean="0"/>
              <a:t>hội</a:t>
            </a:r>
            <a:r>
              <a:rPr lang="en-US" sz="2800" dirty="0" smtClean="0"/>
              <a:t> </a:t>
            </a:r>
            <a:r>
              <a:rPr lang="en-US" sz="2800" dirty="0" err="1" smtClean="0"/>
              <a:t>hiện</a:t>
            </a:r>
            <a:r>
              <a:rPr lang="en-US" sz="2800" dirty="0" smtClean="0"/>
              <a:t> </a:t>
            </a:r>
            <a:r>
              <a:rPr lang="en-US" sz="2800" dirty="0" err="1" smtClean="0"/>
              <a:t>đại</a:t>
            </a:r>
            <a:r>
              <a:rPr lang="en-US" sz="2800" dirty="0" smtClean="0"/>
              <a:t> </a:t>
            </a:r>
            <a:r>
              <a:rPr lang="en-US" sz="2800" dirty="0" err="1" smtClean="0"/>
              <a:t>và</a:t>
            </a:r>
            <a:r>
              <a:rPr lang="en-US" sz="2800" dirty="0" smtClean="0"/>
              <a:t> </a:t>
            </a:r>
            <a:r>
              <a:rPr lang="en-US" sz="2800" dirty="0" err="1" smtClean="0"/>
              <a:t>phức</a:t>
            </a:r>
            <a:r>
              <a:rPr lang="en-US" sz="2800" dirty="0" smtClean="0"/>
              <a:t> </a:t>
            </a:r>
            <a:r>
              <a:rPr lang="en-US" sz="2800" dirty="0" err="1" smtClean="0"/>
              <a:t>tạp</a:t>
            </a:r>
            <a:r>
              <a:rPr lang="en-US" sz="2800" dirty="0" smtClean="0"/>
              <a:t> </a:t>
            </a:r>
            <a:r>
              <a:rPr lang="en-US" sz="2800" dirty="0" err="1" smtClean="0"/>
              <a:t>được</a:t>
            </a:r>
            <a:r>
              <a:rPr lang="en-US" sz="2800" dirty="0" smtClean="0"/>
              <a:t> </a:t>
            </a:r>
            <a:r>
              <a:rPr lang="en-US" sz="2800" dirty="0" err="1" smtClean="0"/>
              <a:t>gắn</a:t>
            </a:r>
            <a:r>
              <a:rPr lang="en-US" sz="2800" dirty="0" smtClean="0"/>
              <a:t> </a:t>
            </a:r>
            <a:r>
              <a:rPr lang="en-US" sz="2800" dirty="0" err="1" smtClean="0"/>
              <a:t>kết</a:t>
            </a:r>
            <a:r>
              <a:rPr lang="en-US" sz="2800" dirty="0" smtClean="0"/>
              <a:t> </a:t>
            </a:r>
            <a:r>
              <a:rPr lang="en-US" sz="2800" dirty="0" err="1" smtClean="0"/>
              <a:t>với</a:t>
            </a:r>
            <a:r>
              <a:rPr lang="en-US" sz="2800" dirty="0" smtClean="0"/>
              <a:t> </a:t>
            </a:r>
            <a:r>
              <a:rPr lang="en-US" sz="2800" dirty="0" err="1" smtClean="0"/>
              <a:t>nhau</a:t>
            </a:r>
            <a:r>
              <a:rPr lang="en-US" sz="2800" dirty="0" smtClean="0"/>
              <a:t> </a:t>
            </a:r>
            <a:r>
              <a:rPr lang="en-US" sz="2800" dirty="0" err="1" smtClean="0"/>
              <a:t>bởi</a:t>
            </a:r>
            <a:r>
              <a:rPr lang="en-US" sz="2800" dirty="0" smtClean="0"/>
              <a:t> </a:t>
            </a:r>
            <a:r>
              <a:rPr lang="en-US" sz="2800" dirty="0" err="1" smtClean="0"/>
              <a:t>sự</a:t>
            </a:r>
            <a:r>
              <a:rPr lang="en-US" sz="2800" dirty="0" smtClean="0"/>
              <a:t> </a:t>
            </a:r>
            <a:r>
              <a:rPr lang="en-US" sz="2800" dirty="0" err="1" smtClean="0"/>
              <a:t>đoàn</a:t>
            </a:r>
            <a:r>
              <a:rPr lang="en-US" sz="2800" dirty="0" smtClean="0"/>
              <a:t> </a:t>
            </a:r>
            <a:r>
              <a:rPr lang="en-US" sz="2800" dirty="0" err="1" smtClean="0"/>
              <a:t>kết</a:t>
            </a:r>
            <a:r>
              <a:rPr lang="en-US" sz="2800" dirty="0" smtClean="0"/>
              <a:t> </a:t>
            </a:r>
            <a:r>
              <a:rPr lang="en-US" sz="2800" dirty="0" err="1" smtClean="0"/>
              <a:t>hữu</a:t>
            </a:r>
            <a:r>
              <a:rPr lang="en-US" sz="2800" dirty="0" smtClean="0"/>
              <a:t> </a:t>
            </a:r>
            <a:r>
              <a:rPr lang="en-US" sz="2800" dirty="0" err="1" smtClean="0"/>
              <a:t>cơ</a:t>
            </a:r>
            <a:r>
              <a:rPr lang="en-US" sz="2800" dirty="0" smtClean="0"/>
              <a:t> ( organic solidarity)</a:t>
            </a:r>
          </a:p>
          <a:p>
            <a:pPr>
              <a:buFontTx/>
              <a:buChar char="-"/>
            </a:pPr>
            <a:r>
              <a:rPr lang="en-US" sz="2800" dirty="0" err="1" smtClean="0"/>
              <a:t>Mối</a:t>
            </a:r>
            <a:r>
              <a:rPr lang="en-US" sz="2800" dirty="0" smtClean="0"/>
              <a:t> </a:t>
            </a:r>
            <a:r>
              <a:rPr lang="en-US" sz="2800" dirty="0" err="1" smtClean="0"/>
              <a:t>quan</a:t>
            </a:r>
            <a:r>
              <a:rPr lang="en-US" sz="2800" dirty="0" smtClean="0"/>
              <a:t> </a:t>
            </a:r>
            <a:r>
              <a:rPr lang="en-US" sz="2800" dirty="0" err="1" smtClean="0"/>
              <a:t>tâm</a:t>
            </a:r>
            <a:r>
              <a:rPr lang="en-US" sz="2800" dirty="0" smtClean="0"/>
              <a:t> </a:t>
            </a:r>
            <a:r>
              <a:rPr lang="en-US" sz="2800" dirty="0" err="1" smtClean="0"/>
              <a:t>chủ</a:t>
            </a:r>
            <a:r>
              <a:rPr lang="en-US" sz="2800" dirty="0" smtClean="0"/>
              <a:t> </a:t>
            </a:r>
            <a:r>
              <a:rPr lang="en-US" sz="2800" dirty="0" err="1" smtClean="0"/>
              <a:t>yếu</a:t>
            </a:r>
            <a:r>
              <a:rPr lang="en-US" sz="2800" dirty="0" smtClean="0"/>
              <a:t> </a:t>
            </a:r>
            <a:r>
              <a:rPr lang="en-US" sz="2800" dirty="0" err="1" smtClean="0"/>
              <a:t>của</a:t>
            </a:r>
            <a:r>
              <a:rPr lang="en-US" sz="2800" dirty="0" smtClean="0"/>
              <a:t> </a:t>
            </a:r>
            <a:r>
              <a:rPr lang="en-US" sz="2800" dirty="0" err="1" smtClean="0"/>
              <a:t>chủ</a:t>
            </a:r>
            <a:r>
              <a:rPr lang="en-US" sz="2800" dirty="0" smtClean="0"/>
              <a:t> </a:t>
            </a:r>
            <a:r>
              <a:rPr lang="en-US" sz="2800" dirty="0" err="1" smtClean="0"/>
              <a:t>nghĩa</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cấu</a:t>
            </a:r>
            <a:r>
              <a:rPr lang="en-US" sz="2800" dirty="0" smtClean="0"/>
              <a:t> </a:t>
            </a:r>
            <a:r>
              <a:rPr lang="en-US" sz="2800" dirty="0" err="1" smtClean="0"/>
              <a:t>trúc</a:t>
            </a:r>
            <a:r>
              <a:rPr lang="en-US" sz="2800" dirty="0" smtClean="0"/>
              <a:t> </a:t>
            </a:r>
            <a:r>
              <a:rPr lang="en-US" sz="2800" dirty="0" err="1" smtClean="0"/>
              <a:t>là</a:t>
            </a:r>
            <a:r>
              <a:rPr lang="en-US" sz="2800" dirty="0" smtClean="0"/>
              <a:t> </a:t>
            </a:r>
            <a:r>
              <a:rPr lang="en-US" sz="2800" dirty="0" err="1" smtClean="0"/>
              <a:t>sự</a:t>
            </a:r>
            <a:r>
              <a:rPr lang="en-US" sz="2800" dirty="0" smtClean="0"/>
              <a:t> </a:t>
            </a:r>
            <a:r>
              <a:rPr lang="en-US" sz="2800" dirty="0" err="1" smtClean="0"/>
              <a:t>tiếp</a:t>
            </a:r>
            <a:r>
              <a:rPr lang="en-US" sz="2800" dirty="0" smtClean="0"/>
              <a:t> </a:t>
            </a:r>
            <a:r>
              <a:rPr lang="en-US" sz="2800" dirty="0" err="1" smtClean="0"/>
              <a:t>tục</a:t>
            </a:r>
            <a:r>
              <a:rPr lang="en-US" sz="2800" dirty="0" smtClean="0"/>
              <a:t> </a:t>
            </a:r>
            <a:r>
              <a:rPr lang="en-US" sz="2800" dirty="0" err="1" smtClean="0"/>
              <a:t>công</a:t>
            </a:r>
            <a:r>
              <a:rPr lang="en-US" sz="2800" dirty="0" smtClean="0"/>
              <a:t> </a:t>
            </a:r>
            <a:r>
              <a:rPr lang="en-US" sz="2800" dirty="0" err="1" smtClean="0"/>
              <a:t>việc</a:t>
            </a:r>
            <a:r>
              <a:rPr lang="en-US" sz="2800" dirty="0" smtClean="0"/>
              <a:t> </a:t>
            </a:r>
            <a:r>
              <a:rPr lang="en-US" sz="2800" dirty="0" err="1" smtClean="0"/>
              <a:t>của</a:t>
            </a:r>
            <a:r>
              <a:rPr lang="en-US" sz="2800" dirty="0" smtClean="0"/>
              <a:t> Durkheim </a:t>
            </a:r>
            <a:r>
              <a:rPr lang="en-US" sz="2800" dirty="0" err="1" smtClean="0"/>
              <a:t>về</a:t>
            </a:r>
            <a:r>
              <a:rPr lang="en-US" sz="2800" dirty="0" smtClean="0"/>
              <a:t> </a:t>
            </a:r>
            <a:r>
              <a:rPr lang="en-US" sz="2800" dirty="0" err="1" smtClean="0"/>
              <a:t>giải</a:t>
            </a:r>
            <a:r>
              <a:rPr lang="en-US" sz="2800" dirty="0" smtClean="0"/>
              <a:t> </a:t>
            </a:r>
            <a:r>
              <a:rPr lang="en-US" sz="2800" dirty="0" err="1" smtClean="0"/>
              <a:t>thích</a:t>
            </a:r>
            <a:r>
              <a:rPr lang="en-US" sz="2800" dirty="0" smtClean="0"/>
              <a:t> </a:t>
            </a:r>
            <a:r>
              <a:rPr lang="en-US" sz="2800" dirty="0" err="1" smtClean="0"/>
              <a:t>ổn</a:t>
            </a:r>
            <a:r>
              <a:rPr lang="en-US" sz="2800" dirty="0" smtClean="0"/>
              <a:t> </a:t>
            </a:r>
            <a:r>
              <a:rPr lang="en-US" sz="2800" dirty="0" err="1" smtClean="0"/>
              <a:t>định</a:t>
            </a:r>
            <a:r>
              <a:rPr lang="en-US" sz="2800" dirty="0" smtClean="0"/>
              <a:t> </a:t>
            </a:r>
            <a:r>
              <a:rPr lang="en-US" sz="2800" dirty="0" err="1" smtClean="0"/>
              <a:t>hiển</a:t>
            </a:r>
            <a:r>
              <a:rPr lang="en-US" sz="2800" dirty="0" smtClean="0"/>
              <a:t> </a:t>
            </a:r>
            <a:r>
              <a:rPr lang="en-US" sz="2800" dirty="0" err="1" smtClean="0"/>
              <a:t>nhiên</a:t>
            </a:r>
            <a:r>
              <a:rPr lang="en-US" sz="2800" dirty="0" smtClean="0"/>
              <a:t> </a:t>
            </a:r>
            <a:r>
              <a:rPr lang="en-US" sz="2800" dirty="0" err="1" smtClean="0"/>
              <a:t>và</a:t>
            </a:r>
            <a:r>
              <a:rPr lang="en-US" sz="2800" dirty="0" smtClean="0"/>
              <a:t> </a:t>
            </a:r>
            <a:r>
              <a:rPr lang="en-US" sz="2800" dirty="0" err="1" smtClean="0"/>
              <a:t>sự</a:t>
            </a:r>
            <a:r>
              <a:rPr lang="en-US" sz="2800" dirty="0" smtClean="0"/>
              <a:t> </a:t>
            </a:r>
            <a:r>
              <a:rPr lang="en-US" sz="2800" dirty="0" err="1" smtClean="0"/>
              <a:t>gắn</a:t>
            </a:r>
            <a:r>
              <a:rPr lang="en-US" sz="2800" dirty="0" smtClean="0"/>
              <a:t> </a:t>
            </a:r>
            <a:r>
              <a:rPr lang="en-US" sz="2800" dirty="0" err="1" smtClean="0"/>
              <a:t>kết</a:t>
            </a:r>
            <a:r>
              <a:rPr lang="en-US" sz="2800" dirty="0" smtClean="0"/>
              <a:t> </a:t>
            </a:r>
            <a:r>
              <a:rPr lang="en-US" sz="2800" dirty="0" err="1" smtClean="0"/>
              <a:t>bên</a:t>
            </a:r>
            <a:r>
              <a:rPr lang="en-US" sz="2800" dirty="0" smtClean="0"/>
              <a:t> </a:t>
            </a:r>
            <a:r>
              <a:rPr lang="en-US" sz="2800" dirty="0" err="1" smtClean="0"/>
              <a:t>trong</a:t>
            </a:r>
            <a:r>
              <a:rPr lang="en-US" sz="2800" dirty="0" smtClean="0"/>
              <a:t> </a:t>
            </a:r>
            <a:r>
              <a:rPr lang="en-US" sz="2800" dirty="0" err="1" smtClean="0"/>
              <a:t>xã</a:t>
            </a:r>
            <a:r>
              <a:rPr lang="en-US" sz="2800" dirty="0" smtClean="0"/>
              <a:t> </a:t>
            </a:r>
            <a:r>
              <a:rPr lang="en-US" sz="2800" dirty="0" err="1" smtClean="0"/>
              <a:t>hội</a:t>
            </a:r>
            <a:r>
              <a:rPr lang="en-US" sz="2800" dirty="0" smtClean="0"/>
              <a:t>, </a:t>
            </a:r>
            <a:r>
              <a:rPr lang="en-US" sz="2800" dirty="0" err="1" smtClean="0"/>
              <a:t>các</a:t>
            </a:r>
            <a:r>
              <a:rPr lang="en-US" sz="2800" dirty="0" smtClean="0"/>
              <a:t> </a:t>
            </a:r>
            <a:r>
              <a:rPr lang="en-US" sz="2800" dirty="0" err="1" smtClean="0"/>
              <a:t>yếu</a:t>
            </a:r>
            <a:r>
              <a:rPr lang="en-US" sz="2800" dirty="0" smtClean="0"/>
              <a:t> </a:t>
            </a:r>
            <a:r>
              <a:rPr lang="en-US" sz="2800" dirty="0" err="1" smtClean="0"/>
              <a:t>tố</a:t>
            </a:r>
            <a:r>
              <a:rPr lang="en-US" sz="2800" dirty="0" smtClean="0"/>
              <a:t> </a:t>
            </a:r>
            <a:r>
              <a:rPr lang="en-US" sz="2800" dirty="0" err="1" smtClean="0"/>
              <a:t>cần</a:t>
            </a:r>
            <a:r>
              <a:rPr lang="en-US" sz="2800" dirty="0" smtClean="0"/>
              <a:t> </a:t>
            </a:r>
            <a:r>
              <a:rPr lang="en-US" sz="2800" dirty="0" err="1" smtClean="0"/>
              <a:t>thiết</a:t>
            </a:r>
            <a:r>
              <a:rPr lang="en-US" sz="2800" dirty="0" smtClean="0"/>
              <a:t> </a:t>
            </a:r>
            <a:r>
              <a:rPr lang="en-US" sz="2800" dirty="0" err="1" smtClean="0"/>
              <a:t>cho</a:t>
            </a:r>
            <a:r>
              <a:rPr lang="en-US" sz="2800" dirty="0" smtClean="0"/>
              <a:t> </a:t>
            </a:r>
            <a:r>
              <a:rPr lang="en-US" sz="2800" dirty="0" err="1" smtClean="0"/>
              <a:t>sự</a:t>
            </a:r>
            <a:r>
              <a:rPr lang="en-US" sz="2800" dirty="0" smtClean="0"/>
              <a:t> </a:t>
            </a:r>
            <a:r>
              <a:rPr lang="en-US" sz="2800" dirty="0" err="1" smtClean="0"/>
              <a:t>tồn</a:t>
            </a:r>
            <a:r>
              <a:rPr lang="en-US" sz="2800" dirty="0" smtClean="0"/>
              <a:t> </a:t>
            </a:r>
            <a:r>
              <a:rPr lang="en-US" sz="2800" dirty="0" err="1" smtClean="0"/>
              <a:t>tại</a:t>
            </a:r>
            <a:r>
              <a:rPr lang="en-US" sz="2800" dirty="0" smtClean="0"/>
              <a:t> </a:t>
            </a:r>
            <a:r>
              <a:rPr lang="en-US" sz="2800" dirty="0" err="1" smtClean="0"/>
              <a:t>của</a:t>
            </a:r>
            <a:r>
              <a:rPr lang="en-US" sz="2800" dirty="0" smtClean="0"/>
              <a:t> </a:t>
            </a:r>
            <a:r>
              <a:rPr lang="en-US" sz="2800" dirty="0" err="1" smtClean="0"/>
              <a:t>xã</a:t>
            </a:r>
            <a:r>
              <a:rPr lang="en-US" sz="2800" dirty="0" smtClean="0"/>
              <a:t> </a:t>
            </a:r>
            <a:r>
              <a:rPr lang="en-US" sz="2800" dirty="0" err="1" smtClean="0"/>
              <a:t>hội</a:t>
            </a:r>
            <a:r>
              <a:rPr lang="en-US" sz="2800" dirty="0" smtClean="0"/>
              <a:t> </a:t>
            </a:r>
            <a:r>
              <a:rPr lang="en-US" sz="2800" dirty="0" err="1" smtClean="0"/>
              <a:t>theo</a:t>
            </a:r>
            <a:r>
              <a:rPr lang="en-US" sz="2800" dirty="0" smtClean="0"/>
              <a:t> </a:t>
            </a:r>
            <a:r>
              <a:rPr lang="en-US" sz="2800" dirty="0" err="1" smtClean="0"/>
              <a:t>thời</a:t>
            </a:r>
            <a:r>
              <a:rPr lang="en-US" sz="2800" dirty="0" smtClean="0"/>
              <a:t> </a:t>
            </a:r>
            <a:r>
              <a:rPr lang="en-US" sz="2800" dirty="0" err="1" smtClean="0"/>
              <a:t>gian</a:t>
            </a:r>
            <a:endParaRPr lang="en-US" sz="2800" dirty="0" smtClean="0"/>
          </a:p>
          <a:p>
            <a:pPr>
              <a:buFontTx/>
              <a:buChar char="-"/>
            </a:pPr>
            <a:endParaRPr lang="en-US" sz="2800" dirty="0" smtClean="0"/>
          </a:p>
          <a:p>
            <a:pPr>
              <a:buNone/>
            </a:pPr>
            <a:r>
              <a:rPr lang="en-US" sz="2800" dirty="0" smtClean="0"/>
              <a:t> 	</a:t>
            </a:r>
            <a:endParaRPr lang="en-US" sz="2800" dirty="0"/>
          </a:p>
        </p:txBody>
      </p:sp>
      <p:sp>
        <p:nvSpPr>
          <p:cNvPr id="2" name="Title 1"/>
          <p:cNvSpPr>
            <a:spLocks noGrp="1"/>
          </p:cNvSpPr>
          <p:nvPr>
            <p:ph type="title"/>
          </p:nvPr>
        </p:nvSpPr>
        <p:spPr>
          <a:xfrm>
            <a:off x="457200" y="228600"/>
            <a:ext cx="8229600" cy="1295400"/>
          </a:xfrm>
        </p:spPr>
        <p:txBody>
          <a:bodyPr>
            <a:normAutofit/>
          </a:bodyPr>
          <a:lstStyle/>
          <a:p>
            <a:pPr marL="514350" indent="-514350">
              <a:buFont typeface="+mj-lt"/>
              <a:buAutoNum type="alphaLcParenR"/>
            </a:pPr>
            <a:r>
              <a:rPr lang="en-US" sz="3200" b="1" dirty="0" smtClean="0"/>
              <a:t> </a:t>
            </a:r>
            <a:r>
              <a:rPr lang="en-US" sz="3200" b="1" dirty="0" err="1" smtClean="0"/>
              <a:t>Chủ</a:t>
            </a:r>
            <a:r>
              <a:rPr lang="en-US" sz="3200" b="1" dirty="0" smtClean="0"/>
              <a:t> </a:t>
            </a:r>
            <a:r>
              <a:rPr lang="en-US" sz="3200" b="1" dirty="0" err="1" smtClean="0"/>
              <a:t>nghĩa</a:t>
            </a:r>
            <a:r>
              <a:rPr lang="en-US" sz="3200" b="1" dirty="0" smtClean="0"/>
              <a:t> </a:t>
            </a:r>
            <a:r>
              <a:rPr lang="en-US" sz="3200" b="1" dirty="0" err="1" smtClean="0"/>
              <a:t>chức</a:t>
            </a:r>
            <a:r>
              <a:rPr lang="en-US" sz="3200" b="1" dirty="0" smtClean="0"/>
              <a:t> </a:t>
            </a:r>
            <a:r>
              <a:rPr lang="en-US" sz="3200" b="1" dirty="0" err="1" smtClean="0"/>
              <a:t>năng</a:t>
            </a:r>
            <a:r>
              <a:rPr lang="en-US" sz="3200" dirty="0" smtClean="0"/>
              <a:t>(</a:t>
            </a:r>
            <a:r>
              <a:rPr lang="en-US" sz="3200" dirty="0" err="1" smtClean="0"/>
              <a:t>tt</a:t>
            </a:r>
            <a:r>
              <a:rPr lang="en-US" sz="3200" dirty="0" smtClean="0"/>
              <a:t>)</a:t>
            </a:r>
            <a:endParaRPr 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amond(in)">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FontTx/>
              <a:buChar char="-"/>
            </a:pP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cùng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xem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Do </a:t>
            </a:r>
            <a:r>
              <a:rPr lang="en-US" sz="2800" dirty="0" err="1" smtClean="0">
                <a:latin typeface="Times New Roman" pitchFamily="18" charset="0"/>
                <a:cs typeface="Times New Roman" pitchFamily="18" charset="0"/>
              </a:rPr>
              <a:t>vậy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xem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cùng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endParaRPr lang="en-US" sz="2800" dirty="0" smtClean="0">
              <a:latin typeface="Times New Roman" pitchFamily="18" charset="0"/>
              <a:cs typeface="Times New Roman" pitchFamily="18" charset="0"/>
            </a:endParaRPr>
          </a:p>
          <a:p>
            <a:pPr>
              <a:buFontTx/>
              <a:buChar char="-"/>
            </a:pPr>
            <a:r>
              <a:rPr lang="en-US" sz="2800" dirty="0" smtClean="0">
                <a:latin typeface="Times New Roman" pitchFamily="18" charset="0"/>
                <a:cs typeface="Times New Roman" pitchFamily="18" charset="0"/>
              </a:rPr>
              <a:t>Hay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hiểu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phần</a:t>
            </a:r>
            <a:r>
              <a:rPr lang="en-US" sz="2800" dirty="0" smtClean="0">
                <a:latin typeface="Times New Roman" pitchFamily="18" charset="0"/>
                <a:cs typeface="Times New Roman" pitchFamily="18" charset="0"/>
              </a:rPr>
              <a:t> ,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chúng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đặt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gì</a:t>
            </a:r>
            <a:r>
              <a:rPr lang="en-US" sz="2800" dirty="0" smtClean="0">
                <a:latin typeface="Times New Roman" pitchFamily="18" charset="0"/>
                <a:cs typeface="Times New Roman" pitchFamily="18" charset="0"/>
              </a:rPr>
              <a:t>?”</a:t>
            </a:r>
          </a:p>
          <a:p>
            <a:pPr>
              <a:buFontTx/>
              <a:buChar char="-"/>
            </a:pPr>
            <a:endParaRPr lang="en-US" sz="2800" dirty="0" smtClean="0"/>
          </a:p>
          <a:p>
            <a:pPr>
              <a:buNone/>
            </a:pPr>
            <a:endParaRPr lang="en-US" sz="2800" dirty="0"/>
          </a:p>
        </p:txBody>
      </p:sp>
      <p:sp>
        <p:nvSpPr>
          <p:cNvPr id="2" name="Title 1"/>
          <p:cNvSpPr>
            <a:spLocks noGrp="1"/>
          </p:cNvSpPr>
          <p:nvPr>
            <p:ph type="title"/>
          </p:nvPr>
        </p:nvSpPr>
        <p:spPr/>
        <p:txBody>
          <a:bodyPr/>
          <a:lstStyle/>
          <a:p>
            <a:pPr marL="514350" indent="-514350">
              <a:buFont typeface="+mj-lt"/>
              <a:buAutoNum type="alphaLcParenR"/>
            </a:pP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Chủ</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nghĩa</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chức</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năng</a:t>
            </a:r>
            <a:r>
              <a:rPr lang="en-US" sz="3200" dirty="0" smtClean="0">
                <a:latin typeface="Times New Roman" pitchFamily="18" charset="0"/>
                <a:cs typeface="Times New Roman" pitchFamily="18" charset="0"/>
              </a:rPr>
              <a:t>(</a:t>
            </a:r>
            <a:r>
              <a:rPr lang="en-US" sz="3200" dirty="0" err="1" smtClean="0">
                <a:latin typeface="Times New Roman" pitchFamily="18" charset="0"/>
                <a:cs typeface="Times New Roman" pitchFamily="18" charset="0"/>
              </a:rPr>
              <a:t>tt</a:t>
            </a:r>
            <a:r>
              <a:rPr lang="en-US"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648200"/>
          </a:xfrm>
        </p:spPr>
        <p:txBody>
          <a:bodyPr/>
          <a:lstStyle/>
          <a:p>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trúc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Tuy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năm</a:t>
            </a:r>
            <a:r>
              <a:rPr lang="en-US" dirty="0" smtClean="0">
                <a:latin typeface="Times New Roman" pitchFamily="18" charset="0"/>
                <a:cs typeface="Times New Roman" pitchFamily="18" charset="0"/>
              </a:rPr>
              <a:t> 30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thế</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kỷ</a:t>
            </a:r>
            <a:r>
              <a:rPr lang="en-US" dirty="0" smtClean="0">
                <a:latin typeface="Times New Roman" pitchFamily="18" charset="0"/>
                <a:cs typeface="Times New Roman" pitchFamily="18" charset="0"/>
              </a:rPr>
              <a:t> XX, </a:t>
            </a:r>
            <a:r>
              <a:rPr lang="en-US" dirty="0" err="1" smtClean="0">
                <a:latin typeface="Times New Roman" pitchFamily="18" charset="0"/>
                <a:cs typeface="Times New Roman" pitchFamily="18" charset="0"/>
              </a:rPr>
              <a:t>nó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loại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bỏ</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đẩy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lùi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lịch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sử</a:t>
            </a:r>
            <a:r>
              <a:rPr lang="en-US" dirty="0" smtClean="0">
                <a:latin typeface="Times New Roman" pitchFamily="18" charset="0"/>
                <a:cs typeface="Times New Roman" pitchFamily="18" charset="0"/>
              </a:rPr>
              <a:t>.</a:t>
            </a:r>
          </a:p>
          <a:p>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thuật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trúc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mặc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dù</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chúng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kết</a:t>
            </a:r>
            <a:endParaRPr lang="en-US" dirty="0" smtClean="0">
              <a:latin typeface="Times New Roman" pitchFamily="18" charset="0"/>
              <a:cs typeface="Times New Roman" pitchFamily="18" charset="0"/>
            </a:endParaRPr>
          </a:p>
          <a:p>
            <a:pPr>
              <a:buNone/>
            </a:pPr>
            <a:endParaRPr lang="en-US" dirty="0" smtClean="0"/>
          </a:p>
        </p:txBody>
      </p:sp>
      <p:sp>
        <p:nvSpPr>
          <p:cNvPr id="2" name="Title 1"/>
          <p:cNvSpPr>
            <a:spLocks noGrp="1"/>
          </p:cNvSpPr>
          <p:nvPr>
            <p:ph type="title"/>
          </p:nvPr>
        </p:nvSpPr>
        <p:spPr/>
        <p:txBody>
          <a:bodyPr>
            <a:normAutofit fontScale="90000"/>
          </a:bodyPr>
          <a:lstStyle/>
          <a:p>
            <a:pPr marL="742950" indent="-742950"/>
            <a:r>
              <a:rPr lang="en-US" dirty="0" smtClean="0">
                <a:latin typeface="Times New Roman" pitchFamily="18" charset="0"/>
                <a:cs typeface="Times New Roman" pitchFamily="18" charset="0"/>
              </a:rPr>
              <a:t>b)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trúc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Talcott</a:t>
            </a:r>
            <a:r>
              <a:rPr lang="en-US" dirty="0" smtClean="0">
                <a:latin typeface="Times New Roman" pitchFamily="18" charset="0"/>
                <a:cs typeface="Times New Roman" pitchFamily="18" charset="0"/>
              </a:rPr>
              <a:t> parsons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Robert Melton</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amond(in)">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8229600" cy="2590800"/>
          </a:xfrm>
        </p:spPr>
        <p:txBody>
          <a:bodyPr>
            <a:normAutofit/>
          </a:bodyPr>
          <a:lstStyle/>
          <a:p>
            <a:pPr lvl="1"/>
            <a:r>
              <a:rPr lang="en-US" sz="2800" dirty="0" err="1" smtClean="0">
                <a:latin typeface="Times New Roman" pitchFamily="18" charset="0"/>
                <a:cs typeface="Times New Roman" pitchFamily="18" charset="0"/>
              </a:rPr>
              <a:t>Mối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chúng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hưởng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kìm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hãm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endParaRPr lang="en-US" sz="2800" dirty="0">
              <a:latin typeface="Times New Roman" pitchFamily="18" charset="0"/>
              <a:cs typeface="Times New Roman" pitchFamily="18" charset="0"/>
            </a:endParaRPr>
          </a:p>
        </p:txBody>
      </p:sp>
      <p:sp>
        <p:nvSpPr>
          <p:cNvPr id="2" name="Title 1"/>
          <p:cNvSpPr>
            <a:spLocks noGrp="1"/>
          </p:cNvSpPr>
          <p:nvPr>
            <p:ph type="title"/>
          </p:nvPr>
        </p:nvSpPr>
        <p:spPr/>
        <p:txBody>
          <a:bodyPr>
            <a:noAutofit/>
          </a:bodyPr>
          <a:lstStyle/>
          <a:p>
            <a:r>
              <a:rPr lang="en-US" sz="3600" dirty="0" smtClean="0">
                <a:latin typeface="Times New Roman" pitchFamily="18" charset="0"/>
                <a:cs typeface="Times New Roman" pitchFamily="18" charset="0"/>
              </a:rPr>
              <a:t>b)  </a:t>
            </a:r>
            <a:r>
              <a:rPr lang="en-US" sz="3600" dirty="0" err="1" smtClean="0">
                <a:latin typeface="Times New Roman" pitchFamily="18" charset="0"/>
                <a:cs typeface="Times New Roman" pitchFamily="18" charset="0"/>
              </a:rPr>
              <a:t>Lý</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thuyết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chức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năng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cấu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trúc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của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Talcott</a:t>
            </a:r>
            <a:r>
              <a:rPr lang="en-US" sz="3600" dirty="0" smtClean="0">
                <a:latin typeface="Times New Roman" pitchFamily="18" charset="0"/>
                <a:cs typeface="Times New Roman" pitchFamily="18" charset="0"/>
              </a:rPr>
              <a:t> parsons </a:t>
            </a:r>
            <a:r>
              <a:rPr lang="en-US" sz="3600" dirty="0" err="1" smtClean="0">
                <a:latin typeface="Times New Roman" pitchFamily="18" charset="0"/>
                <a:cs typeface="Times New Roman" pitchFamily="18" charset="0"/>
              </a:rPr>
              <a:t>và</a:t>
            </a:r>
            <a:r>
              <a:rPr lang="en-US" sz="3600" dirty="0" smtClean="0">
                <a:latin typeface="Times New Roman" pitchFamily="18" charset="0"/>
                <a:cs typeface="Times New Roman" pitchFamily="18" charset="0"/>
              </a:rPr>
              <a:t> Robert Melton(</a:t>
            </a:r>
            <a:r>
              <a:rPr lang="en-US" sz="3600" dirty="0" err="1" smtClean="0">
                <a:latin typeface="Times New Roman" pitchFamily="18" charset="0"/>
                <a:cs typeface="Times New Roman" pitchFamily="18" charset="0"/>
              </a:rPr>
              <a:t>tt</a:t>
            </a:r>
            <a:r>
              <a:rPr lang="en-US" sz="3600" dirty="0" smtClean="0">
                <a:latin typeface="Times New Roman" pitchFamily="18" charset="0"/>
                <a:cs typeface="Times New Roman" pitchFamily="18" charset="0"/>
              </a:rPr>
              <a:t>)</a:t>
            </a:r>
            <a:endParaRPr lang="en-US" sz="3600" dirty="0">
              <a:latin typeface="Times New Roman" pitchFamily="18" charset="0"/>
              <a:cs typeface="Times New Roman" pitchFamily="18" charset="0"/>
            </a:endParaRPr>
          </a:p>
        </p:txBody>
      </p:sp>
      <p:pic>
        <p:nvPicPr>
          <p:cNvPr id="2050" name="Picture 2" descr="F:\Kinh tế vĩ mô( THP)\dat-ten-cong-ty.jpg"/>
          <p:cNvPicPr>
            <a:picLocks noChangeAspect="1" noChangeArrowheads="1"/>
          </p:cNvPicPr>
          <p:nvPr/>
        </p:nvPicPr>
        <p:blipFill>
          <a:blip r:embed="rId2" cstate="print"/>
          <a:srcRect/>
          <a:stretch>
            <a:fillRect/>
          </a:stretch>
        </p:blipFill>
        <p:spPr bwMode="auto">
          <a:xfrm>
            <a:off x="2819400" y="3581400"/>
            <a:ext cx="3644900" cy="2438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nodeType="clickEffect">
                                  <p:stCondLst>
                                    <p:cond delay="0"/>
                                  </p:stCondLst>
                                  <p:childTnLst>
                                    <p:animScale>
                                      <p:cBhvr>
                                        <p:cTn id="11" dur="2000" fill="hold"/>
                                        <p:tgtEl>
                                          <p:spTgt spid="205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1162</TotalTime>
  <Words>3243</Words>
  <Application>Microsoft Office PowerPoint</Application>
  <PresentationFormat>On-screen Show (4:3)</PresentationFormat>
  <Paragraphs>221</Paragraphs>
  <Slides>47</Slides>
  <Notes>1</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Concourse</vt:lpstr>
      <vt:lpstr>Trường ĐH Nông Lâm TP.HCM</vt:lpstr>
      <vt:lpstr>Danh sách nhóm 2( ngày thứ 3 tại rạng đông 200, tiết 123)</vt:lpstr>
      <vt:lpstr>Nội dung:</vt:lpstr>
      <vt:lpstr>I. Lý thuyết chức năng cấu trúc- structural Functinonalism</vt:lpstr>
      <vt:lpstr>2. Nội dung</vt:lpstr>
      <vt:lpstr> Chủ nghĩa chức năng(tt)</vt:lpstr>
      <vt:lpstr>. Chủ nghĩa chức năng(tt)</vt:lpstr>
      <vt:lpstr>b)  Lý thuyết chức năng cấu trúc của Talcott parsons và Robert Melton</vt:lpstr>
      <vt:lpstr>b)  Lý thuyết chức năng cấu trúc của Talcott parsons và Robert Melton(tt)</vt:lpstr>
      <vt:lpstr>c) Lý thuyết chức năng về sự phân tầng</vt:lpstr>
      <vt:lpstr>c) Lý thuyết chức năng về sự phân tầng(tt)</vt:lpstr>
      <vt:lpstr>c) Lý thuyết chức năng về sự phân tầng(tt)</vt:lpstr>
      <vt:lpstr> Các phê phán </vt:lpstr>
      <vt:lpstr> Các phê phán(tt)</vt:lpstr>
      <vt:lpstr>d) Lý thuyết chức năng cấu trúc của Talcott Parsons</vt:lpstr>
      <vt:lpstr>d) Lý thuyết chức năng cấu trúc của Talcott Parsons(tt)</vt:lpstr>
      <vt:lpstr>d) Lý thuyết chức năng cấu trúc của Talcott Parsons(tt)</vt:lpstr>
      <vt:lpstr>d) Lý thuyết chức năng cấu trúc của Talcott Parsons(tt)</vt:lpstr>
      <vt:lpstr>d) Lý thuyết chức năng cấu trúc của Talcott Parsons(tt)</vt:lpstr>
      <vt:lpstr> Các phê phán</vt:lpstr>
      <vt:lpstr>II.Lý thuyết xung đột</vt:lpstr>
      <vt:lpstr>b) Nội dung của lý thuyết xung đột:</vt:lpstr>
      <vt:lpstr>b) Nội dung của lý thuyết xung đột(tt):</vt:lpstr>
      <vt:lpstr>b) Nội dung của lý thuyết xung đột(tt):</vt:lpstr>
      <vt:lpstr>b) Nội dung của lý thuyết xung đột(tt):</vt:lpstr>
      <vt:lpstr>c) Phương pháp giải quyết xung đột:</vt:lpstr>
      <vt:lpstr>c) Phương pháp giải quyết xung đột(tt):</vt:lpstr>
      <vt:lpstr>d) Ưu điểm của xung đột xã hội</vt:lpstr>
      <vt:lpstr>Nhược điểm</vt:lpstr>
      <vt:lpstr>III.Lý thuyết tương tác biểu trưng – Symbolic interactionism </vt:lpstr>
      <vt:lpstr>III.Lý thuyết tương tác biểu trưng – Symbolic interactionism(tt)</vt:lpstr>
      <vt:lpstr>III.Lý thuyết tương tác biểu trưng – Symbolic interactionism(tt)</vt:lpstr>
      <vt:lpstr>III.Lý thuyết tương tác biểu trưng – Symbolic interactionism</vt:lpstr>
      <vt:lpstr>IV. Lý thuyết vai trò </vt:lpstr>
      <vt:lpstr>IV. Lý thuyết vai trò(tt)</vt:lpstr>
      <vt:lpstr>IV. Lý thuyết vai trò(tt)</vt:lpstr>
      <vt:lpstr>IV. Lý thuyết vai trò(tt)</vt:lpstr>
      <vt:lpstr>V. Lý thuyết hành động</vt:lpstr>
      <vt:lpstr>b) Đặc điểm(tt) </vt:lpstr>
      <vt:lpstr>c) Phân loại hành động xã hội</vt:lpstr>
      <vt:lpstr>V. Hệ thống</vt:lpstr>
      <vt:lpstr>Nội dung (tt):</vt:lpstr>
      <vt:lpstr>Nội dung (tt):</vt:lpstr>
      <vt:lpstr>Slide 44</vt:lpstr>
      <vt:lpstr>Câu hỏi củng cố</vt:lpstr>
      <vt:lpstr>Câu hỏi củng cố(tt)</vt:lpstr>
      <vt:lpstr>Câu hỏi củng cố</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SONY</dc:creator>
  <cp:lastModifiedBy>SONY</cp:lastModifiedBy>
  <cp:revision>107</cp:revision>
  <dcterms:created xsi:type="dcterms:W3CDTF">2014-02-26T06:04:25Z</dcterms:created>
  <dcterms:modified xsi:type="dcterms:W3CDTF">2014-03-04T00:14:19Z</dcterms:modified>
</cp:coreProperties>
</file>